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284" r:id="rId3"/>
    <p:sldId id="329" r:id="rId4"/>
    <p:sldId id="258" r:id="rId5"/>
    <p:sldId id="281" r:id="rId6"/>
    <p:sldId id="327" r:id="rId7"/>
    <p:sldId id="319" r:id="rId8"/>
    <p:sldId id="328" r:id="rId9"/>
    <p:sldId id="280" r:id="rId10"/>
    <p:sldId id="283" r:id="rId11"/>
    <p:sldId id="282" r:id="rId12"/>
    <p:sldId id="279" r:id="rId13"/>
    <p:sldId id="32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9A0EFE-B708-4DB4-8DFB-2EE1285ADE21}">
  <a:tblStyle styleId="{0D9A0EFE-B708-4DB4-8DFB-2EE1285ADE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D5A02C-3645-4E68-B24F-0B1BFA35A3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5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9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5a15755a3a_1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5a15755a3a_1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5a15755a3a_1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5a15755a3a_1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36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5a15755a3a_1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5a15755a3a_1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13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45465" y="-978717"/>
            <a:ext cx="10677272" cy="7654501"/>
            <a:chOff x="-645465" y="-978717"/>
            <a:chExt cx="10677272" cy="765450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618738" y="3323869"/>
              <a:ext cx="2413069" cy="2216842"/>
              <a:chOff x="7618738" y="3323869"/>
              <a:chExt cx="2413069" cy="2216842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618738" y="3323869"/>
                <a:ext cx="2413069" cy="2216842"/>
              </a:xfrm>
              <a:custGeom>
                <a:avLst/>
                <a:gdLst/>
                <a:ahLst/>
                <a:cxnLst/>
                <a:rect l="l" t="t" r="r" b="b"/>
                <a:pathLst>
                  <a:path w="107331" h="98603" extrusionOk="0">
                    <a:moveTo>
                      <a:pt x="41903" y="1"/>
                    </a:moveTo>
                    <a:cubicBezTo>
                      <a:pt x="21303" y="1"/>
                      <a:pt x="3951" y="24131"/>
                      <a:pt x="1235" y="43344"/>
                    </a:cubicBezTo>
                    <a:cubicBezTo>
                      <a:pt x="1" y="51879"/>
                      <a:pt x="5719" y="59700"/>
                      <a:pt x="11872" y="65714"/>
                    </a:cubicBezTo>
                    <a:cubicBezTo>
                      <a:pt x="19764" y="73466"/>
                      <a:pt x="27950" y="80923"/>
                      <a:pt x="36432" y="88101"/>
                    </a:cubicBezTo>
                    <a:cubicBezTo>
                      <a:pt x="44015" y="94548"/>
                      <a:pt x="52372" y="98603"/>
                      <a:pt x="60806" y="98603"/>
                    </a:cubicBezTo>
                    <a:cubicBezTo>
                      <a:pt x="66948" y="98603"/>
                      <a:pt x="73132" y="96452"/>
                      <a:pt x="79086" y="91508"/>
                    </a:cubicBezTo>
                    <a:cubicBezTo>
                      <a:pt x="84596" y="86937"/>
                      <a:pt x="89150" y="81218"/>
                      <a:pt x="94225" y="76004"/>
                    </a:cubicBezTo>
                    <a:cubicBezTo>
                      <a:pt x="103629" y="66305"/>
                      <a:pt x="107331" y="57319"/>
                      <a:pt x="98710" y="45656"/>
                    </a:cubicBezTo>
                    <a:cubicBezTo>
                      <a:pt x="88646" y="32047"/>
                      <a:pt x="60766" y="1473"/>
                      <a:pt x="44184" y="100"/>
                    </a:cubicBezTo>
                    <a:cubicBezTo>
                      <a:pt x="43420" y="33"/>
                      <a:pt x="42659" y="1"/>
                      <a:pt x="419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8166924" y="3708739"/>
                <a:ext cx="1434563" cy="1447086"/>
                <a:chOff x="5381249" y="3148177"/>
                <a:chExt cx="1434563" cy="1447086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381249" y="3594229"/>
                  <a:ext cx="211830" cy="18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8152" extrusionOk="0">
                      <a:moveTo>
                        <a:pt x="1581" y="0"/>
                      </a:moveTo>
                      <a:cubicBezTo>
                        <a:pt x="1352" y="0"/>
                        <a:pt x="1115" y="33"/>
                        <a:pt x="870" y="105"/>
                      </a:cubicBezTo>
                      <a:cubicBezTo>
                        <a:pt x="209" y="331"/>
                        <a:pt x="1" y="1200"/>
                        <a:pt x="140" y="1774"/>
                      </a:cubicBezTo>
                      <a:cubicBezTo>
                        <a:pt x="366" y="2417"/>
                        <a:pt x="870" y="2938"/>
                        <a:pt x="1304" y="3373"/>
                      </a:cubicBezTo>
                      <a:cubicBezTo>
                        <a:pt x="3042" y="5111"/>
                        <a:pt x="4850" y="6918"/>
                        <a:pt x="7162" y="7927"/>
                      </a:cubicBezTo>
                      <a:cubicBezTo>
                        <a:pt x="7491" y="8052"/>
                        <a:pt x="7857" y="8151"/>
                        <a:pt x="8193" y="8151"/>
                      </a:cubicBezTo>
                      <a:cubicBezTo>
                        <a:pt x="8460" y="8151"/>
                        <a:pt x="8707" y="8088"/>
                        <a:pt x="8900" y="7927"/>
                      </a:cubicBezTo>
                      <a:cubicBezTo>
                        <a:pt x="9335" y="7631"/>
                        <a:pt x="9421" y="7057"/>
                        <a:pt x="9265" y="6553"/>
                      </a:cubicBezTo>
                      <a:cubicBezTo>
                        <a:pt x="9126" y="6119"/>
                        <a:pt x="8830" y="5754"/>
                        <a:pt x="8465" y="5389"/>
                      </a:cubicBezTo>
                      <a:cubicBezTo>
                        <a:pt x="7023" y="3651"/>
                        <a:pt x="5354" y="2139"/>
                        <a:pt x="3547" y="765"/>
                      </a:cubicBezTo>
                      <a:cubicBezTo>
                        <a:pt x="2941" y="318"/>
                        <a:pt x="2296" y="0"/>
                        <a:pt x="1581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886139" y="4387434"/>
                  <a:ext cx="185638" cy="207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9244" extrusionOk="0">
                      <a:moveTo>
                        <a:pt x="1313" y="0"/>
                      </a:moveTo>
                      <a:cubicBezTo>
                        <a:pt x="1213" y="0"/>
                        <a:pt x="1112" y="7"/>
                        <a:pt x="1009" y="21"/>
                      </a:cubicBezTo>
                      <a:cubicBezTo>
                        <a:pt x="348" y="160"/>
                        <a:pt x="0" y="890"/>
                        <a:pt x="70" y="1551"/>
                      </a:cubicBezTo>
                      <a:cubicBezTo>
                        <a:pt x="140" y="2194"/>
                        <a:pt x="505" y="2767"/>
                        <a:pt x="870" y="3358"/>
                      </a:cubicBezTo>
                      <a:cubicBezTo>
                        <a:pt x="2312" y="5375"/>
                        <a:pt x="3755" y="7408"/>
                        <a:pt x="5858" y="8781"/>
                      </a:cubicBezTo>
                      <a:cubicBezTo>
                        <a:pt x="6199" y="9029"/>
                        <a:pt x="6644" y="9244"/>
                        <a:pt x="7074" y="9244"/>
                      </a:cubicBezTo>
                      <a:cubicBezTo>
                        <a:pt x="7279" y="9244"/>
                        <a:pt x="7480" y="9195"/>
                        <a:pt x="7666" y="9077"/>
                      </a:cubicBezTo>
                      <a:cubicBezTo>
                        <a:pt x="8031" y="8851"/>
                        <a:pt x="8257" y="8347"/>
                        <a:pt x="8170" y="7843"/>
                      </a:cubicBezTo>
                      <a:cubicBezTo>
                        <a:pt x="8100" y="7339"/>
                        <a:pt x="7892" y="6904"/>
                        <a:pt x="7666" y="6470"/>
                      </a:cubicBezTo>
                      <a:cubicBezTo>
                        <a:pt x="6519" y="4592"/>
                        <a:pt x="5058" y="2767"/>
                        <a:pt x="3546" y="1116"/>
                      </a:cubicBezTo>
                      <a:cubicBezTo>
                        <a:pt x="2953" y="523"/>
                        <a:pt x="2192" y="0"/>
                        <a:pt x="1313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944750" y="3293616"/>
                  <a:ext cx="166101" cy="2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9852" extrusionOk="0">
                      <a:moveTo>
                        <a:pt x="1292" y="1"/>
                      </a:moveTo>
                      <a:cubicBezTo>
                        <a:pt x="1245" y="1"/>
                        <a:pt x="1197" y="2"/>
                        <a:pt x="1148" y="5"/>
                      </a:cubicBezTo>
                      <a:cubicBezTo>
                        <a:pt x="505" y="5"/>
                        <a:pt x="70" y="735"/>
                        <a:pt x="70" y="1378"/>
                      </a:cubicBezTo>
                      <a:cubicBezTo>
                        <a:pt x="1" y="2039"/>
                        <a:pt x="348" y="2682"/>
                        <a:pt x="644" y="3273"/>
                      </a:cubicBezTo>
                      <a:cubicBezTo>
                        <a:pt x="1808" y="5446"/>
                        <a:pt x="3042" y="7688"/>
                        <a:pt x="4920" y="9270"/>
                      </a:cubicBezTo>
                      <a:cubicBezTo>
                        <a:pt x="5322" y="9561"/>
                        <a:pt x="5823" y="9852"/>
                        <a:pt x="6301" y="9852"/>
                      </a:cubicBezTo>
                      <a:cubicBezTo>
                        <a:pt x="6422" y="9852"/>
                        <a:pt x="6542" y="9833"/>
                        <a:pt x="6658" y="9791"/>
                      </a:cubicBezTo>
                      <a:cubicBezTo>
                        <a:pt x="7092" y="9565"/>
                        <a:pt x="7301" y="9061"/>
                        <a:pt x="7388" y="8627"/>
                      </a:cubicBezTo>
                      <a:cubicBezTo>
                        <a:pt x="7388" y="8122"/>
                        <a:pt x="7162" y="7688"/>
                        <a:pt x="6953" y="7253"/>
                      </a:cubicBezTo>
                      <a:cubicBezTo>
                        <a:pt x="6084" y="5150"/>
                        <a:pt x="4850" y="3186"/>
                        <a:pt x="3547" y="1378"/>
                      </a:cubicBezTo>
                      <a:cubicBezTo>
                        <a:pt x="2982" y="698"/>
                        <a:pt x="2306" y="1"/>
                        <a:pt x="1292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5643463" y="3936368"/>
                  <a:ext cx="206749" cy="2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6" h="9577" extrusionOk="0">
                      <a:moveTo>
                        <a:pt x="1390" y="0"/>
                      </a:moveTo>
                      <a:cubicBezTo>
                        <a:pt x="960" y="0"/>
                        <a:pt x="532" y="160"/>
                        <a:pt x="279" y="461"/>
                      </a:cubicBezTo>
                      <a:cubicBezTo>
                        <a:pt x="1" y="895"/>
                        <a:pt x="1" y="1399"/>
                        <a:pt x="140" y="1834"/>
                      </a:cubicBezTo>
                      <a:cubicBezTo>
                        <a:pt x="279" y="2338"/>
                        <a:pt x="505" y="2772"/>
                        <a:pt x="939" y="3207"/>
                      </a:cubicBezTo>
                      <a:cubicBezTo>
                        <a:pt x="2608" y="5310"/>
                        <a:pt x="4485" y="7187"/>
                        <a:pt x="6519" y="8856"/>
                      </a:cubicBezTo>
                      <a:cubicBezTo>
                        <a:pt x="6973" y="9212"/>
                        <a:pt x="7574" y="9576"/>
                        <a:pt x="8121" y="9576"/>
                      </a:cubicBezTo>
                      <a:cubicBezTo>
                        <a:pt x="8349" y="9576"/>
                        <a:pt x="8567" y="9513"/>
                        <a:pt x="8761" y="9360"/>
                      </a:cubicBezTo>
                      <a:cubicBezTo>
                        <a:pt x="9056" y="9082"/>
                        <a:pt x="9195" y="8578"/>
                        <a:pt x="9126" y="8143"/>
                      </a:cubicBezTo>
                      <a:cubicBezTo>
                        <a:pt x="9056" y="7709"/>
                        <a:pt x="8830" y="7344"/>
                        <a:pt x="8622" y="6979"/>
                      </a:cubicBezTo>
                      <a:cubicBezTo>
                        <a:pt x="7162" y="4736"/>
                        <a:pt x="5354" y="2842"/>
                        <a:pt x="3407" y="1104"/>
                      </a:cubicBezTo>
                      <a:cubicBezTo>
                        <a:pt x="2973" y="669"/>
                        <a:pt x="2538" y="235"/>
                        <a:pt x="1947" y="96"/>
                      </a:cubicBezTo>
                      <a:cubicBezTo>
                        <a:pt x="1771" y="32"/>
                        <a:pt x="1580" y="0"/>
                        <a:pt x="1390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581320" y="4193793"/>
                  <a:ext cx="234492" cy="18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0" h="8309" extrusionOk="0">
                      <a:moveTo>
                        <a:pt x="1576" y="1"/>
                      </a:moveTo>
                      <a:cubicBezTo>
                        <a:pt x="1001" y="1"/>
                        <a:pt x="470" y="229"/>
                        <a:pt x="210" y="674"/>
                      </a:cubicBezTo>
                      <a:cubicBezTo>
                        <a:pt x="1" y="1108"/>
                        <a:pt x="71" y="1682"/>
                        <a:pt x="366" y="2116"/>
                      </a:cubicBezTo>
                      <a:cubicBezTo>
                        <a:pt x="575" y="2481"/>
                        <a:pt x="870" y="2916"/>
                        <a:pt x="1305" y="3281"/>
                      </a:cubicBezTo>
                      <a:cubicBezTo>
                        <a:pt x="3321" y="5088"/>
                        <a:pt x="5493" y="6601"/>
                        <a:pt x="7823" y="7835"/>
                      </a:cubicBezTo>
                      <a:cubicBezTo>
                        <a:pt x="8253" y="8097"/>
                        <a:pt x="8798" y="8309"/>
                        <a:pt x="9273" y="8309"/>
                      </a:cubicBezTo>
                      <a:cubicBezTo>
                        <a:pt x="9584" y="8309"/>
                        <a:pt x="9865" y="8218"/>
                        <a:pt x="10065" y="7991"/>
                      </a:cubicBezTo>
                      <a:cubicBezTo>
                        <a:pt x="10360" y="7696"/>
                        <a:pt x="10430" y="7192"/>
                        <a:pt x="10273" y="6757"/>
                      </a:cubicBezTo>
                      <a:cubicBezTo>
                        <a:pt x="10134" y="6322"/>
                        <a:pt x="9839" y="5957"/>
                        <a:pt x="9491" y="5662"/>
                      </a:cubicBezTo>
                      <a:cubicBezTo>
                        <a:pt x="7753" y="3715"/>
                        <a:pt x="5650" y="2186"/>
                        <a:pt x="3408" y="743"/>
                      </a:cubicBezTo>
                      <a:cubicBezTo>
                        <a:pt x="2886" y="448"/>
                        <a:pt x="2382" y="83"/>
                        <a:pt x="1809" y="13"/>
                      </a:cubicBezTo>
                      <a:cubicBezTo>
                        <a:pt x="1731" y="5"/>
                        <a:pt x="1653" y="1"/>
                        <a:pt x="1576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483634" y="3148177"/>
                  <a:ext cx="202050" cy="22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9793" extrusionOk="0">
                      <a:moveTo>
                        <a:pt x="1477" y="0"/>
                      </a:moveTo>
                      <a:cubicBezTo>
                        <a:pt x="1047" y="0"/>
                        <a:pt x="619" y="159"/>
                        <a:pt x="366" y="460"/>
                      </a:cubicBezTo>
                      <a:cubicBezTo>
                        <a:pt x="1" y="825"/>
                        <a:pt x="1" y="1399"/>
                        <a:pt x="157" y="1834"/>
                      </a:cubicBezTo>
                      <a:cubicBezTo>
                        <a:pt x="296" y="2268"/>
                        <a:pt x="522" y="2703"/>
                        <a:pt x="870" y="3224"/>
                      </a:cubicBezTo>
                      <a:cubicBezTo>
                        <a:pt x="2469" y="5397"/>
                        <a:pt x="4276" y="7343"/>
                        <a:pt x="6310" y="9012"/>
                      </a:cubicBezTo>
                      <a:cubicBezTo>
                        <a:pt x="6718" y="9420"/>
                        <a:pt x="7311" y="9793"/>
                        <a:pt x="7856" y="9793"/>
                      </a:cubicBezTo>
                      <a:cubicBezTo>
                        <a:pt x="8078" y="9793"/>
                        <a:pt x="8292" y="9731"/>
                        <a:pt x="8483" y="9586"/>
                      </a:cubicBezTo>
                      <a:cubicBezTo>
                        <a:pt x="8848" y="9377"/>
                        <a:pt x="8987" y="8873"/>
                        <a:pt x="8917" y="8438"/>
                      </a:cubicBezTo>
                      <a:cubicBezTo>
                        <a:pt x="8848" y="8004"/>
                        <a:pt x="8622" y="7639"/>
                        <a:pt x="8413" y="7204"/>
                      </a:cubicBezTo>
                      <a:cubicBezTo>
                        <a:pt x="7110" y="4962"/>
                        <a:pt x="5302" y="2998"/>
                        <a:pt x="3477" y="1190"/>
                      </a:cubicBezTo>
                      <a:cubicBezTo>
                        <a:pt x="3042" y="756"/>
                        <a:pt x="2538" y="321"/>
                        <a:pt x="2034" y="95"/>
                      </a:cubicBezTo>
                      <a:cubicBezTo>
                        <a:pt x="1858" y="31"/>
                        <a:pt x="1667" y="0"/>
                        <a:pt x="1477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6260495" y="3731530"/>
                  <a:ext cx="187212" cy="19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8703" extrusionOk="0">
                      <a:moveTo>
                        <a:pt x="1109" y="0"/>
                      </a:moveTo>
                      <a:cubicBezTo>
                        <a:pt x="771" y="0"/>
                        <a:pt x="463" y="129"/>
                        <a:pt x="296" y="446"/>
                      </a:cubicBezTo>
                      <a:cubicBezTo>
                        <a:pt x="1" y="881"/>
                        <a:pt x="209" y="1455"/>
                        <a:pt x="505" y="1959"/>
                      </a:cubicBezTo>
                      <a:cubicBezTo>
                        <a:pt x="1878" y="4496"/>
                        <a:pt x="4207" y="6391"/>
                        <a:pt x="6380" y="8268"/>
                      </a:cubicBezTo>
                      <a:cubicBezTo>
                        <a:pt x="6658" y="8477"/>
                        <a:pt x="7023" y="8703"/>
                        <a:pt x="7388" y="8703"/>
                      </a:cubicBezTo>
                      <a:cubicBezTo>
                        <a:pt x="7892" y="8703"/>
                        <a:pt x="8327" y="8198"/>
                        <a:pt x="8327" y="7694"/>
                      </a:cubicBezTo>
                      <a:cubicBezTo>
                        <a:pt x="8327" y="7103"/>
                        <a:pt x="8118" y="6669"/>
                        <a:pt x="7822" y="6165"/>
                      </a:cubicBezTo>
                      <a:cubicBezTo>
                        <a:pt x="6884" y="4653"/>
                        <a:pt x="5511" y="3349"/>
                        <a:pt x="4207" y="2045"/>
                      </a:cubicBezTo>
                      <a:cubicBezTo>
                        <a:pt x="3338" y="1246"/>
                        <a:pt x="2747" y="811"/>
                        <a:pt x="2174" y="377"/>
                      </a:cubicBezTo>
                      <a:cubicBezTo>
                        <a:pt x="1875" y="151"/>
                        <a:pt x="1474" y="0"/>
                        <a:pt x="1109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5820872" y="3669276"/>
                  <a:ext cx="229411" cy="20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8934" extrusionOk="0">
                      <a:moveTo>
                        <a:pt x="1350" y="0"/>
                      </a:moveTo>
                      <a:cubicBezTo>
                        <a:pt x="1067" y="0"/>
                        <a:pt x="786" y="72"/>
                        <a:pt x="574" y="243"/>
                      </a:cubicBezTo>
                      <a:cubicBezTo>
                        <a:pt x="70" y="608"/>
                        <a:pt x="1" y="1251"/>
                        <a:pt x="209" y="1842"/>
                      </a:cubicBezTo>
                      <a:cubicBezTo>
                        <a:pt x="366" y="2416"/>
                        <a:pt x="800" y="2850"/>
                        <a:pt x="1235" y="3215"/>
                      </a:cubicBezTo>
                      <a:cubicBezTo>
                        <a:pt x="3112" y="5249"/>
                        <a:pt x="5285" y="6987"/>
                        <a:pt x="7683" y="8430"/>
                      </a:cubicBezTo>
                      <a:cubicBezTo>
                        <a:pt x="8031" y="8638"/>
                        <a:pt x="8396" y="8864"/>
                        <a:pt x="8761" y="8934"/>
                      </a:cubicBezTo>
                      <a:cubicBezTo>
                        <a:pt x="9196" y="8934"/>
                        <a:pt x="9630" y="8864"/>
                        <a:pt x="9926" y="8569"/>
                      </a:cubicBezTo>
                      <a:cubicBezTo>
                        <a:pt x="10134" y="8291"/>
                        <a:pt x="10204" y="7769"/>
                        <a:pt x="10065" y="7422"/>
                      </a:cubicBezTo>
                      <a:cubicBezTo>
                        <a:pt x="9926" y="7057"/>
                        <a:pt x="9700" y="6692"/>
                        <a:pt x="9422" y="6396"/>
                      </a:cubicBezTo>
                      <a:cubicBezTo>
                        <a:pt x="7683" y="4380"/>
                        <a:pt x="5580" y="2711"/>
                        <a:pt x="3477" y="1112"/>
                      </a:cubicBezTo>
                      <a:cubicBezTo>
                        <a:pt x="2817" y="608"/>
                        <a:pt x="2382" y="313"/>
                        <a:pt x="1948" y="104"/>
                      </a:cubicBezTo>
                      <a:cubicBezTo>
                        <a:pt x="1765" y="38"/>
                        <a:pt x="1557" y="0"/>
                        <a:pt x="1350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6118653" y="4109663"/>
                  <a:ext cx="195418" cy="22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2" h="10226" extrusionOk="0">
                      <a:moveTo>
                        <a:pt x="1530" y="1"/>
                      </a:moveTo>
                      <a:cubicBezTo>
                        <a:pt x="591" y="70"/>
                        <a:pt x="0" y="1217"/>
                        <a:pt x="226" y="2086"/>
                      </a:cubicBezTo>
                      <a:cubicBezTo>
                        <a:pt x="365" y="2955"/>
                        <a:pt x="1095" y="3616"/>
                        <a:pt x="1600" y="4346"/>
                      </a:cubicBezTo>
                      <a:cubicBezTo>
                        <a:pt x="2973" y="6154"/>
                        <a:pt x="4502" y="7822"/>
                        <a:pt x="6084" y="9404"/>
                      </a:cubicBezTo>
                      <a:cubicBezTo>
                        <a:pt x="6379" y="9699"/>
                        <a:pt x="6675" y="9995"/>
                        <a:pt x="7040" y="10134"/>
                      </a:cubicBezTo>
                      <a:cubicBezTo>
                        <a:pt x="7184" y="10192"/>
                        <a:pt x="7358" y="10225"/>
                        <a:pt x="7537" y="10225"/>
                      </a:cubicBezTo>
                      <a:cubicBezTo>
                        <a:pt x="7790" y="10225"/>
                        <a:pt x="8053" y="10158"/>
                        <a:pt x="8257" y="9995"/>
                      </a:cubicBezTo>
                      <a:cubicBezTo>
                        <a:pt x="8622" y="9769"/>
                        <a:pt x="8691" y="9265"/>
                        <a:pt x="8691" y="8900"/>
                      </a:cubicBezTo>
                      <a:cubicBezTo>
                        <a:pt x="8622" y="8465"/>
                        <a:pt x="8483" y="8100"/>
                        <a:pt x="8257" y="7822"/>
                      </a:cubicBezTo>
                      <a:cubicBezTo>
                        <a:pt x="6883" y="5285"/>
                        <a:pt x="5006" y="3112"/>
                        <a:pt x="3042" y="939"/>
                      </a:cubicBezTo>
                      <a:cubicBezTo>
                        <a:pt x="2695" y="505"/>
                        <a:pt x="2173" y="1"/>
                        <a:pt x="1530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4270303" y="4760269"/>
              <a:ext cx="2158372" cy="1510504"/>
            </a:xfrm>
            <a:custGeom>
              <a:avLst/>
              <a:gdLst/>
              <a:ahLst/>
              <a:cxnLst/>
              <a:rect l="l" t="t" r="r" b="b"/>
              <a:pathLst>
                <a:path w="48530" h="33963" extrusionOk="0">
                  <a:moveTo>
                    <a:pt x="12307" y="0"/>
                  </a:moveTo>
                  <a:cubicBezTo>
                    <a:pt x="4555" y="0"/>
                    <a:pt x="1" y="9125"/>
                    <a:pt x="2312" y="20284"/>
                  </a:cubicBezTo>
                  <a:cubicBezTo>
                    <a:pt x="3597" y="26585"/>
                    <a:pt x="8515" y="33963"/>
                    <a:pt x="22844" y="33963"/>
                  </a:cubicBezTo>
                  <a:cubicBezTo>
                    <a:pt x="24800" y="33963"/>
                    <a:pt x="26932" y="33825"/>
                    <a:pt x="29253" y="33529"/>
                  </a:cubicBezTo>
                  <a:cubicBezTo>
                    <a:pt x="48529" y="31147"/>
                    <a:pt x="46270" y="22752"/>
                    <a:pt x="45053" y="13192"/>
                  </a:cubicBezTo>
                  <a:cubicBezTo>
                    <a:pt x="43750" y="3633"/>
                    <a:pt x="24630" y="0"/>
                    <a:pt x="1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98899" y="-978717"/>
              <a:ext cx="1815574" cy="1874658"/>
            </a:xfrm>
            <a:custGeom>
              <a:avLst/>
              <a:gdLst/>
              <a:ahLst/>
              <a:cxnLst/>
              <a:rect l="l" t="t" r="r" b="b"/>
              <a:pathLst>
                <a:path w="80755" h="83383" extrusionOk="0">
                  <a:moveTo>
                    <a:pt x="62927" y="0"/>
                  </a:moveTo>
                  <a:cubicBezTo>
                    <a:pt x="61435" y="0"/>
                    <a:pt x="59934" y="310"/>
                    <a:pt x="58593" y="927"/>
                  </a:cubicBezTo>
                  <a:cubicBezTo>
                    <a:pt x="42446" y="8383"/>
                    <a:pt x="26438" y="16361"/>
                    <a:pt x="10725" y="24756"/>
                  </a:cubicBezTo>
                  <a:cubicBezTo>
                    <a:pt x="7318" y="26634"/>
                    <a:pt x="3634" y="28737"/>
                    <a:pt x="2034" y="32283"/>
                  </a:cubicBezTo>
                  <a:cubicBezTo>
                    <a:pt x="1" y="37062"/>
                    <a:pt x="2330" y="42503"/>
                    <a:pt x="5146" y="46848"/>
                  </a:cubicBezTo>
                  <a:cubicBezTo>
                    <a:pt x="12898" y="59085"/>
                    <a:pt x="24196" y="68783"/>
                    <a:pt x="36502" y="76466"/>
                  </a:cubicBezTo>
                  <a:cubicBezTo>
                    <a:pt x="42448" y="80101"/>
                    <a:pt x="49136" y="83383"/>
                    <a:pt x="55955" y="83383"/>
                  </a:cubicBezTo>
                  <a:cubicBezTo>
                    <a:pt x="57289" y="83383"/>
                    <a:pt x="58628" y="83257"/>
                    <a:pt x="59967" y="82984"/>
                  </a:cubicBezTo>
                  <a:cubicBezTo>
                    <a:pt x="67719" y="81385"/>
                    <a:pt x="73802" y="74797"/>
                    <a:pt x="76844" y="67480"/>
                  </a:cubicBezTo>
                  <a:cubicBezTo>
                    <a:pt x="79886" y="60180"/>
                    <a:pt x="80390" y="51993"/>
                    <a:pt x="80546" y="44102"/>
                  </a:cubicBezTo>
                  <a:cubicBezTo>
                    <a:pt x="80755" y="31570"/>
                    <a:pt x="80112" y="18464"/>
                    <a:pt x="73802" y="7740"/>
                  </a:cubicBezTo>
                  <a:cubicBezTo>
                    <a:pt x="72290" y="5133"/>
                    <a:pt x="70326" y="2595"/>
                    <a:pt x="67649" y="1153"/>
                  </a:cubicBezTo>
                  <a:cubicBezTo>
                    <a:pt x="66239" y="384"/>
                    <a:pt x="64588" y="0"/>
                    <a:pt x="62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7629312">
              <a:off x="6157352" y="-413656"/>
              <a:ext cx="1661158" cy="1949474"/>
            </a:xfrm>
            <a:custGeom>
              <a:avLst/>
              <a:gdLst/>
              <a:ahLst/>
              <a:cxnLst/>
              <a:rect l="l" t="t" r="r" b="b"/>
              <a:pathLst>
                <a:path w="102117" h="115168" extrusionOk="0">
                  <a:moveTo>
                    <a:pt x="39476" y="1"/>
                  </a:moveTo>
                  <a:cubicBezTo>
                    <a:pt x="34692" y="1"/>
                    <a:pt x="29812" y="1594"/>
                    <a:pt x="25638" y="4050"/>
                  </a:cubicBezTo>
                  <a:cubicBezTo>
                    <a:pt x="19259" y="7822"/>
                    <a:pt x="14271" y="13471"/>
                    <a:pt x="9421" y="19050"/>
                  </a:cubicBezTo>
                  <a:cubicBezTo>
                    <a:pt x="5649" y="23326"/>
                    <a:pt x="0" y="30783"/>
                    <a:pt x="0" y="39404"/>
                  </a:cubicBezTo>
                  <a:cubicBezTo>
                    <a:pt x="70" y="46496"/>
                    <a:pt x="4120" y="52874"/>
                    <a:pt x="8257" y="58662"/>
                  </a:cubicBezTo>
                  <a:cubicBezTo>
                    <a:pt x="19763" y="75036"/>
                    <a:pt x="32730" y="90244"/>
                    <a:pt x="45992" y="105227"/>
                  </a:cubicBezTo>
                  <a:cubicBezTo>
                    <a:pt x="49746" y="109433"/>
                    <a:pt x="53883" y="113848"/>
                    <a:pt x="59393" y="114926"/>
                  </a:cubicBezTo>
                  <a:cubicBezTo>
                    <a:pt x="60258" y="115092"/>
                    <a:pt x="61125" y="115168"/>
                    <a:pt x="61989" y="115168"/>
                  </a:cubicBezTo>
                  <a:cubicBezTo>
                    <a:pt x="66103" y="115168"/>
                    <a:pt x="70165" y="113447"/>
                    <a:pt x="73871" y="111537"/>
                  </a:cubicBezTo>
                  <a:cubicBezTo>
                    <a:pt x="82493" y="106965"/>
                    <a:pt x="90384" y="100951"/>
                    <a:pt x="97041" y="93721"/>
                  </a:cubicBezTo>
                  <a:cubicBezTo>
                    <a:pt x="99509" y="91114"/>
                    <a:pt x="101890" y="87985"/>
                    <a:pt x="102047" y="84439"/>
                  </a:cubicBezTo>
                  <a:cubicBezTo>
                    <a:pt x="102116" y="81693"/>
                    <a:pt x="100952" y="79086"/>
                    <a:pt x="99717" y="76687"/>
                  </a:cubicBezTo>
                  <a:cubicBezTo>
                    <a:pt x="88941" y="54821"/>
                    <a:pt x="74810" y="34902"/>
                    <a:pt x="60766" y="14983"/>
                  </a:cubicBezTo>
                  <a:cubicBezTo>
                    <a:pt x="56994" y="9630"/>
                    <a:pt x="52944" y="4050"/>
                    <a:pt x="46861" y="1443"/>
                  </a:cubicBezTo>
                  <a:cubicBezTo>
                    <a:pt x="44505" y="445"/>
                    <a:pt x="42004" y="1"/>
                    <a:pt x="39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700000">
              <a:off x="-369958" y="4484454"/>
              <a:ext cx="2158369" cy="1673277"/>
            </a:xfrm>
            <a:custGeom>
              <a:avLst/>
              <a:gdLst/>
              <a:ahLst/>
              <a:cxnLst/>
              <a:rect l="l" t="t" r="r" b="b"/>
              <a:pathLst>
                <a:path w="18519" h="14356" extrusionOk="0">
                  <a:moveTo>
                    <a:pt x="10502" y="0"/>
                  </a:moveTo>
                  <a:cubicBezTo>
                    <a:pt x="7552" y="0"/>
                    <a:pt x="4411" y="1178"/>
                    <a:pt x="2903" y="3915"/>
                  </a:cubicBezTo>
                  <a:cubicBezTo>
                    <a:pt x="1" y="8990"/>
                    <a:pt x="2330" y="12832"/>
                    <a:pt x="5076" y="14135"/>
                  </a:cubicBezTo>
                  <a:cubicBezTo>
                    <a:pt x="5401" y="14286"/>
                    <a:pt x="5761" y="14356"/>
                    <a:pt x="6148" y="14356"/>
                  </a:cubicBezTo>
                  <a:cubicBezTo>
                    <a:pt x="10584" y="14356"/>
                    <a:pt x="18518" y="5142"/>
                    <a:pt x="16600" y="2472"/>
                  </a:cubicBezTo>
                  <a:cubicBezTo>
                    <a:pt x="15543" y="911"/>
                    <a:pt x="13096" y="0"/>
                    <a:pt x="10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6;p2"/>
            <p:cNvGrpSpPr/>
            <p:nvPr/>
          </p:nvGrpSpPr>
          <p:grpSpPr>
            <a:xfrm>
              <a:off x="213819" y="-571343"/>
              <a:ext cx="1640054" cy="1667084"/>
              <a:chOff x="213819" y="-571343"/>
              <a:chExt cx="1640054" cy="1667084"/>
            </a:xfrm>
          </p:grpSpPr>
          <p:sp>
            <p:nvSpPr>
              <p:cNvPr id="27" name="Google Shape;27;p2"/>
              <p:cNvSpPr/>
              <p:nvPr/>
            </p:nvSpPr>
            <p:spPr>
              <a:xfrm rot="5847078">
                <a:off x="288738" y="-467375"/>
                <a:ext cx="1490217" cy="1459149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 rot="5616057">
                <a:off x="518874" y="-224760"/>
                <a:ext cx="1062096" cy="973933"/>
                <a:chOff x="5381249" y="3148177"/>
                <a:chExt cx="1434563" cy="144708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5381249" y="3594229"/>
                  <a:ext cx="211830" cy="18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8152" extrusionOk="0">
                      <a:moveTo>
                        <a:pt x="1581" y="0"/>
                      </a:moveTo>
                      <a:cubicBezTo>
                        <a:pt x="1352" y="0"/>
                        <a:pt x="1115" y="33"/>
                        <a:pt x="870" y="105"/>
                      </a:cubicBezTo>
                      <a:cubicBezTo>
                        <a:pt x="209" y="331"/>
                        <a:pt x="1" y="1200"/>
                        <a:pt x="140" y="1774"/>
                      </a:cubicBezTo>
                      <a:cubicBezTo>
                        <a:pt x="366" y="2417"/>
                        <a:pt x="870" y="2938"/>
                        <a:pt x="1304" y="3373"/>
                      </a:cubicBezTo>
                      <a:cubicBezTo>
                        <a:pt x="3042" y="5111"/>
                        <a:pt x="4850" y="6918"/>
                        <a:pt x="7162" y="7927"/>
                      </a:cubicBezTo>
                      <a:cubicBezTo>
                        <a:pt x="7491" y="8052"/>
                        <a:pt x="7857" y="8151"/>
                        <a:pt x="8193" y="8151"/>
                      </a:cubicBezTo>
                      <a:cubicBezTo>
                        <a:pt x="8460" y="8151"/>
                        <a:pt x="8707" y="8088"/>
                        <a:pt x="8900" y="7927"/>
                      </a:cubicBezTo>
                      <a:cubicBezTo>
                        <a:pt x="9335" y="7631"/>
                        <a:pt x="9421" y="7057"/>
                        <a:pt x="9265" y="6553"/>
                      </a:cubicBezTo>
                      <a:cubicBezTo>
                        <a:pt x="9126" y="6119"/>
                        <a:pt x="8830" y="5754"/>
                        <a:pt x="8465" y="5389"/>
                      </a:cubicBezTo>
                      <a:cubicBezTo>
                        <a:pt x="7023" y="3651"/>
                        <a:pt x="5354" y="2139"/>
                        <a:pt x="3547" y="765"/>
                      </a:cubicBezTo>
                      <a:cubicBezTo>
                        <a:pt x="2941" y="318"/>
                        <a:pt x="2296" y="0"/>
                        <a:pt x="15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886139" y="4387434"/>
                  <a:ext cx="185638" cy="207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9244" extrusionOk="0">
                      <a:moveTo>
                        <a:pt x="1313" y="0"/>
                      </a:moveTo>
                      <a:cubicBezTo>
                        <a:pt x="1213" y="0"/>
                        <a:pt x="1112" y="7"/>
                        <a:pt x="1009" y="21"/>
                      </a:cubicBezTo>
                      <a:cubicBezTo>
                        <a:pt x="348" y="160"/>
                        <a:pt x="0" y="890"/>
                        <a:pt x="70" y="1551"/>
                      </a:cubicBezTo>
                      <a:cubicBezTo>
                        <a:pt x="140" y="2194"/>
                        <a:pt x="505" y="2767"/>
                        <a:pt x="870" y="3358"/>
                      </a:cubicBezTo>
                      <a:cubicBezTo>
                        <a:pt x="2312" y="5375"/>
                        <a:pt x="3755" y="7408"/>
                        <a:pt x="5858" y="8781"/>
                      </a:cubicBezTo>
                      <a:cubicBezTo>
                        <a:pt x="6199" y="9029"/>
                        <a:pt x="6644" y="9244"/>
                        <a:pt x="7074" y="9244"/>
                      </a:cubicBezTo>
                      <a:cubicBezTo>
                        <a:pt x="7279" y="9244"/>
                        <a:pt x="7480" y="9195"/>
                        <a:pt x="7666" y="9077"/>
                      </a:cubicBezTo>
                      <a:cubicBezTo>
                        <a:pt x="8031" y="8851"/>
                        <a:pt x="8257" y="8347"/>
                        <a:pt x="8170" y="7843"/>
                      </a:cubicBezTo>
                      <a:cubicBezTo>
                        <a:pt x="8100" y="7339"/>
                        <a:pt x="7892" y="6904"/>
                        <a:pt x="7666" y="6470"/>
                      </a:cubicBezTo>
                      <a:cubicBezTo>
                        <a:pt x="6519" y="4592"/>
                        <a:pt x="5058" y="2767"/>
                        <a:pt x="3546" y="1116"/>
                      </a:cubicBezTo>
                      <a:cubicBezTo>
                        <a:pt x="2953" y="523"/>
                        <a:pt x="2192" y="0"/>
                        <a:pt x="13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5944750" y="3293616"/>
                  <a:ext cx="166101" cy="2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9852" extrusionOk="0">
                      <a:moveTo>
                        <a:pt x="1292" y="1"/>
                      </a:moveTo>
                      <a:cubicBezTo>
                        <a:pt x="1245" y="1"/>
                        <a:pt x="1197" y="2"/>
                        <a:pt x="1148" y="5"/>
                      </a:cubicBezTo>
                      <a:cubicBezTo>
                        <a:pt x="505" y="5"/>
                        <a:pt x="70" y="735"/>
                        <a:pt x="70" y="1378"/>
                      </a:cubicBezTo>
                      <a:cubicBezTo>
                        <a:pt x="1" y="2039"/>
                        <a:pt x="348" y="2682"/>
                        <a:pt x="644" y="3273"/>
                      </a:cubicBezTo>
                      <a:cubicBezTo>
                        <a:pt x="1808" y="5446"/>
                        <a:pt x="3042" y="7688"/>
                        <a:pt x="4920" y="9270"/>
                      </a:cubicBezTo>
                      <a:cubicBezTo>
                        <a:pt x="5322" y="9561"/>
                        <a:pt x="5823" y="9852"/>
                        <a:pt x="6301" y="9852"/>
                      </a:cubicBezTo>
                      <a:cubicBezTo>
                        <a:pt x="6422" y="9852"/>
                        <a:pt x="6542" y="9833"/>
                        <a:pt x="6658" y="9791"/>
                      </a:cubicBezTo>
                      <a:cubicBezTo>
                        <a:pt x="7092" y="9565"/>
                        <a:pt x="7301" y="9061"/>
                        <a:pt x="7388" y="8627"/>
                      </a:cubicBezTo>
                      <a:cubicBezTo>
                        <a:pt x="7388" y="8122"/>
                        <a:pt x="7162" y="7688"/>
                        <a:pt x="6953" y="7253"/>
                      </a:cubicBezTo>
                      <a:cubicBezTo>
                        <a:pt x="6084" y="5150"/>
                        <a:pt x="4850" y="3186"/>
                        <a:pt x="3547" y="1378"/>
                      </a:cubicBezTo>
                      <a:cubicBezTo>
                        <a:pt x="2982" y="698"/>
                        <a:pt x="2306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5643463" y="3936368"/>
                  <a:ext cx="206749" cy="2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6" h="9577" extrusionOk="0">
                      <a:moveTo>
                        <a:pt x="1390" y="0"/>
                      </a:moveTo>
                      <a:cubicBezTo>
                        <a:pt x="960" y="0"/>
                        <a:pt x="532" y="160"/>
                        <a:pt x="279" y="461"/>
                      </a:cubicBezTo>
                      <a:cubicBezTo>
                        <a:pt x="1" y="895"/>
                        <a:pt x="1" y="1399"/>
                        <a:pt x="140" y="1834"/>
                      </a:cubicBezTo>
                      <a:cubicBezTo>
                        <a:pt x="279" y="2338"/>
                        <a:pt x="505" y="2772"/>
                        <a:pt x="939" y="3207"/>
                      </a:cubicBezTo>
                      <a:cubicBezTo>
                        <a:pt x="2608" y="5310"/>
                        <a:pt x="4485" y="7187"/>
                        <a:pt x="6519" y="8856"/>
                      </a:cubicBezTo>
                      <a:cubicBezTo>
                        <a:pt x="6973" y="9212"/>
                        <a:pt x="7574" y="9576"/>
                        <a:pt x="8121" y="9576"/>
                      </a:cubicBezTo>
                      <a:cubicBezTo>
                        <a:pt x="8349" y="9576"/>
                        <a:pt x="8567" y="9513"/>
                        <a:pt x="8761" y="9360"/>
                      </a:cubicBezTo>
                      <a:cubicBezTo>
                        <a:pt x="9056" y="9082"/>
                        <a:pt x="9195" y="8578"/>
                        <a:pt x="9126" y="8143"/>
                      </a:cubicBezTo>
                      <a:cubicBezTo>
                        <a:pt x="9056" y="7709"/>
                        <a:pt x="8830" y="7344"/>
                        <a:pt x="8622" y="6979"/>
                      </a:cubicBezTo>
                      <a:cubicBezTo>
                        <a:pt x="7162" y="4736"/>
                        <a:pt x="5354" y="2842"/>
                        <a:pt x="3407" y="1104"/>
                      </a:cubicBezTo>
                      <a:cubicBezTo>
                        <a:pt x="2973" y="669"/>
                        <a:pt x="2538" y="235"/>
                        <a:pt x="1947" y="96"/>
                      </a:cubicBezTo>
                      <a:cubicBezTo>
                        <a:pt x="1771" y="32"/>
                        <a:pt x="1580" y="0"/>
                        <a:pt x="139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6581320" y="4193793"/>
                  <a:ext cx="234492" cy="18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0" h="8309" extrusionOk="0">
                      <a:moveTo>
                        <a:pt x="1576" y="1"/>
                      </a:moveTo>
                      <a:cubicBezTo>
                        <a:pt x="1001" y="1"/>
                        <a:pt x="470" y="229"/>
                        <a:pt x="210" y="674"/>
                      </a:cubicBezTo>
                      <a:cubicBezTo>
                        <a:pt x="1" y="1108"/>
                        <a:pt x="71" y="1682"/>
                        <a:pt x="366" y="2116"/>
                      </a:cubicBezTo>
                      <a:cubicBezTo>
                        <a:pt x="575" y="2481"/>
                        <a:pt x="870" y="2916"/>
                        <a:pt x="1305" y="3281"/>
                      </a:cubicBezTo>
                      <a:cubicBezTo>
                        <a:pt x="3321" y="5088"/>
                        <a:pt x="5493" y="6601"/>
                        <a:pt x="7823" y="7835"/>
                      </a:cubicBezTo>
                      <a:cubicBezTo>
                        <a:pt x="8253" y="8097"/>
                        <a:pt x="8798" y="8309"/>
                        <a:pt x="9273" y="8309"/>
                      </a:cubicBezTo>
                      <a:cubicBezTo>
                        <a:pt x="9584" y="8309"/>
                        <a:pt x="9865" y="8218"/>
                        <a:pt x="10065" y="7991"/>
                      </a:cubicBezTo>
                      <a:cubicBezTo>
                        <a:pt x="10360" y="7696"/>
                        <a:pt x="10430" y="7192"/>
                        <a:pt x="10273" y="6757"/>
                      </a:cubicBezTo>
                      <a:cubicBezTo>
                        <a:pt x="10134" y="6322"/>
                        <a:pt x="9839" y="5957"/>
                        <a:pt x="9491" y="5662"/>
                      </a:cubicBezTo>
                      <a:cubicBezTo>
                        <a:pt x="7753" y="3715"/>
                        <a:pt x="5650" y="2186"/>
                        <a:pt x="3408" y="743"/>
                      </a:cubicBezTo>
                      <a:cubicBezTo>
                        <a:pt x="2886" y="448"/>
                        <a:pt x="2382" y="83"/>
                        <a:pt x="1809" y="13"/>
                      </a:cubicBezTo>
                      <a:cubicBezTo>
                        <a:pt x="1731" y="5"/>
                        <a:pt x="1653" y="1"/>
                        <a:pt x="15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5483634" y="3148177"/>
                  <a:ext cx="202050" cy="22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9793" extrusionOk="0">
                      <a:moveTo>
                        <a:pt x="1477" y="0"/>
                      </a:moveTo>
                      <a:cubicBezTo>
                        <a:pt x="1047" y="0"/>
                        <a:pt x="619" y="159"/>
                        <a:pt x="366" y="460"/>
                      </a:cubicBezTo>
                      <a:cubicBezTo>
                        <a:pt x="1" y="825"/>
                        <a:pt x="1" y="1399"/>
                        <a:pt x="157" y="1834"/>
                      </a:cubicBezTo>
                      <a:cubicBezTo>
                        <a:pt x="296" y="2268"/>
                        <a:pt x="522" y="2703"/>
                        <a:pt x="870" y="3224"/>
                      </a:cubicBezTo>
                      <a:cubicBezTo>
                        <a:pt x="2469" y="5397"/>
                        <a:pt x="4276" y="7343"/>
                        <a:pt x="6310" y="9012"/>
                      </a:cubicBezTo>
                      <a:cubicBezTo>
                        <a:pt x="6718" y="9420"/>
                        <a:pt x="7311" y="9793"/>
                        <a:pt x="7856" y="9793"/>
                      </a:cubicBezTo>
                      <a:cubicBezTo>
                        <a:pt x="8078" y="9793"/>
                        <a:pt x="8292" y="9731"/>
                        <a:pt x="8483" y="9586"/>
                      </a:cubicBezTo>
                      <a:cubicBezTo>
                        <a:pt x="8848" y="9377"/>
                        <a:pt x="8987" y="8873"/>
                        <a:pt x="8917" y="8438"/>
                      </a:cubicBezTo>
                      <a:cubicBezTo>
                        <a:pt x="8848" y="8004"/>
                        <a:pt x="8622" y="7639"/>
                        <a:pt x="8413" y="7204"/>
                      </a:cubicBezTo>
                      <a:cubicBezTo>
                        <a:pt x="7110" y="4962"/>
                        <a:pt x="5302" y="2998"/>
                        <a:pt x="3477" y="1190"/>
                      </a:cubicBezTo>
                      <a:cubicBezTo>
                        <a:pt x="3042" y="756"/>
                        <a:pt x="2538" y="321"/>
                        <a:pt x="2034" y="95"/>
                      </a:cubicBezTo>
                      <a:cubicBezTo>
                        <a:pt x="1858" y="31"/>
                        <a:pt x="1667" y="0"/>
                        <a:pt x="147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260495" y="3731530"/>
                  <a:ext cx="187212" cy="19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8703" extrusionOk="0">
                      <a:moveTo>
                        <a:pt x="1109" y="0"/>
                      </a:moveTo>
                      <a:cubicBezTo>
                        <a:pt x="771" y="0"/>
                        <a:pt x="463" y="129"/>
                        <a:pt x="296" y="446"/>
                      </a:cubicBezTo>
                      <a:cubicBezTo>
                        <a:pt x="1" y="881"/>
                        <a:pt x="209" y="1455"/>
                        <a:pt x="505" y="1959"/>
                      </a:cubicBezTo>
                      <a:cubicBezTo>
                        <a:pt x="1878" y="4496"/>
                        <a:pt x="4207" y="6391"/>
                        <a:pt x="6380" y="8268"/>
                      </a:cubicBezTo>
                      <a:cubicBezTo>
                        <a:pt x="6658" y="8477"/>
                        <a:pt x="7023" y="8703"/>
                        <a:pt x="7388" y="8703"/>
                      </a:cubicBezTo>
                      <a:cubicBezTo>
                        <a:pt x="7892" y="8703"/>
                        <a:pt x="8327" y="8198"/>
                        <a:pt x="8327" y="7694"/>
                      </a:cubicBezTo>
                      <a:cubicBezTo>
                        <a:pt x="8327" y="7103"/>
                        <a:pt x="8118" y="6669"/>
                        <a:pt x="7822" y="6165"/>
                      </a:cubicBezTo>
                      <a:cubicBezTo>
                        <a:pt x="6884" y="4653"/>
                        <a:pt x="5511" y="3349"/>
                        <a:pt x="4207" y="2045"/>
                      </a:cubicBezTo>
                      <a:cubicBezTo>
                        <a:pt x="3338" y="1246"/>
                        <a:pt x="2747" y="811"/>
                        <a:pt x="2174" y="377"/>
                      </a:cubicBezTo>
                      <a:cubicBezTo>
                        <a:pt x="1875" y="151"/>
                        <a:pt x="1474" y="0"/>
                        <a:pt x="11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5820872" y="3669276"/>
                  <a:ext cx="229411" cy="20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8934" extrusionOk="0">
                      <a:moveTo>
                        <a:pt x="1350" y="0"/>
                      </a:moveTo>
                      <a:cubicBezTo>
                        <a:pt x="1067" y="0"/>
                        <a:pt x="786" y="72"/>
                        <a:pt x="574" y="243"/>
                      </a:cubicBezTo>
                      <a:cubicBezTo>
                        <a:pt x="70" y="608"/>
                        <a:pt x="1" y="1251"/>
                        <a:pt x="209" y="1842"/>
                      </a:cubicBezTo>
                      <a:cubicBezTo>
                        <a:pt x="366" y="2416"/>
                        <a:pt x="800" y="2850"/>
                        <a:pt x="1235" y="3215"/>
                      </a:cubicBezTo>
                      <a:cubicBezTo>
                        <a:pt x="3112" y="5249"/>
                        <a:pt x="5285" y="6987"/>
                        <a:pt x="7683" y="8430"/>
                      </a:cubicBezTo>
                      <a:cubicBezTo>
                        <a:pt x="8031" y="8638"/>
                        <a:pt x="8396" y="8864"/>
                        <a:pt x="8761" y="8934"/>
                      </a:cubicBezTo>
                      <a:cubicBezTo>
                        <a:pt x="9196" y="8934"/>
                        <a:pt x="9630" y="8864"/>
                        <a:pt x="9926" y="8569"/>
                      </a:cubicBezTo>
                      <a:cubicBezTo>
                        <a:pt x="10134" y="8291"/>
                        <a:pt x="10204" y="7769"/>
                        <a:pt x="10065" y="7422"/>
                      </a:cubicBezTo>
                      <a:cubicBezTo>
                        <a:pt x="9926" y="7057"/>
                        <a:pt x="9700" y="6692"/>
                        <a:pt x="9422" y="6396"/>
                      </a:cubicBezTo>
                      <a:cubicBezTo>
                        <a:pt x="7683" y="4380"/>
                        <a:pt x="5580" y="2711"/>
                        <a:pt x="3477" y="1112"/>
                      </a:cubicBezTo>
                      <a:cubicBezTo>
                        <a:pt x="2817" y="608"/>
                        <a:pt x="2382" y="313"/>
                        <a:pt x="1948" y="104"/>
                      </a:cubicBezTo>
                      <a:cubicBezTo>
                        <a:pt x="1765" y="38"/>
                        <a:pt x="1557" y="0"/>
                        <a:pt x="1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6118653" y="4109663"/>
                  <a:ext cx="195418" cy="22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2" h="10226" extrusionOk="0">
                      <a:moveTo>
                        <a:pt x="1530" y="1"/>
                      </a:moveTo>
                      <a:cubicBezTo>
                        <a:pt x="591" y="70"/>
                        <a:pt x="0" y="1217"/>
                        <a:pt x="226" y="2086"/>
                      </a:cubicBezTo>
                      <a:cubicBezTo>
                        <a:pt x="365" y="2955"/>
                        <a:pt x="1095" y="3616"/>
                        <a:pt x="1600" y="4346"/>
                      </a:cubicBezTo>
                      <a:cubicBezTo>
                        <a:pt x="2973" y="6154"/>
                        <a:pt x="4502" y="7822"/>
                        <a:pt x="6084" y="9404"/>
                      </a:cubicBezTo>
                      <a:cubicBezTo>
                        <a:pt x="6379" y="9699"/>
                        <a:pt x="6675" y="9995"/>
                        <a:pt x="7040" y="10134"/>
                      </a:cubicBezTo>
                      <a:cubicBezTo>
                        <a:pt x="7184" y="10192"/>
                        <a:pt x="7358" y="10225"/>
                        <a:pt x="7537" y="10225"/>
                      </a:cubicBezTo>
                      <a:cubicBezTo>
                        <a:pt x="7790" y="10225"/>
                        <a:pt x="8053" y="10158"/>
                        <a:pt x="8257" y="9995"/>
                      </a:cubicBezTo>
                      <a:cubicBezTo>
                        <a:pt x="8622" y="9769"/>
                        <a:pt x="8691" y="9265"/>
                        <a:pt x="8691" y="8900"/>
                      </a:cubicBezTo>
                      <a:cubicBezTo>
                        <a:pt x="8622" y="8465"/>
                        <a:pt x="8483" y="8100"/>
                        <a:pt x="8257" y="7822"/>
                      </a:cubicBezTo>
                      <a:cubicBezTo>
                        <a:pt x="6883" y="5285"/>
                        <a:pt x="5006" y="3112"/>
                        <a:pt x="3042" y="939"/>
                      </a:cubicBezTo>
                      <a:cubicBezTo>
                        <a:pt x="2695" y="505"/>
                        <a:pt x="2173" y="1"/>
                        <a:pt x="15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" name="Google Shape;38;p2"/>
          <p:cNvGrpSpPr/>
          <p:nvPr/>
        </p:nvGrpSpPr>
        <p:grpSpPr>
          <a:xfrm>
            <a:off x="-914750" y="-437736"/>
            <a:ext cx="10561668" cy="6198651"/>
            <a:chOff x="-914750" y="-437736"/>
            <a:chExt cx="10561668" cy="6198651"/>
          </a:xfrm>
        </p:grpSpPr>
        <p:grpSp>
          <p:nvGrpSpPr>
            <p:cNvPr id="39" name="Google Shape;39;p2"/>
            <p:cNvGrpSpPr/>
            <p:nvPr/>
          </p:nvGrpSpPr>
          <p:grpSpPr>
            <a:xfrm>
              <a:off x="-914750" y="-437736"/>
              <a:ext cx="10561668" cy="6198651"/>
              <a:chOff x="-914750" y="-437736"/>
              <a:chExt cx="10561668" cy="6198651"/>
            </a:xfrm>
          </p:grpSpPr>
          <p:sp>
            <p:nvSpPr>
              <p:cNvPr id="40" name="Google Shape;40;p2"/>
              <p:cNvSpPr/>
              <p:nvPr/>
            </p:nvSpPr>
            <p:spPr>
              <a:xfrm rot="-2700000">
                <a:off x="6641339" y="4508170"/>
                <a:ext cx="788213" cy="928009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41277" extrusionOk="0">
                    <a:moveTo>
                      <a:pt x="29485" y="0"/>
                    </a:moveTo>
                    <a:cubicBezTo>
                      <a:pt x="28164" y="0"/>
                      <a:pt x="26651" y="284"/>
                      <a:pt x="25064" y="777"/>
                    </a:cubicBezTo>
                    <a:cubicBezTo>
                      <a:pt x="17086" y="3314"/>
                      <a:pt x="9699" y="7660"/>
                      <a:pt x="3477" y="13309"/>
                    </a:cubicBezTo>
                    <a:cubicBezTo>
                      <a:pt x="2173" y="14456"/>
                      <a:pt x="870" y="15759"/>
                      <a:pt x="435" y="17497"/>
                    </a:cubicBezTo>
                    <a:cubicBezTo>
                      <a:pt x="1" y="19097"/>
                      <a:pt x="366" y="20835"/>
                      <a:pt x="800" y="22434"/>
                    </a:cubicBezTo>
                    <a:cubicBezTo>
                      <a:pt x="2034" y="26779"/>
                      <a:pt x="3546" y="31038"/>
                      <a:pt x="5441" y="35174"/>
                    </a:cubicBezTo>
                    <a:cubicBezTo>
                      <a:pt x="6658" y="37921"/>
                      <a:pt x="8552" y="40962"/>
                      <a:pt x="11594" y="41258"/>
                    </a:cubicBezTo>
                    <a:cubicBezTo>
                      <a:pt x="11735" y="41271"/>
                      <a:pt x="11876" y="41277"/>
                      <a:pt x="12017" y="41277"/>
                    </a:cubicBezTo>
                    <a:cubicBezTo>
                      <a:pt x="13390" y="41277"/>
                      <a:pt x="14764" y="40692"/>
                      <a:pt x="16009" y="40093"/>
                    </a:cubicBezTo>
                    <a:cubicBezTo>
                      <a:pt x="19850" y="38355"/>
                      <a:pt x="23761" y="36617"/>
                      <a:pt x="27602" y="34879"/>
                    </a:cubicBezTo>
                    <a:cubicBezTo>
                      <a:pt x="29618" y="33940"/>
                      <a:pt x="31652" y="33002"/>
                      <a:pt x="33025" y="31264"/>
                    </a:cubicBezTo>
                    <a:cubicBezTo>
                      <a:pt x="34833" y="28952"/>
                      <a:pt x="34989" y="25754"/>
                      <a:pt x="34989" y="22781"/>
                    </a:cubicBezTo>
                    <a:cubicBezTo>
                      <a:pt x="35059" y="16698"/>
                      <a:pt x="34763" y="10545"/>
                      <a:pt x="34190" y="4461"/>
                    </a:cubicBezTo>
                    <a:cubicBezTo>
                      <a:pt x="34120" y="3523"/>
                      <a:pt x="34033" y="2584"/>
                      <a:pt x="33529" y="1785"/>
                    </a:cubicBezTo>
                    <a:cubicBezTo>
                      <a:pt x="32736" y="530"/>
                      <a:pt x="31289" y="0"/>
                      <a:pt x="29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362775" y="794269"/>
                <a:ext cx="1434574" cy="1112123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4356" extrusionOk="0">
                    <a:moveTo>
                      <a:pt x="10502" y="0"/>
                    </a:moveTo>
                    <a:cubicBezTo>
                      <a:pt x="7552" y="0"/>
                      <a:pt x="4411" y="1178"/>
                      <a:pt x="2903" y="3915"/>
                    </a:cubicBezTo>
                    <a:cubicBezTo>
                      <a:pt x="1" y="8990"/>
                      <a:pt x="2330" y="12832"/>
                      <a:pt x="5076" y="14135"/>
                    </a:cubicBezTo>
                    <a:cubicBezTo>
                      <a:pt x="5401" y="14286"/>
                      <a:pt x="5761" y="14356"/>
                      <a:pt x="6148" y="14356"/>
                    </a:cubicBezTo>
                    <a:cubicBezTo>
                      <a:pt x="10584" y="14356"/>
                      <a:pt x="18518" y="5142"/>
                      <a:pt x="16600" y="2472"/>
                    </a:cubicBezTo>
                    <a:cubicBezTo>
                      <a:pt x="15543" y="911"/>
                      <a:pt x="13096" y="0"/>
                      <a:pt x="10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138440" y="536315"/>
                <a:ext cx="1501787" cy="1112099"/>
              </a:xfrm>
              <a:custGeom>
                <a:avLst/>
                <a:gdLst/>
                <a:ahLst/>
                <a:cxnLst/>
                <a:rect l="l" t="t" r="r" b="b"/>
                <a:pathLst>
                  <a:path w="34260" h="26556" extrusionOk="0">
                    <a:moveTo>
                      <a:pt x="19974" y="0"/>
                    </a:moveTo>
                    <a:cubicBezTo>
                      <a:pt x="16211" y="0"/>
                      <a:pt x="11665" y="2170"/>
                      <a:pt x="7023" y="9128"/>
                    </a:cubicBezTo>
                    <a:cubicBezTo>
                      <a:pt x="1" y="19696"/>
                      <a:pt x="5076" y="22233"/>
                      <a:pt x="10360" y="25710"/>
                    </a:cubicBezTo>
                    <a:cubicBezTo>
                      <a:pt x="11249" y="26294"/>
                      <a:pt x="12272" y="26555"/>
                      <a:pt x="13382" y="26555"/>
                    </a:cubicBezTo>
                    <a:cubicBezTo>
                      <a:pt x="18874" y="26555"/>
                      <a:pt x="26527" y="20184"/>
                      <a:pt x="30922" y="15124"/>
                    </a:cubicBezTo>
                    <a:cubicBezTo>
                      <a:pt x="34260" y="11213"/>
                      <a:pt x="31722" y="5060"/>
                      <a:pt x="25204" y="1445"/>
                    </a:cubicBezTo>
                    <a:cubicBezTo>
                      <a:pt x="23751" y="613"/>
                      <a:pt x="21973" y="0"/>
                      <a:pt x="19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914750" y="3625685"/>
                <a:ext cx="1128577" cy="646866"/>
              </a:xfrm>
              <a:custGeom>
                <a:avLst/>
                <a:gdLst/>
                <a:ahLst/>
                <a:cxnLst/>
                <a:rect l="l" t="t" r="r" b="b"/>
                <a:pathLst>
                  <a:path w="50198" h="28772" extrusionOk="0">
                    <a:moveTo>
                      <a:pt x="40313" y="1"/>
                    </a:moveTo>
                    <a:cubicBezTo>
                      <a:pt x="37525" y="1"/>
                      <a:pt x="34742" y="676"/>
                      <a:pt x="32017" y="1409"/>
                    </a:cubicBezTo>
                    <a:cubicBezTo>
                      <a:pt x="24908" y="3286"/>
                      <a:pt x="17816" y="5093"/>
                      <a:pt x="10724" y="6971"/>
                    </a:cubicBezTo>
                    <a:cubicBezTo>
                      <a:pt x="8621" y="7492"/>
                      <a:pt x="6379" y="8135"/>
                      <a:pt x="4641" y="9508"/>
                    </a:cubicBezTo>
                    <a:cubicBezTo>
                      <a:pt x="1738" y="11907"/>
                      <a:pt x="1008" y="15957"/>
                      <a:pt x="504" y="19659"/>
                    </a:cubicBezTo>
                    <a:cubicBezTo>
                      <a:pt x="296" y="21536"/>
                      <a:pt x="0" y="23570"/>
                      <a:pt x="661" y="25308"/>
                    </a:cubicBezTo>
                    <a:cubicBezTo>
                      <a:pt x="1580" y="27956"/>
                      <a:pt x="4299" y="28771"/>
                      <a:pt x="6840" y="28771"/>
                    </a:cubicBezTo>
                    <a:cubicBezTo>
                      <a:pt x="7901" y="28771"/>
                      <a:pt x="8931" y="28629"/>
                      <a:pt x="9786" y="28419"/>
                    </a:cubicBezTo>
                    <a:cubicBezTo>
                      <a:pt x="21292" y="25586"/>
                      <a:pt x="32660" y="22336"/>
                      <a:pt x="43958" y="18703"/>
                    </a:cubicBezTo>
                    <a:cubicBezTo>
                      <a:pt x="45922" y="18129"/>
                      <a:pt x="48094" y="17330"/>
                      <a:pt x="49102" y="15522"/>
                    </a:cubicBezTo>
                    <a:cubicBezTo>
                      <a:pt x="49763" y="14445"/>
                      <a:pt x="49902" y="13210"/>
                      <a:pt x="49972" y="11907"/>
                    </a:cubicBezTo>
                    <a:cubicBezTo>
                      <a:pt x="50197" y="9300"/>
                      <a:pt x="50197" y="6536"/>
                      <a:pt x="48894" y="4294"/>
                    </a:cubicBezTo>
                    <a:cubicBezTo>
                      <a:pt x="47295" y="1617"/>
                      <a:pt x="44184" y="244"/>
                      <a:pt x="41072" y="18"/>
                    </a:cubicBezTo>
                    <a:cubicBezTo>
                      <a:pt x="40819" y="6"/>
                      <a:pt x="40566" y="1"/>
                      <a:pt x="40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1936751">
                <a:off x="2742197" y="394744"/>
                <a:ext cx="515633" cy="646862"/>
              </a:xfrm>
              <a:custGeom>
                <a:avLst/>
                <a:gdLst/>
                <a:ahLst/>
                <a:cxnLst/>
                <a:rect l="l" t="t" r="r" b="b"/>
                <a:pathLst>
                  <a:path w="28610" h="28161" extrusionOk="0">
                    <a:moveTo>
                      <a:pt x="15776" y="0"/>
                    </a:moveTo>
                    <a:cubicBezTo>
                      <a:pt x="12486" y="0"/>
                      <a:pt x="9195" y="600"/>
                      <a:pt x="6084" y="1741"/>
                    </a:cubicBezTo>
                    <a:cubicBezTo>
                      <a:pt x="4189" y="2454"/>
                      <a:pt x="2312" y="3479"/>
                      <a:pt x="1234" y="5130"/>
                    </a:cubicBezTo>
                    <a:cubicBezTo>
                      <a:pt x="278" y="6591"/>
                      <a:pt x="139" y="8468"/>
                      <a:pt x="70" y="10206"/>
                    </a:cubicBezTo>
                    <a:cubicBezTo>
                      <a:pt x="0" y="13387"/>
                      <a:pt x="365" y="16515"/>
                      <a:pt x="1008" y="19627"/>
                    </a:cubicBezTo>
                    <a:cubicBezTo>
                      <a:pt x="1443" y="21504"/>
                      <a:pt x="2016" y="23311"/>
                      <a:pt x="3181" y="24771"/>
                    </a:cubicBezTo>
                    <a:cubicBezTo>
                      <a:pt x="5788" y="27883"/>
                      <a:pt x="10359" y="28161"/>
                      <a:pt x="14409" y="28161"/>
                    </a:cubicBezTo>
                    <a:cubicBezTo>
                      <a:pt x="16443" y="28161"/>
                      <a:pt x="18459" y="28161"/>
                      <a:pt x="20267" y="27292"/>
                    </a:cubicBezTo>
                    <a:cubicBezTo>
                      <a:pt x="22161" y="26353"/>
                      <a:pt x="23465" y="24476"/>
                      <a:pt x="24473" y="22668"/>
                    </a:cubicBezTo>
                    <a:cubicBezTo>
                      <a:pt x="27219" y="17662"/>
                      <a:pt x="28610" y="12013"/>
                      <a:pt x="28523" y="6365"/>
                    </a:cubicBezTo>
                    <a:cubicBezTo>
                      <a:pt x="28453" y="5061"/>
                      <a:pt x="28314" y="3618"/>
                      <a:pt x="27376" y="2680"/>
                    </a:cubicBezTo>
                    <a:cubicBezTo>
                      <a:pt x="26872" y="2245"/>
                      <a:pt x="26142" y="1950"/>
                      <a:pt x="25481" y="1741"/>
                    </a:cubicBezTo>
                    <a:cubicBezTo>
                      <a:pt x="23604" y="1081"/>
                      <a:pt x="21657" y="437"/>
                      <a:pt x="18529" y="142"/>
                    </a:cubicBezTo>
                    <a:cubicBezTo>
                      <a:pt x="17614" y="47"/>
                      <a:pt x="16695" y="0"/>
                      <a:pt x="15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" name="Google Shape;45;p2"/>
              <p:cNvGrpSpPr/>
              <p:nvPr/>
            </p:nvGrpSpPr>
            <p:grpSpPr>
              <a:xfrm>
                <a:off x="-108343" y="794267"/>
                <a:ext cx="1110120" cy="2577592"/>
                <a:chOff x="-198343" y="1271405"/>
                <a:chExt cx="1110120" cy="2577592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 rot="1323346">
                  <a:off x="9989" y="2280599"/>
                  <a:ext cx="270446" cy="47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9" h="21135" extrusionOk="0">
                      <a:moveTo>
                        <a:pt x="8525" y="0"/>
                      </a:moveTo>
                      <a:cubicBezTo>
                        <a:pt x="7901" y="0"/>
                        <a:pt x="7253" y="81"/>
                        <a:pt x="6605" y="129"/>
                      </a:cubicBezTo>
                      <a:cubicBezTo>
                        <a:pt x="4276" y="494"/>
                        <a:pt x="2399" y="720"/>
                        <a:pt x="1391" y="2024"/>
                      </a:cubicBezTo>
                      <a:cubicBezTo>
                        <a:pt x="296" y="3327"/>
                        <a:pt x="1" y="5065"/>
                        <a:pt x="226" y="6734"/>
                      </a:cubicBezTo>
                      <a:cubicBezTo>
                        <a:pt x="366" y="8385"/>
                        <a:pt x="957" y="9915"/>
                        <a:pt x="1530" y="11514"/>
                      </a:cubicBezTo>
                      <a:lnTo>
                        <a:pt x="4641" y="19683"/>
                      </a:lnTo>
                      <a:cubicBezTo>
                        <a:pt x="4867" y="20274"/>
                        <a:pt x="5076" y="20848"/>
                        <a:pt x="5649" y="21074"/>
                      </a:cubicBezTo>
                      <a:cubicBezTo>
                        <a:pt x="5772" y="21115"/>
                        <a:pt x="5890" y="21134"/>
                        <a:pt x="6006" y="21134"/>
                      </a:cubicBezTo>
                      <a:cubicBezTo>
                        <a:pt x="6858" y="21134"/>
                        <a:pt x="7508" y="20082"/>
                        <a:pt x="7753" y="19179"/>
                      </a:cubicBezTo>
                      <a:cubicBezTo>
                        <a:pt x="9421" y="14330"/>
                        <a:pt x="10725" y="9411"/>
                        <a:pt x="11663" y="4405"/>
                      </a:cubicBezTo>
                      <a:cubicBezTo>
                        <a:pt x="11889" y="3466"/>
                        <a:pt x="12028" y="2458"/>
                        <a:pt x="11594" y="1589"/>
                      </a:cubicBezTo>
                      <a:cubicBezTo>
                        <a:pt x="11229" y="720"/>
                        <a:pt x="10290" y="216"/>
                        <a:pt x="9352" y="60"/>
                      </a:cubicBezTo>
                      <a:cubicBezTo>
                        <a:pt x="9082" y="16"/>
                        <a:pt x="8806" y="0"/>
                        <a:pt x="8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-7775169">
                  <a:off x="447738" y="1772660"/>
                  <a:ext cx="330624" cy="5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5" h="22321" extrusionOk="0">
                      <a:moveTo>
                        <a:pt x="13425" y="0"/>
                      </a:moveTo>
                      <a:cubicBezTo>
                        <a:pt x="12649" y="0"/>
                        <a:pt x="11765" y="690"/>
                        <a:pt x="11229" y="1380"/>
                      </a:cubicBezTo>
                      <a:cubicBezTo>
                        <a:pt x="7613" y="5725"/>
                        <a:pt x="4207" y="10296"/>
                        <a:pt x="1234" y="15076"/>
                      </a:cubicBezTo>
                      <a:cubicBezTo>
                        <a:pt x="591" y="16015"/>
                        <a:pt x="0" y="17023"/>
                        <a:pt x="157" y="18118"/>
                      </a:cubicBezTo>
                      <a:cubicBezTo>
                        <a:pt x="226" y="19126"/>
                        <a:pt x="939" y="19995"/>
                        <a:pt x="1895" y="20569"/>
                      </a:cubicBezTo>
                      <a:cubicBezTo>
                        <a:pt x="2764" y="21073"/>
                        <a:pt x="3772" y="21368"/>
                        <a:pt x="4780" y="21594"/>
                      </a:cubicBezTo>
                      <a:cubicBezTo>
                        <a:pt x="6312" y="21983"/>
                        <a:pt x="7686" y="22320"/>
                        <a:pt x="8886" y="22320"/>
                      </a:cubicBezTo>
                      <a:cubicBezTo>
                        <a:pt x="9674" y="22320"/>
                        <a:pt x="10386" y="22175"/>
                        <a:pt x="11020" y="21803"/>
                      </a:cubicBezTo>
                      <a:cubicBezTo>
                        <a:pt x="12602" y="20864"/>
                        <a:pt x="13627" y="19126"/>
                        <a:pt x="14062" y="17318"/>
                      </a:cubicBezTo>
                      <a:cubicBezTo>
                        <a:pt x="14566" y="15580"/>
                        <a:pt x="14566" y="13686"/>
                        <a:pt x="14635" y="11878"/>
                      </a:cubicBezTo>
                      <a:lnTo>
                        <a:pt x="14705" y="2040"/>
                      </a:lnTo>
                      <a:cubicBezTo>
                        <a:pt x="14705" y="1449"/>
                        <a:pt x="14705" y="650"/>
                        <a:pt x="14201" y="302"/>
                      </a:cubicBezTo>
                      <a:cubicBezTo>
                        <a:pt x="13970" y="90"/>
                        <a:pt x="13705" y="0"/>
                        <a:pt x="13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241" y="2445014"/>
                  <a:ext cx="301310" cy="523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2" h="23268" extrusionOk="0">
                      <a:moveTo>
                        <a:pt x="9004" y="1"/>
                      </a:moveTo>
                      <a:cubicBezTo>
                        <a:pt x="8901" y="1"/>
                        <a:pt x="8796" y="8"/>
                        <a:pt x="8691" y="24"/>
                      </a:cubicBezTo>
                      <a:cubicBezTo>
                        <a:pt x="7822" y="180"/>
                        <a:pt x="7318" y="1258"/>
                        <a:pt x="6518" y="2927"/>
                      </a:cubicBezTo>
                      <a:cubicBezTo>
                        <a:pt x="4485" y="6837"/>
                        <a:pt x="2677" y="10887"/>
                        <a:pt x="1078" y="15024"/>
                      </a:cubicBezTo>
                      <a:cubicBezTo>
                        <a:pt x="574" y="16467"/>
                        <a:pt x="0" y="18135"/>
                        <a:pt x="504" y="19578"/>
                      </a:cubicBezTo>
                      <a:cubicBezTo>
                        <a:pt x="939" y="20812"/>
                        <a:pt x="2016" y="21751"/>
                        <a:pt x="3181" y="22255"/>
                      </a:cubicBezTo>
                      <a:cubicBezTo>
                        <a:pt x="4415" y="22776"/>
                        <a:pt x="5719" y="22985"/>
                        <a:pt x="6953" y="23124"/>
                      </a:cubicBezTo>
                      <a:cubicBezTo>
                        <a:pt x="7570" y="23208"/>
                        <a:pt x="8228" y="23268"/>
                        <a:pt x="8878" y="23268"/>
                      </a:cubicBezTo>
                      <a:cubicBezTo>
                        <a:pt x="10517" y="23268"/>
                        <a:pt x="12108" y="22886"/>
                        <a:pt x="12880" y="21542"/>
                      </a:cubicBezTo>
                      <a:cubicBezTo>
                        <a:pt x="13401" y="20742"/>
                        <a:pt x="13314" y="19647"/>
                        <a:pt x="13314" y="18639"/>
                      </a:cubicBezTo>
                      <a:cubicBezTo>
                        <a:pt x="13245" y="13651"/>
                        <a:pt x="13106" y="8576"/>
                        <a:pt x="12011" y="3657"/>
                      </a:cubicBezTo>
                      <a:cubicBezTo>
                        <a:pt x="11872" y="2788"/>
                        <a:pt x="11576" y="1918"/>
                        <a:pt x="11072" y="1119"/>
                      </a:cubicBezTo>
                      <a:cubicBezTo>
                        <a:pt x="10563" y="471"/>
                        <a:pt x="9821" y="1"/>
                        <a:pt x="90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-69313" y="3332798"/>
                  <a:ext cx="333753" cy="5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5" h="22960" extrusionOk="0">
                      <a:moveTo>
                        <a:pt x="12134" y="1"/>
                      </a:moveTo>
                      <a:cubicBezTo>
                        <a:pt x="11309" y="1"/>
                        <a:pt x="10592" y="1002"/>
                        <a:pt x="9491" y="2387"/>
                      </a:cubicBezTo>
                      <a:cubicBezTo>
                        <a:pt x="6727" y="5794"/>
                        <a:pt x="4120" y="9409"/>
                        <a:pt x="1739" y="13112"/>
                      </a:cubicBezTo>
                      <a:cubicBezTo>
                        <a:pt x="870" y="14415"/>
                        <a:pt x="0" y="15858"/>
                        <a:pt x="139" y="17457"/>
                      </a:cubicBezTo>
                      <a:cubicBezTo>
                        <a:pt x="296" y="18761"/>
                        <a:pt x="1165" y="19838"/>
                        <a:pt x="2243" y="20568"/>
                      </a:cubicBezTo>
                      <a:cubicBezTo>
                        <a:pt x="3338" y="21368"/>
                        <a:pt x="4554" y="21802"/>
                        <a:pt x="5788" y="22237"/>
                      </a:cubicBezTo>
                      <a:cubicBezTo>
                        <a:pt x="6868" y="22615"/>
                        <a:pt x="8110" y="22959"/>
                        <a:pt x="9254" y="22959"/>
                      </a:cubicBezTo>
                      <a:cubicBezTo>
                        <a:pt x="10263" y="22959"/>
                        <a:pt x="11195" y="22691"/>
                        <a:pt x="11872" y="21941"/>
                      </a:cubicBezTo>
                      <a:cubicBezTo>
                        <a:pt x="12532" y="21211"/>
                        <a:pt x="12741" y="20134"/>
                        <a:pt x="12897" y="19195"/>
                      </a:cubicBezTo>
                      <a:cubicBezTo>
                        <a:pt x="13906" y="14259"/>
                        <a:pt x="14844" y="9270"/>
                        <a:pt x="14775" y="4264"/>
                      </a:cubicBezTo>
                      <a:cubicBezTo>
                        <a:pt x="14775" y="3326"/>
                        <a:pt x="14705" y="2387"/>
                        <a:pt x="14340" y="1588"/>
                      </a:cubicBezTo>
                      <a:cubicBezTo>
                        <a:pt x="13975" y="719"/>
                        <a:pt x="13176" y="6"/>
                        <a:pt x="12237" y="6"/>
                      </a:cubicBezTo>
                      <a:cubicBezTo>
                        <a:pt x="12203" y="3"/>
                        <a:pt x="12168" y="1"/>
                        <a:pt x="121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-198343" y="1271405"/>
                  <a:ext cx="377908" cy="53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9" h="23670" extrusionOk="0">
                      <a:moveTo>
                        <a:pt x="8334" y="1"/>
                      </a:moveTo>
                      <a:cubicBezTo>
                        <a:pt x="8125" y="1"/>
                        <a:pt x="7908" y="28"/>
                        <a:pt x="7683" y="82"/>
                      </a:cubicBezTo>
                      <a:cubicBezTo>
                        <a:pt x="6084" y="447"/>
                        <a:pt x="4781" y="1681"/>
                        <a:pt x="3547" y="2846"/>
                      </a:cubicBezTo>
                      <a:cubicBezTo>
                        <a:pt x="2035" y="4288"/>
                        <a:pt x="366" y="6027"/>
                        <a:pt x="209" y="8199"/>
                      </a:cubicBezTo>
                      <a:cubicBezTo>
                        <a:pt x="1" y="10511"/>
                        <a:pt x="1513" y="12475"/>
                        <a:pt x="2904" y="14144"/>
                      </a:cubicBezTo>
                      <a:cubicBezTo>
                        <a:pt x="5215" y="16751"/>
                        <a:pt x="7683" y="19271"/>
                        <a:pt x="10204" y="21739"/>
                      </a:cubicBezTo>
                      <a:cubicBezTo>
                        <a:pt x="11233" y="22710"/>
                        <a:pt x="12467" y="23669"/>
                        <a:pt x="13765" y="23669"/>
                      </a:cubicBezTo>
                      <a:cubicBezTo>
                        <a:pt x="14024" y="23669"/>
                        <a:pt x="14286" y="23631"/>
                        <a:pt x="14549" y="23547"/>
                      </a:cubicBezTo>
                      <a:cubicBezTo>
                        <a:pt x="15853" y="23112"/>
                        <a:pt x="16652" y="21531"/>
                        <a:pt x="16722" y="20001"/>
                      </a:cubicBezTo>
                      <a:cubicBezTo>
                        <a:pt x="16809" y="18489"/>
                        <a:pt x="16218" y="17029"/>
                        <a:pt x="15714" y="15656"/>
                      </a:cubicBezTo>
                      <a:lnTo>
                        <a:pt x="11073" y="2620"/>
                      </a:lnTo>
                      <a:cubicBezTo>
                        <a:pt x="10466" y="888"/>
                        <a:pt x="9532" y="1"/>
                        <a:pt x="83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" name="Google Shape;51;p2"/>
              <p:cNvSpPr/>
              <p:nvPr/>
            </p:nvSpPr>
            <p:spPr>
              <a:xfrm rot="-3139246">
                <a:off x="8835952" y="2427185"/>
                <a:ext cx="462423" cy="812479"/>
              </a:xfrm>
              <a:custGeom>
                <a:avLst/>
                <a:gdLst/>
                <a:ahLst/>
                <a:cxnLst/>
                <a:rect l="l" t="t" r="r" b="b"/>
                <a:pathLst>
                  <a:path w="12029" h="21135" extrusionOk="0">
                    <a:moveTo>
                      <a:pt x="8525" y="0"/>
                    </a:moveTo>
                    <a:cubicBezTo>
                      <a:pt x="7901" y="0"/>
                      <a:pt x="7253" y="81"/>
                      <a:pt x="6605" y="129"/>
                    </a:cubicBezTo>
                    <a:cubicBezTo>
                      <a:pt x="4276" y="494"/>
                      <a:pt x="2399" y="720"/>
                      <a:pt x="1391" y="2024"/>
                    </a:cubicBezTo>
                    <a:cubicBezTo>
                      <a:pt x="296" y="3327"/>
                      <a:pt x="1" y="5065"/>
                      <a:pt x="226" y="6734"/>
                    </a:cubicBezTo>
                    <a:cubicBezTo>
                      <a:pt x="366" y="8385"/>
                      <a:pt x="957" y="9915"/>
                      <a:pt x="1530" y="11514"/>
                    </a:cubicBezTo>
                    <a:lnTo>
                      <a:pt x="4641" y="19683"/>
                    </a:lnTo>
                    <a:cubicBezTo>
                      <a:pt x="4867" y="20274"/>
                      <a:pt x="5076" y="20848"/>
                      <a:pt x="5649" y="21074"/>
                    </a:cubicBezTo>
                    <a:cubicBezTo>
                      <a:pt x="5772" y="21115"/>
                      <a:pt x="5890" y="21134"/>
                      <a:pt x="6006" y="21134"/>
                    </a:cubicBezTo>
                    <a:cubicBezTo>
                      <a:pt x="6858" y="21134"/>
                      <a:pt x="7508" y="20082"/>
                      <a:pt x="7753" y="19179"/>
                    </a:cubicBezTo>
                    <a:cubicBezTo>
                      <a:pt x="9421" y="14330"/>
                      <a:pt x="10725" y="9411"/>
                      <a:pt x="11663" y="4405"/>
                    </a:cubicBezTo>
                    <a:cubicBezTo>
                      <a:pt x="11889" y="3466"/>
                      <a:pt x="12028" y="2458"/>
                      <a:pt x="11594" y="1589"/>
                    </a:cubicBezTo>
                    <a:cubicBezTo>
                      <a:pt x="11229" y="720"/>
                      <a:pt x="10290" y="216"/>
                      <a:pt x="9352" y="60"/>
                    </a:cubicBezTo>
                    <a:cubicBezTo>
                      <a:pt x="9082" y="16"/>
                      <a:pt x="8806" y="0"/>
                      <a:pt x="8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-5400000">
                <a:off x="8505729" y="929819"/>
                <a:ext cx="729817" cy="1128771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22960" extrusionOk="0">
                    <a:moveTo>
                      <a:pt x="12134" y="1"/>
                    </a:moveTo>
                    <a:cubicBezTo>
                      <a:pt x="11309" y="1"/>
                      <a:pt x="10592" y="1002"/>
                      <a:pt x="9491" y="2387"/>
                    </a:cubicBezTo>
                    <a:cubicBezTo>
                      <a:pt x="6727" y="5794"/>
                      <a:pt x="4120" y="9409"/>
                      <a:pt x="1739" y="13112"/>
                    </a:cubicBezTo>
                    <a:cubicBezTo>
                      <a:pt x="870" y="14415"/>
                      <a:pt x="0" y="15858"/>
                      <a:pt x="139" y="17457"/>
                    </a:cubicBezTo>
                    <a:cubicBezTo>
                      <a:pt x="296" y="18761"/>
                      <a:pt x="1165" y="19838"/>
                      <a:pt x="2243" y="20568"/>
                    </a:cubicBezTo>
                    <a:cubicBezTo>
                      <a:pt x="3338" y="21368"/>
                      <a:pt x="4554" y="21802"/>
                      <a:pt x="5788" y="22237"/>
                    </a:cubicBezTo>
                    <a:cubicBezTo>
                      <a:pt x="6868" y="22615"/>
                      <a:pt x="8110" y="22959"/>
                      <a:pt x="9254" y="22959"/>
                    </a:cubicBezTo>
                    <a:cubicBezTo>
                      <a:pt x="10263" y="22959"/>
                      <a:pt x="11195" y="22691"/>
                      <a:pt x="11872" y="21941"/>
                    </a:cubicBezTo>
                    <a:cubicBezTo>
                      <a:pt x="12532" y="21211"/>
                      <a:pt x="12741" y="20134"/>
                      <a:pt x="12897" y="19195"/>
                    </a:cubicBezTo>
                    <a:cubicBezTo>
                      <a:pt x="13906" y="14259"/>
                      <a:pt x="14844" y="9270"/>
                      <a:pt x="14775" y="4264"/>
                    </a:cubicBezTo>
                    <a:cubicBezTo>
                      <a:pt x="14775" y="3326"/>
                      <a:pt x="14705" y="2387"/>
                      <a:pt x="14340" y="1588"/>
                    </a:cubicBezTo>
                    <a:cubicBezTo>
                      <a:pt x="13975" y="719"/>
                      <a:pt x="13176" y="6"/>
                      <a:pt x="12237" y="6"/>
                    </a:cubicBezTo>
                    <a:cubicBezTo>
                      <a:pt x="12203" y="3"/>
                      <a:pt x="12168" y="1"/>
                      <a:pt x="12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7139600">
                <a:off x="3067257" y="2010473"/>
                <a:ext cx="2295857" cy="2589277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102545" y="1705864"/>
                <a:ext cx="1501786" cy="1283998"/>
              </a:xfrm>
              <a:custGeom>
                <a:avLst/>
                <a:gdLst/>
                <a:ahLst/>
                <a:cxnLst/>
                <a:rect l="l" t="t" r="r" b="b"/>
                <a:pathLst>
                  <a:path w="66798" h="57111" extrusionOk="0">
                    <a:moveTo>
                      <a:pt x="22310" y="0"/>
                    </a:moveTo>
                    <a:cubicBezTo>
                      <a:pt x="18246" y="0"/>
                      <a:pt x="14743" y="1365"/>
                      <a:pt x="12376" y="4476"/>
                    </a:cubicBezTo>
                    <a:cubicBezTo>
                      <a:pt x="0" y="20780"/>
                      <a:pt x="6953" y="35485"/>
                      <a:pt x="17225" y="44888"/>
                    </a:cubicBezTo>
                    <a:cubicBezTo>
                      <a:pt x="21268" y="48618"/>
                      <a:pt x="33925" y="57110"/>
                      <a:pt x="44820" y="57110"/>
                    </a:cubicBezTo>
                    <a:cubicBezTo>
                      <a:pt x="51490" y="57110"/>
                      <a:pt x="57500" y="53928"/>
                      <a:pt x="60470" y="44523"/>
                    </a:cubicBezTo>
                    <a:cubicBezTo>
                      <a:pt x="66798" y="24486"/>
                      <a:pt x="39522" y="0"/>
                      <a:pt x="22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249115" y="4547386"/>
                <a:ext cx="1501774" cy="1213530"/>
              </a:xfrm>
              <a:custGeom>
                <a:avLst/>
                <a:gdLst/>
                <a:ahLst/>
                <a:cxnLst/>
                <a:rect l="l" t="t" r="r" b="b"/>
                <a:pathLst>
                  <a:path w="29031" h="20714" extrusionOk="0">
                    <a:moveTo>
                      <a:pt x="14125" y="1"/>
                    </a:moveTo>
                    <a:cubicBezTo>
                      <a:pt x="13217" y="1"/>
                      <a:pt x="12295" y="123"/>
                      <a:pt x="11368" y="388"/>
                    </a:cubicBezTo>
                    <a:cubicBezTo>
                      <a:pt x="2173" y="2996"/>
                      <a:pt x="1" y="10522"/>
                      <a:pt x="1374" y="15527"/>
                    </a:cubicBezTo>
                    <a:cubicBezTo>
                      <a:pt x="2368" y="19098"/>
                      <a:pt x="8347" y="20714"/>
                      <a:pt x="14360" y="20714"/>
                    </a:cubicBezTo>
                    <a:cubicBezTo>
                      <a:pt x="20642" y="20714"/>
                      <a:pt x="26961" y="18950"/>
                      <a:pt x="27672" y="15806"/>
                    </a:cubicBezTo>
                    <a:cubicBezTo>
                      <a:pt x="29030" y="9622"/>
                      <a:pt x="22153" y="1"/>
                      <a:pt x="14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3139427">
                <a:off x="8154136" y="-304130"/>
                <a:ext cx="1095324" cy="1542371"/>
              </a:xfrm>
              <a:custGeom>
                <a:avLst/>
                <a:gdLst/>
                <a:ahLst/>
                <a:cxnLst/>
                <a:rect l="l" t="t" r="r" b="b"/>
                <a:pathLst>
                  <a:path w="16809" h="23670" extrusionOk="0">
                    <a:moveTo>
                      <a:pt x="8334" y="1"/>
                    </a:moveTo>
                    <a:cubicBezTo>
                      <a:pt x="8125" y="1"/>
                      <a:pt x="7908" y="28"/>
                      <a:pt x="7683" y="82"/>
                    </a:cubicBezTo>
                    <a:cubicBezTo>
                      <a:pt x="6084" y="447"/>
                      <a:pt x="4781" y="1681"/>
                      <a:pt x="3547" y="2846"/>
                    </a:cubicBezTo>
                    <a:cubicBezTo>
                      <a:pt x="2035" y="4288"/>
                      <a:pt x="366" y="6027"/>
                      <a:pt x="209" y="8199"/>
                    </a:cubicBezTo>
                    <a:cubicBezTo>
                      <a:pt x="1" y="10511"/>
                      <a:pt x="1513" y="12475"/>
                      <a:pt x="2904" y="14144"/>
                    </a:cubicBezTo>
                    <a:cubicBezTo>
                      <a:pt x="5215" y="16751"/>
                      <a:pt x="7683" y="19271"/>
                      <a:pt x="10204" y="21739"/>
                    </a:cubicBezTo>
                    <a:cubicBezTo>
                      <a:pt x="11233" y="22710"/>
                      <a:pt x="12467" y="23669"/>
                      <a:pt x="13765" y="23669"/>
                    </a:cubicBezTo>
                    <a:cubicBezTo>
                      <a:pt x="14024" y="23669"/>
                      <a:pt x="14286" y="23631"/>
                      <a:pt x="14549" y="23547"/>
                    </a:cubicBezTo>
                    <a:cubicBezTo>
                      <a:pt x="15853" y="23112"/>
                      <a:pt x="16652" y="21531"/>
                      <a:pt x="16722" y="20001"/>
                    </a:cubicBezTo>
                    <a:cubicBezTo>
                      <a:pt x="16809" y="18489"/>
                      <a:pt x="16218" y="17029"/>
                      <a:pt x="15714" y="15656"/>
                    </a:cubicBezTo>
                    <a:lnTo>
                      <a:pt x="11073" y="2620"/>
                    </a:lnTo>
                    <a:cubicBezTo>
                      <a:pt x="10466" y="888"/>
                      <a:pt x="9532" y="1"/>
                      <a:pt x="83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 rot="-6202840">
              <a:off x="2577570" y="4729912"/>
              <a:ext cx="772392" cy="730926"/>
              <a:chOff x="5381249" y="3148177"/>
              <a:chExt cx="1434563" cy="1447086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5381249" y="3594229"/>
                <a:ext cx="211830" cy="183277"/>
              </a:xfrm>
              <a:custGeom>
                <a:avLst/>
                <a:gdLst/>
                <a:ahLst/>
                <a:cxnLst/>
                <a:rect l="l" t="t" r="r" b="b"/>
                <a:pathLst>
                  <a:path w="9422" h="8152" extrusionOk="0">
                    <a:moveTo>
                      <a:pt x="1581" y="0"/>
                    </a:moveTo>
                    <a:cubicBezTo>
                      <a:pt x="1352" y="0"/>
                      <a:pt x="1115" y="33"/>
                      <a:pt x="870" y="105"/>
                    </a:cubicBezTo>
                    <a:cubicBezTo>
                      <a:pt x="209" y="331"/>
                      <a:pt x="1" y="1200"/>
                      <a:pt x="140" y="1774"/>
                    </a:cubicBezTo>
                    <a:cubicBezTo>
                      <a:pt x="366" y="2417"/>
                      <a:pt x="870" y="2938"/>
                      <a:pt x="1304" y="3373"/>
                    </a:cubicBezTo>
                    <a:cubicBezTo>
                      <a:pt x="3042" y="5111"/>
                      <a:pt x="4850" y="6918"/>
                      <a:pt x="7162" y="7927"/>
                    </a:cubicBezTo>
                    <a:cubicBezTo>
                      <a:pt x="7491" y="8052"/>
                      <a:pt x="7857" y="8151"/>
                      <a:pt x="8193" y="8151"/>
                    </a:cubicBezTo>
                    <a:cubicBezTo>
                      <a:pt x="8460" y="8151"/>
                      <a:pt x="8707" y="8088"/>
                      <a:pt x="8900" y="7927"/>
                    </a:cubicBezTo>
                    <a:cubicBezTo>
                      <a:pt x="9335" y="7631"/>
                      <a:pt x="9421" y="7057"/>
                      <a:pt x="9265" y="6553"/>
                    </a:cubicBezTo>
                    <a:cubicBezTo>
                      <a:pt x="9126" y="6119"/>
                      <a:pt x="8830" y="5754"/>
                      <a:pt x="8465" y="5389"/>
                    </a:cubicBezTo>
                    <a:cubicBezTo>
                      <a:pt x="7023" y="3651"/>
                      <a:pt x="5354" y="2139"/>
                      <a:pt x="3547" y="765"/>
                    </a:cubicBezTo>
                    <a:cubicBezTo>
                      <a:pt x="2941" y="318"/>
                      <a:pt x="2296" y="0"/>
                      <a:pt x="15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886139" y="4387434"/>
                <a:ext cx="185638" cy="207828"/>
              </a:xfrm>
              <a:custGeom>
                <a:avLst/>
                <a:gdLst/>
                <a:ahLst/>
                <a:cxnLst/>
                <a:rect l="l" t="t" r="r" b="b"/>
                <a:pathLst>
                  <a:path w="8257" h="9244" extrusionOk="0">
                    <a:moveTo>
                      <a:pt x="1313" y="0"/>
                    </a:moveTo>
                    <a:cubicBezTo>
                      <a:pt x="1213" y="0"/>
                      <a:pt x="1112" y="7"/>
                      <a:pt x="1009" y="21"/>
                    </a:cubicBezTo>
                    <a:cubicBezTo>
                      <a:pt x="348" y="160"/>
                      <a:pt x="0" y="890"/>
                      <a:pt x="70" y="1551"/>
                    </a:cubicBezTo>
                    <a:cubicBezTo>
                      <a:pt x="140" y="2194"/>
                      <a:pt x="505" y="2767"/>
                      <a:pt x="870" y="3358"/>
                    </a:cubicBezTo>
                    <a:cubicBezTo>
                      <a:pt x="2312" y="5375"/>
                      <a:pt x="3755" y="7408"/>
                      <a:pt x="5858" y="8781"/>
                    </a:cubicBezTo>
                    <a:cubicBezTo>
                      <a:pt x="6199" y="9029"/>
                      <a:pt x="6644" y="9244"/>
                      <a:pt x="7074" y="9244"/>
                    </a:cubicBezTo>
                    <a:cubicBezTo>
                      <a:pt x="7279" y="9244"/>
                      <a:pt x="7480" y="9195"/>
                      <a:pt x="7666" y="9077"/>
                    </a:cubicBezTo>
                    <a:cubicBezTo>
                      <a:pt x="8031" y="8851"/>
                      <a:pt x="8257" y="8347"/>
                      <a:pt x="8170" y="7843"/>
                    </a:cubicBezTo>
                    <a:cubicBezTo>
                      <a:pt x="8100" y="7339"/>
                      <a:pt x="7892" y="6904"/>
                      <a:pt x="7666" y="6470"/>
                    </a:cubicBezTo>
                    <a:cubicBezTo>
                      <a:pt x="6519" y="4592"/>
                      <a:pt x="5058" y="2767"/>
                      <a:pt x="3546" y="1116"/>
                    </a:cubicBezTo>
                    <a:cubicBezTo>
                      <a:pt x="2953" y="523"/>
                      <a:pt x="2192" y="0"/>
                      <a:pt x="1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4750" y="3293616"/>
                <a:ext cx="166101" cy="221498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9852" extrusionOk="0">
                    <a:moveTo>
                      <a:pt x="1292" y="1"/>
                    </a:moveTo>
                    <a:cubicBezTo>
                      <a:pt x="1245" y="1"/>
                      <a:pt x="1197" y="2"/>
                      <a:pt x="1148" y="5"/>
                    </a:cubicBezTo>
                    <a:cubicBezTo>
                      <a:pt x="505" y="5"/>
                      <a:pt x="70" y="735"/>
                      <a:pt x="70" y="1378"/>
                    </a:cubicBezTo>
                    <a:cubicBezTo>
                      <a:pt x="1" y="2039"/>
                      <a:pt x="348" y="2682"/>
                      <a:pt x="644" y="3273"/>
                    </a:cubicBezTo>
                    <a:cubicBezTo>
                      <a:pt x="1808" y="5446"/>
                      <a:pt x="3042" y="7688"/>
                      <a:pt x="4920" y="9270"/>
                    </a:cubicBezTo>
                    <a:cubicBezTo>
                      <a:pt x="5322" y="9561"/>
                      <a:pt x="5823" y="9852"/>
                      <a:pt x="6301" y="9852"/>
                    </a:cubicBezTo>
                    <a:cubicBezTo>
                      <a:pt x="6422" y="9852"/>
                      <a:pt x="6542" y="9833"/>
                      <a:pt x="6658" y="9791"/>
                    </a:cubicBezTo>
                    <a:cubicBezTo>
                      <a:pt x="7092" y="9565"/>
                      <a:pt x="7301" y="9061"/>
                      <a:pt x="7388" y="8627"/>
                    </a:cubicBezTo>
                    <a:cubicBezTo>
                      <a:pt x="7388" y="8122"/>
                      <a:pt x="7162" y="7688"/>
                      <a:pt x="6953" y="7253"/>
                    </a:cubicBezTo>
                    <a:cubicBezTo>
                      <a:pt x="6084" y="5150"/>
                      <a:pt x="4850" y="3186"/>
                      <a:pt x="3547" y="1378"/>
                    </a:cubicBezTo>
                    <a:cubicBezTo>
                      <a:pt x="2982" y="698"/>
                      <a:pt x="2306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643463" y="3936368"/>
                <a:ext cx="206749" cy="215315"/>
              </a:xfrm>
              <a:custGeom>
                <a:avLst/>
                <a:gdLst/>
                <a:ahLst/>
                <a:cxnLst/>
                <a:rect l="l" t="t" r="r" b="b"/>
                <a:pathLst>
                  <a:path w="9196" h="9577" extrusionOk="0">
                    <a:moveTo>
                      <a:pt x="1390" y="0"/>
                    </a:moveTo>
                    <a:cubicBezTo>
                      <a:pt x="960" y="0"/>
                      <a:pt x="532" y="160"/>
                      <a:pt x="279" y="461"/>
                    </a:cubicBezTo>
                    <a:cubicBezTo>
                      <a:pt x="1" y="895"/>
                      <a:pt x="1" y="1399"/>
                      <a:pt x="140" y="1834"/>
                    </a:cubicBezTo>
                    <a:cubicBezTo>
                      <a:pt x="279" y="2338"/>
                      <a:pt x="505" y="2772"/>
                      <a:pt x="939" y="3207"/>
                    </a:cubicBezTo>
                    <a:cubicBezTo>
                      <a:pt x="2608" y="5310"/>
                      <a:pt x="4485" y="7187"/>
                      <a:pt x="6519" y="8856"/>
                    </a:cubicBezTo>
                    <a:cubicBezTo>
                      <a:pt x="6973" y="9212"/>
                      <a:pt x="7574" y="9576"/>
                      <a:pt x="8121" y="9576"/>
                    </a:cubicBezTo>
                    <a:cubicBezTo>
                      <a:pt x="8349" y="9576"/>
                      <a:pt x="8567" y="9513"/>
                      <a:pt x="8761" y="9360"/>
                    </a:cubicBezTo>
                    <a:cubicBezTo>
                      <a:pt x="9056" y="9082"/>
                      <a:pt x="9195" y="8578"/>
                      <a:pt x="9126" y="8143"/>
                    </a:cubicBezTo>
                    <a:cubicBezTo>
                      <a:pt x="9056" y="7709"/>
                      <a:pt x="8830" y="7344"/>
                      <a:pt x="8622" y="6979"/>
                    </a:cubicBezTo>
                    <a:cubicBezTo>
                      <a:pt x="7162" y="4736"/>
                      <a:pt x="5354" y="2842"/>
                      <a:pt x="3407" y="1104"/>
                    </a:cubicBezTo>
                    <a:cubicBezTo>
                      <a:pt x="2973" y="669"/>
                      <a:pt x="2538" y="235"/>
                      <a:pt x="1947" y="96"/>
                    </a:cubicBezTo>
                    <a:cubicBezTo>
                      <a:pt x="1771" y="32"/>
                      <a:pt x="1580" y="0"/>
                      <a:pt x="13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581320" y="4193793"/>
                <a:ext cx="234492" cy="186807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8309" extrusionOk="0">
                    <a:moveTo>
                      <a:pt x="1576" y="1"/>
                    </a:moveTo>
                    <a:cubicBezTo>
                      <a:pt x="1001" y="1"/>
                      <a:pt x="470" y="229"/>
                      <a:pt x="210" y="674"/>
                    </a:cubicBezTo>
                    <a:cubicBezTo>
                      <a:pt x="1" y="1108"/>
                      <a:pt x="71" y="1682"/>
                      <a:pt x="366" y="2116"/>
                    </a:cubicBezTo>
                    <a:cubicBezTo>
                      <a:pt x="575" y="2481"/>
                      <a:pt x="870" y="2916"/>
                      <a:pt x="1305" y="3281"/>
                    </a:cubicBezTo>
                    <a:cubicBezTo>
                      <a:pt x="3321" y="5088"/>
                      <a:pt x="5493" y="6601"/>
                      <a:pt x="7823" y="7835"/>
                    </a:cubicBezTo>
                    <a:cubicBezTo>
                      <a:pt x="8253" y="8097"/>
                      <a:pt x="8798" y="8309"/>
                      <a:pt x="9273" y="8309"/>
                    </a:cubicBezTo>
                    <a:cubicBezTo>
                      <a:pt x="9584" y="8309"/>
                      <a:pt x="9865" y="8218"/>
                      <a:pt x="10065" y="7991"/>
                    </a:cubicBezTo>
                    <a:cubicBezTo>
                      <a:pt x="10360" y="7696"/>
                      <a:pt x="10430" y="7192"/>
                      <a:pt x="10273" y="6757"/>
                    </a:cubicBezTo>
                    <a:cubicBezTo>
                      <a:pt x="10134" y="6322"/>
                      <a:pt x="9839" y="5957"/>
                      <a:pt x="9491" y="5662"/>
                    </a:cubicBezTo>
                    <a:cubicBezTo>
                      <a:pt x="7753" y="3715"/>
                      <a:pt x="5650" y="2186"/>
                      <a:pt x="3408" y="743"/>
                    </a:cubicBezTo>
                    <a:cubicBezTo>
                      <a:pt x="2886" y="448"/>
                      <a:pt x="2382" y="83"/>
                      <a:pt x="1809" y="13"/>
                    </a:cubicBezTo>
                    <a:cubicBezTo>
                      <a:pt x="1731" y="5"/>
                      <a:pt x="1653" y="1"/>
                      <a:pt x="15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483634" y="3148177"/>
                <a:ext cx="202050" cy="22017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9793" extrusionOk="0">
                    <a:moveTo>
                      <a:pt x="1477" y="0"/>
                    </a:moveTo>
                    <a:cubicBezTo>
                      <a:pt x="1047" y="0"/>
                      <a:pt x="619" y="159"/>
                      <a:pt x="366" y="460"/>
                    </a:cubicBezTo>
                    <a:cubicBezTo>
                      <a:pt x="1" y="825"/>
                      <a:pt x="1" y="1399"/>
                      <a:pt x="157" y="1834"/>
                    </a:cubicBezTo>
                    <a:cubicBezTo>
                      <a:pt x="296" y="2268"/>
                      <a:pt x="522" y="2703"/>
                      <a:pt x="870" y="3224"/>
                    </a:cubicBezTo>
                    <a:cubicBezTo>
                      <a:pt x="2469" y="5397"/>
                      <a:pt x="4276" y="7343"/>
                      <a:pt x="6310" y="9012"/>
                    </a:cubicBezTo>
                    <a:cubicBezTo>
                      <a:pt x="6718" y="9420"/>
                      <a:pt x="7311" y="9793"/>
                      <a:pt x="7856" y="9793"/>
                    </a:cubicBezTo>
                    <a:cubicBezTo>
                      <a:pt x="8078" y="9793"/>
                      <a:pt x="8292" y="9731"/>
                      <a:pt x="8483" y="9586"/>
                    </a:cubicBezTo>
                    <a:cubicBezTo>
                      <a:pt x="8848" y="9377"/>
                      <a:pt x="8987" y="8873"/>
                      <a:pt x="8917" y="8438"/>
                    </a:cubicBezTo>
                    <a:cubicBezTo>
                      <a:pt x="8848" y="8004"/>
                      <a:pt x="8622" y="7639"/>
                      <a:pt x="8413" y="7204"/>
                    </a:cubicBezTo>
                    <a:cubicBezTo>
                      <a:pt x="7110" y="4962"/>
                      <a:pt x="5302" y="2998"/>
                      <a:pt x="3477" y="1190"/>
                    </a:cubicBezTo>
                    <a:cubicBezTo>
                      <a:pt x="3042" y="756"/>
                      <a:pt x="2538" y="321"/>
                      <a:pt x="2034" y="95"/>
                    </a:cubicBezTo>
                    <a:cubicBezTo>
                      <a:pt x="1858" y="31"/>
                      <a:pt x="1667" y="0"/>
                      <a:pt x="1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260495" y="3731530"/>
                <a:ext cx="187212" cy="19566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8703" extrusionOk="0">
                    <a:moveTo>
                      <a:pt x="1109" y="0"/>
                    </a:moveTo>
                    <a:cubicBezTo>
                      <a:pt x="771" y="0"/>
                      <a:pt x="463" y="129"/>
                      <a:pt x="296" y="446"/>
                    </a:cubicBezTo>
                    <a:cubicBezTo>
                      <a:pt x="1" y="881"/>
                      <a:pt x="209" y="1455"/>
                      <a:pt x="505" y="1959"/>
                    </a:cubicBezTo>
                    <a:cubicBezTo>
                      <a:pt x="1878" y="4496"/>
                      <a:pt x="4207" y="6391"/>
                      <a:pt x="6380" y="8268"/>
                    </a:cubicBezTo>
                    <a:cubicBezTo>
                      <a:pt x="6658" y="8477"/>
                      <a:pt x="7023" y="8703"/>
                      <a:pt x="7388" y="8703"/>
                    </a:cubicBezTo>
                    <a:cubicBezTo>
                      <a:pt x="7892" y="8703"/>
                      <a:pt x="8327" y="8198"/>
                      <a:pt x="8327" y="7694"/>
                    </a:cubicBezTo>
                    <a:cubicBezTo>
                      <a:pt x="8327" y="7103"/>
                      <a:pt x="8118" y="6669"/>
                      <a:pt x="7822" y="6165"/>
                    </a:cubicBezTo>
                    <a:cubicBezTo>
                      <a:pt x="6884" y="4653"/>
                      <a:pt x="5511" y="3349"/>
                      <a:pt x="4207" y="2045"/>
                    </a:cubicBezTo>
                    <a:cubicBezTo>
                      <a:pt x="3338" y="1246"/>
                      <a:pt x="2747" y="811"/>
                      <a:pt x="2174" y="377"/>
                    </a:cubicBezTo>
                    <a:cubicBezTo>
                      <a:pt x="1875" y="151"/>
                      <a:pt x="1474" y="0"/>
                      <a:pt x="1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820872" y="3669276"/>
                <a:ext cx="229411" cy="200859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8934" extrusionOk="0">
                    <a:moveTo>
                      <a:pt x="1350" y="0"/>
                    </a:moveTo>
                    <a:cubicBezTo>
                      <a:pt x="1067" y="0"/>
                      <a:pt x="786" y="72"/>
                      <a:pt x="574" y="243"/>
                    </a:cubicBezTo>
                    <a:cubicBezTo>
                      <a:pt x="70" y="608"/>
                      <a:pt x="1" y="1251"/>
                      <a:pt x="209" y="1842"/>
                    </a:cubicBezTo>
                    <a:cubicBezTo>
                      <a:pt x="366" y="2416"/>
                      <a:pt x="800" y="2850"/>
                      <a:pt x="1235" y="3215"/>
                    </a:cubicBezTo>
                    <a:cubicBezTo>
                      <a:pt x="3112" y="5249"/>
                      <a:pt x="5285" y="6987"/>
                      <a:pt x="7683" y="8430"/>
                    </a:cubicBezTo>
                    <a:cubicBezTo>
                      <a:pt x="8031" y="8638"/>
                      <a:pt x="8396" y="8864"/>
                      <a:pt x="8761" y="8934"/>
                    </a:cubicBezTo>
                    <a:cubicBezTo>
                      <a:pt x="9196" y="8934"/>
                      <a:pt x="9630" y="8864"/>
                      <a:pt x="9926" y="8569"/>
                    </a:cubicBezTo>
                    <a:cubicBezTo>
                      <a:pt x="10134" y="8291"/>
                      <a:pt x="10204" y="7769"/>
                      <a:pt x="10065" y="7422"/>
                    </a:cubicBezTo>
                    <a:cubicBezTo>
                      <a:pt x="9926" y="7057"/>
                      <a:pt x="9700" y="6692"/>
                      <a:pt x="9422" y="6396"/>
                    </a:cubicBezTo>
                    <a:cubicBezTo>
                      <a:pt x="7683" y="4380"/>
                      <a:pt x="5580" y="2711"/>
                      <a:pt x="3477" y="1112"/>
                    </a:cubicBezTo>
                    <a:cubicBezTo>
                      <a:pt x="2817" y="608"/>
                      <a:pt x="2382" y="313"/>
                      <a:pt x="1948" y="104"/>
                    </a:cubicBezTo>
                    <a:cubicBezTo>
                      <a:pt x="1765" y="38"/>
                      <a:pt x="1557" y="0"/>
                      <a:pt x="1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118653" y="4109663"/>
                <a:ext cx="195418" cy="229906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10226" extrusionOk="0">
                    <a:moveTo>
                      <a:pt x="1530" y="1"/>
                    </a:moveTo>
                    <a:cubicBezTo>
                      <a:pt x="591" y="70"/>
                      <a:pt x="0" y="1217"/>
                      <a:pt x="226" y="2086"/>
                    </a:cubicBezTo>
                    <a:cubicBezTo>
                      <a:pt x="365" y="2955"/>
                      <a:pt x="1095" y="3616"/>
                      <a:pt x="1600" y="4346"/>
                    </a:cubicBezTo>
                    <a:cubicBezTo>
                      <a:pt x="2973" y="6154"/>
                      <a:pt x="4502" y="7822"/>
                      <a:pt x="6084" y="9404"/>
                    </a:cubicBezTo>
                    <a:cubicBezTo>
                      <a:pt x="6379" y="9699"/>
                      <a:pt x="6675" y="9995"/>
                      <a:pt x="7040" y="10134"/>
                    </a:cubicBezTo>
                    <a:cubicBezTo>
                      <a:pt x="7184" y="10192"/>
                      <a:pt x="7358" y="10225"/>
                      <a:pt x="7537" y="10225"/>
                    </a:cubicBezTo>
                    <a:cubicBezTo>
                      <a:pt x="7790" y="10225"/>
                      <a:pt x="8053" y="10158"/>
                      <a:pt x="8257" y="9995"/>
                    </a:cubicBezTo>
                    <a:cubicBezTo>
                      <a:pt x="8622" y="9769"/>
                      <a:pt x="8691" y="9265"/>
                      <a:pt x="8691" y="8900"/>
                    </a:cubicBezTo>
                    <a:cubicBezTo>
                      <a:pt x="8622" y="8465"/>
                      <a:pt x="8483" y="8100"/>
                      <a:pt x="8257" y="7822"/>
                    </a:cubicBezTo>
                    <a:cubicBezTo>
                      <a:pt x="6883" y="5285"/>
                      <a:pt x="5006" y="3112"/>
                      <a:pt x="3042" y="939"/>
                    </a:cubicBezTo>
                    <a:cubicBezTo>
                      <a:pt x="2695" y="505"/>
                      <a:pt x="2173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>
            <a:off x="-214047" y="-405397"/>
            <a:ext cx="7856267" cy="5958258"/>
            <a:chOff x="-214047" y="-405397"/>
            <a:chExt cx="7856267" cy="5958258"/>
          </a:xfrm>
        </p:grpSpPr>
        <p:sp>
          <p:nvSpPr>
            <p:cNvPr id="68" name="Google Shape;68;p2"/>
            <p:cNvSpPr/>
            <p:nvPr/>
          </p:nvSpPr>
          <p:spPr>
            <a:xfrm rot="-5400000">
              <a:off x="5008553" y="2807423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44087" y="-405397"/>
              <a:ext cx="1110231" cy="973829"/>
            </a:xfrm>
            <a:custGeom>
              <a:avLst/>
              <a:gdLst/>
              <a:ahLst/>
              <a:cxnLst/>
              <a:rect l="l" t="t" r="r" b="b"/>
              <a:pathLst>
                <a:path w="49382" h="43315" fill="none" extrusionOk="0">
                  <a:moveTo>
                    <a:pt x="505" y="1"/>
                  </a:moveTo>
                  <a:cubicBezTo>
                    <a:pt x="1" y="11298"/>
                    <a:pt x="1009" y="22596"/>
                    <a:pt x="3547" y="33529"/>
                  </a:cubicBezTo>
                  <a:cubicBezTo>
                    <a:pt x="4277" y="36640"/>
                    <a:pt x="5354" y="40047"/>
                    <a:pt x="8031" y="41855"/>
                  </a:cubicBezTo>
                  <a:cubicBezTo>
                    <a:pt x="10204" y="43228"/>
                    <a:pt x="13106" y="43315"/>
                    <a:pt x="15644" y="42446"/>
                  </a:cubicBezTo>
                  <a:cubicBezTo>
                    <a:pt x="18095" y="41646"/>
                    <a:pt x="20268" y="40047"/>
                    <a:pt x="22301" y="38379"/>
                  </a:cubicBezTo>
                  <a:cubicBezTo>
                    <a:pt x="33165" y="29844"/>
                    <a:pt x="42359" y="19259"/>
                    <a:pt x="49381" y="7318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214047" y="2625123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206467" y="536319"/>
            <a:ext cx="7533777" cy="4443092"/>
            <a:chOff x="206467" y="536319"/>
            <a:chExt cx="7533777" cy="4443092"/>
          </a:xfrm>
        </p:grpSpPr>
        <p:grpSp>
          <p:nvGrpSpPr>
            <p:cNvPr id="72" name="Google Shape;72;p2"/>
            <p:cNvGrpSpPr/>
            <p:nvPr/>
          </p:nvGrpSpPr>
          <p:grpSpPr>
            <a:xfrm rot="3340490">
              <a:off x="7494258" y="555334"/>
              <a:ext cx="180312" cy="254268"/>
              <a:chOff x="6340218" y="2003390"/>
              <a:chExt cx="526001" cy="254277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6340218" y="2003390"/>
                <a:ext cx="526001" cy="47123"/>
              </a:xfrm>
              <a:custGeom>
                <a:avLst/>
                <a:gdLst/>
                <a:ahLst/>
                <a:cxnLst/>
                <a:rect l="l" t="t" r="r" b="b"/>
                <a:pathLst>
                  <a:path w="23396" h="2096" extrusionOk="0">
                    <a:moveTo>
                      <a:pt x="18446" y="1"/>
                    </a:moveTo>
                    <a:cubicBezTo>
                      <a:pt x="17971" y="1"/>
                      <a:pt x="17494" y="15"/>
                      <a:pt x="17017" y="35"/>
                    </a:cubicBezTo>
                    <a:cubicBezTo>
                      <a:pt x="11959" y="35"/>
                      <a:pt x="6884" y="104"/>
                      <a:pt x="1878" y="104"/>
                    </a:cubicBezTo>
                    <a:cubicBezTo>
                      <a:pt x="1235" y="104"/>
                      <a:pt x="505" y="174"/>
                      <a:pt x="227" y="608"/>
                    </a:cubicBezTo>
                    <a:cubicBezTo>
                      <a:pt x="1" y="973"/>
                      <a:pt x="366" y="1408"/>
                      <a:pt x="800" y="1634"/>
                    </a:cubicBezTo>
                    <a:cubicBezTo>
                      <a:pt x="1304" y="1842"/>
                      <a:pt x="1808" y="1842"/>
                      <a:pt x="2399" y="1912"/>
                    </a:cubicBezTo>
                    <a:cubicBezTo>
                      <a:pt x="6127" y="2027"/>
                      <a:pt x="9865" y="2095"/>
                      <a:pt x="13604" y="2095"/>
                    </a:cubicBezTo>
                    <a:cubicBezTo>
                      <a:pt x="14939" y="2095"/>
                      <a:pt x="16273" y="2087"/>
                      <a:pt x="17608" y="2068"/>
                    </a:cubicBezTo>
                    <a:cubicBezTo>
                      <a:pt x="19416" y="1999"/>
                      <a:pt x="20650" y="1912"/>
                      <a:pt x="21953" y="1842"/>
                    </a:cubicBezTo>
                    <a:cubicBezTo>
                      <a:pt x="22388" y="1842"/>
                      <a:pt x="22892" y="1773"/>
                      <a:pt x="23101" y="1477"/>
                    </a:cubicBezTo>
                    <a:cubicBezTo>
                      <a:pt x="23396" y="973"/>
                      <a:pt x="22596" y="539"/>
                      <a:pt x="21953" y="400"/>
                    </a:cubicBezTo>
                    <a:cubicBezTo>
                      <a:pt x="20811" y="89"/>
                      <a:pt x="19633" y="1"/>
                      <a:pt x="18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356630" y="2101864"/>
                <a:ext cx="490051" cy="51597"/>
              </a:xfrm>
              <a:custGeom>
                <a:avLst/>
                <a:gdLst/>
                <a:ahLst/>
                <a:cxnLst/>
                <a:rect l="l" t="t" r="r" b="b"/>
                <a:pathLst>
                  <a:path w="21797" h="2295" extrusionOk="0">
                    <a:moveTo>
                      <a:pt x="3842" y="0"/>
                    </a:moveTo>
                    <a:cubicBezTo>
                      <a:pt x="2608" y="0"/>
                      <a:pt x="1304" y="0"/>
                      <a:pt x="435" y="661"/>
                    </a:cubicBezTo>
                    <a:cubicBezTo>
                      <a:pt x="209" y="800"/>
                      <a:pt x="70" y="939"/>
                      <a:pt x="70" y="1095"/>
                    </a:cubicBezTo>
                    <a:cubicBezTo>
                      <a:pt x="1" y="1373"/>
                      <a:pt x="279" y="1669"/>
                      <a:pt x="644" y="1808"/>
                    </a:cubicBezTo>
                    <a:cubicBezTo>
                      <a:pt x="1009" y="1964"/>
                      <a:pt x="1374" y="1964"/>
                      <a:pt x="1808" y="1964"/>
                    </a:cubicBezTo>
                    <a:cubicBezTo>
                      <a:pt x="4920" y="2034"/>
                      <a:pt x="8031" y="2173"/>
                      <a:pt x="11142" y="2242"/>
                    </a:cubicBezTo>
                    <a:cubicBezTo>
                      <a:pt x="12089" y="2277"/>
                      <a:pt x="13050" y="2295"/>
                      <a:pt x="14010" y="2295"/>
                    </a:cubicBezTo>
                    <a:cubicBezTo>
                      <a:pt x="14970" y="2295"/>
                      <a:pt x="15931" y="2277"/>
                      <a:pt x="16878" y="2242"/>
                    </a:cubicBezTo>
                    <a:cubicBezTo>
                      <a:pt x="18460" y="2242"/>
                      <a:pt x="20128" y="2103"/>
                      <a:pt x="21432" y="1373"/>
                    </a:cubicBezTo>
                    <a:cubicBezTo>
                      <a:pt x="21571" y="1304"/>
                      <a:pt x="21658" y="1234"/>
                      <a:pt x="21727" y="1165"/>
                    </a:cubicBezTo>
                    <a:cubicBezTo>
                      <a:pt x="21797" y="939"/>
                      <a:pt x="21362" y="800"/>
                      <a:pt x="21067" y="730"/>
                    </a:cubicBezTo>
                    <a:cubicBezTo>
                      <a:pt x="18755" y="365"/>
                      <a:pt x="16357" y="504"/>
                      <a:pt x="13680" y="365"/>
                    </a:cubicBezTo>
                    <a:cubicBezTo>
                      <a:pt x="10430" y="139"/>
                      <a:pt x="7162" y="0"/>
                      <a:pt x="3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348424" y="2203170"/>
                <a:ext cx="498257" cy="54498"/>
              </a:xfrm>
              <a:custGeom>
                <a:avLst/>
                <a:gdLst/>
                <a:ahLst/>
                <a:cxnLst/>
                <a:rect l="l" t="t" r="r" b="b"/>
                <a:pathLst>
                  <a:path w="22162" h="2424" extrusionOk="0">
                    <a:moveTo>
                      <a:pt x="6683" y="0"/>
                    </a:moveTo>
                    <a:cubicBezTo>
                      <a:pt x="5534" y="0"/>
                      <a:pt x="4389" y="19"/>
                      <a:pt x="3251" y="65"/>
                    </a:cubicBezTo>
                    <a:cubicBezTo>
                      <a:pt x="1947" y="65"/>
                      <a:pt x="505" y="274"/>
                      <a:pt x="70" y="1074"/>
                    </a:cubicBezTo>
                    <a:cubicBezTo>
                      <a:pt x="1" y="1143"/>
                      <a:pt x="1" y="1213"/>
                      <a:pt x="1" y="1282"/>
                    </a:cubicBezTo>
                    <a:cubicBezTo>
                      <a:pt x="70" y="1369"/>
                      <a:pt x="140" y="1439"/>
                      <a:pt x="209" y="1508"/>
                    </a:cubicBezTo>
                    <a:cubicBezTo>
                      <a:pt x="1009" y="1943"/>
                      <a:pt x="2104" y="2012"/>
                      <a:pt x="3112" y="2012"/>
                    </a:cubicBezTo>
                    <a:cubicBezTo>
                      <a:pt x="5076" y="2082"/>
                      <a:pt x="6953" y="2151"/>
                      <a:pt x="9126" y="2238"/>
                    </a:cubicBezTo>
                    <a:cubicBezTo>
                      <a:pt x="11991" y="2291"/>
                      <a:pt x="14765" y="2424"/>
                      <a:pt x="17548" y="2424"/>
                    </a:cubicBezTo>
                    <a:cubicBezTo>
                      <a:pt x="18430" y="2424"/>
                      <a:pt x="19312" y="2411"/>
                      <a:pt x="20198" y="2377"/>
                    </a:cubicBezTo>
                    <a:cubicBezTo>
                      <a:pt x="20632" y="2308"/>
                      <a:pt x="21067" y="2308"/>
                      <a:pt x="21432" y="2151"/>
                    </a:cubicBezTo>
                    <a:cubicBezTo>
                      <a:pt x="21866" y="2082"/>
                      <a:pt x="22162" y="1804"/>
                      <a:pt x="22162" y="1508"/>
                    </a:cubicBezTo>
                    <a:cubicBezTo>
                      <a:pt x="22162" y="1213"/>
                      <a:pt x="21936" y="1004"/>
                      <a:pt x="21588" y="848"/>
                    </a:cubicBezTo>
                    <a:cubicBezTo>
                      <a:pt x="21223" y="709"/>
                      <a:pt x="20789" y="639"/>
                      <a:pt x="20424" y="570"/>
                    </a:cubicBezTo>
                    <a:cubicBezTo>
                      <a:pt x="18755" y="344"/>
                      <a:pt x="17017" y="274"/>
                      <a:pt x="14914" y="205"/>
                    </a:cubicBezTo>
                    <a:cubicBezTo>
                      <a:pt x="12162" y="107"/>
                      <a:pt x="9410" y="0"/>
                      <a:pt x="6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 rot="764379">
              <a:off x="6563776" y="4707281"/>
              <a:ext cx="262029" cy="246272"/>
              <a:chOff x="4811498" y="3999544"/>
              <a:chExt cx="529148" cy="269048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4819322" y="4218703"/>
                <a:ext cx="516243" cy="49889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2219" extrusionOk="0">
                    <a:moveTo>
                      <a:pt x="21014" y="0"/>
                    </a:moveTo>
                    <a:cubicBezTo>
                      <a:pt x="17747" y="0"/>
                      <a:pt x="14496" y="0"/>
                      <a:pt x="11229" y="70"/>
                    </a:cubicBezTo>
                    <a:cubicBezTo>
                      <a:pt x="9212" y="70"/>
                      <a:pt x="7109" y="70"/>
                      <a:pt x="5076" y="209"/>
                    </a:cubicBezTo>
                    <a:cubicBezTo>
                      <a:pt x="3407" y="278"/>
                      <a:pt x="1669" y="504"/>
                      <a:pt x="365" y="1304"/>
                    </a:cubicBezTo>
                    <a:cubicBezTo>
                      <a:pt x="226" y="1304"/>
                      <a:pt x="87" y="1443"/>
                      <a:pt x="87" y="1512"/>
                    </a:cubicBezTo>
                    <a:cubicBezTo>
                      <a:pt x="0" y="1808"/>
                      <a:pt x="435" y="1947"/>
                      <a:pt x="800" y="1947"/>
                    </a:cubicBezTo>
                    <a:cubicBezTo>
                      <a:pt x="1871" y="2075"/>
                      <a:pt x="2943" y="2105"/>
                      <a:pt x="4042" y="2105"/>
                    </a:cubicBezTo>
                    <a:cubicBezTo>
                      <a:pt x="5010" y="2105"/>
                      <a:pt x="5999" y="2082"/>
                      <a:pt x="7030" y="2082"/>
                    </a:cubicBezTo>
                    <a:cubicBezTo>
                      <a:pt x="7527" y="2082"/>
                      <a:pt x="8034" y="2087"/>
                      <a:pt x="8552" y="2103"/>
                    </a:cubicBezTo>
                    <a:cubicBezTo>
                      <a:pt x="10588" y="2185"/>
                      <a:pt x="12625" y="2218"/>
                      <a:pt x="14647" y="2218"/>
                    </a:cubicBezTo>
                    <a:cubicBezTo>
                      <a:pt x="16077" y="2218"/>
                      <a:pt x="17500" y="2202"/>
                      <a:pt x="18911" y="2173"/>
                    </a:cubicBezTo>
                    <a:cubicBezTo>
                      <a:pt x="20215" y="2173"/>
                      <a:pt x="21658" y="2016"/>
                      <a:pt x="22596" y="1304"/>
                    </a:cubicBezTo>
                    <a:cubicBezTo>
                      <a:pt x="22753" y="1234"/>
                      <a:pt x="22892" y="1008"/>
                      <a:pt x="22892" y="869"/>
                    </a:cubicBezTo>
                    <a:cubicBezTo>
                      <a:pt x="22961" y="574"/>
                      <a:pt x="22683" y="278"/>
                      <a:pt x="22248" y="139"/>
                    </a:cubicBezTo>
                    <a:cubicBezTo>
                      <a:pt x="21883" y="0"/>
                      <a:pt x="21449" y="0"/>
                      <a:pt x="2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814623" y="4111237"/>
                <a:ext cx="526023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2312" extrusionOk="0">
                    <a:moveTo>
                      <a:pt x="13680" y="0"/>
                    </a:moveTo>
                    <a:cubicBezTo>
                      <a:pt x="12376" y="23"/>
                      <a:pt x="11082" y="23"/>
                      <a:pt x="9794" y="23"/>
                    </a:cubicBezTo>
                    <a:cubicBezTo>
                      <a:pt x="7218" y="23"/>
                      <a:pt x="4665" y="23"/>
                      <a:pt x="2104" y="209"/>
                    </a:cubicBezTo>
                    <a:cubicBezTo>
                      <a:pt x="1600" y="278"/>
                      <a:pt x="1165" y="278"/>
                      <a:pt x="731" y="435"/>
                    </a:cubicBezTo>
                    <a:cubicBezTo>
                      <a:pt x="366" y="574"/>
                      <a:pt x="1" y="869"/>
                      <a:pt x="1" y="1147"/>
                    </a:cubicBezTo>
                    <a:cubicBezTo>
                      <a:pt x="1" y="1443"/>
                      <a:pt x="296" y="1738"/>
                      <a:pt x="644" y="1877"/>
                    </a:cubicBezTo>
                    <a:cubicBezTo>
                      <a:pt x="1078" y="2016"/>
                      <a:pt x="1443" y="2016"/>
                      <a:pt x="1878" y="2103"/>
                    </a:cubicBezTo>
                    <a:cubicBezTo>
                      <a:pt x="3686" y="2242"/>
                      <a:pt x="5424" y="2312"/>
                      <a:pt x="7683" y="2312"/>
                    </a:cubicBezTo>
                    <a:cubicBezTo>
                      <a:pt x="11803" y="2312"/>
                      <a:pt x="15939" y="2312"/>
                      <a:pt x="20059" y="2103"/>
                    </a:cubicBezTo>
                    <a:cubicBezTo>
                      <a:pt x="21362" y="2016"/>
                      <a:pt x="22962" y="1738"/>
                      <a:pt x="23327" y="939"/>
                    </a:cubicBezTo>
                    <a:cubicBezTo>
                      <a:pt x="23396" y="869"/>
                      <a:pt x="23396" y="713"/>
                      <a:pt x="23396" y="643"/>
                    </a:cubicBezTo>
                    <a:cubicBezTo>
                      <a:pt x="23327" y="574"/>
                      <a:pt x="23240" y="504"/>
                      <a:pt x="23170" y="504"/>
                    </a:cubicBezTo>
                    <a:cubicBezTo>
                      <a:pt x="22371" y="0"/>
                      <a:pt x="21154" y="0"/>
                      <a:pt x="20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11498" y="3999544"/>
                <a:ext cx="529148" cy="55037"/>
              </a:xfrm>
              <a:custGeom>
                <a:avLst/>
                <a:gdLst/>
                <a:ahLst/>
                <a:cxnLst/>
                <a:rect l="l" t="t" r="r" b="b"/>
                <a:pathLst>
                  <a:path w="23536" h="2448" extrusionOk="0">
                    <a:moveTo>
                      <a:pt x="17293" y="1"/>
                    </a:moveTo>
                    <a:cubicBezTo>
                      <a:pt x="16716" y="1"/>
                      <a:pt x="16119" y="9"/>
                      <a:pt x="15487" y="32"/>
                    </a:cubicBezTo>
                    <a:cubicBezTo>
                      <a:pt x="11073" y="188"/>
                      <a:pt x="6658" y="32"/>
                      <a:pt x="2243" y="397"/>
                    </a:cubicBezTo>
                    <a:cubicBezTo>
                      <a:pt x="1652" y="466"/>
                      <a:pt x="1078" y="466"/>
                      <a:pt x="713" y="762"/>
                    </a:cubicBezTo>
                    <a:cubicBezTo>
                      <a:pt x="279" y="988"/>
                      <a:pt x="1" y="1422"/>
                      <a:pt x="348" y="1700"/>
                    </a:cubicBezTo>
                    <a:cubicBezTo>
                      <a:pt x="574" y="1857"/>
                      <a:pt x="939" y="1996"/>
                      <a:pt x="1304" y="1996"/>
                    </a:cubicBezTo>
                    <a:cubicBezTo>
                      <a:pt x="2871" y="2301"/>
                      <a:pt x="4486" y="2448"/>
                      <a:pt x="6492" y="2448"/>
                    </a:cubicBezTo>
                    <a:cubicBezTo>
                      <a:pt x="6890" y="2448"/>
                      <a:pt x="7304" y="2442"/>
                      <a:pt x="7735" y="2430"/>
                    </a:cubicBezTo>
                    <a:cubicBezTo>
                      <a:pt x="12011" y="2430"/>
                      <a:pt x="16218" y="2361"/>
                      <a:pt x="20424" y="2361"/>
                    </a:cubicBezTo>
                    <a:cubicBezTo>
                      <a:pt x="21136" y="2291"/>
                      <a:pt x="21797" y="2291"/>
                      <a:pt x="22440" y="2135"/>
                    </a:cubicBezTo>
                    <a:cubicBezTo>
                      <a:pt x="23031" y="1926"/>
                      <a:pt x="23535" y="1561"/>
                      <a:pt x="23535" y="1057"/>
                    </a:cubicBezTo>
                    <a:cubicBezTo>
                      <a:pt x="23466" y="692"/>
                      <a:pt x="22944" y="327"/>
                      <a:pt x="22371" y="188"/>
                    </a:cubicBezTo>
                    <a:cubicBezTo>
                      <a:pt x="21866" y="32"/>
                      <a:pt x="21206" y="32"/>
                      <a:pt x="20632" y="32"/>
                    </a:cubicBezTo>
                    <a:cubicBezTo>
                      <a:pt x="19520" y="32"/>
                      <a:pt x="18446" y="1"/>
                      <a:pt x="17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 rot="-3625297">
              <a:off x="247226" y="4402293"/>
              <a:ext cx="261994" cy="246278"/>
              <a:chOff x="4811498" y="3999544"/>
              <a:chExt cx="529148" cy="269048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4819322" y="4218703"/>
                <a:ext cx="516243" cy="49889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2219" extrusionOk="0">
                    <a:moveTo>
                      <a:pt x="21014" y="0"/>
                    </a:moveTo>
                    <a:cubicBezTo>
                      <a:pt x="17747" y="0"/>
                      <a:pt x="14496" y="0"/>
                      <a:pt x="11229" y="70"/>
                    </a:cubicBezTo>
                    <a:cubicBezTo>
                      <a:pt x="9212" y="70"/>
                      <a:pt x="7109" y="70"/>
                      <a:pt x="5076" y="209"/>
                    </a:cubicBezTo>
                    <a:cubicBezTo>
                      <a:pt x="3407" y="278"/>
                      <a:pt x="1669" y="504"/>
                      <a:pt x="365" y="1304"/>
                    </a:cubicBezTo>
                    <a:cubicBezTo>
                      <a:pt x="226" y="1304"/>
                      <a:pt x="87" y="1443"/>
                      <a:pt x="87" y="1512"/>
                    </a:cubicBezTo>
                    <a:cubicBezTo>
                      <a:pt x="0" y="1808"/>
                      <a:pt x="435" y="1947"/>
                      <a:pt x="800" y="1947"/>
                    </a:cubicBezTo>
                    <a:cubicBezTo>
                      <a:pt x="1871" y="2075"/>
                      <a:pt x="2943" y="2105"/>
                      <a:pt x="4042" y="2105"/>
                    </a:cubicBezTo>
                    <a:cubicBezTo>
                      <a:pt x="5010" y="2105"/>
                      <a:pt x="5999" y="2082"/>
                      <a:pt x="7030" y="2082"/>
                    </a:cubicBezTo>
                    <a:cubicBezTo>
                      <a:pt x="7527" y="2082"/>
                      <a:pt x="8034" y="2087"/>
                      <a:pt x="8552" y="2103"/>
                    </a:cubicBezTo>
                    <a:cubicBezTo>
                      <a:pt x="10588" y="2185"/>
                      <a:pt x="12625" y="2218"/>
                      <a:pt x="14647" y="2218"/>
                    </a:cubicBezTo>
                    <a:cubicBezTo>
                      <a:pt x="16077" y="2218"/>
                      <a:pt x="17500" y="2202"/>
                      <a:pt x="18911" y="2173"/>
                    </a:cubicBezTo>
                    <a:cubicBezTo>
                      <a:pt x="20215" y="2173"/>
                      <a:pt x="21658" y="2016"/>
                      <a:pt x="22596" y="1304"/>
                    </a:cubicBezTo>
                    <a:cubicBezTo>
                      <a:pt x="22753" y="1234"/>
                      <a:pt x="22892" y="1008"/>
                      <a:pt x="22892" y="869"/>
                    </a:cubicBezTo>
                    <a:cubicBezTo>
                      <a:pt x="22961" y="574"/>
                      <a:pt x="22683" y="278"/>
                      <a:pt x="22248" y="139"/>
                    </a:cubicBezTo>
                    <a:cubicBezTo>
                      <a:pt x="21883" y="0"/>
                      <a:pt x="21449" y="0"/>
                      <a:pt x="2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814623" y="4111237"/>
                <a:ext cx="526023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2312" extrusionOk="0">
                    <a:moveTo>
                      <a:pt x="13680" y="0"/>
                    </a:moveTo>
                    <a:cubicBezTo>
                      <a:pt x="12376" y="23"/>
                      <a:pt x="11082" y="23"/>
                      <a:pt x="9794" y="23"/>
                    </a:cubicBezTo>
                    <a:cubicBezTo>
                      <a:pt x="7218" y="23"/>
                      <a:pt x="4665" y="23"/>
                      <a:pt x="2104" y="209"/>
                    </a:cubicBezTo>
                    <a:cubicBezTo>
                      <a:pt x="1600" y="278"/>
                      <a:pt x="1165" y="278"/>
                      <a:pt x="731" y="435"/>
                    </a:cubicBezTo>
                    <a:cubicBezTo>
                      <a:pt x="366" y="574"/>
                      <a:pt x="1" y="869"/>
                      <a:pt x="1" y="1147"/>
                    </a:cubicBezTo>
                    <a:cubicBezTo>
                      <a:pt x="1" y="1443"/>
                      <a:pt x="296" y="1738"/>
                      <a:pt x="644" y="1877"/>
                    </a:cubicBezTo>
                    <a:cubicBezTo>
                      <a:pt x="1078" y="2016"/>
                      <a:pt x="1443" y="2016"/>
                      <a:pt x="1878" y="2103"/>
                    </a:cubicBezTo>
                    <a:cubicBezTo>
                      <a:pt x="3686" y="2242"/>
                      <a:pt x="5424" y="2312"/>
                      <a:pt x="7683" y="2312"/>
                    </a:cubicBezTo>
                    <a:cubicBezTo>
                      <a:pt x="11803" y="2312"/>
                      <a:pt x="15939" y="2312"/>
                      <a:pt x="20059" y="2103"/>
                    </a:cubicBezTo>
                    <a:cubicBezTo>
                      <a:pt x="21362" y="2016"/>
                      <a:pt x="22962" y="1738"/>
                      <a:pt x="23327" y="939"/>
                    </a:cubicBezTo>
                    <a:cubicBezTo>
                      <a:pt x="23396" y="869"/>
                      <a:pt x="23396" y="713"/>
                      <a:pt x="23396" y="643"/>
                    </a:cubicBezTo>
                    <a:cubicBezTo>
                      <a:pt x="23327" y="574"/>
                      <a:pt x="23240" y="504"/>
                      <a:pt x="23170" y="504"/>
                    </a:cubicBezTo>
                    <a:cubicBezTo>
                      <a:pt x="22371" y="0"/>
                      <a:pt x="21154" y="0"/>
                      <a:pt x="20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811498" y="3999544"/>
                <a:ext cx="529148" cy="55037"/>
              </a:xfrm>
              <a:custGeom>
                <a:avLst/>
                <a:gdLst/>
                <a:ahLst/>
                <a:cxnLst/>
                <a:rect l="l" t="t" r="r" b="b"/>
                <a:pathLst>
                  <a:path w="23536" h="2448" extrusionOk="0">
                    <a:moveTo>
                      <a:pt x="17293" y="1"/>
                    </a:moveTo>
                    <a:cubicBezTo>
                      <a:pt x="16716" y="1"/>
                      <a:pt x="16119" y="9"/>
                      <a:pt x="15487" y="32"/>
                    </a:cubicBezTo>
                    <a:cubicBezTo>
                      <a:pt x="11073" y="188"/>
                      <a:pt x="6658" y="32"/>
                      <a:pt x="2243" y="397"/>
                    </a:cubicBezTo>
                    <a:cubicBezTo>
                      <a:pt x="1652" y="466"/>
                      <a:pt x="1078" y="466"/>
                      <a:pt x="713" y="762"/>
                    </a:cubicBezTo>
                    <a:cubicBezTo>
                      <a:pt x="279" y="988"/>
                      <a:pt x="1" y="1422"/>
                      <a:pt x="348" y="1700"/>
                    </a:cubicBezTo>
                    <a:cubicBezTo>
                      <a:pt x="574" y="1857"/>
                      <a:pt x="939" y="1996"/>
                      <a:pt x="1304" y="1996"/>
                    </a:cubicBezTo>
                    <a:cubicBezTo>
                      <a:pt x="2871" y="2301"/>
                      <a:pt x="4486" y="2448"/>
                      <a:pt x="6492" y="2448"/>
                    </a:cubicBezTo>
                    <a:cubicBezTo>
                      <a:pt x="6890" y="2448"/>
                      <a:pt x="7304" y="2442"/>
                      <a:pt x="7735" y="2430"/>
                    </a:cubicBezTo>
                    <a:cubicBezTo>
                      <a:pt x="12011" y="2430"/>
                      <a:pt x="16218" y="2361"/>
                      <a:pt x="20424" y="2361"/>
                    </a:cubicBezTo>
                    <a:cubicBezTo>
                      <a:pt x="21136" y="2291"/>
                      <a:pt x="21797" y="2291"/>
                      <a:pt x="22440" y="2135"/>
                    </a:cubicBezTo>
                    <a:cubicBezTo>
                      <a:pt x="23031" y="1926"/>
                      <a:pt x="23535" y="1561"/>
                      <a:pt x="23535" y="1057"/>
                    </a:cubicBezTo>
                    <a:cubicBezTo>
                      <a:pt x="23466" y="692"/>
                      <a:pt x="22944" y="327"/>
                      <a:pt x="22371" y="188"/>
                    </a:cubicBezTo>
                    <a:cubicBezTo>
                      <a:pt x="21866" y="32"/>
                      <a:pt x="21206" y="32"/>
                      <a:pt x="20632" y="32"/>
                    </a:cubicBezTo>
                    <a:cubicBezTo>
                      <a:pt x="19520" y="32"/>
                      <a:pt x="18446" y="1"/>
                      <a:pt x="17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1192300" y="1116562"/>
            <a:ext cx="6759300" cy="239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44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1192400" y="3514418"/>
            <a:ext cx="6759300" cy="72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 flipH="1">
            <a:off x="4056695" y="1676550"/>
            <a:ext cx="3859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0293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 flipH="1">
            <a:off x="1745192" y="-333875"/>
            <a:ext cx="617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Fira Sans Condensed Medium"/>
              <a:buNone/>
              <a:defRPr sz="7200"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6000"/>
              <a:buFont typeface="Oswald Regular"/>
              <a:buNone/>
              <a:defRPr sz="6000">
                <a:solidFill>
                  <a:srgbClr val="20293B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4697800" y="3024825"/>
            <a:ext cx="3240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0293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CREDITS</a:t>
            </a:r>
            <a:r>
              <a:rPr lang="en" sz="1000">
                <a:solidFill>
                  <a:srgbClr val="20293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This presentation template was created by </a:t>
            </a:r>
            <a:r>
              <a:rPr lang="en" sz="1000" b="1">
                <a:solidFill>
                  <a:srgbClr val="20293B"/>
                </a:solidFill>
                <a:uFill>
                  <a:noFill/>
                </a:u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Slidesgo</a:t>
            </a:r>
            <a:r>
              <a:rPr lang="en" sz="1000">
                <a:solidFill>
                  <a:srgbClr val="20293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including icons by </a:t>
            </a:r>
            <a:r>
              <a:rPr lang="en" sz="1000" b="1">
                <a:solidFill>
                  <a:srgbClr val="20293B"/>
                </a:solidFill>
                <a:uFill>
                  <a:noFill/>
                </a:uFill>
                <a:latin typeface="Barlow Condensed"/>
                <a:ea typeface="Barlow Condensed"/>
                <a:cs typeface="Barlow Condensed"/>
                <a:sym typeface="Barlow Condensed"/>
                <a:hlinkClick r:id="rId4"/>
              </a:rPr>
              <a:t>Flaticon</a:t>
            </a:r>
            <a:r>
              <a:rPr lang="en" sz="1000">
                <a:solidFill>
                  <a:srgbClr val="20293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and infographics &amp; images by </a:t>
            </a:r>
            <a:r>
              <a:rPr lang="en" sz="1000" b="1">
                <a:solidFill>
                  <a:srgbClr val="20293B"/>
                </a:solidFill>
                <a:uFill>
                  <a:noFill/>
                </a:uFill>
                <a:latin typeface="Barlow Condensed"/>
                <a:ea typeface="Barlow Condensed"/>
                <a:cs typeface="Barlow Condensed"/>
                <a:sym typeface="Barlow Condensed"/>
                <a:hlinkClick r:id="rId5"/>
              </a:rPr>
              <a:t>Freepik</a:t>
            </a:r>
            <a:r>
              <a:rPr lang="en" sz="1000">
                <a:solidFill>
                  <a:srgbClr val="20293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endParaRPr sz="1000">
              <a:solidFill>
                <a:srgbClr val="20293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0293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Please keep this slide for attribution.</a:t>
            </a:r>
            <a:endParaRPr sz="900" b="1">
              <a:solidFill>
                <a:srgbClr val="20293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1624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32"/>
          <p:cNvGrpSpPr/>
          <p:nvPr/>
        </p:nvGrpSpPr>
        <p:grpSpPr>
          <a:xfrm>
            <a:off x="-7600" y="-3375"/>
            <a:ext cx="9152700" cy="5157300"/>
            <a:chOff x="-7600" y="-3375"/>
            <a:chExt cx="9152700" cy="5157300"/>
          </a:xfrm>
        </p:grpSpPr>
        <p:cxnSp>
          <p:nvCxnSpPr>
            <p:cNvPr id="2292" name="Google Shape;2292;p32"/>
            <p:cNvCxnSpPr/>
            <p:nvPr/>
          </p:nvCxnSpPr>
          <p:spPr>
            <a:xfrm>
              <a:off x="-625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3" name="Google Shape;2293;p32"/>
            <p:cNvCxnSpPr/>
            <p:nvPr/>
          </p:nvCxnSpPr>
          <p:spPr>
            <a:xfrm>
              <a:off x="198171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4" name="Google Shape;2294;p32"/>
            <p:cNvCxnSpPr/>
            <p:nvPr/>
          </p:nvCxnSpPr>
          <p:spPr>
            <a:xfrm>
              <a:off x="396967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5" name="Google Shape;2295;p32"/>
            <p:cNvCxnSpPr/>
            <p:nvPr/>
          </p:nvCxnSpPr>
          <p:spPr>
            <a:xfrm>
              <a:off x="595764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6" name="Google Shape;2296;p32"/>
            <p:cNvCxnSpPr/>
            <p:nvPr/>
          </p:nvCxnSpPr>
          <p:spPr>
            <a:xfrm>
              <a:off x="794560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7" name="Google Shape;2297;p32"/>
            <p:cNvCxnSpPr/>
            <p:nvPr/>
          </p:nvCxnSpPr>
          <p:spPr>
            <a:xfrm>
              <a:off x="993356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8" name="Google Shape;2298;p32"/>
            <p:cNvCxnSpPr/>
            <p:nvPr/>
          </p:nvCxnSpPr>
          <p:spPr>
            <a:xfrm>
              <a:off x="1192152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9" name="Google Shape;2299;p32"/>
            <p:cNvCxnSpPr/>
            <p:nvPr/>
          </p:nvCxnSpPr>
          <p:spPr>
            <a:xfrm>
              <a:off x="1589745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0" name="Google Shape;2300;p32"/>
            <p:cNvCxnSpPr/>
            <p:nvPr/>
          </p:nvCxnSpPr>
          <p:spPr>
            <a:xfrm>
              <a:off x="1788541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1" name="Google Shape;2301;p32"/>
            <p:cNvCxnSpPr/>
            <p:nvPr/>
          </p:nvCxnSpPr>
          <p:spPr>
            <a:xfrm>
              <a:off x="1390948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2" name="Google Shape;2302;p32"/>
            <p:cNvCxnSpPr/>
            <p:nvPr/>
          </p:nvCxnSpPr>
          <p:spPr>
            <a:xfrm>
              <a:off x="1987337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3" name="Google Shape;2303;p32"/>
            <p:cNvCxnSpPr/>
            <p:nvPr/>
          </p:nvCxnSpPr>
          <p:spPr>
            <a:xfrm>
              <a:off x="2186133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4" name="Google Shape;2304;p32"/>
            <p:cNvCxnSpPr/>
            <p:nvPr/>
          </p:nvCxnSpPr>
          <p:spPr>
            <a:xfrm>
              <a:off x="2583726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5" name="Google Shape;2305;p32"/>
            <p:cNvCxnSpPr/>
            <p:nvPr/>
          </p:nvCxnSpPr>
          <p:spPr>
            <a:xfrm>
              <a:off x="2782522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6" name="Google Shape;2306;p32"/>
            <p:cNvCxnSpPr/>
            <p:nvPr/>
          </p:nvCxnSpPr>
          <p:spPr>
            <a:xfrm>
              <a:off x="3180114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7" name="Google Shape;2307;p32"/>
            <p:cNvCxnSpPr/>
            <p:nvPr/>
          </p:nvCxnSpPr>
          <p:spPr>
            <a:xfrm>
              <a:off x="3378910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8" name="Google Shape;2308;p32"/>
            <p:cNvCxnSpPr/>
            <p:nvPr/>
          </p:nvCxnSpPr>
          <p:spPr>
            <a:xfrm>
              <a:off x="2384929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9" name="Google Shape;2309;p32"/>
            <p:cNvCxnSpPr/>
            <p:nvPr/>
          </p:nvCxnSpPr>
          <p:spPr>
            <a:xfrm>
              <a:off x="2981318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0" name="Google Shape;2310;p32"/>
            <p:cNvCxnSpPr/>
            <p:nvPr/>
          </p:nvCxnSpPr>
          <p:spPr>
            <a:xfrm>
              <a:off x="3577707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32"/>
            <p:cNvCxnSpPr/>
            <p:nvPr/>
          </p:nvCxnSpPr>
          <p:spPr>
            <a:xfrm>
              <a:off x="3776503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32"/>
            <p:cNvCxnSpPr/>
            <p:nvPr/>
          </p:nvCxnSpPr>
          <p:spPr>
            <a:xfrm>
              <a:off x="3975299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3" name="Google Shape;2313;p32"/>
            <p:cNvCxnSpPr/>
            <p:nvPr/>
          </p:nvCxnSpPr>
          <p:spPr>
            <a:xfrm>
              <a:off x="4372891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4" name="Google Shape;2314;p32"/>
            <p:cNvCxnSpPr/>
            <p:nvPr/>
          </p:nvCxnSpPr>
          <p:spPr>
            <a:xfrm>
              <a:off x="4571688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5" name="Google Shape;2315;p32"/>
            <p:cNvCxnSpPr/>
            <p:nvPr/>
          </p:nvCxnSpPr>
          <p:spPr>
            <a:xfrm>
              <a:off x="4174095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6" name="Google Shape;2316;p32"/>
            <p:cNvCxnSpPr/>
            <p:nvPr/>
          </p:nvCxnSpPr>
          <p:spPr>
            <a:xfrm>
              <a:off x="4770484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32"/>
            <p:cNvCxnSpPr/>
            <p:nvPr/>
          </p:nvCxnSpPr>
          <p:spPr>
            <a:xfrm>
              <a:off x="4969280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32"/>
            <p:cNvCxnSpPr/>
            <p:nvPr/>
          </p:nvCxnSpPr>
          <p:spPr>
            <a:xfrm>
              <a:off x="5168076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9" name="Google Shape;2319;p32"/>
            <p:cNvCxnSpPr/>
            <p:nvPr/>
          </p:nvCxnSpPr>
          <p:spPr>
            <a:xfrm>
              <a:off x="5366872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0" name="Google Shape;2320;p32"/>
            <p:cNvCxnSpPr/>
            <p:nvPr/>
          </p:nvCxnSpPr>
          <p:spPr>
            <a:xfrm>
              <a:off x="5565668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1" name="Google Shape;2321;p32"/>
            <p:cNvCxnSpPr/>
            <p:nvPr/>
          </p:nvCxnSpPr>
          <p:spPr>
            <a:xfrm>
              <a:off x="5764465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2" name="Google Shape;2322;p32"/>
            <p:cNvCxnSpPr/>
            <p:nvPr/>
          </p:nvCxnSpPr>
          <p:spPr>
            <a:xfrm>
              <a:off x="5963261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3" name="Google Shape;2323;p32"/>
            <p:cNvCxnSpPr/>
            <p:nvPr/>
          </p:nvCxnSpPr>
          <p:spPr>
            <a:xfrm>
              <a:off x="6162057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4" name="Google Shape;2324;p32"/>
            <p:cNvCxnSpPr/>
            <p:nvPr/>
          </p:nvCxnSpPr>
          <p:spPr>
            <a:xfrm>
              <a:off x="6559649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5" name="Google Shape;2325;p32"/>
            <p:cNvCxnSpPr/>
            <p:nvPr/>
          </p:nvCxnSpPr>
          <p:spPr>
            <a:xfrm>
              <a:off x="6758446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6" name="Google Shape;2326;p32"/>
            <p:cNvCxnSpPr/>
            <p:nvPr/>
          </p:nvCxnSpPr>
          <p:spPr>
            <a:xfrm>
              <a:off x="6360853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7" name="Google Shape;2327;p32"/>
            <p:cNvCxnSpPr/>
            <p:nvPr/>
          </p:nvCxnSpPr>
          <p:spPr>
            <a:xfrm>
              <a:off x="6957242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8" name="Google Shape;2328;p32"/>
            <p:cNvCxnSpPr/>
            <p:nvPr/>
          </p:nvCxnSpPr>
          <p:spPr>
            <a:xfrm>
              <a:off x="7156038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9" name="Google Shape;2329;p32"/>
            <p:cNvCxnSpPr/>
            <p:nvPr/>
          </p:nvCxnSpPr>
          <p:spPr>
            <a:xfrm>
              <a:off x="7354834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0" name="Google Shape;2330;p32"/>
            <p:cNvCxnSpPr/>
            <p:nvPr/>
          </p:nvCxnSpPr>
          <p:spPr>
            <a:xfrm>
              <a:off x="7553630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1" name="Google Shape;2331;p32"/>
            <p:cNvCxnSpPr/>
            <p:nvPr/>
          </p:nvCxnSpPr>
          <p:spPr>
            <a:xfrm>
              <a:off x="7752427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32"/>
            <p:cNvCxnSpPr/>
            <p:nvPr/>
          </p:nvCxnSpPr>
          <p:spPr>
            <a:xfrm>
              <a:off x="7951223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32"/>
            <p:cNvCxnSpPr/>
            <p:nvPr/>
          </p:nvCxnSpPr>
          <p:spPr>
            <a:xfrm>
              <a:off x="8150019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4" name="Google Shape;2334;p32"/>
            <p:cNvCxnSpPr/>
            <p:nvPr/>
          </p:nvCxnSpPr>
          <p:spPr>
            <a:xfrm>
              <a:off x="8348815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5" name="Google Shape;2335;p32"/>
            <p:cNvCxnSpPr/>
            <p:nvPr/>
          </p:nvCxnSpPr>
          <p:spPr>
            <a:xfrm>
              <a:off x="8547611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6" name="Google Shape;2336;p32"/>
            <p:cNvCxnSpPr/>
            <p:nvPr/>
          </p:nvCxnSpPr>
          <p:spPr>
            <a:xfrm>
              <a:off x="8746408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7" name="Google Shape;2337;p32"/>
            <p:cNvCxnSpPr/>
            <p:nvPr/>
          </p:nvCxnSpPr>
          <p:spPr>
            <a:xfrm>
              <a:off x="8945204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8" name="Google Shape;2338;p32"/>
            <p:cNvCxnSpPr/>
            <p:nvPr/>
          </p:nvCxnSpPr>
          <p:spPr>
            <a:xfrm>
              <a:off x="9144000" y="-3375"/>
              <a:ext cx="0" cy="5157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9" name="Google Shape;2339;p32"/>
            <p:cNvCxnSpPr/>
            <p:nvPr/>
          </p:nvCxnSpPr>
          <p:spPr>
            <a:xfrm>
              <a:off x="-7600" y="-3375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0" name="Google Shape;2340;p32"/>
            <p:cNvCxnSpPr/>
            <p:nvPr/>
          </p:nvCxnSpPr>
          <p:spPr>
            <a:xfrm>
              <a:off x="-7600" y="205030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32"/>
            <p:cNvCxnSpPr/>
            <p:nvPr/>
          </p:nvCxnSpPr>
          <p:spPr>
            <a:xfrm>
              <a:off x="-7600" y="413435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32"/>
            <p:cNvCxnSpPr/>
            <p:nvPr/>
          </p:nvCxnSpPr>
          <p:spPr>
            <a:xfrm>
              <a:off x="-7600" y="621841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3" name="Google Shape;2343;p32"/>
            <p:cNvCxnSpPr/>
            <p:nvPr/>
          </p:nvCxnSpPr>
          <p:spPr>
            <a:xfrm>
              <a:off x="-7600" y="830246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4" name="Google Shape;2344;p32"/>
            <p:cNvCxnSpPr/>
            <p:nvPr/>
          </p:nvCxnSpPr>
          <p:spPr>
            <a:xfrm>
              <a:off x="-7600" y="1038651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5" name="Google Shape;2345;p32"/>
            <p:cNvCxnSpPr/>
            <p:nvPr/>
          </p:nvCxnSpPr>
          <p:spPr>
            <a:xfrm>
              <a:off x="-7600" y="1247056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6" name="Google Shape;2346;p32"/>
            <p:cNvCxnSpPr/>
            <p:nvPr/>
          </p:nvCxnSpPr>
          <p:spPr>
            <a:xfrm>
              <a:off x="-7600" y="1455461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32"/>
            <p:cNvCxnSpPr/>
            <p:nvPr/>
          </p:nvCxnSpPr>
          <p:spPr>
            <a:xfrm>
              <a:off x="-7600" y="1663867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32"/>
            <p:cNvCxnSpPr/>
            <p:nvPr/>
          </p:nvCxnSpPr>
          <p:spPr>
            <a:xfrm>
              <a:off x="-7600" y="1872272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9" name="Google Shape;2349;p32"/>
            <p:cNvCxnSpPr/>
            <p:nvPr/>
          </p:nvCxnSpPr>
          <p:spPr>
            <a:xfrm>
              <a:off x="-7600" y="2080677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0" name="Google Shape;2350;p32"/>
            <p:cNvCxnSpPr/>
            <p:nvPr/>
          </p:nvCxnSpPr>
          <p:spPr>
            <a:xfrm>
              <a:off x="-7600" y="2289082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1" name="Google Shape;2351;p32"/>
            <p:cNvCxnSpPr/>
            <p:nvPr/>
          </p:nvCxnSpPr>
          <p:spPr>
            <a:xfrm>
              <a:off x="-7600" y="2497488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2" name="Google Shape;2352;p32"/>
            <p:cNvCxnSpPr/>
            <p:nvPr/>
          </p:nvCxnSpPr>
          <p:spPr>
            <a:xfrm>
              <a:off x="-7600" y="2705893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3" name="Google Shape;2353;p32"/>
            <p:cNvCxnSpPr/>
            <p:nvPr/>
          </p:nvCxnSpPr>
          <p:spPr>
            <a:xfrm>
              <a:off x="-7600" y="2914298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4" name="Google Shape;2354;p32"/>
            <p:cNvCxnSpPr/>
            <p:nvPr/>
          </p:nvCxnSpPr>
          <p:spPr>
            <a:xfrm>
              <a:off x="-7600" y="3122703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5" name="Google Shape;2355;p32"/>
            <p:cNvCxnSpPr/>
            <p:nvPr/>
          </p:nvCxnSpPr>
          <p:spPr>
            <a:xfrm>
              <a:off x="-7600" y="3331108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32"/>
            <p:cNvCxnSpPr/>
            <p:nvPr/>
          </p:nvCxnSpPr>
          <p:spPr>
            <a:xfrm>
              <a:off x="-7600" y="3539514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32"/>
            <p:cNvCxnSpPr/>
            <p:nvPr/>
          </p:nvCxnSpPr>
          <p:spPr>
            <a:xfrm>
              <a:off x="-7600" y="3747919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8" name="Google Shape;2358;p32"/>
            <p:cNvCxnSpPr/>
            <p:nvPr/>
          </p:nvCxnSpPr>
          <p:spPr>
            <a:xfrm>
              <a:off x="-7600" y="3956324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9" name="Google Shape;2359;p32"/>
            <p:cNvCxnSpPr/>
            <p:nvPr/>
          </p:nvCxnSpPr>
          <p:spPr>
            <a:xfrm>
              <a:off x="-7600" y="4373134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0" name="Google Shape;2360;p32"/>
            <p:cNvCxnSpPr/>
            <p:nvPr/>
          </p:nvCxnSpPr>
          <p:spPr>
            <a:xfrm>
              <a:off x="-7600" y="4581540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1" name="Google Shape;2361;p32"/>
            <p:cNvCxnSpPr/>
            <p:nvPr/>
          </p:nvCxnSpPr>
          <p:spPr>
            <a:xfrm>
              <a:off x="-7600" y="4164729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2" name="Google Shape;2362;p32"/>
            <p:cNvCxnSpPr/>
            <p:nvPr/>
          </p:nvCxnSpPr>
          <p:spPr>
            <a:xfrm>
              <a:off x="-7600" y="4789945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32"/>
            <p:cNvCxnSpPr/>
            <p:nvPr/>
          </p:nvCxnSpPr>
          <p:spPr>
            <a:xfrm>
              <a:off x="-7600" y="4998350"/>
              <a:ext cx="9152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4" name="Google Shape;2364;p32"/>
          <p:cNvGrpSpPr/>
          <p:nvPr/>
        </p:nvGrpSpPr>
        <p:grpSpPr>
          <a:xfrm>
            <a:off x="507050" y="439075"/>
            <a:ext cx="8149000" cy="4206900"/>
            <a:chOff x="507050" y="439075"/>
            <a:chExt cx="8149000" cy="4206900"/>
          </a:xfrm>
        </p:grpSpPr>
        <p:sp>
          <p:nvSpPr>
            <p:cNvPr id="2365" name="Google Shape;2365;p32"/>
            <p:cNvSpPr/>
            <p:nvPr/>
          </p:nvSpPr>
          <p:spPr>
            <a:xfrm>
              <a:off x="507150" y="439075"/>
              <a:ext cx="8148900" cy="4206900"/>
            </a:xfrm>
            <a:prstGeom prst="roundRect">
              <a:avLst>
                <a:gd name="adj" fmla="val 956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2"/>
            <p:cNvSpPr/>
            <p:nvPr/>
          </p:nvSpPr>
          <p:spPr>
            <a:xfrm>
              <a:off x="507050" y="439075"/>
              <a:ext cx="8148900" cy="810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950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 rot="10800000" flipH="1">
            <a:off x="-914750" y="-63849"/>
            <a:ext cx="10561668" cy="6198651"/>
            <a:chOff x="-914750" y="-437736"/>
            <a:chExt cx="10561668" cy="6198651"/>
          </a:xfrm>
        </p:grpSpPr>
        <p:grpSp>
          <p:nvGrpSpPr>
            <p:cNvPr id="88" name="Google Shape;88;p3"/>
            <p:cNvGrpSpPr/>
            <p:nvPr/>
          </p:nvGrpSpPr>
          <p:grpSpPr>
            <a:xfrm>
              <a:off x="-914750" y="-437736"/>
              <a:ext cx="10561668" cy="6198651"/>
              <a:chOff x="-914750" y="-437736"/>
              <a:chExt cx="10561668" cy="6198651"/>
            </a:xfrm>
          </p:grpSpPr>
          <p:sp>
            <p:nvSpPr>
              <p:cNvPr id="89" name="Google Shape;89;p3"/>
              <p:cNvSpPr/>
              <p:nvPr/>
            </p:nvSpPr>
            <p:spPr>
              <a:xfrm rot="-2700000">
                <a:off x="6641339" y="4508170"/>
                <a:ext cx="788213" cy="928009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41277" extrusionOk="0">
                    <a:moveTo>
                      <a:pt x="29485" y="0"/>
                    </a:moveTo>
                    <a:cubicBezTo>
                      <a:pt x="28164" y="0"/>
                      <a:pt x="26651" y="284"/>
                      <a:pt x="25064" y="777"/>
                    </a:cubicBezTo>
                    <a:cubicBezTo>
                      <a:pt x="17086" y="3314"/>
                      <a:pt x="9699" y="7660"/>
                      <a:pt x="3477" y="13309"/>
                    </a:cubicBezTo>
                    <a:cubicBezTo>
                      <a:pt x="2173" y="14456"/>
                      <a:pt x="870" y="15759"/>
                      <a:pt x="435" y="17497"/>
                    </a:cubicBezTo>
                    <a:cubicBezTo>
                      <a:pt x="1" y="19097"/>
                      <a:pt x="366" y="20835"/>
                      <a:pt x="800" y="22434"/>
                    </a:cubicBezTo>
                    <a:cubicBezTo>
                      <a:pt x="2034" y="26779"/>
                      <a:pt x="3546" y="31038"/>
                      <a:pt x="5441" y="35174"/>
                    </a:cubicBezTo>
                    <a:cubicBezTo>
                      <a:pt x="6658" y="37921"/>
                      <a:pt x="8552" y="40962"/>
                      <a:pt x="11594" y="41258"/>
                    </a:cubicBezTo>
                    <a:cubicBezTo>
                      <a:pt x="11735" y="41271"/>
                      <a:pt x="11876" y="41277"/>
                      <a:pt x="12017" y="41277"/>
                    </a:cubicBezTo>
                    <a:cubicBezTo>
                      <a:pt x="13390" y="41277"/>
                      <a:pt x="14764" y="40692"/>
                      <a:pt x="16009" y="40093"/>
                    </a:cubicBezTo>
                    <a:cubicBezTo>
                      <a:pt x="19850" y="38355"/>
                      <a:pt x="23761" y="36617"/>
                      <a:pt x="27602" y="34879"/>
                    </a:cubicBezTo>
                    <a:cubicBezTo>
                      <a:pt x="29618" y="33940"/>
                      <a:pt x="31652" y="33002"/>
                      <a:pt x="33025" y="31264"/>
                    </a:cubicBezTo>
                    <a:cubicBezTo>
                      <a:pt x="34833" y="28952"/>
                      <a:pt x="34989" y="25754"/>
                      <a:pt x="34989" y="22781"/>
                    </a:cubicBezTo>
                    <a:cubicBezTo>
                      <a:pt x="35059" y="16698"/>
                      <a:pt x="34763" y="10545"/>
                      <a:pt x="34190" y="4461"/>
                    </a:cubicBezTo>
                    <a:cubicBezTo>
                      <a:pt x="34120" y="3523"/>
                      <a:pt x="34033" y="2584"/>
                      <a:pt x="33529" y="1785"/>
                    </a:cubicBezTo>
                    <a:cubicBezTo>
                      <a:pt x="32736" y="530"/>
                      <a:pt x="31289" y="0"/>
                      <a:pt x="29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4362775" y="794269"/>
                <a:ext cx="1434574" cy="1112123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4356" extrusionOk="0">
                    <a:moveTo>
                      <a:pt x="10502" y="0"/>
                    </a:moveTo>
                    <a:cubicBezTo>
                      <a:pt x="7552" y="0"/>
                      <a:pt x="4411" y="1178"/>
                      <a:pt x="2903" y="3915"/>
                    </a:cubicBezTo>
                    <a:cubicBezTo>
                      <a:pt x="1" y="8990"/>
                      <a:pt x="2330" y="12832"/>
                      <a:pt x="5076" y="14135"/>
                    </a:cubicBezTo>
                    <a:cubicBezTo>
                      <a:pt x="5401" y="14286"/>
                      <a:pt x="5761" y="14356"/>
                      <a:pt x="6148" y="14356"/>
                    </a:cubicBezTo>
                    <a:cubicBezTo>
                      <a:pt x="10584" y="14356"/>
                      <a:pt x="18518" y="5142"/>
                      <a:pt x="16600" y="2472"/>
                    </a:cubicBezTo>
                    <a:cubicBezTo>
                      <a:pt x="15543" y="911"/>
                      <a:pt x="13096" y="0"/>
                      <a:pt x="10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38440" y="536315"/>
                <a:ext cx="1501787" cy="1112099"/>
              </a:xfrm>
              <a:custGeom>
                <a:avLst/>
                <a:gdLst/>
                <a:ahLst/>
                <a:cxnLst/>
                <a:rect l="l" t="t" r="r" b="b"/>
                <a:pathLst>
                  <a:path w="34260" h="26556" extrusionOk="0">
                    <a:moveTo>
                      <a:pt x="19974" y="0"/>
                    </a:moveTo>
                    <a:cubicBezTo>
                      <a:pt x="16211" y="0"/>
                      <a:pt x="11665" y="2170"/>
                      <a:pt x="7023" y="9128"/>
                    </a:cubicBezTo>
                    <a:cubicBezTo>
                      <a:pt x="1" y="19696"/>
                      <a:pt x="5076" y="22233"/>
                      <a:pt x="10360" y="25710"/>
                    </a:cubicBezTo>
                    <a:cubicBezTo>
                      <a:pt x="11249" y="26294"/>
                      <a:pt x="12272" y="26555"/>
                      <a:pt x="13382" y="26555"/>
                    </a:cubicBezTo>
                    <a:cubicBezTo>
                      <a:pt x="18874" y="26555"/>
                      <a:pt x="26527" y="20184"/>
                      <a:pt x="30922" y="15124"/>
                    </a:cubicBezTo>
                    <a:cubicBezTo>
                      <a:pt x="34260" y="11213"/>
                      <a:pt x="31722" y="5060"/>
                      <a:pt x="25204" y="1445"/>
                    </a:cubicBezTo>
                    <a:cubicBezTo>
                      <a:pt x="23751" y="613"/>
                      <a:pt x="21973" y="0"/>
                      <a:pt x="19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914750" y="3625685"/>
                <a:ext cx="1128577" cy="646866"/>
              </a:xfrm>
              <a:custGeom>
                <a:avLst/>
                <a:gdLst/>
                <a:ahLst/>
                <a:cxnLst/>
                <a:rect l="l" t="t" r="r" b="b"/>
                <a:pathLst>
                  <a:path w="50198" h="28772" extrusionOk="0">
                    <a:moveTo>
                      <a:pt x="40313" y="1"/>
                    </a:moveTo>
                    <a:cubicBezTo>
                      <a:pt x="37525" y="1"/>
                      <a:pt x="34742" y="676"/>
                      <a:pt x="32017" y="1409"/>
                    </a:cubicBezTo>
                    <a:cubicBezTo>
                      <a:pt x="24908" y="3286"/>
                      <a:pt x="17816" y="5093"/>
                      <a:pt x="10724" y="6971"/>
                    </a:cubicBezTo>
                    <a:cubicBezTo>
                      <a:pt x="8621" y="7492"/>
                      <a:pt x="6379" y="8135"/>
                      <a:pt x="4641" y="9508"/>
                    </a:cubicBezTo>
                    <a:cubicBezTo>
                      <a:pt x="1738" y="11907"/>
                      <a:pt x="1008" y="15957"/>
                      <a:pt x="504" y="19659"/>
                    </a:cubicBezTo>
                    <a:cubicBezTo>
                      <a:pt x="296" y="21536"/>
                      <a:pt x="0" y="23570"/>
                      <a:pt x="661" y="25308"/>
                    </a:cubicBezTo>
                    <a:cubicBezTo>
                      <a:pt x="1580" y="27956"/>
                      <a:pt x="4299" y="28771"/>
                      <a:pt x="6840" y="28771"/>
                    </a:cubicBezTo>
                    <a:cubicBezTo>
                      <a:pt x="7901" y="28771"/>
                      <a:pt x="8931" y="28629"/>
                      <a:pt x="9786" y="28419"/>
                    </a:cubicBezTo>
                    <a:cubicBezTo>
                      <a:pt x="21292" y="25586"/>
                      <a:pt x="32660" y="22336"/>
                      <a:pt x="43958" y="18703"/>
                    </a:cubicBezTo>
                    <a:cubicBezTo>
                      <a:pt x="45922" y="18129"/>
                      <a:pt x="48094" y="17330"/>
                      <a:pt x="49102" y="15522"/>
                    </a:cubicBezTo>
                    <a:cubicBezTo>
                      <a:pt x="49763" y="14445"/>
                      <a:pt x="49902" y="13210"/>
                      <a:pt x="49972" y="11907"/>
                    </a:cubicBezTo>
                    <a:cubicBezTo>
                      <a:pt x="50197" y="9300"/>
                      <a:pt x="50197" y="6536"/>
                      <a:pt x="48894" y="4294"/>
                    </a:cubicBezTo>
                    <a:cubicBezTo>
                      <a:pt x="47295" y="1617"/>
                      <a:pt x="44184" y="244"/>
                      <a:pt x="41072" y="18"/>
                    </a:cubicBezTo>
                    <a:cubicBezTo>
                      <a:pt x="40819" y="6"/>
                      <a:pt x="40566" y="1"/>
                      <a:pt x="40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 rot="-1936751">
                <a:off x="2742197" y="394744"/>
                <a:ext cx="515633" cy="646862"/>
              </a:xfrm>
              <a:custGeom>
                <a:avLst/>
                <a:gdLst/>
                <a:ahLst/>
                <a:cxnLst/>
                <a:rect l="l" t="t" r="r" b="b"/>
                <a:pathLst>
                  <a:path w="28610" h="28161" extrusionOk="0">
                    <a:moveTo>
                      <a:pt x="15776" y="0"/>
                    </a:moveTo>
                    <a:cubicBezTo>
                      <a:pt x="12486" y="0"/>
                      <a:pt x="9195" y="600"/>
                      <a:pt x="6084" y="1741"/>
                    </a:cubicBezTo>
                    <a:cubicBezTo>
                      <a:pt x="4189" y="2454"/>
                      <a:pt x="2312" y="3479"/>
                      <a:pt x="1234" y="5130"/>
                    </a:cubicBezTo>
                    <a:cubicBezTo>
                      <a:pt x="278" y="6591"/>
                      <a:pt x="139" y="8468"/>
                      <a:pt x="70" y="10206"/>
                    </a:cubicBezTo>
                    <a:cubicBezTo>
                      <a:pt x="0" y="13387"/>
                      <a:pt x="365" y="16515"/>
                      <a:pt x="1008" y="19627"/>
                    </a:cubicBezTo>
                    <a:cubicBezTo>
                      <a:pt x="1443" y="21504"/>
                      <a:pt x="2016" y="23311"/>
                      <a:pt x="3181" y="24771"/>
                    </a:cubicBezTo>
                    <a:cubicBezTo>
                      <a:pt x="5788" y="27883"/>
                      <a:pt x="10359" y="28161"/>
                      <a:pt x="14409" y="28161"/>
                    </a:cubicBezTo>
                    <a:cubicBezTo>
                      <a:pt x="16443" y="28161"/>
                      <a:pt x="18459" y="28161"/>
                      <a:pt x="20267" y="27292"/>
                    </a:cubicBezTo>
                    <a:cubicBezTo>
                      <a:pt x="22161" y="26353"/>
                      <a:pt x="23465" y="24476"/>
                      <a:pt x="24473" y="22668"/>
                    </a:cubicBezTo>
                    <a:cubicBezTo>
                      <a:pt x="27219" y="17662"/>
                      <a:pt x="28610" y="12013"/>
                      <a:pt x="28523" y="6365"/>
                    </a:cubicBezTo>
                    <a:cubicBezTo>
                      <a:pt x="28453" y="5061"/>
                      <a:pt x="28314" y="3618"/>
                      <a:pt x="27376" y="2680"/>
                    </a:cubicBezTo>
                    <a:cubicBezTo>
                      <a:pt x="26872" y="2245"/>
                      <a:pt x="26142" y="1950"/>
                      <a:pt x="25481" y="1741"/>
                    </a:cubicBezTo>
                    <a:cubicBezTo>
                      <a:pt x="23604" y="1081"/>
                      <a:pt x="21657" y="437"/>
                      <a:pt x="18529" y="142"/>
                    </a:cubicBezTo>
                    <a:cubicBezTo>
                      <a:pt x="17614" y="47"/>
                      <a:pt x="16695" y="0"/>
                      <a:pt x="15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3"/>
              <p:cNvGrpSpPr/>
              <p:nvPr/>
            </p:nvGrpSpPr>
            <p:grpSpPr>
              <a:xfrm>
                <a:off x="-108343" y="794267"/>
                <a:ext cx="1290131" cy="2577592"/>
                <a:chOff x="-198343" y="1271405"/>
                <a:chExt cx="1290131" cy="2577592"/>
              </a:xfrm>
            </p:grpSpPr>
            <p:sp>
              <p:nvSpPr>
                <p:cNvPr id="95" name="Google Shape;95;p3"/>
                <p:cNvSpPr/>
                <p:nvPr/>
              </p:nvSpPr>
              <p:spPr>
                <a:xfrm rot="1323346">
                  <a:off x="93501" y="2370699"/>
                  <a:ext cx="270446" cy="47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9" h="21135" extrusionOk="0">
                      <a:moveTo>
                        <a:pt x="8525" y="0"/>
                      </a:moveTo>
                      <a:cubicBezTo>
                        <a:pt x="7901" y="0"/>
                        <a:pt x="7253" y="81"/>
                        <a:pt x="6605" y="129"/>
                      </a:cubicBezTo>
                      <a:cubicBezTo>
                        <a:pt x="4276" y="494"/>
                        <a:pt x="2399" y="720"/>
                        <a:pt x="1391" y="2024"/>
                      </a:cubicBezTo>
                      <a:cubicBezTo>
                        <a:pt x="296" y="3327"/>
                        <a:pt x="1" y="5065"/>
                        <a:pt x="226" y="6734"/>
                      </a:cubicBezTo>
                      <a:cubicBezTo>
                        <a:pt x="366" y="8385"/>
                        <a:pt x="957" y="9915"/>
                        <a:pt x="1530" y="11514"/>
                      </a:cubicBezTo>
                      <a:lnTo>
                        <a:pt x="4641" y="19683"/>
                      </a:lnTo>
                      <a:cubicBezTo>
                        <a:pt x="4867" y="20274"/>
                        <a:pt x="5076" y="20848"/>
                        <a:pt x="5649" y="21074"/>
                      </a:cubicBezTo>
                      <a:cubicBezTo>
                        <a:pt x="5772" y="21115"/>
                        <a:pt x="5890" y="21134"/>
                        <a:pt x="6006" y="21134"/>
                      </a:cubicBezTo>
                      <a:cubicBezTo>
                        <a:pt x="6858" y="21134"/>
                        <a:pt x="7508" y="20082"/>
                        <a:pt x="7753" y="19179"/>
                      </a:cubicBezTo>
                      <a:cubicBezTo>
                        <a:pt x="9421" y="14330"/>
                        <a:pt x="10725" y="9411"/>
                        <a:pt x="11663" y="4405"/>
                      </a:cubicBezTo>
                      <a:cubicBezTo>
                        <a:pt x="11889" y="3466"/>
                        <a:pt x="12028" y="2458"/>
                        <a:pt x="11594" y="1589"/>
                      </a:cubicBezTo>
                      <a:cubicBezTo>
                        <a:pt x="11229" y="720"/>
                        <a:pt x="10290" y="216"/>
                        <a:pt x="9352" y="60"/>
                      </a:cubicBezTo>
                      <a:cubicBezTo>
                        <a:pt x="9082" y="16"/>
                        <a:pt x="8806" y="0"/>
                        <a:pt x="85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 rot="-9165751">
                  <a:off x="498237" y="1756047"/>
                  <a:ext cx="330612" cy="50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5" h="22321" extrusionOk="0">
                      <a:moveTo>
                        <a:pt x="13425" y="0"/>
                      </a:moveTo>
                      <a:cubicBezTo>
                        <a:pt x="12649" y="0"/>
                        <a:pt x="11765" y="690"/>
                        <a:pt x="11229" y="1380"/>
                      </a:cubicBezTo>
                      <a:cubicBezTo>
                        <a:pt x="7613" y="5725"/>
                        <a:pt x="4207" y="10296"/>
                        <a:pt x="1234" y="15076"/>
                      </a:cubicBezTo>
                      <a:cubicBezTo>
                        <a:pt x="591" y="16015"/>
                        <a:pt x="0" y="17023"/>
                        <a:pt x="157" y="18118"/>
                      </a:cubicBezTo>
                      <a:cubicBezTo>
                        <a:pt x="226" y="19126"/>
                        <a:pt x="939" y="19995"/>
                        <a:pt x="1895" y="20569"/>
                      </a:cubicBezTo>
                      <a:cubicBezTo>
                        <a:pt x="2764" y="21073"/>
                        <a:pt x="3772" y="21368"/>
                        <a:pt x="4780" y="21594"/>
                      </a:cubicBezTo>
                      <a:cubicBezTo>
                        <a:pt x="6312" y="21983"/>
                        <a:pt x="7686" y="22320"/>
                        <a:pt x="8886" y="22320"/>
                      </a:cubicBezTo>
                      <a:cubicBezTo>
                        <a:pt x="9674" y="22320"/>
                        <a:pt x="10386" y="22175"/>
                        <a:pt x="11020" y="21803"/>
                      </a:cubicBezTo>
                      <a:cubicBezTo>
                        <a:pt x="12602" y="20864"/>
                        <a:pt x="13627" y="19126"/>
                        <a:pt x="14062" y="17318"/>
                      </a:cubicBezTo>
                      <a:cubicBezTo>
                        <a:pt x="14566" y="15580"/>
                        <a:pt x="14566" y="13686"/>
                        <a:pt x="14635" y="11878"/>
                      </a:cubicBezTo>
                      <a:lnTo>
                        <a:pt x="14705" y="2040"/>
                      </a:lnTo>
                      <a:cubicBezTo>
                        <a:pt x="14705" y="1449"/>
                        <a:pt x="14705" y="650"/>
                        <a:pt x="14201" y="302"/>
                      </a:cubicBezTo>
                      <a:cubicBezTo>
                        <a:pt x="13970" y="90"/>
                        <a:pt x="13705" y="0"/>
                        <a:pt x="134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 rot="-1390510">
                  <a:off x="699714" y="2408358"/>
                  <a:ext cx="301299" cy="52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2" h="23268" extrusionOk="0">
                      <a:moveTo>
                        <a:pt x="9004" y="1"/>
                      </a:moveTo>
                      <a:cubicBezTo>
                        <a:pt x="8901" y="1"/>
                        <a:pt x="8796" y="8"/>
                        <a:pt x="8691" y="24"/>
                      </a:cubicBezTo>
                      <a:cubicBezTo>
                        <a:pt x="7822" y="180"/>
                        <a:pt x="7318" y="1258"/>
                        <a:pt x="6518" y="2927"/>
                      </a:cubicBezTo>
                      <a:cubicBezTo>
                        <a:pt x="4485" y="6837"/>
                        <a:pt x="2677" y="10887"/>
                        <a:pt x="1078" y="15024"/>
                      </a:cubicBezTo>
                      <a:cubicBezTo>
                        <a:pt x="574" y="16467"/>
                        <a:pt x="0" y="18135"/>
                        <a:pt x="504" y="19578"/>
                      </a:cubicBezTo>
                      <a:cubicBezTo>
                        <a:pt x="939" y="20812"/>
                        <a:pt x="2016" y="21751"/>
                        <a:pt x="3181" y="22255"/>
                      </a:cubicBezTo>
                      <a:cubicBezTo>
                        <a:pt x="4415" y="22776"/>
                        <a:pt x="5719" y="22985"/>
                        <a:pt x="6953" y="23124"/>
                      </a:cubicBezTo>
                      <a:cubicBezTo>
                        <a:pt x="7570" y="23208"/>
                        <a:pt x="8228" y="23268"/>
                        <a:pt x="8878" y="23268"/>
                      </a:cubicBezTo>
                      <a:cubicBezTo>
                        <a:pt x="10517" y="23268"/>
                        <a:pt x="12108" y="22886"/>
                        <a:pt x="12880" y="21542"/>
                      </a:cubicBezTo>
                      <a:cubicBezTo>
                        <a:pt x="13401" y="20742"/>
                        <a:pt x="13314" y="19647"/>
                        <a:pt x="13314" y="18639"/>
                      </a:cubicBezTo>
                      <a:cubicBezTo>
                        <a:pt x="13245" y="13651"/>
                        <a:pt x="13106" y="8576"/>
                        <a:pt x="12011" y="3657"/>
                      </a:cubicBezTo>
                      <a:cubicBezTo>
                        <a:pt x="11872" y="2788"/>
                        <a:pt x="11576" y="1918"/>
                        <a:pt x="11072" y="1119"/>
                      </a:cubicBezTo>
                      <a:cubicBezTo>
                        <a:pt x="10563" y="471"/>
                        <a:pt x="9821" y="1"/>
                        <a:pt x="9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-69313" y="3332798"/>
                  <a:ext cx="333753" cy="5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5" h="22960" extrusionOk="0">
                      <a:moveTo>
                        <a:pt x="12134" y="1"/>
                      </a:moveTo>
                      <a:cubicBezTo>
                        <a:pt x="11309" y="1"/>
                        <a:pt x="10592" y="1002"/>
                        <a:pt x="9491" y="2387"/>
                      </a:cubicBezTo>
                      <a:cubicBezTo>
                        <a:pt x="6727" y="5794"/>
                        <a:pt x="4120" y="9409"/>
                        <a:pt x="1739" y="13112"/>
                      </a:cubicBezTo>
                      <a:cubicBezTo>
                        <a:pt x="870" y="14415"/>
                        <a:pt x="0" y="15858"/>
                        <a:pt x="139" y="17457"/>
                      </a:cubicBezTo>
                      <a:cubicBezTo>
                        <a:pt x="296" y="18761"/>
                        <a:pt x="1165" y="19838"/>
                        <a:pt x="2243" y="20568"/>
                      </a:cubicBezTo>
                      <a:cubicBezTo>
                        <a:pt x="3338" y="21368"/>
                        <a:pt x="4554" y="21802"/>
                        <a:pt x="5788" y="22237"/>
                      </a:cubicBezTo>
                      <a:cubicBezTo>
                        <a:pt x="6868" y="22615"/>
                        <a:pt x="8110" y="22959"/>
                        <a:pt x="9254" y="22959"/>
                      </a:cubicBezTo>
                      <a:cubicBezTo>
                        <a:pt x="10263" y="22959"/>
                        <a:pt x="11195" y="22691"/>
                        <a:pt x="11872" y="21941"/>
                      </a:cubicBezTo>
                      <a:cubicBezTo>
                        <a:pt x="12532" y="21211"/>
                        <a:pt x="12741" y="20134"/>
                        <a:pt x="12897" y="19195"/>
                      </a:cubicBezTo>
                      <a:cubicBezTo>
                        <a:pt x="13906" y="14259"/>
                        <a:pt x="14844" y="9270"/>
                        <a:pt x="14775" y="4264"/>
                      </a:cubicBezTo>
                      <a:cubicBezTo>
                        <a:pt x="14775" y="3326"/>
                        <a:pt x="14705" y="2387"/>
                        <a:pt x="14340" y="1588"/>
                      </a:cubicBezTo>
                      <a:cubicBezTo>
                        <a:pt x="13975" y="719"/>
                        <a:pt x="13176" y="6"/>
                        <a:pt x="12237" y="6"/>
                      </a:cubicBezTo>
                      <a:cubicBezTo>
                        <a:pt x="12203" y="3"/>
                        <a:pt x="12168" y="1"/>
                        <a:pt x="121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-198343" y="1271405"/>
                  <a:ext cx="377908" cy="53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9" h="23670" extrusionOk="0">
                      <a:moveTo>
                        <a:pt x="8334" y="1"/>
                      </a:moveTo>
                      <a:cubicBezTo>
                        <a:pt x="8125" y="1"/>
                        <a:pt x="7908" y="28"/>
                        <a:pt x="7683" y="82"/>
                      </a:cubicBezTo>
                      <a:cubicBezTo>
                        <a:pt x="6084" y="447"/>
                        <a:pt x="4781" y="1681"/>
                        <a:pt x="3547" y="2846"/>
                      </a:cubicBezTo>
                      <a:cubicBezTo>
                        <a:pt x="2035" y="4288"/>
                        <a:pt x="366" y="6027"/>
                        <a:pt x="209" y="8199"/>
                      </a:cubicBezTo>
                      <a:cubicBezTo>
                        <a:pt x="1" y="10511"/>
                        <a:pt x="1513" y="12475"/>
                        <a:pt x="2904" y="14144"/>
                      </a:cubicBezTo>
                      <a:cubicBezTo>
                        <a:pt x="5215" y="16751"/>
                        <a:pt x="7683" y="19271"/>
                        <a:pt x="10204" y="21739"/>
                      </a:cubicBezTo>
                      <a:cubicBezTo>
                        <a:pt x="11233" y="22710"/>
                        <a:pt x="12467" y="23669"/>
                        <a:pt x="13765" y="23669"/>
                      </a:cubicBezTo>
                      <a:cubicBezTo>
                        <a:pt x="14024" y="23669"/>
                        <a:pt x="14286" y="23631"/>
                        <a:pt x="14549" y="23547"/>
                      </a:cubicBezTo>
                      <a:cubicBezTo>
                        <a:pt x="15853" y="23112"/>
                        <a:pt x="16652" y="21531"/>
                        <a:pt x="16722" y="20001"/>
                      </a:cubicBezTo>
                      <a:cubicBezTo>
                        <a:pt x="16809" y="18489"/>
                        <a:pt x="16218" y="17029"/>
                        <a:pt x="15714" y="15656"/>
                      </a:cubicBezTo>
                      <a:lnTo>
                        <a:pt x="11073" y="2620"/>
                      </a:lnTo>
                      <a:cubicBezTo>
                        <a:pt x="10466" y="888"/>
                        <a:pt x="9532" y="1"/>
                        <a:pt x="83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" name="Google Shape;100;p3"/>
              <p:cNvSpPr/>
              <p:nvPr/>
            </p:nvSpPr>
            <p:spPr>
              <a:xfrm rot="-3139246">
                <a:off x="8698077" y="2097485"/>
                <a:ext cx="462423" cy="812479"/>
              </a:xfrm>
              <a:custGeom>
                <a:avLst/>
                <a:gdLst/>
                <a:ahLst/>
                <a:cxnLst/>
                <a:rect l="l" t="t" r="r" b="b"/>
                <a:pathLst>
                  <a:path w="12029" h="21135" extrusionOk="0">
                    <a:moveTo>
                      <a:pt x="8525" y="0"/>
                    </a:moveTo>
                    <a:cubicBezTo>
                      <a:pt x="7901" y="0"/>
                      <a:pt x="7253" y="81"/>
                      <a:pt x="6605" y="129"/>
                    </a:cubicBezTo>
                    <a:cubicBezTo>
                      <a:pt x="4276" y="494"/>
                      <a:pt x="2399" y="720"/>
                      <a:pt x="1391" y="2024"/>
                    </a:cubicBezTo>
                    <a:cubicBezTo>
                      <a:pt x="296" y="3327"/>
                      <a:pt x="1" y="5065"/>
                      <a:pt x="226" y="6734"/>
                    </a:cubicBezTo>
                    <a:cubicBezTo>
                      <a:pt x="366" y="8385"/>
                      <a:pt x="957" y="9915"/>
                      <a:pt x="1530" y="11514"/>
                    </a:cubicBezTo>
                    <a:lnTo>
                      <a:pt x="4641" y="19683"/>
                    </a:lnTo>
                    <a:cubicBezTo>
                      <a:pt x="4867" y="20274"/>
                      <a:pt x="5076" y="20848"/>
                      <a:pt x="5649" y="21074"/>
                    </a:cubicBezTo>
                    <a:cubicBezTo>
                      <a:pt x="5772" y="21115"/>
                      <a:pt x="5890" y="21134"/>
                      <a:pt x="6006" y="21134"/>
                    </a:cubicBezTo>
                    <a:cubicBezTo>
                      <a:pt x="6858" y="21134"/>
                      <a:pt x="7508" y="20082"/>
                      <a:pt x="7753" y="19179"/>
                    </a:cubicBezTo>
                    <a:cubicBezTo>
                      <a:pt x="9421" y="14330"/>
                      <a:pt x="10725" y="9411"/>
                      <a:pt x="11663" y="4405"/>
                    </a:cubicBezTo>
                    <a:cubicBezTo>
                      <a:pt x="11889" y="3466"/>
                      <a:pt x="12028" y="2458"/>
                      <a:pt x="11594" y="1589"/>
                    </a:cubicBezTo>
                    <a:cubicBezTo>
                      <a:pt x="11229" y="720"/>
                      <a:pt x="10290" y="216"/>
                      <a:pt x="9352" y="60"/>
                    </a:cubicBezTo>
                    <a:cubicBezTo>
                      <a:pt x="9082" y="16"/>
                      <a:pt x="8806" y="0"/>
                      <a:pt x="8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rot="-5400000">
                <a:off x="8336892" y="1055719"/>
                <a:ext cx="729817" cy="1128771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22960" extrusionOk="0">
                    <a:moveTo>
                      <a:pt x="12134" y="1"/>
                    </a:moveTo>
                    <a:cubicBezTo>
                      <a:pt x="11309" y="1"/>
                      <a:pt x="10592" y="1002"/>
                      <a:pt x="9491" y="2387"/>
                    </a:cubicBezTo>
                    <a:cubicBezTo>
                      <a:pt x="6727" y="5794"/>
                      <a:pt x="4120" y="9409"/>
                      <a:pt x="1739" y="13112"/>
                    </a:cubicBezTo>
                    <a:cubicBezTo>
                      <a:pt x="870" y="14415"/>
                      <a:pt x="0" y="15858"/>
                      <a:pt x="139" y="17457"/>
                    </a:cubicBezTo>
                    <a:cubicBezTo>
                      <a:pt x="296" y="18761"/>
                      <a:pt x="1165" y="19838"/>
                      <a:pt x="2243" y="20568"/>
                    </a:cubicBezTo>
                    <a:cubicBezTo>
                      <a:pt x="3338" y="21368"/>
                      <a:pt x="4554" y="21802"/>
                      <a:pt x="5788" y="22237"/>
                    </a:cubicBezTo>
                    <a:cubicBezTo>
                      <a:pt x="6868" y="22615"/>
                      <a:pt x="8110" y="22959"/>
                      <a:pt x="9254" y="22959"/>
                    </a:cubicBezTo>
                    <a:cubicBezTo>
                      <a:pt x="10263" y="22959"/>
                      <a:pt x="11195" y="22691"/>
                      <a:pt x="11872" y="21941"/>
                    </a:cubicBezTo>
                    <a:cubicBezTo>
                      <a:pt x="12532" y="21211"/>
                      <a:pt x="12741" y="20134"/>
                      <a:pt x="12897" y="19195"/>
                    </a:cubicBezTo>
                    <a:cubicBezTo>
                      <a:pt x="13906" y="14259"/>
                      <a:pt x="14844" y="9270"/>
                      <a:pt x="14775" y="4264"/>
                    </a:cubicBezTo>
                    <a:cubicBezTo>
                      <a:pt x="14775" y="3326"/>
                      <a:pt x="14705" y="2387"/>
                      <a:pt x="14340" y="1588"/>
                    </a:cubicBezTo>
                    <a:cubicBezTo>
                      <a:pt x="13975" y="719"/>
                      <a:pt x="13176" y="6"/>
                      <a:pt x="12237" y="6"/>
                    </a:cubicBezTo>
                    <a:cubicBezTo>
                      <a:pt x="12203" y="3"/>
                      <a:pt x="12168" y="1"/>
                      <a:pt x="12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 rot="-7139710">
                <a:off x="1390606" y="2006182"/>
                <a:ext cx="1936014" cy="2183445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927320" y="1759814"/>
                <a:ext cx="1501786" cy="1283998"/>
              </a:xfrm>
              <a:custGeom>
                <a:avLst/>
                <a:gdLst/>
                <a:ahLst/>
                <a:cxnLst/>
                <a:rect l="l" t="t" r="r" b="b"/>
                <a:pathLst>
                  <a:path w="66798" h="57111" extrusionOk="0">
                    <a:moveTo>
                      <a:pt x="22310" y="0"/>
                    </a:moveTo>
                    <a:cubicBezTo>
                      <a:pt x="18246" y="0"/>
                      <a:pt x="14743" y="1365"/>
                      <a:pt x="12376" y="4476"/>
                    </a:cubicBezTo>
                    <a:cubicBezTo>
                      <a:pt x="0" y="20780"/>
                      <a:pt x="6953" y="35485"/>
                      <a:pt x="17225" y="44888"/>
                    </a:cubicBezTo>
                    <a:cubicBezTo>
                      <a:pt x="21268" y="48618"/>
                      <a:pt x="33925" y="57110"/>
                      <a:pt x="44820" y="57110"/>
                    </a:cubicBezTo>
                    <a:cubicBezTo>
                      <a:pt x="51490" y="57110"/>
                      <a:pt x="57500" y="53928"/>
                      <a:pt x="60470" y="44523"/>
                    </a:cubicBezTo>
                    <a:cubicBezTo>
                      <a:pt x="66798" y="24486"/>
                      <a:pt x="39522" y="0"/>
                      <a:pt x="22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249115" y="4547386"/>
                <a:ext cx="1501774" cy="1213530"/>
              </a:xfrm>
              <a:custGeom>
                <a:avLst/>
                <a:gdLst/>
                <a:ahLst/>
                <a:cxnLst/>
                <a:rect l="l" t="t" r="r" b="b"/>
                <a:pathLst>
                  <a:path w="29031" h="20714" extrusionOk="0">
                    <a:moveTo>
                      <a:pt x="14125" y="1"/>
                    </a:moveTo>
                    <a:cubicBezTo>
                      <a:pt x="13217" y="1"/>
                      <a:pt x="12295" y="123"/>
                      <a:pt x="11368" y="388"/>
                    </a:cubicBezTo>
                    <a:cubicBezTo>
                      <a:pt x="2173" y="2996"/>
                      <a:pt x="1" y="10522"/>
                      <a:pt x="1374" y="15527"/>
                    </a:cubicBezTo>
                    <a:cubicBezTo>
                      <a:pt x="2368" y="19098"/>
                      <a:pt x="8347" y="20714"/>
                      <a:pt x="14360" y="20714"/>
                    </a:cubicBezTo>
                    <a:cubicBezTo>
                      <a:pt x="20642" y="20714"/>
                      <a:pt x="26961" y="18950"/>
                      <a:pt x="27672" y="15806"/>
                    </a:cubicBezTo>
                    <a:cubicBezTo>
                      <a:pt x="29030" y="9622"/>
                      <a:pt x="22153" y="1"/>
                      <a:pt x="14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 rot="-3139427">
                <a:off x="8154136" y="-304130"/>
                <a:ext cx="1095324" cy="1542371"/>
              </a:xfrm>
              <a:custGeom>
                <a:avLst/>
                <a:gdLst/>
                <a:ahLst/>
                <a:cxnLst/>
                <a:rect l="l" t="t" r="r" b="b"/>
                <a:pathLst>
                  <a:path w="16809" h="23670" extrusionOk="0">
                    <a:moveTo>
                      <a:pt x="8334" y="1"/>
                    </a:moveTo>
                    <a:cubicBezTo>
                      <a:pt x="8125" y="1"/>
                      <a:pt x="7908" y="28"/>
                      <a:pt x="7683" y="82"/>
                    </a:cubicBezTo>
                    <a:cubicBezTo>
                      <a:pt x="6084" y="447"/>
                      <a:pt x="4781" y="1681"/>
                      <a:pt x="3547" y="2846"/>
                    </a:cubicBezTo>
                    <a:cubicBezTo>
                      <a:pt x="2035" y="4288"/>
                      <a:pt x="366" y="6027"/>
                      <a:pt x="209" y="8199"/>
                    </a:cubicBezTo>
                    <a:cubicBezTo>
                      <a:pt x="1" y="10511"/>
                      <a:pt x="1513" y="12475"/>
                      <a:pt x="2904" y="14144"/>
                    </a:cubicBezTo>
                    <a:cubicBezTo>
                      <a:pt x="5215" y="16751"/>
                      <a:pt x="7683" y="19271"/>
                      <a:pt x="10204" y="21739"/>
                    </a:cubicBezTo>
                    <a:cubicBezTo>
                      <a:pt x="11233" y="22710"/>
                      <a:pt x="12467" y="23669"/>
                      <a:pt x="13765" y="23669"/>
                    </a:cubicBezTo>
                    <a:cubicBezTo>
                      <a:pt x="14024" y="23669"/>
                      <a:pt x="14286" y="23631"/>
                      <a:pt x="14549" y="23547"/>
                    </a:cubicBezTo>
                    <a:cubicBezTo>
                      <a:pt x="15853" y="23112"/>
                      <a:pt x="16652" y="21531"/>
                      <a:pt x="16722" y="20001"/>
                    </a:cubicBezTo>
                    <a:cubicBezTo>
                      <a:pt x="16809" y="18489"/>
                      <a:pt x="16218" y="17029"/>
                      <a:pt x="15714" y="15656"/>
                    </a:cubicBezTo>
                    <a:lnTo>
                      <a:pt x="11073" y="2620"/>
                    </a:lnTo>
                    <a:cubicBezTo>
                      <a:pt x="10466" y="888"/>
                      <a:pt x="9532" y="1"/>
                      <a:pt x="83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3"/>
            <p:cNvGrpSpPr/>
            <p:nvPr/>
          </p:nvGrpSpPr>
          <p:grpSpPr>
            <a:xfrm rot="-6202840">
              <a:off x="2577570" y="4729912"/>
              <a:ext cx="772392" cy="730926"/>
              <a:chOff x="5381249" y="3148177"/>
              <a:chExt cx="1434563" cy="1447086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5381249" y="3594229"/>
                <a:ext cx="211830" cy="183277"/>
              </a:xfrm>
              <a:custGeom>
                <a:avLst/>
                <a:gdLst/>
                <a:ahLst/>
                <a:cxnLst/>
                <a:rect l="l" t="t" r="r" b="b"/>
                <a:pathLst>
                  <a:path w="9422" h="8152" extrusionOk="0">
                    <a:moveTo>
                      <a:pt x="1581" y="0"/>
                    </a:moveTo>
                    <a:cubicBezTo>
                      <a:pt x="1352" y="0"/>
                      <a:pt x="1115" y="33"/>
                      <a:pt x="870" y="105"/>
                    </a:cubicBezTo>
                    <a:cubicBezTo>
                      <a:pt x="209" y="331"/>
                      <a:pt x="1" y="1200"/>
                      <a:pt x="140" y="1774"/>
                    </a:cubicBezTo>
                    <a:cubicBezTo>
                      <a:pt x="366" y="2417"/>
                      <a:pt x="870" y="2938"/>
                      <a:pt x="1304" y="3373"/>
                    </a:cubicBezTo>
                    <a:cubicBezTo>
                      <a:pt x="3042" y="5111"/>
                      <a:pt x="4850" y="6918"/>
                      <a:pt x="7162" y="7927"/>
                    </a:cubicBezTo>
                    <a:cubicBezTo>
                      <a:pt x="7491" y="8052"/>
                      <a:pt x="7857" y="8151"/>
                      <a:pt x="8193" y="8151"/>
                    </a:cubicBezTo>
                    <a:cubicBezTo>
                      <a:pt x="8460" y="8151"/>
                      <a:pt x="8707" y="8088"/>
                      <a:pt x="8900" y="7927"/>
                    </a:cubicBezTo>
                    <a:cubicBezTo>
                      <a:pt x="9335" y="7631"/>
                      <a:pt x="9421" y="7057"/>
                      <a:pt x="9265" y="6553"/>
                    </a:cubicBezTo>
                    <a:cubicBezTo>
                      <a:pt x="9126" y="6119"/>
                      <a:pt x="8830" y="5754"/>
                      <a:pt x="8465" y="5389"/>
                    </a:cubicBezTo>
                    <a:cubicBezTo>
                      <a:pt x="7023" y="3651"/>
                      <a:pt x="5354" y="2139"/>
                      <a:pt x="3547" y="765"/>
                    </a:cubicBezTo>
                    <a:cubicBezTo>
                      <a:pt x="2941" y="318"/>
                      <a:pt x="2296" y="0"/>
                      <a:pt x="15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886139" y="4387434"/>
                <a:ext cx="185638" cy="207828"/>
              </a:xfrm>
              <a:custGeom>
                <a:avLst/>
                <a:gdLst/>
                <a:ahLst/>
                <a:cxnLst/>
                <a:rect l="l" t="t" r="r" b="b"/>
                <a:pathLst>
                  <a:path w="8257" h="9244" extrusionOk="0">
                    <a:moveTo>
                      <a:pt x="1313" y="0"/>
                    </a:moveTo>
                    <a:cubicBezTo>
                      <a:pt x="1213" y="0"/>
                      <a:pt x="1112" y="7"/>
                      <a:pt x="1009" y="21"/>
                    </a:cubicBezTo>
                    <a:cubicBezTo>
                      <a:pt x="348" y="160"/>
                      <a:pt x="0" y="890"/>
                      <a:pt x="70" y="1551"/>
                    </a:cubicBezTo>
                    <a:cubicBezTo>
                      <a:pt x="140" y="2194"/>
                      <a:pt x="505" y="2767"/>
                      <a:pt x="870" y="3358"/>
                    </a:cubicBezTo>
                    <a:cubicBezTo>
                      <a:pt x="2312" y="5375"/>
                      <a:pt x="3755" y="7408"/>
                      <a:pt x="5858" y="8781"/>
                    </a:cubicBezTo>
                    <a:cubicBezTo>
                      <a:pt x="6199" y="9029"/>
                      <a:pt x="6644" y="9244"/>
                      <a:pt x="7074" y="9244"/>
                    </a:cubicBezTo>
                    <a:cubicBezTo>
                      <a:pt x="7279" y="9244"/>
                      <a:pt x="7480" y="9195"/>
                      <a:pt x="7666" y="9077"/>
                    </a:cubicBezTo>
                    <a:cubicBezTo>
                      <a:pt x="8031" y="8851"/>
                      <a:pt x="8257" y="8347"/>
                      <a:pt x="8170" y="7843"/>
                    </a:cubicBezTo>
                    <a:cubicBezTo>
                      <a:pt x="8100" y="7339"/>
                      <a:pt x="7892" y="6904"/>
                      <a:pt x="7666" y="6470"/>
                    </a:cubicBezTo>
                    <a:cubicBezTo>
                      <a:pt x="6519" y="4592"/>
                      <a:pt x="5058" y="2767"/>
                      <a:pt x="3546" y="1116"/>
                    </a:cubicBezTo>
                    <a:cubicBezTo>
                      <a:pt x="2953" y="523"/>
                      <a:pt x="2192" y="0"/>
                      <a:pt x="1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944750" y="3293616"/>
                <a:ext cx="166101" cy="221498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9852" extrusionOk="0">
                    <a:moveTo>
                      <a:pt x="1292" y="1"/>
                    </a:moveTo>
                    <a:cubicBezTo>
                      <a:pt x="1245" y="1"/>
                      <a:pt x="1197" y="2"/>
                      <a:pt x="1148" y="5"/>
                    </a:cubicBezTo>
                    <a:cubicBezTo>
                      <a:pt x="505" y="5"/>
                      <a:pt x="70" y="735"/>
                      <a:pt x="70" y="1378"/>
                    </a:cubicBezTo>
                    <a:cubicBezTo>
                      <a:pt x="1" y="2039"/>
                      <a:pt x="348" y="2682"/>
                      <a:pt x="644" y="3273"/>
                    </a:cubicBezTo>
                    <a:cubicBezTo>
                      <a:pt x="1808" y="5446"/>
                      <a:pt x="3042" y="7688"/>
                      <a:pt x="4920" y="9270"/>
                    </a:cubicBezTo>
                    <a:cubicBezTo>
                      <a:pt x="5322" y="9561"/>
                      <a:pt x="5823" y="9852"/>
                      <a:pt x="6301" y="9852"/>
                    </a:cubicBezTo>
                    <a:cubicBezTo>
                      <a:pt x="6422" y="9852"/>
                      <a:pt x="6542" y="9833"/>
                      <a:pt x="6658" y="9791"/>
                    </a:cubicBezTo>
                    <a:cubicBezTo>
                      <a:pt x="7092" y="9565"/>
                      <a:pt x="7301" y="9061"/>
                      <a:pt x="7388" y="8627"/>
                    </a:cubicBezTo>
                    <a:cubicBezTo>
                      <a:pt x="7388" y="8122"/>
                      <a:pt x="7162" y="7688"/>
                      <a:pt x="6953" y="7253"/>
                    </a:cubicBezTo>
                    <a:cubicBezTo>
                      <a:pt x="6084" y="5150"/>
                      <a:pt x="4850" y="3186"/>
                      <a:pt x="3547" y="1378"/>
                    </a:cubicBezTo>
                    <a:cubicBezTo>
                      <a:pt x="2982" y="698"/>
                      <a:pt x="2306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643463" y="3936368"/>
                <a:ext cx="206749" cy="215315"/>
              </a:xfrm>
              <a:custGeom>
                <a:avLst/>
                <a:gdLst/>
                <a:ahLst/>
                <a:cxnLst/>
                <a:rect l="l" t="t" r="r" b="b"/>
                <a:pathLst>
                  <a:path w="9196" h="9577" extrusionOk="0">
                    <a:moveTo>
                      <a:pt x="1390" y="0"/>
                    </a:moveTo>
                    <a:cubicBezTo>
                      <a:pt x="960" y="0"/>
                      <a:pt x="532" y="160"/>
                      <a:pt x="279" y="461"/>
                    </a:cubicBezTo>
                    <a:cubicBezTo>
                      <a:pt x="1" y="895"/>
                      <a:pt x="1" y="1399"/>
                      <a:pt x="140" y="1834"/>
                    </a:cubicBezTo>
                    <a:cubicBezTo>
                      <a:pt x="279" y="2338"/>
                      <a:pt x="505" y="2772"/>
                      <a:pt x="939" y="3207"/>
                    </a:cubicBezTo>
                    <a:cubicBezTo>
                      <a:pt x="2608" y="5310"/>
                      <a:pt x="4485" y="7187"/>
                      <a:pt x="6519" y="8856"/>
                    </a:cubicBezTo>
                    <a:cubicBezTo>
                      <a:pt x="6973" y="9212"/>
                      <a:pt x="7574" y="9576"/>
                      <a:pt x="8121" y="9576"/>
                    </a:cubicBezTo>
                    <a:cubicBezTo>
                      <a:pt x="8349" y="9576"/>
                      <a:pt x="8567" y="9513"/>
                      <a:pt x="8761" y="9360"/>
                    </a:cubicBezTo>
                    <a:cubicBezTo>
                      <a:pt x="9056" y="9082"/>
                      <a:pt x="9195" y="8578"/>
                      <a:pt x="9126" y="8143"/>
                    </a:cubicBezTo>
                    <a:cubicBezTo>
                      <a:pt x="9056" y="7709"/>
                      <a:pt x="8830" y="7344"/>
                      <a:pt x="8622" y="6979"/>
                    </a:cubicBezTo>
                    <a:cubicBezTo>
                      <a:pt x="7162" y="4736"/>
                      <a:pt x="5354" y="2842"/>
                      <a:pt x="3407" y="1104"/>
                    </a:cubicBezTo>
                    <a:cubicBezTo>
                      <a:pt x="2973" y="669"/>
                      <a:pt x="2538" y="235"/>
                      <a:pt x="1947" y="96"/>
                    </a:cubicBezTo>
                    <a:cubicBezTo>
                      <a:pt x="1771" y="32"/>
                      <a:pt x="1580" y="0"/>
                      <a:pt x="13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581320" y="4193793"/>
                <a:ext cx="234492" cy="186807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8309" extrusionOk="0">
                    <a:moveTo>
                      <a:pt x="1576" y="1"/>
                    </a:moveTo>
                    <a:cubicBezTo>
                      <a:pt x="1001" y="1"/>
                      <a:pt x="470" y="229"/>
                      <a:pt x="210" y="674"/>
                    </a:cubicBezTo>
                    <a:cubicBezTo>
                      <a:pt x="1" y="1108"/>
                      <a:pt x="71" y="1682"/>
                      <a:pt x="366" y="2116"/>
                    </a:cubicBezTo>
                    <a:cubicBezTo>
                      <a:pt x="575" y="2481"/>
                      <a:pt x="870" y="2916"/>
                      <a:pt x="1305" y="3281"/>
                    </a:cubicBezTo>
                    <a:cubicBezTo>
                      <a:pt x="3321" y="5088"/>
                      <a:pt x="5493" y="6601"/>
                      <a:pt x="7823" y="7835"/>
                    </a:cubicBezTo>
                    <a:cubicBezTo>
                      <a:pt x="8253" y="8097"/>
                      <a:pt x="8798" y="8309"/>
                      <a:pt x="9273" y="8309"/>
                    </a:cubicBezTo>
                    <a:cubicBezTo>
                      <a:pt x="9584" y="8309"/>
                      <a:pt x="9865" y="8218"/>
                      <a:pt x="10065" y="7991"/>
                    </a:cubicBezTo>
                    <a:cubicBezTo>
                      <a:pt x="10360" y="7696"/>
                      <a:pt x="10430" y="7192"/>
                      <a:pt x="10273" y="6757"/>
                    </a:cubicBezTo>
                    <a:cubicBezTo>
                      <a:pt x="10134" y="6322"/>
                      <a:pt x="9839" y="5957"/>
                      <a:pt x="9491" y="5662"/>
                    </a:cubicBezTo>
                    <a:cubicBezTo>
                      <a:pt x="7753" y="3715"/>
                      <a:pt x="5650" y="2186"/>
                      <a:pt x="3408" y="743"/>
                    </a:cubicBezTo>
                    <a:cubicBezTo>
                      <a:pt x="2886" y="448"/>
                      <a:pt x="2382" y="83"/>
                      <a:pt x="1809" y="13"/>
                    </a:cubicBezTo>
                    <a:cubicBezTo>
                      <a:pt x="1731" y="5"/>
                      <a:pt x="1653" y="1"/>
                      <a:pt x="15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483634" y="3148177"/>
                <a:ext cx="202050" cy="22017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9793" extrusionOk="0">
                    <a:moveTo>
                      <a:pt x="1477" y="0"/>
                    </a:moveTo>
                    <a:cubicBezTo>
                      <a:pt x="1047" y="0"/>
                      <a:pt x="619" y="159"/>
                      <a:pt x="366" y="460"/>
                    </a:cubicBezTo>
                    <a:cubicBezTo>
                      <a:pt x="1" y="825"/>
                      <a:pt x="1" y="1399"/>
                      <a:pt x="157" y="1834"/>
                    </a:cubicBezTo>
                    <a:cubicBezTo>
                      <a:pt x="296" y="2268"/>
                      <a:pt x="522" y="2703"/>
                      <a:pt x="870" y="3224"/>
                    </a:cubicBezTo>
                    <a:cubicBezTo>
                      <a:pt x="2469" y="5397"/>
                      <a:pt x="4276" y="7343"/>
                      <a:pt x="6310" y="9012"/>
                    </a:cubicBezTo>
                    <a:cubicBezTo>
                      <a:pt x="6718" y="9420"/>
                      <a:pt x="7311" y="9793"/>
                      <a:pt x="7856" y="9793"/>
                    </a:cubicBezTo>
                    <a:cubicBezTo>
                      <a:pt x="8078" y="9793"/>
                      <a:pt x="8292" y="9731"/>
                      <a:pt x="8483" y="9586"/>
                    </a:cubicBezTo>
                    <a:cubicBezTo>
                      <a:pt x="8848" y="9377"/>
                      <a:pt x="8987" y="8873"/>
                      <a:pt x="8917" y="8438"/>
                    </a:cubicBezTo>
                    <a:cubicBezTo>
                      <a:pt x="8848" y="8004"/>
                      <a:pt x="8622" y="7639"/>
                      <a:pt x="8413" y="7204"/>
                    </a:cubicBezTo>
                    <a:cubicBezTo>
                      <a:pt x="7110" y="4962"/>
                      <a:pt x="5302" y="2998"/>
                      <a:pt x="3477" y="1190"/>
                    </a:cubicBezTo>
                    <a:cubicBezTo>
                      <a:pt x="3042" y="756"/>
                      <a:pt x="2538" y="321"/>
                      <a:pt x="2034" y="95"/>
                    </a:cubicBezTo>
                    <a:cubicBezTo>
                      <a:pt x="1858" y="31"/>
                      <a:pt x="1667" y="0"/>
                      <a:pt x="1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260495" y="3731530"/>
                <a:ext cx="187212" cy="19566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8703" extrusionOk="0">
                    <a:moveTo>
                      <a:pt x="1109" y="0"/>
                    </a:moveTo>
                    <a:cubicBezTo>
                      <a:pt x="771" y="0"/>
                      <a:pt x="463" y="129"/>
                      <a:pt x="296" y="446"/>
                    </a:cubicBezTo>
                    <a:cubicBezTo>
                      <a:pt x="1" y="881"/>
                      <a:pt x="209" y="1455"/>
                      <a:pt x="505" y="1959"/>
                    </a:cubicBezTo>
                    <a:cubicBezTo>
                      <a:pt x="1878" y="4496"/>
                      <a:pt x="4207" y="6391"/>
                      <a:pt x="6380" y="8268"/>
                    </a:cubicBezTo>
                    <a:cubicBezTo>
                      <a:pt x="6658" y="8477"/>
                      <a:pt x="7023" y="8703"/>
                      <a:pt x="7388" y="8703"/>
                    </a:cubicBezTo>
                    <a:cubicBezTo>
                      <a:pt x="7892" y="8703"/>
                      <a:pt x="8327" y="8198"/>
                      <a:pt x="8327" y="7694"/>
                    </a:cubicBezTo>
                    <a:cubicBezTo>
                      <a:pt x="8327" y="7103"/>
                      <a:pt x="8118" y="6669"/>
                      <a:pt x="7822" y="6165"/>
                    </a:cubicBezTo>
                    <a:cubicBezTo>
                      <a:pt x="6884" y="4653"/>
                      <a:pt x="5511" y="3349"/>
                      <a:pt x="4207" y="2045"/>
                    </a:cubicBezTo>
                    <a:cubicBezTo>
                      <a:pt x="3338" y="1246"/>
                      <a:pt x="2747" y="811"/>
                      <a:pt x="2174" y="377"/>
                    </a:cubicBezTo>
                    <a:cubicBezTo>
                      <a:pt x="1875" y="151"/>
                      <a:pt x="1474" y="0"/>
                      <a:pt x="1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5820872" y="3669276"/>
                <a:ext cx="229411" cy="200859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8934" extrusionOk="0">
                    <a:moveTo>
                      <a:pt x="1350" y="0"/>
                    </a:moveTo>
                    <a:cubicBezTo>
                      <a:pt x="1067" y="0"/>
                      <a:pt x="786" y="72"/>
                      <a:pt x="574" y="243"/>
                    </a:cubicBezTo>
                    <a:cubicBezTo>
                      <a:pt x="70" y="608"/>
                      <a:pt x="1" y="1251"/>
                      <a:pt x="209" y="1842"/>
                    </a:cubicBezTo>
                    <a:cubicBezTo>
                      <a:pt x="366" y="2416"/>
                      <a:pt x="800" y="2850"/>
                      <a:pt x="1235" y="3215"/>
                    </a:cubicBezTo>
                    <a:cubicBezTo>
                      <a:pt x="3112" y="5249"/>
                      <a:pt x="5285" y="6987"/>
                      <a:pt x="7683" y="8430"/>
                    </a:cubicBezTo>
                    <a:cubicBezTo>
                      <a:pt x="8031" y="8638"/>
                      <a:pt x="8396" y="8864"/>
                      <a:pt x="8761" y="8934"/>
                    </a:cubicBezTo>
                    <a:cubicBezTo>
                      <a:pt x="9196" y="8934"/>
                      <a:pt x="9630" y="8864"/>
                      <a:pt x="9926" y="8569"/>
                    </a:cubicBezTo>
                    <a:cubicBezTo>
                      <a:pt x="10134" y="8291"/>
                      <a:pt x="10204" y="7769"/>
                      <a:pt x="10065" y="7422"/>
                    </a:cubicBezTo>
                    <a:cubicBezTo>
                      <a:pt x="9926" y="7057"/>
                      <a:pt x="9700" y="6692"/>
                      <a:pt x="9422" y="6396"/>
                    </a:cubicBezTo>
                    <a:cubicBezTo>
                      <a:pt x="7683" y="4380"/>
                      <a:pt x="5580" y="2711"/>
                      <a:pt x="3477" y="1112"/>
                    </a:cubicBezTo>
                    <a:cubicBezTo>
                      <a:pt x="2817" y="608"/>
                      <a:pt x="2382" y="313"/>
                      <a:pt x="1948" y="104"/>
                    </a:cubicBezTo>
                    <a:cubicBezTo>
                      <a:pt x="1765" y="38"/>
                      <a:pt x="1557" y="0"/>
                      <a:pt x="1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6118653" y="4109663"/>
                <a:ext cx="195418" cy="229906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10226" extrusionOk="0">
                    <a:moveTo>
                      <a:pt x="1530" y="1"/>
                    </a:moveTo>
                    <a:cubicBezTo>
                      <a:pt x="591" y="70"/>
                      <a:pt x="0" y="1217"/>
                      <a:pt x="226" y="2086"/>
                    </a:cubicBezTo>
                    <a:cubicBezTo>
                      <a:pt x="365" y="2955"/>
                      <a:pt x="1095" y="3616"/>
                      <a:pt x="1600" y="4346"/>
                    </a:cubicBezTo>
                    <a:cubicBezTo>
                      <a:pt x="2973" y="6154"/>
                      <a:pt x="4502" y="7822"/>
                      <a:pt x="6084" y="9404"/>
                    </a:cubicBezTo>
                    <a:cubicBezTo>
                      <a:pt x="6379" y="9699"/>
                      <a:pt x="6675" y="9995"/>
                      <a:pt x="7040" y="10134"/>
                    </a:cubicBezTo>
                    <a:cubicBezTo>
                      <a:pt x="7184" y="10192"/>
                      <a:pt x="7358" y="10225"/>
                      <a:pt x="7537" y="10225"/>
                    </a:cubicBezTo>
                    <a:cubicBezTo>
                      <a:pt x="7790" y="10225"/>
                      <a:pt x="8053" y="10158"/>
                      <a:pt x="8257" y="9995"/>
                    </a:cubicBezTo>
                    <a:cubicBezTo>
                      <a:pt x="8622" y="9769"/>
                      <a:pt x="8691" y="9265"/>
                      <a:pt x="8691" y="8900"/>
                    </a:cubicBezTo>
                    <a:cubicBezTo>
                      <a:pt x="8622" y="8465"/>
                      <a:pt x="8483" y="8100"/>
                      <a:pt x="8257" y="7822"/>
                    </a:cubicBezTo>
                    <a:cubicBezTo>
                      <a:pt x="6883" y="5285"/>
                      <a:pt x="5006" y="3112"/>
                      <a:pt x="3042" y="939"/>
                    </a:cubicBezTo>
                    <a:cubicBezTo>
                      <a:pt x="2695" y="505"/>
                      <a:pt x="2173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" name="Google Shape;116;p3"/>
          <p:cNvGrpSpPr/>
          <p:nvPr/>
        </p:nvGrpSpPr>
        <p:grpSpPr>
          <a:xfrm rot="10800000" flipH="1">
            <a:off x="-160072" y="255977"/>
            <a:ext cx="7802292" cy="5846487"/>
            <a:chOff x="-160072" y="-405397"/>
            <a:chExt cx="7802292" cy="5846487"/>
          </a:xfrm>
        </p:grpSpPr>
        <p:sp>
          <p:nvSpPr>
            <p:cNvPr id="117" name="Google Shape;117;p3"/>
            <p:cNvSpPr/>
            <p:nvPr/>
          </p:nvSpPr>
          <p:spPr>
            <a:xfrm rot="-5400000">
              <a:off x="5008553" y="2807423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44087" y="-405397"/>
              <a:ext cx="1110231" cy="973829"/>
            </a:xfrm>
            <a:custGeom>
              <a:avLst/>
              <a:gdLst/>
              <a:ahLst/>
              <a:cxnLst/>
              <a:rect l="l" t="t" r="r" b="b"/>
              <a:pathLst>
                <a:path w="49382" h="43315" fill="none" extrusionOk="0">
                  <a:moveTo>
                    <a:pt x="505" y="1"/>
                  </a:moveTo>
                  <a:cubicBezTo>
                    <a:pt x="1" y="11298"/>
                    <a:pt x="1009" y="22596"/>
                    <a:pt x="3547" y="33529"/>
                  </a:cubicBezTo>
                  <a:cubicBezTo>
                    <a:pt x="4277" y="36640"/>
                    <a:pt x="5354" y="40047"/>
                    <a:pt x="8031" y="41855"/>
                  </a:cubicBezTo>
                  <a:cubicBezTo>
                    <a:pt x="10204" y="43228"/>
                    <a:pt x="13106" y="43315"/>
                    <a:pt x="15644" y="42446"/>
                  </a:cubicBezTo>
                  <a:cubicBezTo>
                    <a:pt x="18095" y="41646"/>
                    <a:pt x="20268" y="40047"/>
                    <a:pt x="22301" y="38379"/>
                  </a:cubicBezTo>
                  <a:cubicBezTo>
                    <a:pt x="33165" y="29844"/>
                    <a:pt x="42359" y="19259"/>
                    <a:pt x="49381" y="7318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60072" y="2475248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10800000" flipH="1">
            <a:off x="206467" y="717655"/>
            <a:ext cx="7683652" cy="4023442"/>
            <a:chOff x="206467" y="955969"/>
            <a:chExt cx="7683652" cy="4023442"/>
          </a:xfrm>
        </p:grpSpPr>
        <p:grpSp>
          <p:nvGrpSpPr>
            <p:cNvPr id="121" name="Google Shape;121;p3"/>
            <p:cNvGrpSpPr/>
            <p:nvPr/>
          </p:nvGrpSpPr>
          <p:grpSpPr>
            <a:xfrm rot="3340490">
              <a:off x="7644133" y="974984"/>
              <a:ext cx="180312" cy="254268"/>
              <a:chOff x="7597742" y="2116256"/>
              <a:chExt cx="526001" cy="254277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7597742" y="2116256"/>
                <a:ext cx="526001" cy="47123"/>
              </a:xfrm>
              <a:custGeom>
                <a:avLst/>
                <a:gdLst/>
                <a:ahLst/>
                <a:cxnLst/>
                <a:rect l="l" t="t" r="r" b="b"/>
                <a:pathLst>
                  <a:path w="23396" h="2096" extrusionOk="0">
                    <a:moveTo>
                      <a:pt x="18446" y="1"/>
                    </a:moveTo>
                    <a:cubicBezTo>
                      <a:pt x="17971" y="1"/>
                      <a:pt x="17494" y="15"/>
                      <a:pt x="17017" y="35"/>
                    </a:cubicBezTo>
                    <a:cubicBezTo>
                      <a:pt x="11959" y="35"/>
                      <a:pt x="6884" y="104"/>
                      <a:pt x="1878" y="104"/>
                    </a:cubicBezTo>
                    <a:cubicBezTo>
                      <a:pt x="1235" y="104"/>
                      <a:pt x="505" y="174"/>
                      <a:pt x="227" y="608"/>
                    </a:cubicBezTo>
                    <a:cubicBezTo>
                      <a:pt x="1" y="973"/>
                      <a:pt x="366" y="1408"/>
                      <a:pt x="800" y="1634"/>
                    </a:cubicBezTo>
                    <a:cubicBezTo>
                      <a:pt x="1304" y="1842"/>
                      <a:pt x="1808" y="1842"/>
                      <a:pt x="2399" y="1912"/>
                    </a:cubicBezTo>
                    <a:cubicBezTo>
                      <a:pt x="6127" y="2027"/>
                      <a:pt x="9865" y="2095"/>
                      <a:pt x="13604" y="2095"/>
                    </a:cubicBezTo>
                    <a:cubicBezTo>
                      <a:pt x="14939" y="2095"/>
                      <a:pt x="16273" y="2087"/>
                      <a:pt x="17608" y="2068"/>
                    </a:cubicBezTo>
                    <a:cubicBezTo>
                      <a:pt x="19416" y="1999"/>
                      <a:pt x="20650" y="1912"/>
                      <a:pt x="21953" y="1842"/>
                    </a:cubicBezTo>
                    <a:cubicBezTo>
                      <a:pt x="22388" y="1842"/>
                      <a:pt x="22892" y="1773"/>
                      <a:pt x="23101" y="1477"/>
                    </a:cubicBezTo>
                    <a:cubicBezTo>
                      <a:pt x="23396" y="973"/>
                      <a:pt x="22596" y="539"/>
                      <a:pt x="21953" y="400"/>
                    </a:cubicBezTo>
                    <a:cubicBezTo>
                      <a:pt x="20811" y="89"/>
                      <a:pt x="19633" y="1"/>
                      <a:pt x="18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7614154" y="2214729"/>
                <a:ext cx="490051" cy="51597"/>
              </a:xfrm>
              <a:custGeom>
                <a:avLst/>
                <a:gdLst/>
                <a:ahLst/>
                <a:cxnLst/>
                <a:rect l="l" t="t" r="r" b="b"/>
                <a:pathLst>
                  <a:path w="21797" h="2295" extrusionOk="0">
                    <a:moveTo>
                      <a:pt x="3842" y="0"/>
                    </a:moveTo>
                    <a:cubicBezTo>
                      <a:pt x="2608" y="0"/>
                      <a:pt x="1304" y="0"/>
                      <a:pt x="435" y="661"/>
                    </a:cubicBezTo>
                    <a:cubicBezTo>
                      <a:pt x="209" y="800"/>
                      <a:pt x="70" y="939"/>
                      <a:pt x="70" y="1095"/>
                    </a:cubicBezTo>
                    <a:cubicBezTo>
                      <a:pt x="1" y="1373"/>
                      <a:pt x="279" y="1669"/>
                      <a:pt x="644" y="1808"/>
                    </a:cubicBezTo>
                    <a:cubicBezTo>
                      <a:pt x="1009" y="1964"/>
                      <a:pt x="1374" y="1964"/>
                      <a:pt x="1808" y="1964"/>
                    </a:cubicBezTo>
                    <a:cubicBezTo>
                      <a:pt x="4920" y="2034"/>
                      <a:pt x="8031" y="2173"/>
                      <a:pt x="11142" y="2242"/>
                    </a:cubicBezTo>
                    <a:cubicBezTo>
                      <a:pt x="12089" y="2277"/>
                      <a:pt x="13050" y="2295"/>
                      <a:pt x="14010" y="2295"/>
                    </a:cubicBezTo>
                    <a:cubicBezTo>
                      <a:pt x="14970" y="2295"/>
                      <a:pt x="15931" y="2277"/>
                      <a:pt x="16878" y="2242"/>
                    </a:cubicBezTo>
                    <a:cubicBezTo>
                      <a:pt x="18460" y="2242"/>
                      <a:pt x="20128" y="2103"/>
                      <a:pt x="21432" y="1373"/>
                    </a:cubicBezTo>
                    <a:cubicBezTo>
                      <a:pt x="21571" y="1304"/>
                      <a:pt x="21658" y="1234"/>
                      <a:pt x="21727" y="1165"/>
                    </a:cubicBezTo>
                    <a:cubicBezTo>
                      <a:pt x="21797" y="939"/>
                      <a:pt x="21362" y="800"/>
                      <a:pt x="21067" y="730"/>
                    </a:cubicBezTo>
                    <a:cubicBezTo>
                      <a:pt x="18755" y="365"/>
                      <a:pt x="16357" y="504"/>
                      <a:pt x="13680" y="365"/>
                    </a:cubicBezTo>
                    <a:cubicBezTo>
                      <a:pt x="10430" y="139"/>
                      <a:pt x="7162" y="0"/>
                      <a:pt x="3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7605948" y="2316035"/>
                <a:ext cx="498257" cy="54498"/>
              </a:xfrm>
              <a:custGeom>
                <a:avLst/>
                <a:gdLst/>
                <a:ahLst/>
                <a:cxnLst/>
                <a:rect l="l" t="t" r="r" b="b"/>
                <a:pathLst>
                  <a:path w="22162" h="2424" extrusionOk="0">
                    <a:moveTo>
                      <a:pt x="6683" y="0"/>
                    </a:moveTo>
                    <a:cubicBezTo>
                      <a:pt x="5534" y="0"/>
                      <a:pt x="4389" y="19"/>
                      <a:pt x="3251" y="65"/>
                    </a:cubicBezTo>
                    <a:cubicBezTo>
                      <a:pt x="1947" y="65"/>
                      <a:pt x="505" y="274"/>
                      <a:pt x="70" y="1074"/>
                    </a:cubicBezTo>
                    <a:cubicBezTo>
                      <a:pt x="1" y="1143"/>
                      <a:pt x="1" y="1213"/>
                      <a:pt x="1" y="1282"/>
                    </a:cubicBezTo>
                    <a:cubicBezTo>
                      <a:pt x="70" y="1369"/>
                      <a:pt x="140" y="1439"/>
                      <a:pt x="209" y="1508"/>
                    </a:cubicBezTo>
                    <a:cubicBezTo>
                      <a:pt x="1009" y="1943"/>
                      <a:pt x="2104" y="2012"/>
                      <a:pt x="3112" y="2012"/>
                    </a:cubicBezTo>
                    <a:cubicBezTo>
                      <a:pt x="5076" y="2082"/>
                      <a:pt x="6953" y="2151"/>
                      <a:pt x="9126" y="2238"/>
                    </a:cubicBezTo>
                    <a:cubicBezTo>
                      <a:pt x="11991" y="2291"/>
                      <a:pt x="14765" y="2424"/>
                      <a:pt x="17548" y="2424"/>
                    </a:cubicBezTo>
                    <a:cubicBezTo>
                      <a:pt x="18430" y="2424"/>
                      <a:pt x="19312" y="2411"/>
                      <a:pt x="20198" y="2377"/>
                    </a:cubicBezTo>
                    <a:cubicBezTo>
                      <a:pt x="20632" y="2308"/>
                      <a:pt x="21067" y="2308"/>
                      <a:pt x="21432" y="2151"/>
                    </a:cubicBezTo>
                    <a:cubicBezTo>
                      <a:pt x="21866" y="2082"/>
                      <a:pt x="22162" y="1804"/>
                      <a:pt x="22162" y="1508"/>
                    </a:cubicBezTo>
                    <a:cubicBezTo>
                      <a:pt x="22162" y="1213"/>
                      <a:pt x="21936" y="1004"/>
                      <a:pt x="21588" y="848"/>
                    </a:cubicBezTo>
                    <a:cubicBezTo>
                      <a:pt x="21223" y="709"/>
                      <a:pt x="20789" y="639"/>
                      <a:pt x="20424" y="570"/>
                    </a:cubicBezTo>
                    <a:cubicBezTo>
                      <a:pt x="18755" y="344"/>
                      <a:pt x="17017" y="274"/>
                      <a:pt x="14914" y="205"/>
                    </a:cubicBezTo>
                    <a:cubicBezTo>
                      <a:pt x="12162" y="107"/>
                      <a:pt x="9410" y="0"/>
                      <a:pt x="6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3"/>
            <p:cNvGrpSpPr/>
            <p:nvPr/>
          </p:nvGrpSpPr>
          <p:grpSpPr>
            <a:xfrm rot="764379">
              <a:off x="6563776" y="4707281"/>
              <a:ext cx="262029" cy="246272"/>
              <a:chOff x="4811498" y="3999544"/>
              <a:chExt cx="529148" cy="269048"/>
            </a:xfrm>
          </p:grpSpPr>
          <p:sp>
            <p:nvSpPr>
              <p:cNvPr id="126" name="Google Shape;126;p3"/>
              <p:cNvSpPr/>
              <p:nvPr/>
            </p:nvSpPr>
            <p:spPr>
              <a:xfrm>
                <a:off x="4819322" y="4218703"/>
                <a:ext cx="516243" cy="49889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2219" extrusionOk="0">
                    <a:moveTo>
                      <a:pt x="21014" y="0"/>
                    </a:moveTo>
                    <a:cubicBezTo>
                      <a:pt x="17747" y="0"/>
                      <a:pt x="14496" y="0"/>
                      <a:pt x="11229" y="70"/>
                    </a:cubicBezTo>
                    <a:cubicBezTo>
                      <a:pt x="9212" y="70"/>
                      <a:pt x="7109" y="70"/>
                      <a:pt x="5076" y="209"/>
                    </a:cubicBezTo>
                    <a:cubicBezTo>
                      <a:pt x="3407" y="278"/>
                      <a:pt x="1669" y="504"/>
                      <a:pt x="365" y="1304"/>
                    </a:cubicBezTo>
                    <a:cubicBezTo>
                      <a:pt x="226" y="1304"/>
                      <a:pt x="87" y="1443"/>
                      <a:pt x="87" y="1512"/>
                    </a:cubicBezTo>
                    <a:cubicBezTo>
                      <a:pt x="0" y="1808"/>
                      <a:pt x="435" y="1947"/>
                      <a:pt x="800" y="1947"/>
                    </a:cubicBezTo>
                    <a:cubicBezTo>
                      <a:pt x="1871" y="2075"/>
                      <a:pt x="2943" y="2105"/>
                      <a:pt x="4042" y="2105"/>
                    </a:cubicBezTo>
                    <a:cubicBezTo>
                      <a:pt x="5010" y="2105"/>
                      <a:pt x="5999" y="2082"/>
                      <a:pt x="7030" y="2082"/>
                    </a:cubicBezTo>
                    <a:cubicBezTo>
                      <a:pt x="7527" y="2082"/>
                      <a:pt x="8034" y="2087"/>
                      <a:pt x="8552" y="2103"/>
                    </a:cubicBezTo>
                    <a:cubicBezTo>
                      <a:pt x="10588" y="2185"/>
                      <a:pt x="12625" y="2218"/>
                      <a:pt x="14647" y="2218"/>
                    </a:cubicBezTo>
                    <a:cubicBezTo>
                      <a:pt x="16077" y="2218"/>
                      <a:pt x="17500" y="2202"/>
                      <a:pt x="18911" y="2173"/>
                    </a:cubicBezTo>
                    <a:cubicBezTo>
                      <a:pt x="20215" y="2173"/>
                      <a:pt x="21658" y="2016"/>
                      <a:pt x="22596" y="1304"/>
                    </a:cubicBezTo>
                    <a:cubicBezTo>
                      <a:pt x="22753" y="1234"/>
                      <a:pt x="22892" y="1008"/>
                      <a:pt x="22892" y="869"/>
                    </a:cubicBezTo>
                    <a:cubicBezTo>
                      <a:pt x="22961" y="574"/>
                      <a:pt x="22683" y="278"/>
                      <a:pt x="22248" y="139"/>
                    </a:cubicBezTo>
                    <a:cubicBezTo>
                      <a:pt x="21883" y="0"/>
                      <a:pt x="21449" y="0"/>
                      <a:pt x="2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4814623" y="4111237"/>
                <a:ext cx="526023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2312" extrusionOk="0">
                    <a:moveTo>
                      <a:pt x="13680" y="0"/>
                    </a:moveTo>
                    <a:cubicBezTo>
                      <a:pt x="12376" y="23"/>
                      <a:pt x="11082" y="23"/>
                      <a:pt x="9794" y="23"/>
                    </a:cubicBezTo>
                    <a:cubicBezTo>
                      <a:pt x="7218" y="23"/>
                      <a:pt x="4665" y="23"/>
                      <a:pt x="2104" y="209"/>
                    </a:cubicBezTo>
                    <a:cubicBezTo>
                      <a:pt x="1600" y="278"/>
                      <a:pt x="1165" y="278"/>
                      <a:pt x="731" y="435"/>
                    </a:cubicBezTo>
                    <a:cubicBezTo>
                      <a:pt x="366" y="574"/>
                      <a:pt x="1" y="869"/>
                      <a:pt x="1" y="1147"/>
                    </a:cubicBezTo>
                    <a:cubicBezTo>
                      <a:pt x="1" y="1443"/>
                      <a:pt x="296" y="1738"/>
                      <a:pt x="644" y="1877"/>
                    </a:cubicBezTo>
                    <a:cubicBezTo>
                      <a:pt x="1078" y="2016"/>
                      <a:pt x="1443" y="2016"/>
                      <a:pt x="1878" y="2103"/>
                    </a:cubicBezTo>
                    <a:cubicBezTo>
                      <a:pt x="3686" y="2242"/>
                      <a:pt x="5424" y="2312"/>
                      <a:pt x="7683" y="2312"/>
                    </a:cubicBezTo>
                    <a:cubicBezTo>
                      <a:pt x="11803" y="2312"/>
                      <a:pt x="15939" y="2312"/>
                      <a:pt x="20059" y="2103"/>
                    </a:cubicBezTo>
                    <a:cubicBezTo>
                      <a:pt x="21362" y="2016"/>
                      <a:pt x="22962" y="1738"/>
                      <a:pt x="23327" y="939"/>
                    </a:cubicBezTo>
                    <a:cubicBezTo>
                      <a:pt x="23396" y="869"/>
                      <a:pt x="23396" y="713"/>
                      <a:pt x="23396" y="643"/>
                    </a:cubicBezTo>
                    <a:cubicBezTo>
                      <a:pt x="23327" y="574"/>
                      <a:pt x="23240" y="504"/>
                      <a:pt x="23170" y="504"/>
                    </a:cubicBezTo>
                    <a:cubicBezTo>
                      <a:pt x="22371" y="0"/>
                      <a:pt x="21154" y="0"/>
                      <a:pt x="20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4811498" y="3999544"/>
                <a:ext cx="529148" cy="55037"/>
              </a:xfrm>
              <a:custGeom>
                <a:avLst/>
                <a:gdLst/>
                <a:ahLst/>
                <a:cxnLst/>
                <a:rect l="l" t="t" r="r" b="b"/>
                <a:pathLst>
                  <a:path w="23536" h="2448" extrusionOk="0">
                    <a:moveTo>
                      <a:pt x="17293" y="1"/>
                    </a:moveTo>
                    <a:cubicBezTo>
                      <a:pt x="16716" y="1"/>
                      <a:pt x="16119" y="9"/>
                      <a:pt x="15487" y="32"/>
                    </a:cubicBezTo>
                    <a:cubicBezTo>
                      <a:pt x="11073" y="188"/>
                      <a:pt x="6658" y="32"/>
                      <a:pt x="2243" y="397"/>
                    </a:cubicBezTo>
                    <a:cubicBezTo>
                      <a:pt x="1652" y="466"/>
                      <a:pt x="1078" y="466"/>
                      <a:pt x="713" y="762"/>
                    </a:cubicBezTo>
                    <a:cubicBezTo>
                      <a:pt x="279" y="988"/>
                      <a:pt x="1" y="1422"/>
                      <a:pt x="348" y="1700"/>
                    </a:cubicBezTo>
                    <a:cubicBezTo>
                      <a:pt x="574" y="1857"/>
                      <a:pt x="939" y="1996"/>
                      <a:pt x="1304" y="1996"/>
                    </a:cubicBezTo>
                    <a:cubicBezTo>
                      <a:pt x="2871" y="2301"/>
                      <a:pt x="4486" y="2448"/>
                      <a:pt x="6492" y="2448"/>
                    </a:cubicBezTo>
                    <a:cubicBezTo>
                      <a:pt x="6890" y="2448"/>
                      <a:pt x="7304" y="2442"/>
                      <a:pt x="7735" y="2430"/>
                    </a:cubicBezTo>
                    <a:cubicBezTo>
                      <a:pt x="12011" y="2430"/>
                      <a:pt x="16218" y="2361"/>
                      <a:pt x="20424" y="2361"/>
                    </a:cubicBezTo>
                    <a:cubicBezTo>
                      <a:pt x="21136" y="2291"/>
                      <a:pt x="21797" y="2291"/>
                      <a:pt x="22440" y="2135"/>
                    </a:cubicBezTo>
                    <a:cubicBezTo>
                      <a:pt x="23031" y="1926"/>
                      <a:pt x="23535" y="1561"/>
                      <a:pt x="23535" y="1057"/>
                    </a:cubicBezTo>
                    <a:cubicBezTo>
                      <a:pt x="23466" y="692"/>
                      <a:pt x="22944" y="327"/>
                      <a:pt x="22371" y="188"/>
                    </a:cubicBezTo>
                    <a:cubicBezTo>
                      <a:pt x="21866" y="32"/>
                      <a:pt x="21206" y="32"/>
                      <a:pt x="20632" y="32"/>
                    </a:cubicBezTo>
                    <a:cubicBezTo>
                      <a:pt x="19520" y="32"/>
                      <a:pt x="18446" y="1"/>
                      <a:pt x="17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 rot="-3625297">
              <a:off x="247226" y="4402293"/>
              <a:ext cx="261994" cy="246278"/>
              <a:chOff x="4811498" y="3999544"/>
              <a:chExt cx="529148" cy="269048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4819322" y="4218703"/>
                <a:ext cx="516243" cy="49889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2219" extrusionOk="0">
                    <a:moveTo>
                      <a:pt x="21014" y="0"/>
                    </a:moveTo>
                    <a:cubicBezTo>
                      <a:pt x="17747" y="0"/>
                      <a:pt x="14496" y="0"/>
                      <a:pt x="11229" y="70"/>
                    </a:cubicBezTo>
                    <a:cubicBezTo>
                      <a:pt x="9212" y="70"/>
                      <a:pt x="7109" y="70"/>
                      <a:pt x="5076" y="209"/>
                    </a:cubicBezTo>
                    <a:cubicBezTo>
                      <a:pt x="3407" y="278"/>
                      <a:pt x="1669" y="504"/>
                      <a:pt x="365" y="1304"/>
                    </a:cubicBezTo>
                    <a:cubicBezTo>
                      <a:pt x="226" y="1304"/>
                      <a:pt x="87" y="1443"/>
                      <a:pt x="87" y="1512"/>
                    </a:cubicBezTo>
                    <a:cubicBezTo>
                      <a:pt x="0" y="1808"/>
                      <a:pt x="435" y="1947"/>
                      <a:pt x="800" y="1947"/>
                    </a:cubicBezTo>
                    <a:cubicBezTo>
                      <a:pt x="1871" y="2075"/>
                      <a:pt x="2943" y="2105"/>
                      <a:pt x="4042" y="2105"/>
                    </a:cubicBezTo>
                    <a:cubicBezTo>
                      <a:pt x="5010" y="2105"/>
                      <a:pt x="5999" y="2082"/>
                      <a:pt x="7030" y="2082"/>
                    </a:cubicBezTo>
                    <a:cubicBezTo>
                      <a:pt x="7527" y="2082"/>
                      <a:pt x="8034" y="2087"/>
                      <a:pt x="8552" y="2103"/>
                    </a:cubicBezTo>
                    <a:cubicBezTo>
                      <a:pt x="10588" y="2185"/>
                      <a:pt x="12625" y="2218"/>
                      <a:pt x="14647" y="2218"/>
                    </a:cubicBezTo>
                    <a:cubicBezTo>
                      <a:pt x="16077" y="2218"/>
                      <a:pt x="17500" y="2202"/>
                      <a:pt x="18911" y="2173"/>
                    </a:cubicBezTo>
                    <a:cubicBezTo>
                      <a:pt x="20215" y="2173"/>
                      <a:pt x="21658" y="2016"/>
                      <a:pt x="22596" y="1304"/>
                    </a:cubicBezTo>
                    <a:cubicBezTo>
                      <a:pt x="22753" y="1234"/>
                      <a:pt x="22892" y="1008"/>
                      <a:pt x="22892" y="869"/>
                    </a:cubicBezTo>
                    <a:cubicBezTo>
                      <a:pt x="22961" y="574"/>
                      <a:pt x="22683" y="278"/>
                      <a:pt x="22248" y="139"/>
                    </a:cubicBezTo>
                    <a:cubicBezTo>
                      <a:pt x="21883" y="0"/>
                      <a:pt x="21449" y="0"/>
                      <a:pt x="2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4814623" y="4111237"/>
                <a:ext cx="526023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2312" extrusionOk="0">
                    <a:moveTo>
                      <a:pt x="13680" y="0"/>
                    </a:moveTo>
                    <a:cubicBezTo>
                      <a:pt x="12376" y="23"/>
                      <a:pt x="11082" y="23"/>
                      <a:pt x="9794" y="23"/>
                    </a:cubicBezTo>
                    <a:cubicBezTo>
                      <a:pt x="7218" y="23"/>
                      <a:pt x="4665" y="23"/>
                      <a:pt x="2104" y="209"/>
                    </a:cubicBezTo>
                    <a:cubicBezTo>
                      <a:pt x="1600" y="278"/>
                      <a:pt x="1165" y="278"/>
                      <a:pt x="731" y="435"/>
                    </a:cubicBezTo>
                    <a:cubicBezTo>
                      <a:pt x="366" y="574"/>
                      <a:pt x="1" y="869"/>
                      <a:pt x="1" y="1147"/>
                    </a:cubicBezTo>
                    <a:cubicBezTo>
                      <a:pt x="1" y="1443"/>
                      <a:pt x="296" y="1738"/>
                      <a:pt x="644" y="1877"/>
                    </a:cubicBezTo>
                    <a:cubicBezTo>
                      <a:pt x="1078" y="2016"/>
                      <a:pt x="1443" y="2016"/>
                      <a:pt x="1878" y="2103"/>
                    </a:cubicBezTo>
                    <a:cubicBezTo>
                      <a:pt x="3686" y="2242"/>
                      <a:pt x="5424" y="2312"/>
                      <a:pt x="7683" y="2312"/>
                    </a:cubicBezTo>
                    <a:cubicBezTo>
                      <a:pt x="11803" y="2312"/>
                      <a:pt x="15939" y="2312"/>
                      <a:pt x="20059" y="2103"/>
                    </a:cubicBezTo>
                    <a:cubicBezTo>
                      <a:pt x="21362" y="2016"/>
                      <a:pt x="22962" y="1738"/>
                      <a:pt x="23327" y="939"/>
                    </a:cubicBezTo>
                    <a:cubicBezTo>
                      <a:pt x="23396" y="869"/>
                      <a:pt x="23396" y="713"/>
                      <a:pt x="23396" y="643"/>
                    </a:cubicBezTo>
                    <a:cubicBezTo>
                      <a:pt x="23327" y="574"/>
                      <a:pt x="23240" y="504"/>
                      <a:pt x="23170" y="504"/>
                    </a:cubicBezTo>
                    <a:cubicBezTo>
                      <a:pt x="22371" y="0"/>
                      <a:pt x="21154" y="0"/>
                      <a:pt x="20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4811498" y="3999544"/>
                <a:ext cx="529148" cy="55037"/>
              </a:xfrm>
              <a:custGeom>
                <a:avLst/>
                <a:gdLst/>
                <a:ahLst/>
                <a:cxnLst/>
                <a:rect l="l" t="t" r="r" b="b"/>
                <a:pathLst>
                  <a:path w="23536" h="2448" extrusionOk="0">
                    <a:moveTo>
                      <a:pt x="17293" y="1"/>
                    </a:moveTo>
                    <a:cubicBezTo>
                      <a:pt x="16716" y="1"/>
                      <a:pt x="16119" y="9"/>
                      <a:pt x="15487" y="32"/>
                    </a:cubicBezTo>
                    <a:cubicBezTo>
                      <a:pt x="11073" y="188"/>
                      <a:pt x="6658" y="32"/>
                      <a:pt x="2243" y="397"/>
                    </a:cubicBezTo>
                    <a:cubicBezTo>
                      <a:pt x="1652" y="466"/>
                      <a:pt x="1078" y="466"/>
                      <a:pt x="713" y="762"/>
                    </a:cubicBezTo>
                    <a:cubicBezTo>
                      <a:pt x="279" y="988"/>
                      <a:pt x="1" y="1422"/>
                      <a:pt x="348" y="1700"/>
                    </a:cubicBezTo>
                    <a:cubicBezTo>
                      <a:pt x="574" y="1857"/>
                      <a:pt x="939" y="1996"/>
                      <a:pt x="1304" y="1996"/>
                    </a:cubicBezTo>
                    <a:cubicBezTo>
                      <a:pt x="2871" y="2301"/>
                      <a:pt x="4486" y="2448"/>
                      <a:pt x="6492" y="2448"/>
                    </a:cubicBezTo>
                    <a:cubicBezTo>
                      <a:pt x="6890" y="2448"/>
                      <a:pt x="7304" y="2442"/>
                      <a:pt x="7735" y="2430"/>
                    </a:cubicBezTo>
                    <a:cubicBezTo>
                      <a:pt x="12011" y="2430"/>
                      <a:pt x="16218" y="2361"/>
                      <a:pt x="20424" y="2361"/>
                    </a:cubicBezTo>
                    <a:cubicBezTo>
                      <a:pt x="21136" y="2291"/>
                      <a:pt x="21797" y="2291"/>
                      <a:pt x="22440" y="2135"/>
                    </a:cubicBezTo>
                    <a:cubicBezTo>
                      <a:pt x="23031" y="1926"/>
                      <a:pt x="23535" y="1561"/>
                      <a:pt x="23535" y="1057"/>
                    </a:cubicBezTo>
                    <a:cubicBezTo>
                      <a:pt x="23466" y="692"/>
                      <a:pt x="22944" y="327"/>
                      <a:pt x="22371" y="188"/>
                    </a:cubicBezTo>
                    <a:cubicBezTo>
                      <a:pt x="21866" y="32"/>
                      <a:pt x="21206" y="32"/>
                      <a:pt x="20632" y="32"/>
                    </a:cubicBezTo>
                    <a:cubicBezTo>
                      <a:pt x="19520" y="32"/>
                      <a:pt x="18446" y="1"/>
                      <a:pt x="17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2391900" y="2179625"/>
            <a:ext cx="4360200" cy="84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 idx="2" hasCustomPrompt="1"/>
          </p:nvPr>
        </p:nvSpPr>
        <p:spPr>
          <a:xfrm>
            <a:off x="3973575" y="877700"/>
            <a:ext cx="1197000" cy="112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135" name="Google Shape;135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 rot="10800000" flipH="1">
            <a:off x="-645465" y="-978717"/>
            <a:ext cx="10677272" cy="7654501"/>
            <a:chOff x="-645465" y="-978717"/>
            <a:chExt cx="10677272" cy="7654501"/>
          </a:xfrm>
        </p:grpSpPr>
        <p:grpSp>
          <p:nvGrpSpPr>
            <p:cNvPr id="137" name="Google Shape;137;p3"/>
            <p:cNvGrpSpPr/>
            <p:nvPr/>
          </p:nvGrpSpPr>
          <p:grpSpPr>
            <a:xfrm>
              <a:off x="7618738" y="3323869"/>
              <a:ext cx="2413069" cy="2216842"/>
              <a:chOff x="7618738" y="3323869"/>
              <a:chExt cx="2413069" cy="221684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7618738" y="3323869"/>
                <a:ext cx="2413069" cy="2216842"/>
              </a:xfrm>
              <a:custGeom>
                <a:avLst/>
                <a:gdLst/>
                <a:ahLst/>
                <a:cxnLst/>
                <a:rect l="l" t="t" r="r" b="b"/>
                <a:pathLst>
                  <a:path w="107331" h="98603" extrusionOk="0">
                    <a:moveTo>
                      <a:pt x="41903" y="1"/>
                    </a:moveTo>
                    <a:cubicBezTo>
                      <a:pt x="21303" y="1"/>
                      <a:pt x="3951" y="24131"/>
                      <a:pt x="1235" y="43344"/>
                    </a:cubicBezTo>
                    <a:cubicBezTo>
                      <a:pt x="1" y="51879"/>
                      <a:pt x="5719" y="59700"/>
                      <a:pt x="11872" y="65714"/>
                    </a:cubicBezTo>
                    <a:cubicBezTo>
                      <a:pt x="19764" y="73466"/>
                      <a:pt x="27950" y="80923"/>
                      <a:pt x="36432" y="88101"/>
                    </a:cubicBezTo>
                    <a:cubicBezTo>
                      <a:pt x="44015" y="94548"/>
                      <a:pt x="52372" y="98603"/>
                      <a:pt x="60806" y="98603"/>
                    </a:cubicBezTo>
                    <a:cubicBezTo>
                      <a:pt x="66948" y="98603"/>
                      <a:pt x="73132" y="96452"/>
                      <a:pt x="79086" y="91508"/>
                    </a:cubicBezTo>
                    <a:cubicBezTo>
                      <a:pt x="84596" y="86937"/>
                      <a:pt x="89150" y="81218"/>
                      <a:pt x="94225" y="76004"/>
                    </a:cubicBezTo>
                    <a:cubicBezTo>
                      <a:pt x="103629" y="66305"/>
                      <a:pt x="107331" y="57319"/>
                      <a:pt x="98710" y="45656"/>
                    </a:cubicBezTo>
                    <a:cubicBezTo>
                      <a:pt x="88646" y="32047"/>
                      <a:pt x="60766" y="1473"/>
                      <a:pt x="44184" y="100"/>
                    </a:cubicBezTo>
                    <a:cubicBezTo>
                      <a:pt x="43420" y="33"/>
                      <a:pt x="42659" y="1"/>
                      <a:pt x="419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9" name="Google Shape;139;p3"/>
              <p:cNvGrpSpPr/>
              <p:nvPr/>
            </p:nvGrpSpPr>
            <p:grpSpPr>
              <a:xfrm>
                <a:off x="8166924" y="3708739"/>
                <a:ext cx="1434563" cy="1447086"/>
                <a:chOff x="5381249" y="3148177"/>
                <a:chExt cx="1434563" cy="1447086"/>
              </a:xfrm>
            </p:grpSpPr>
            <p:sp>
              <p:nvSpPr>
                <p:cNvPr id="140" name="Google Shape;140;p3"/>
                <p:cNvSpPr/>
                <p:nvPr/>
              </p:nvSpPr>
              <p:spPr>
                <a:xfrm>
                  <a:off x="5381249" y="3594229"/>
                  <a:ext cx="211830" cy="18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8152" extrusionOk="0">
                      <a:moveTo>
                        <a:pt x="1581" y="0"/>
                      </a:moveTo>
                      <a:cubicBezTo>
                        <a:pt x="1352" y="0"/>
                        <a:pt x="1115" y="33"/>
                        <a:pt x="870" y="105"/>
                      </a:cubicBezTo>
                      <a:cubicBezTo>
                        <a:pt x="209" y="331"/>
                        <a:pt x="1" y="1200"/>
                        <a:pt x="140" y="1774"/>
                      </a:cubicBezTo>
                      <a:cubicBezTo>
                        <a:pt x="366" y="2417"/>
                        <a:pt x="870" y="2938"/>
                        <a:pt x="1304" y="3373"/>
                      </a:cubicBezTo>
                      <a:cubicBezTo>
                        <a:pt x="3042" y="5111"/>
                        <a:pt x="4850" y="6918"/>
                        <a:pt x="7162" y="7927"/>
                      </a:cubicBezTo>
                      <a:cubicBezTo>
                        <a:pt x="7491" y="8052"/>
                        <a:pt x="7857" y="8151"/>
                        <a:pt x="8193" y="8151"/>
                      </a:cubicBezTo>
                      <a:cubicBezTo>
                        <a:pt x="8460" y="8151"/>
                        <a:pt x="8707" y="8088"/>
                        <a:pt x="8900" y="7927"/>
                      </a:cubicBezTo>
                      <a:cubicBezTo>
                        <a:pt x="9335" y="7631"/>
                        <a:pt x="9421" y="7057"/>
                        <a:pt x="9265" y="6553"/>
                      </a:cubicBezTo>
                      <a:cubicBezTo>
                        <a:pt x="9126" y="6119"/>
                        <a:pt x="8830" y="5754"/>
                        <a:pt x="8465" y="5389"/>
                      </a:cubicBezTo>
                      <a:cubicBezTo>
                        <a:pt x="7023" y="3651"/>
                        <a:pt x="5354" y="2139"/>
                        <a:pt x="3547" y="765"/>
                      </a:cubicBezTo>
                      <a:cubicBezTo>
                        <a:pt x="2941" y="318"/>
                        <a:pt x="2296" y="0"/>
                        <a:pt x="1581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5886139" y="4387434"/>
                  <a:ext cx="185638" cy="207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9244" extrusionOk="0">
                      <a:moveTo>
                        <a:pt x="1313" y="0"/>
                      </a:moveTo>
                      <a:cubicBezTo>
                        <a:pt x="1213" y="0"/>
                        <a:pt x="1112" y="7"/>
                        <a:pt x="1009" y="21"/>
                      </a:cubicBezTo>
                      <a:cubicBezTo>
                        <a:pt x="348" y="160"/>
                        <a:pt x="0" y="890"/>
                        <a:pt x="70" y="1551"/>
                      </a:cubicBezTo>
                      <a:cubicBezTo>
                        <a:pt x="140" y="2194"/>
                        <a:pt x="505" y="2767"/>
                        <a:pt x="870" y="3358"/>
                      </a:cubicBezTo>
                      <a:cubicBezTo>
                        <a:pt x="2312" y="5375"/>
                        <a:pt x="3755" y="7408"/>
                        <a:pt x="5858" y="8781"/>
                      </a:cubicBezTo>
                      <a:cubicBezTo>
                        <a:pt x="6199" y="9029"/>
                        <a:pt x="6644" y="9244"/>
                        <a:pt x="7074" y="9244"/>
                      </a:cubicBezTo>
                      <a:cubicBezTo>
                        <a:pt x="7279" y="9244"/>
                        <a:pt x="7480" y="9195"/>
                        <a:pt x="7666" y="9077"/>
                      </a:cubicBezTo>
                      <a:cubicBezTo>
                        <a:pt x="8031" y="8851"/>
                        <a:pt x="8257" y="8347"/>
                        <a:pt x="8170" y="7843"/>
                      </a:cubicBezTo>
                      <a:cubicBezTo>
                        <a:pt x="8100" y="7339"/>
                        <a:pt x="7892" y="6904"/>
                        <a:pt x="7666" y="6470"/>
                      </a:cubicBezTo>
                      <a:cubicBezTo>
                        <a:pt x="6519" y="4592"/>
                        <a:pt x="5058" y="2767"/>
                        <a:pt x="3546" y="1116"/>
                      </a:cubicBezTo>
                      <a:cubicBezTo>
                        <a:pt x="2953" y="523"/>
                        <a:pt x="2192" y="0"/>
                        <a:pt x="1313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5944750" y="3293616"/>
                  <a:ext cx="166101" cy="2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9852" extrusionOk="0">
                      <a:moveTo>
                        <a:pt x="1292" y="1"/>
                      </a:moveTo>
                      <a:cubicBezTo>
                        <a:pt x="1245" y="1"/>
                        <a:pt x="1197" y="2"/>
                        <a:pt x="1148" y="5"/>
                      </a:cubicBezTo>
                      <a:cubicBezTo>
                        <a:pt x="505" y="5"/>
                        <a:pt x="70" y="735"/>
                        <a:pt x="70" y="1378"/>
                      </a:cubicBezTo>
                      <a:cubicBezTo>
                        <a:pt x="1" y="2039"/>
                        <a:pt x="348" y="2682"/>
                        <a:pt x="644" y="3273"/>
                      </a:cubicBezTo>
                      <a:cubicBezTo>
                        <a:pt x="1808" y="5446"/>
                        <a:pt x="3042" y="7688"/>
                        <a:pt x="4920" y="9270"/>
                      </a:cubicBezTo>
                      <a:cubicBezTo>
                        <a:pt x="5322" y="9561"/>
                        <a:pt x="5823" y="9852"/>
                        <a:pt x="6301" y="9852"/>
                      </a:cubicBezTo>
                      <a:cubicBezTo>
                        <a:pt x="6422" y="9852"/>
                        <a:pt x="6542" y="9833"/>
                        <a:pt x="6658" y="9791"/>
                      </a:cubicBezTo>
                      <a:cubicBezTo>
                        <a:pt x="7092" y="9565"/>
                        <a:pt x="7301" y="9061"/>
                        <a:pt x="7388" y="8627"/>
                      </a:cubicBezTo>
                      <a:cubicBezTo>
                        <a:pt x="7388" y="8122"/>
                        <a:pt x="7162" y="7688"/>
                        <a:pt x="6953" y="7253"/>
                      </a:cubicBezTo>
                      <a:cubicBezTo>
                        <a:pt x="6084" y="5150"/>
                        <a:pt x="4850" y="3186"/>
                        <a:pt x="3547" y="1378"/>
                      </a:cubicBezTo>
                      <a:cubicBezTo>
                        <a:pt x="2982" y="698"/>
                        <a:pt x="2306" y="1"/>
                        <a:pt x="1292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5643463" y="3936368"/>
                  <a:ext cx="206749" cy="2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6" h="9577" extrusionOk="0">
                      <a:moveTo>
                        <a:pt x="1390" y="0"/>
                      </a:moveTo>
                      <a:cubicBezTo>
                        <a:pt x="960" y="0"/>
                        <a:pt x="532" y="160"/>
                        <a:pt x="279" y="461"/>
                      </a:cubicBezTo>
                      <a:cubicBezTo>
                        <a:pt x="1" y="895"/>
                        <a:pt x="1" y="1399"/>
                        <a:pt x="140" y="1834"/>
                      </a:cubicBezTo>
                      <a:cubicBezTo>
                        <a:pt x="279" y="2338"/>
                        <a:pt x="505" y="2772"/>
                        <a:pt x="939" y="3207"/>
                      </a:cubicBezTo>
                      <a:cubicBezTo>
                        <a:pt x="2608" y="5310"/>
                        <a:pt x="4485" y="7187"/>
                        <a:pt x="6519" y="8856"/>
                      </a:cubicBezTo>
                      <a:cubicBezTo>
                        <a:pt x="6973" y="9212"/>
                        <a:pt x="7574" y="9576"/>
                        <a:pt x="8121" y="9576"/>
                      </a:cubicBezTo>
                      <a:cubicBezTo>
                        <a:pt x="8349" y="9576"/>
                        <a:pt x="8567" y="9513"/>
                        <a:pt x="8761" y="9360"/>
                      </a:cubicBezTo>
                      <a:cubicBezTo>
                        <a:pt x="9056" y="9082"/>
                        <a:pt x="9195" y="8578"/>
                        <a:pt x="9126" y="8143"/>
                      </a:cubicBezTo>
                      <a:cubicBezTo>
                        <a:pt x="9056" y="7709"/>
                        <a:pt x="8830" y="7344"/>
                        <a:pt x="8622" y="6979"/>
                      </a:cubicBezTo>
                      <a:cubicBezTo>
                        <a:pt x="7162" y="4736"/>
                        <a:pt x="5354" y="2842"/>
                        <a:pt x="3407" y="1104"/>
                      </a:cubicBezTo>
                      <a:cubicBezTo>
                        <a:pt x="2973" y="669"/>
                        <a:pt x="2538" y="235"/>
                        <a:pt x="1947" y="96"/>
                      </a:cubicBezTo>
                      <a:cubicBezTo>
                        <a:pt x="1771" y="32"/>
                        <a:pt x="1580" y="0"/>
                        <a:pt x="1390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6581320" y="4193793"/>
                  <a:ext cx="234492" cy="18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0" h="8309" extrusionOk="0">
                      <a:moveTo>
                        <a:pt x="1576" y="1"/>
                      </a:moveTo>
                      <a:cubicBezTo>
                        <a:pt x="1001" y="1"/>
                        <a:pt x="470" y="229"/>
                        <a:pt x="210" y="674"/>
                      </a:cubicBezTo>
                      <a:cubicBezTo>
                        <a:pt x="1" y="1108"/>
                        <a:pt x="71" y="1682"/>
                        <a:pt x="366" y="2116"/>
                      </a:cubicBezTo>
                      <a:cubicBezTo>
                        <a:pt x="575" y="2481"/>
                        <a:pt x="870" y="2916"/>
                        <a:pt x="1305" y="3281"/>
                      </a:cubicBezTo>
                      <a:cubicBezTo>
                        <a:pt x="3321" y="5088"/>
                        <a:pt x="5493" y="6601"/>
                        <a:pt x="7823" y="7835"/>
                      </a:cubicBezTo>
                      <a:cubicBezTo>
                        <a:pt x="8253" y="8097"/>
                        <a:pt x="8798" y="8309"/>
                        <a:pt x="9273" y="8309"/>
                      </a:cubicBezTo>
                      <a:cubicBezTo>
                        <a:pt x="9584" y="8309"/>
                        <a:pt x="9865" y="8218"/>
                        <a:pt x="10065" y="7991"/>
                      </a:cubicBezTo>
                      <a:cubicBezTo>
                        <a:pt x="10360" y="7696"/>
                        <a:pt x="10430" y="7192"/>
                        <a:pt x="10273" y="6757"/>
                      </a:cubicBezTo>
                      <a:cubicBezTo>
                        <a:pt x="10134" y="6322"/>
                        <a:pt x="9839" y="5957"/>
                        <a:pt x="9491" y="5662"/>
                      </a:cubicBezTo>
                      <a:cubicBezTo>
                        <a:pt x="7753" y="3715"/>
                        <a:pt x="5650" y="2186"/>
                        <a:pt x="3408" y="743"/>
                      </a:cubicBezTo>
                      <a:cubicBezTo>
                        <a:pt x="2886" y="448"/>
                        <a:pt x="2382" y="83"/>
                        <a:pt x="1809" y="13"/>
                      </a:cubicBezTo>
                      <a:cubicBezTo>
                        <a:pt x="1731" y="5"/>
                        <a:pt x="1653" y="1"/>
                        <a:pt x="1576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5483634" y="3148177"/>
                  <a:ext cx="202050" cy="22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9793" extrusionOk="0">
                      <a:moveTo>
                        <a:pt x="1477" y="0"/>
                      </a:moveTo>
                      <a:cubicBezTo>
                        <a:pt x="1047" y="0"/>
                        <a:pt x="619" y="159"/>
                        <a:pt x="366" y="460"/>
                      </a:cubicBezTo>
                      <a:cubicBezTo>
                        <a:pt x="1" y="825"/>
                        <a:pt x="1" y="1399"/>
                        <a:pt x="157" y="1834"/>
                      </a:cubicBezTo>
                      <a:cubicBezTo>
                        <a:pt x="296" y="2268"/>
                        <a:pt x="522" y="2703"/>
                        <a:pt x="870" y="3224"/>
                      </a:cubicBezTo>
                      <a:cubicBezTo>
                        <a:pt x="2469" y="5397"/>
                        <a:pt x="4276" y="7343"/>
                        <a:pt x="6310" y="9012"/>
                      </a:cubicBezTo>
                      <a:cubicBezTo>
                        <a:pt x="6718" y="9420"/>
                        <a:pt x="7311" y="9793"/>
                        <a:pt x="7856" y="9793"/>
                      </a:cubicBezTo>
                      <a:cubicBezTo>
                        <a:pt x="8078" y="9793"/>
                        <a:pt x="8292" y="9731"/>
                        <a:pt x="8483" y="9586"/>
                      </a:cubicBezTo>
                      <a:cubicBezTo>
                        <a:pt x="8848" y="9377"/>
                        <a:pt x="8987" y="8873"/>
                        <a:pt x="8917" y="8438"/>
                      </a:cubicBezTo>
                      <a:cubicBezTo>
                        <a:pt x="8848" y="8004"/>
                        <a:pt x="8622" y="7639"/>
                        <a:pt x="8413" y="7204"/>
                      </a:cubicBezTo>
                      <a:cubicBezTo>
                        <a:pt x="7110" y="4962"/>
                        <a:pt x="5302" y="2998"/>
                        <a:pt x="3477" y="1190"/>
                      </a:cubicBezTo>
                      <a:cubicBezTo>
                        <a:pt x="3042" y="756"/>
                        <a:pt x="2538" y="321"/>
                        <a:pt x="2034" y="95"/>
                      </a:cubicBezTo>
                      <a:cubicBezTo>
                        <a:pt x="1858" y="31"/>
                        <a:pt x="1667" y="0"/>
                        <a:pt x="1477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6260495" y="3731530"/>
                  <a:ext cx="187212" cy="19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8703" extrusionOk="0">
                      <a:moveTo>
                        <a:pt x="1109" y="0"/>
                      </a:moveTo>
                      <a:cubicBezTo>
                        <a:pt x="771" y="0"/>
                        <a:pt x="463" y="129"/>
                        <a:pt x="296" y="446"/>
                      </a:cubicBezTo>
                      <a:cubicBezTo>
                        <a:pt x="1" y="881"/>
                        <a:pt x="209" y="1455"/>
                        <a:pt x="505" y="1959"/>
                      </a:cubicBezTo>
                      <a:cubicBezTo>
                        <a:pt x="1878" y="4496"/>
                        <a:pt x="4207" y="6391"/>
                        <a:pt x="6380" y="8268"/>
                      </a:cubicBezTo>
                      <a:cubicBezTo>
                        <a:pt x="6658" y="8477"/>
                        <a:pt x="7023" y="8703"/>
                        <a:pt x="7388" y="8703"/>
                      </a:cubicBezTo>
                      <a:cubicBezTo>
                        <a:pt x="7892" y="8703"/>
                        <a:pt x="8327" y="8198"/>
                        <a:pt x="8327" y="7694"/>
                      </a:cubicBezTo>
                      <a:cubicBezTo>
                        <a:pt x="8327" y="7103"/>
                        <a:pt x="8118" y="6669"/>
                        <a:pt x="7822" y="6165"/>
                      </a:cubicBezTo>
                      <a:cubicBezTo>
                        <a:pt x="6884" y="4653"/>
                        <a:pt x="5511" y="3349"/>
                        <a:pt x="4207" y="2045"/>
                      </a:cubicBezTo>
                      <a:cubicBezTo>
                        <a:pt x="3338" y="1246"/>
                        <a:pt x="2747" y="811"/>
                        <a:pt x="2174" y="377"/>
                      </a:cubicBezTo>
                      <a:cubicBezTo>
                        <a:pt x="1875" y="151"/>
                        <a:pt x="1474" y="0"/>
                        <a:pt x="1109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5820872" y="3669276"/>
                  <a:ext cx="229411" cy="20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8934" extrusionOk="0">
                      <a:moveTo>
                        <a:pt x="1350" y="0"/>
                      </a:moveTo>
                      <a:cubicBezTo>
                        <a:pt x="1067" y="0"/>
                        <a:pt x="786" y="72"/>
                        <a:pt x="574" y="243"/>
                      </a:cubicBezTo>
                      <a:cubicBezTo>
                        <a:pt x="70" y="608"/>
                        <a:pt x="1" y="1251"/>
                        <a:pt x="209" y="1842"/>
                      </a:cubicBezTo>
                      <a:cubicBezTo>
                        <a:pt x="366" y="2416"/>
                        <a:pt x="800" y="2850"/>
                        <a:pt x="1235" y="3215"/>
                      </a:cubicBezTo>
                      <a:cubicBezTo>
                        <a:pt x="3112" y="5249"/>
                        <a:pt x="5285" y="6987"/>
                        <a:pt x="7683" y="8430"/>
                      </a:cubicBezTo>
                      <a:cubicBezTo>
                        <a:pt x="8031" y="8638"/>
                        <a:pt x="8396" y="8864"/>
                        <a:pt x="8761" y="8934"/>
                      </a:cubicBezTo>
                      <a:cubicBezTo>
                        <a:pt x="9196" y="8934"/>
                        <a:pt x="9630" y="8864"/>
                        <a:pt x="9926" y="8569"/>
                      </a:cubicBezTo>
                      <a:cubicBezTo>
                        <a:pt x="10134" y="8291"/>
                        <a:pt x="10204" y="7769"/>
                        <a:pt x="10065" y="7422"/>
                      </a:cubicBezTo>
                      <a:cubicBezTo>
                        <a:pt x="9926" y="7057"/>
                        <a:pt x="9700" y="6692"/>
                        <a:pt x="9422" y="6396"/>
                      </a:cubicBezTo>
                      <a:cubicBezTo>
                        <a:pt x="7683" y="4380"/>
                        <a:pt x="5580" y="2711"/>
                        <a:pt x="3477" y="1112"/>
                      </a:cubicBezTo>
                      <a:cubicBezTo>
                        <a:pt x="2817" y="608"/>
                        <a:pt x="2382" y="313"/>
                        <a:pt x="1948" y="104"/>
                      </a:cubicBezTo>
                      <a:cubicBezTo>
                        <a:pt x="1765" y="38"/>
                        <a:pt x="1557" y="0"/>
                        <a:pt x="1350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6118653" y="4109663"/>
                  <a:ext cx="195418" cy="22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2" h="10226" extrusionOk="0">
                      <a:moveTo>
                        <a:pt x="1530" y="1"/>
                      </a:moveTo>
                      <a:cubicBezTo>
                        <a:pt x="591" y="70"/>
                        <a:pt x="0" y="1217"/>
                        <a:pt x="226" y="2086"/>
                      </a:cubicBezTo>
                      <a:cubicBezTo>
                        <a:pt x="365" y="2955"/>
                        <a:pt x="1095" y="3616"/>
                        <a:pt x="1600" y="4346"/>
                      </a:cubicBezTo>
                      <a:cubicBezTo>
                        <a:pt x="2973" y="6154"/>
                        <a:pt x="4502" y="7822"/>
                        <a:pt x="6084" y="9404"/>
                      </a:cubicBezTo>
                      <a:cubicBezTo>
                        <a:pt x="6379" y="9699"/>
                        <a:pt x="6675" y="9995"/>
                        <a:pt x="7040" y="10134"/>
                      </a:cubicBezTo>
                      <a:cubicBezTo>
                        <a:pt x="7184" y="10192"/>
                        <a:pt x="7358" y="10225"/>
                        <a:pt x="7537" y="10225"/>
                      </a:cubicBezTo>
                      <a:cubicBezTo>
                        <a:pt x="7790" y="10225"/>
                        <a:pt x="8053" y="10158"/>
                        <a:pt x="8257" y="9995"/>
                      </a:cubicBezTo>
                      <a:cubicBezTo>
                        <a:pt x="8622" y="9769"/>
                        <a:pt x="8691" y="9265"/>
                        <a:pt x="8691" y="8900"/>
                      </a:cubicBezTo>
                      <a:cubicBezTo>
                        <a:pt x="8622" y="8465"/>
                        <a:pt x="8483" y="8100"/>
                        <a:pt x="8257" y="7822"/>
                      </a:cubicBezTo>
                      <a:cubicBezTo>
                        <a:pt x="6883" y="5285"/>
                        <a:pt x="5006" y="3112"/>
                        <a:pt x="3042" y="939"/>
                      </a:cubicBezTo>
                      <a:cubicBezTo>
                        <a:pt x="2695" y="505"/>
                        <a:pt x="2173" y="1"/>
                        <a:pt x="1530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9" name="Google Shape;149;p3"/>
            <p:cNvSpPr/>
            <p:nvPr/>
          </p:nvSpPr>
          <p:spPr>
            <a:xfrm>
              <a:off x="4270303" y="4760269"/>
              <a:ext cx="2158372" cy="1510504"/>
            </a:xfrm>
            <a:custGeom>
              <a:avLst/>
              <a:gdLst/>
              <a:ahLst/>
              <a:cxnLst/>
              <a:rect l="l" t="t" r="r" b="b"/>
              <a:pathLst>
                <a:path w="48530" h="33963" extrusionOk="0">
                  <a:moveTo>
                    <a:pt x="12307" y="0"/>
                  </a:moveTo>
                  <a:cubicBezTo>
                    <a:pt x="4555" y="0"/>
                    <a:pt x="1" y="9125"/>
                    <a:pt x="2312" y="20284"/>
                  </a:cubicBezTo>
                  <a:cubicBezTo>
                    <a:pt x="3597" y="26585"/>
                    <a:pt x="8515" y="33963"/>
                    <a:pt x="22844" y="33963"/>
                  </a:cubicBezTo>
                  <a:cubicBezTo>
                    <a:pt x="24800" y="33963"/>
                    <a:pt x="26932" y="33825"/>
                    <a:pt x="29253" y="33529"/>
                  </a:cubicBezTo>
                  <a:cubicBezTo>
                    <a:pt x="48529" y="31147"/>
                    <a:pt x="46270" y="22752"/>
                    <a:pt x="45053" y="13192"/>
                  </a:cubicBezTo>
                  <a:cubicBezTo>
                    <a:pt x="43750" y="3633"/>
                    <a:pt x="24630" y="0"/>
                    <a:pt x="1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898899" y="-978717"/>
              <a:ext cx="1815574" cy="1874658"/>
            </a:xfrm>
            <a:custGeom>
              <a:avLst/>
              <a:gdLst/>
              <a:ahLst/>
              <a:cxnLst/>
              <a:rect l="l" t="t" r="r" b="b"/>
              <a:pathLst>
                <a:path w="80755" h="83383" extrusionOk="0">
                  <a:moveTo>
                    <a:pt x="62927" y="0"/>
                  </a:moveTo>
                  <a:cubicBezTo>
                    <a:pt x="61435" y="0"/>
                    <a:pt x="59934" y="310"/>
                    <a:pt x="58593" y="927"/>
                  </a:cubicBezTo>
                  <a:cubicBezTo>
                    <a:pt x="42446" y="8383"/>
                    <a:pt x="26438" y="16361"/>
                    <a:pt x="10725" y="24756"/>
                  </a:cubicBezTo>
                  <a:cubicBezTo>
                    <a:pt x="7318" y="26634"/>
                    <a:pt x="3634" y="28737"/>
                    <a:pt x="2034" y="32283"/>
                  </a:cubicBezTo>
                  <a:cubicBezTo>
                    <a:pt x="1" y="37062"/>
                    <a:pt x="2330" y="42503"/>
                    <a:pt x="5146" y="46848"/>
                  </a:cubicBezTo>
                  <a:cubicBezTo>
                    <a:pt x="12898" y="59085"/>
                    <a:pt x="24196" y="68783"/>
                    <a:pt x="36502" y="76466"/>
                  </a:cubicBezTo>
                  <a:cubicBezTo>
                    <a:pt x="42448" y="80101"/>
                    <a:pt x="49136" y="83383"/>
                    <a:pt x="55955" y="83383"/>
                  </a:cubicBezTo>
                  <a:cubicBezTo>
                    <a:pt x="57289" y="83383"/>
                    <a:pt x="58628" y="83257"/>
                    <a:pt x="59967" y="82984"/>
                  </a:cubicBezTo>
                  <a:cubicBezTo>
                    <a:pt x="67719" y="81385"/>
                    <a:pt x="73802" y="74797"/>
                    <a:pt x="76844" y="67480"/>
                  </a:cubicBezTo>
                  <a:cubicBezTo>
                    <a:pt x="79886" y="60180"/>
                    <a:pt x="80390" y="51993"/>
                    <a:pt x="80546" y="44102"/>
                  </a:cubicBezTo>
                  <a:cubicBezTo>
                    <a:pt x="80755" y="31570"/>
                    <a:pt x="80112" y="18464"/>
                    <a:pt x="73802" y="7740"/>
                  </a:cubicBezTo>
                  <a:cubicBezTo>
                    <a:pt x="72290" y="5133"/>
                    <a:pt x="70326" y="2595"/>
                    <a:pt x="67649" y="1153"/>
                  </a:cubicBezTo>
                  <a:cubicBezTo>
                    <a:pt x="66239" y="384"/>
                    <a:pt x="64588" y="0"/>
                    <a:pt x="62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-7629312">
              <a:off x="6157352" y="-413656"/>
              <a:ext cx="1661158" cy="1949474"/>
            </a:xfrm>
            <a:custGeom>
              <a:avLst/>
              <a:gdLst/>
              <a:ahLst/>
              <a:cxnLst/>
              <a:rect l="l" t="t" r="r" b="b"/>
              <a:pathLst>
                <a:path w="102117" h="115168" extrusionOk="0">
                  <a:moveTo>
                    <a:pt x="39476" y="1"/>
                  </a:moveTo>
                  <a:cubicBezTo>
                    <a:pt x="34692" y="1"/>
                    <a:pt x="29812" y="1594"/>
                    <a:pt x="25638" y="4050"/>
                  </a:cubicBezTo>
                  <a:cubicBezTo>
                    <a:pt x="19259" y="7822"/>
                    <a:pt x="14271" y="13471"/>
                    <a:pt x="9421" y="19050"/>
                  </a:cubicBezTo>
                  <a:cubicBezTo>
                    <a:pt x="5649" y="23326"/>
                    <a:pt x="0" y="30783"/>
                    <a:pt x="0" y="39404"/>
                  </a:cubicBezTo>
                  <a:cubicBezTo>
                    <a:pt x="70" y="46496"/>
                    <a:pt x="4120" y="52874"/>
                    <a:pt x="8257" y="58662"/>
                  </a:cubicBezTo>
                  <a:cubicBezTo>
                    <a:pt x="19763" y="75036"/>
                    <a:pt x="32730" y="90244"/>
                    <a:pt x="45992" y="105227"/>
                  </a:cubicBezTo>
                  <a:cubicBezTo>
                    <a:pt x="49746" y="109433"/>
                    <a:pt x="53883" y="113848"/>
                    <a:pt x="59393" y="114926"/>
                  </a:cubicBezTo>
                  <a:cubicBezTo>
                    <a:pt x="60258" y="115092"/>
                    <a:pt x="61125" y="115168"/>
                    <a:pt x="61989" y="115168"/>
                  </a:cubicBezTo>
                  <a:cubicBezTo>
                    <a:pt x="66103" y="115168"/>
                    <a:pt x="70165" y="113447"/>
                    <a:pt x="73871" y="111537"/>
                  </a:cubicBezTo>
                  <a:cubicBezTo>
                    <a:pt x="82493" y="106965"/>
                    <a:pt x="90384" y="100951"/>
                    <a:pt x="97041" y="93721"/>
                  </a:cubicBezTo>
                  <a:cubicBezTo>
                    <a:pt x="99509" y="91114"/>
                    <a:pt x="101890" y="87985"/>
                    <a:pt x="102047" y="84439"/>
                  </a:cubicBezTo>
                  <a:cubicBezTo>
                    <a:pt x="102116" y="81693"/>
                    <a:pt x="100952" y="79086"/>
                    <a:pt x="99717" y="76687"/>
                  </a:cubicBezTo>
                  <a:cubicBezTo>
                    <a:pt x="88941" y="54821"/>
                    <a:pt x="74810" y="34902"/>
                    <a:pt x="60766" y="14983"/>
                  </a:cubicBezTo>
                  <a:cubicBezTo>
                    <a:pt x="56994" y="9630"/>
                    <a:pt x="52944" y="4050"/>
                    <a:pt x="46861" y="1443"/>
                  </a:cubicBezTo>
                  <a:cubicBezTo>
                    <a:pt x="44505" y="445"/>
                    <a:pt x="42004" y="1"/>
                    <a:pt x="39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2700000">
              <a:off x="-369958" y="4484454"/>
              <a:ext cx="2158369" cy="1673277"/>
            </a:xfrm>
            <a:custGeom>
              <a:avLst/>
              <a:gdLst/>
              <a:ahLst/>
              <a:cxnLst/>
              <a:rect l="l" t="t" r="r" b="b"/>
              <a:pathLst>
                <a:path w="18519" h="14356" extrusionOk="0">
                  <a:moveTo>
                    <a:pt x="10502" y="0"/>
                  </a:moveTo>
                  <a:cubicBezTo>
                    <a:pt x="7552" y="0"/>
                    <a:pt x="4411" y="1178"/>
                    <a:pt x="2903" y="3915"/>
                  </a:cubicBezTo>
                  <a:cubicBezTo>
                    <a:pt x="1" y="8990"/>
                    <a:pt x="2330" y="12832"/>
                    <a:pt x="5076" y="14135"/>
                  </a:cubicBezTo>
                  <a:cubicBezTo>
                    <a:pt x="5401" y="14286"/>
                    <a:pt x="5761" y="14356"/>
                    <a:pt x="6148" y="14356"/>
                  </a:cubicBezTo>
                  <a:cubicBezTo>
                    <a:pt x="10584" y="14356"/>
                    <a:pt x="18518" y="5142"/>
                    <a:pt x="16600" y="2472"/>
                  </a:cubicBezTo>
                  <a:cubicBezTo>
                    <a:pt x="15543" y="911"/>
                    <a:pt x="13096" y="0"/>
                    <a:pt x="1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153;p3"/>
            <p:cNvGrpSpPr/>
            <p:nvPr/>
          </p:nvGrpSpPr>
          <p:grpSpPr>
            <a:xfrm>
              <a:off x="213819" y="-571343"/>
              <a:ext cx="1640054" cy="1667084"/>
              <a:chOff x="213819" y="-571343"/>
              <a:chExt cx="1640054" cy="1667084"/>
            </a:xfrm>
          </p:grpSpPr>
          <p:sp>
            <p:nvSpPr>
              <p:cNvPr id="154" name="Google Shape;154;p3"/>
              <p:cNvSpPr/>
              <p:nvPr/>
            </p:nvSpPr>
            <p:spPr>
              <a:xfrm rot="5847078">
                <a:off x="288738" y="-467375"/>
                <a:ext cx="1490217" cy="1459149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" name="Google Shape;155;p3"/>
              <p:cNvGrpSpPr/>
              <p:nvPr/>
            </p:nvGrpSpPr>
            <p:grpSpPr>
              <a:xfrm rot="5616057">
                <a:off x="518874" y="-224760"/>
                <a:ext cx="1062096" cy="973933"/>
                <a:chOff x="5381249" y="3148177"/>
                <a:chExt cx="1434563" cy="1447086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5381249" y="3594229"/>
                  <a:ext cx="211830" cy="18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8152" extrusionOk="0">
                      <a:moveTo>
                        <a:pt x="1581" y="0"/>
                      </a:moveTo>
                      <a:cubicBezTo>
                        <a:pt x="1352" y="0"/>
                        <a:pt x="1115" y="33"/>
                        <a:pt x="870" y="105"/>
                      </a:cubicBezTo>
                      <a:cubicBezTo>
                        <a:pt x="209" y="331"/>
                        <a:pt x="1" y="1200"/>
                        <a:pt x="140" y="1774"/>
                      </a:cubicBezTo>
                      <a:cubicBezTo>
                        <a:pt x="366" y="2417"/>
                        <a:pt x="870" y="2938"/>
                        <a:pt x="1304" y="3373"/>
                      </a:cubicBezTo>
                      <a:cubicBezTo>
                        <a:pt x="3042" y="5111"/>
                        <a:pt x="4850" y="6918"/>
                        <a:pt x="7162" y="7927"/>
                      </a:cubicBezTo>
                      <a:cubicBezTo>
                        <a:pt x="7491" y="8052"/>
                        <a:pt x="7857" y="8151"/>
                        <a:pt x="8193" y="8151"/>
                      </a:cubicBezTo>
                      <a:cubicBezTo>
                        <a:pt x="8460" y="8151"/>
                        <a:pt x="8707" y="8088"/>
                        <a:pt x="8900" y="7927"/>
                      </a:cubicBezTo>
                      <a:cubicBezTo>
                        <a:pt x="9335" y="7631"/>
                        <a:pt x="9421" y="7057"/>
                        <a:pt x="9265" y="6553"/>
                      </a:cubicBezTo>
                      <a:cubicBezTo>
                        <a:pt x="9126" y="6119"/>
                        <a:pt x="8830" y="5754"/>
                        <a:pt x="8465" y="5389"/>
                      </a:cubicBezTo>
                      <a:cubicBezTo>
                        <a:pt x="7023" y="3651"/>
                        <a:pt x="5354" y="2139"/>
                        <a:pt x="3547" y="765"/>
                      </a:cubicBezTo>
                      <a:cubicBezTo>
                        <a:pt x="2941" y="318"/>
                        <a:pt x="2296" y="0"/>
                        <a:pt x="15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5886139" y="4387434"/>
                  <a:ext cx="185638" cy="207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9244" extrusionOk="0">
                      <a:moveTo>
                        <a:pt x="1313" y="0"/>
                      </a:moveTo>
                      <a:cubicBezTo>
                        <a:pt x="1213" y="0"/>
                        <a:pt x="1112" y="7"/>
                        <a:pt x="1009" y="21"/>
                      </a:cubicBezTo>
                      <a:cubicBezTo>
                        <a:pt x="348" y="160"/>
                        <a:pt x="0" y="890"/>
                        <a:pt x="70" y="1551"/>
                      </a:cubicBezTo>
                      <a:cubicBezTo>
                        <a:pt x="140" y="2194"/>
                        <a:pt x="505" y="2767"/>
                        <a:pt x="870" y="3358"/>
                      </a:cubicBezTo>
                      <a:cubicBezTo>
                        <a:pt x="2312" y="5375"/>
                        <a:pt x="3755" y="7408"/>
                        <a:pt x="5858" y="8781"/>
                      </a:cubicBezTo>
                      <a:cubicBezTo>
                        <a:pt x="6199" y="9029"/>
                        <a:pt x="6644" y="9244"/>
                        <a:pt x="7074" y="9244"/>
                      </a:cubicBezTo>
                      <a:cubicBezTo>
                        <a:pt x="7279" y="9244"/>
                        <a:pt x="7480" y="9195"/>
                        <a:pt x="7666" y="9077"/>
                      </a:cubicBezTo>
                      <a:cubicBezTo>
                        <a:pt x="8031" y="8851"/>
                        <a:pt x="8257" y="8347"/>
                        <a:pt x="8170" y="7843"/>
                      </a:cubicBezTo>
                      <a:cubicBezTo>
                        <a:pt x="8100" y="7339"/>
                        <a:pt x="7892" y="6904"/>
                        <a:pt x="7666" y="6470"/>
                      </a:cubicBezTo>
                      <a:cubicBezTo>
                        <a:pt x="6519" y="4592"/>
                        <a:pt x="5058" y="2767"/>
                        <a:pt x="3546" y="1116"/>
                      </a:cubicBezTo>
                      <a:cubicBezTo>
                        <a:pt x="2953" y="523"/>
                        <a:pt x="2192" y="0"/>
                        <a:pt x="13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5944750" y="3293616"/>
                  <a:ext cx="166101" cy="2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9852" extrusionOk="0">
                      <a:moveTo>
                        <a:pt x="1292" y="1"/>
                      </a:moveTo>
                      <a:cubicBezTo>
                        <a:pt x="1245" y="1"/>
                        <a:pt x="1197" y="2"/>
                        <a:pt x="1148" y="5"/>
                      </a:cubicBezTo>
                      <a:cubicBezTo>
                        <a:pt x="505" y="5"/>
                        <a:pt x="70" y="735"/>
                        <a:pt x="70" y="1378"/>
                      </a:cubicBezTo>
                      <a:cubicBezTo>
                        <a:pt x="1" y="2039"/>
                        <a:pt x="348" y="2682"/>
                        <a:pt x="644" y="3273"/>
                      </a:cubicBezTo>
                      <a:cubicBezTo>
                        <a:pt x="1808" y="5446"/>
                        <a:pt x="3042" y="7688"/>
                        <a:pt x="4920" y="9270"/>
                      </a:cubicBezTo>
                      <a:cubicBezTo>
                        <a:pt x="5322" y="9561"/>
                        <a:pt x="5823" y="9852"/>
                        <a:pt x="6301" y="9852"/>
                      </a:cubicBezTo>
                      <a:cubicBezTo>
                        <a:pt x="6422" y="9852"/>
                        <a:pt x="6542" y="9833"/>
                        <a:pt x="6658" y="9791"/>
                      </a:cubicBezTo>
                      <a:cubicBezTo>
                        <a:pt x="7092" y="9565"/>
                        <a:pt x="7301" y="9061"/>
                        <a:pt x="7388" y="8627"/>
                      </a:cubicBezTo>
                      <a:cubicBezTo>
                        <a:pt x="7388" y="8122"/>
                        <a:pt x="7162" y="7688"/>
                        <a:pt x="6953" y="7253"/>
                      </a:cubicBezTo>
                      <a:cubicBezTo>
                        <a:pt x="6084" y="5150"/>
                        <a:pt x="4850" y="3186"/>
                        <a:pt x="3547" y="1378"/>
                      </a:cubicBezTo>
                      <a:cubicBezTo>
                        <a:pt x="2982" y="698"/>
                        <a:pt x="2306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5643463" y="3936368"/>
                  <a:ext cx="206749" cy="2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6" h="9577" extrusionOk="0">
                      <a:moveTo>
                        <a:pt x="1390" y="0"/>
                      </a:moveTo>
                      <a:cubicBezTo>
                        <a:pt x="960" y="0"/>
                        <a:pt x="532" y="160"/>
                        <a:pt x="279" y="461"/>
                      </a:cubicBezTo>
                      <a:cubicBezTo>
                        <a:pt x="1" y="895"/>
                        <a:pt x="1" y="1399"/>
                        <a:pt x="140" y="1834"/>
                      </a:cubicBezTo>
                      <a:cubicBezTo>
                        <a:pt x="279" y="2338"/>
                        <a:pt x="505" y="2772"/>
                        <a:pt x="939" y="3207"/>
                      </a:cubicBezTo>
                      <a:cubicBezTo>
                        <a:pt x="2608" y="5310"/>
                        <a:pt x="4485" y="7187"/>
                        <a:pt x="6519" y="8856"/>
                      </a:cubicBezTo>
                      <a:cubicBezTo>
                        <a:pt x="6973" y="9212"/>
                        <a:pt x="7574" y="9576"/>
                        <a:pt x="8121" y="9576"/>
                      </a:cubicBezTo>
                      <a:cubicBezTo>
                        <a:pt x="8349" y="9576"/>
                        <a:pt x="8567" y="9513"/>
                        <a:pt x="8761" y="9360"/>
                      </a:cubicBezTo>
                      <a:cubicBezTo>
                        <a:pt x="9056" y="9082"/>
                        <a:pt x="9195" y="8578"/>
                        <a:pt x="9126" y="8143"/>
                      </a:cubicBezTo>
                      <a:cubicBezTo>
                        <a:pt x="9056" y="7709"/>
                        <a:pt x="8830" y="7344"/>
                        <a:pt x="8622" y="6979"/>
                      </a:cubicBezTo>
                      <a:cubicBezTo>
                        <a:pt x="7162" y="4736"/>
                        <a:pt x="5354" y="2842"/>
                        <a:pt x="3407" y="1104"/>
                      </a:cubicBezTo>
                      <a:cubicBezTo>
                        <a:pt x="2973" y="669"/>
                        <a:pt x="2538" y="235"/>
                        <a:pt x="1947" y="96"/>
                      </a:cubicBezTo>
                      <a:cubicBezTo>
                        <a:pt x="1771" y="32"/>
                        <a:pt x="1580" y="0"/>
                        <a:pt x="139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6581320" y="4193793"/>
                  <a:ext cx="234492" cy="18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0" h="8309" extrusionOk="0">
                      <a:moveTo>
                        <a:pt x="1576" y="1"/>
                      </a:moveTo>
                      <a:cubicBezTo>
                        <a:pt x="1001" y="1"/>
                        <a:pt x="470" y="229"/>
                        <a:pt x="210" y="674"/>
                      </a:cubicBezTo>
                      <a:cubicBezTo>
                        <a:pt x="1" y="1108"/>
                        <a:pt x="71" y="1682"/>
                        <a:pt x="366" y="2116"/>
                      </a:cubicBezTo>
                      <a:cubicBezTo>
                        <a:pt x="575" y="2481"/>
                        <a:pt x="870" y="2916"/>
                        <a:pt x="1305" y="3281"/>
                      </a:cubicBezTo>
                      <a:cubicBezTo>
                        <a:pt x="3321" y="5088"/>
                        <a:pt x="5493" y="6601"/>
                        <a:pt x="7823" y="7835"/>
                      </a:cubicBezTo>
                      <a:cubicBezTo>
                        <a:pt x="8253" y="8097"/>
                        <a:pt x="8798" y="8309"/>
                        <a:pt x="9273" y="8309"/>
                      </a:cubicBezTo>
                      <a:cubicBezTo>
                        <a:pt x="9584" y="8309"/>
                        <a:pt x="9865" y="8218"/>
                        <a:pt x="10065" y="7991"/>
                      </a:cubicBezTo>
                      <a:cubicBezTo>
                        <a:pt x="10360" y="7696"/>
                        <a:pt x="10430" y="7192"/>
                        <a:pt x="10273" y="6757"/>
                      </a:cubicBezTo>
                      <a:cubicBezTo>
                        <a:pt x="10134" y="6322"/>
                        <a:pt x="9839" y="5957"/>
                        <a:pt x="9491" y="5662"/>
                      </a:cubicBezTo>
                      <a:cubicBezTo>
                        <a:pt x="7753" y="3715"/>
                        <a:pt x="5650" y="2186"/>
                        <a:pt x="3408" y="743"/>
                      </a:cubicBezTo>
                      <a:cubicBezTo>
                        <a:pt x="2886" y="448"/>
                        <a:pt x="2382" y="83"/>
                        <a:pt x="1809" y="13"/>
                      </a:cubicBezTo>
                      <a:cubicBezTo>
                        <a:pt x="1731" y="5"/>
                        <a:pt x="1653" y="1"/>
                        <a:pt x="15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5483634" y="3148177"/>
                  <a:ext cx="202050" cy="22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9793" extrusionOk="0">
                      <a:moveTo>
                        <a:pt x="1477" y="0"/>
                      </a:moveTo>
                      <a:cubicBezTo>
                        <a:pt x="1047" y="0"/>
                        <a:pt x="619" y="159"/>
                        <a:pt x="366" y="460"/>
                      </a:cubicBezTo>
                      <a:cubicBezTo>
                        <a:pt x="1" y="825"/>
                        <a:pt x="1" y="1399"/>
                        <a:pt x="157" y="1834"/>
                      </a:cubicBezTo>
                      <a:cubicBezTo>
                        <a:pt x="296" y="2268"/>
                        <a:pt x="522" y="2703"/>
                        <a:pt x="870" y="3224"/>
                      </a:cubicBezTo>
                      <a:cubicBezTo>
                        <a:pt x="2469" y="5397"/>
                        <a:pt x="4276" y="7343"/>
                        <a:pt x="6310" y="9012"/>
                      </a:cubicBezTo>
                      <a:cubicBezTo>
                        <a:pt x="6718" y="9420"/>
                        <a:pt x="7311" y="9793"/>
                        <a:pt x="7856" y="9793"/>
                      </a:cubicBezTo>
                      <a:cubicBezTo>
                        <a:pt x="8078" y="9793"/>
                        <a:pt x="8292" y="9731"/>
                        <a:pt x="8483" y="9586"/>
                      </a:cubicBezTo>
                      <a:cubicBezTo>
                        <a:pt x="8848" y="9377"/>
                        <a:pt x="8987" y="8873"/>
                        <a:pt x="8917" y="8438"/>
                      </a:cubicBezTo>
                      <a:cubicBezTo>
                        <a:pt x="8848" y="8004"/>
                        <a:pt x="8622" y="7639"/>
                        <a:pt x="8413" y="7204"/>
                      </a:cubicBezTo>
                      <a:cubicBezTo>
                        <a:pt x="7110" y="4962"/>
                        <a:pt x="5302" y="2998"/>
                        <a:pt x="3477" y="1190"/>
                      </a:cubicBezTo>
                      <a:cubicBezTo>
                        <a:pt x="3042" y="756"/>
                        <a:pt x="2538" y="321"/>
                        <a:pt x="2034" y="95"/>
                      </a:cubicBezTo>
                      <a:cubicBezTo>
                        <a:pt x="1858" y="31"/>
                        <a:pt x="1667" y="0"/>
                        <a:pt x="147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6260495" y="3731530"/>
                  <a:ext cx="187212" cy="19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8703" extrusionOk="0">
                      <a:moveTo>
                        <a:pt x="1109" y="0"/>
                      </a:moveTo>
                      <a:cubicBezTo>
                        <a:pt x="771" y="0"/>
                        <a:pt x="463" y="129"/>
                        <a:pt x="296" y="446"/>
                      </a:cubicBezTo>
                      <a:cubicBezTo>
                        <a:pt x="1" y="881"/>
                        <a:pt x="209" y="1455"/>
                        <a:pt x="505" y="1959"/>
                      </a:cubicBezTo>
                      <a:cubicBezTo>
                        <a:pt x="1878" y="4496"/>
                        <a:pt x="4207" y="6391"/>
                        <a:pt x="6380" y="8268"/>
                      </a:cubicBezTo>
                      <a:cubicBezTo>
                        <a:pt x="6658" y="8477"/>
                        <a:pt x="7023" y="8703"/>
                        <a:pt x="7388" y="8703"/>
                      </a:cubicBezTo>
                      <a:cubicBezTo>
                        <a:pt x="7892" y="8703"/>
                        <a:pt x="8327" y="8198"/>
                        <a:pt x="8327" y="7694"/>
                      </a:cubicBezTo>
                      <a:cubicBezTo>
                        <a:pt x="8327" y="7103"/>
                        <a:pt x="8118" y="6669"/>
                        <a:pt x="7822" y="6165"/>
                      </a:cubicBezTo>
                      <a:cubicBezTo>
                        <a:pt x="6884" y="4653"/>
                        <a:pt x="5511" y="3349"/>
                        <a:pt x="4207" y="2045"/>
                      </a:cubicBezTo>
                      <a:cubicBezTo>
                        <a:pt x="3338" y="1246"/>
                        <a:pt x="2747" y="811"/>
                        <a:pt x="2174" y="377"/>
                      </a:cubicBezTo>
                      <a:cubicBezTo>
                        <a:pt x="1875" y="151"/>
                        <a:pt x="1474" y="0"/>
                        <a:pt x="11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5820872" y="3669276"/>
                  <a:ext cx="229411" cy="20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8934" extrusionOk="0">
                      <a:moveTo>
                        <a:pt x="1350" y="0"/>
                      </a:moveTo>
                      <a:cubicBezTo>
                        <a:pt x="1067" y="0"/>
                        <a:pt x="786" y="72"/>
                        <a:pt x="574" y="243"/>
                      </a:cubicBezTo>
                      <a:cubicBezTo>
                        <a:pt x="70" y="608"/>
                        <a:pt x="1" y="1251"/>
                        <a:pt x="209" y="1842"/>
                      </a:cubicBezTo>
                      <a:cubicBezTo>
                        <a:pt x="366" y="2416"/>
                        <a:pt x="800" y="2850"/>
                        <a:pt x="1235" y="3215"/>
                      </a:cubicBezTo>
                      <a:cubicBezTo>
                        <a:pt x="3112" y="5249"/>
                        <a:pt x="5285" y="6987"/>
                        <a:pt x="7683" y="8430"/>
                      </a:cubicBezTo>
                      <a:cubicBezTo>
                        <a:pt x="8031" y="8638"/>
                        <a:pt x="8396" y="8864"/>
                        <a:pt x="8761" y="8934"/>
                      </a:cubicBezTo>
                      <a:cubicBezTo>
                        <a:pt x="9196" y="8934"/>
                        <a:pt x="9630" y="8864"/>
                        <a:pt x="9926" y="8569"/>
                      </a:cubicBezTo>
                      <a:cubicBezTo>
                        <a:pt x="10134" y="8291"/>
                        <a:pt x="10204" y="7769"/>
                        <a:pt x="10065" y="7422"/>
                      </a:cubicBezTo>
                      <a:cubicBezTo>
                        <a:pt x="9926" y="7057"/>
                        <a:pt x="9700" y="6692"/>
                        <a:pt x="9422" y="6396"/>
                      </a:cubicBezTo>
                      <a:cubicBezTo>
                        <a:pt x="7683" y="4380"/>
                        <a:pt x="5580" y="2711"/>
                        <a:pt x="3477" y="1112"/>
                      </a:cubicBezTo>
                      <a:cubicBezTo>
                        <a:pt x="2817" y="608"/>
                        <a:pt x="2382" y="313"/>
                        <a:pt x="1948" y="104"/>
                      </a:cubicBezTo>
                      <a:cubicBezTo>
                        <a:pt x="1765" y="38"/>
                        <a:pt x="1557" y="0"/>
                        <a:pt x="1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6118653" y="4109663"/>
                  <a:ext cx="195418" cy="22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2" h="10226" extrusionOk="0">
                      <a:moveTo>
                        <a:pt x="1530" y="1"/>
                      </a:moveTo>
                      <a:cubicBezTo>
                        <a:pt x="591" y="70"/>
                        <a:pt x="0" y="1217"/>
                        <a:pt x="226" y="2086"/>
                      </a:cubicBezTo>
                      <a:cubicBezTo>
                        <a:pt x="365" y="2955"/>
                        <a:pt x="1095" y="3616"/>
                        <a:pt x="1600" y="4346"/>
                      </a:cubicBezTo>
                      <a:cubicBezTo>
                        <a:pt x="2973" y="6154"/>
                        <a:pt x="4502" y="7822"/>
                        <a:pt x="6084" y="9404"/>
                      </a:cubicBezTo>
                      <a:cubicBezTo>
                        <a:pt x="6379" y="9699"/>
                        <a:pt x="6675" y="9995"/>
                        <a:pt x="7040" y="10134"/>
                      </a:cubicBezTo>
                      <a:cubicBezTo>
                        <a:pt x="7184" y="10192"/>
                        <a:pt x="7358" y="10225"/>
                        <a:pt x="7537" y="10225"/>
                      </a:cubicBezTo>
                      <a:cubicBezTo>
                        <a:pt x="7790" y="10225"/>
                        <a:pt x="8053" y="10158"/>
                        <a:pt x="8257" y="9995"/>
                      </a:cubicBezTo>
                      <a:cubicBezTo>
                        <a:pt x="8622" y="9769"/>
                        <a:pt x="8691" y="9265"/>
                        <a:pt x="8691" y="8900"/>
                      </a:cubicBezTo>
                      <a:cubicBezTo>
                        <a:pt x="8622" y="8465"/>
                        <a:pt x="8483" y="8100"/>
                        <a:pt x="8257" y="7822"/>
                      </a:cubicBezTo>
                      <a:cubicBezTo>
                        <a:pt x="6883" y="5285"/>
                        <a:pt x="5006" y="3112"/>
                        <a:pt x="3042" y="939"/>
                      </a:cubicBezTo>
                      <a:cubicBezTo>
                        <a:pt x="2695" y="505"/>
                        <a:pt x="2173" y="1"/>
                        <a:pt x="15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8"/>
          <p:cNvGrpSpPr/>
          <p:nvPr/>
        </p:nvGrpSpPr>
        <p:grpSpPr>
          <a:xfrm>
            <a:off x="-896938" y="-980354"/>
            <a:ext cx="11311086" cy="7428116"/>
            <a:chOff x="-896938" y="-980354"/>
            <a:chExt cx="11311086" cy="7428116"/>
          </a:xfrm>
        </p:grpSpPr>
        <p:grpSp>
          <p:nvGrpSpPr>
            <p:cNvPr id="352" name="Google Shape;352;p8"/>
            <p:cNvGrpSpPr/>
            <p:nvPr/>
          </p:nvGrpSpPr>
          <p:grpSpPr>
            <a:xfrm>
              <a:off x="-694249" y="-980354"/>
              <a:ext cx="11108397" cy="7428116"/>
              <a:chOff x="-694249" y="-980354"/>
              <a:chExt cx="11108397" cy="7428116"/>
            </a:xfrm>
          </p:grpSpPr>
          <p:sp>
            <p:nvSpPr>
              <p:cNvPr id="353" name="Google Shape;353;p8"/>
              <p:cNvSpPr/>
              <p:nvPr/>
            </p:nvSpPr>
            <p:spPr>
              <a:xfrm>
                <a:off x="1680656" y="-99685"/>
                <a:ext cx="1501787" cy="1112099"/>
              </a:xfrm>
              <a:custGeom>
                <a:avLst/>
                <a:gdLst/>
                <a:ahLst/>
                <a:cxnLst/>
                <a:rect l="l" t="t" r="r" b="b"/>
                <a:pathLst>
                  <a:path w="34260" h="26556" extrusionOk="0">
                    <a:moveTo>
                      <a:pt x="19974" y="0"/>
                    </a:moveTo>
                    <a:cubicBezTo>
                      <a:pt x="16211" y="0"/>
                      <a:pt x="11665" y="2170"/>
                      <a:pt x="7023" y="9128"/>
                    </a:cubicBezTo>
                    <a:cubicBezTo>
                      <a:pt x="1" y="19696"/>
                      <a:pt x="5076" y="22233"/>
                      <a:pt x="10360" y="25710"/>
                    </a:cubicBezTo>
                    <a:cubicBezTo>
                      <a:pt x="11249" y="26294"/>
                      <a:pt x="12272" y="26555"/>
                      <a:pt x="13382" y="26555"/>
                    </a:cubicBezTo>
                    <a:cubicBezTo>
                      <a:pt x="18874" y="26555"/>
                      <a:pt x="26527" y="20184"/>
                      <a:pt x="30922" y="15124"/>
                    </a:cubicBezTo>
                    <a:cubicBezTo>
                      <a:pt x="34260" y="11213"/>
                      <a:pt x="31722" y="5060"/>
                      <a:pt x="25204" y="1445"/>
                    </a:cubicBezTo>
                    <a:cubicBezTo>
                      <a:pt x="23751" y="613"/>
                      <a:pt x="21973" y="0"/>
                      <a:pt x="19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7567536" y="1949501"/>
                <a:ext cx="1501786" cy="1283998"/>
              </a:xfrm>
              <a:custGeom>
                <a:avLst/>
                <a:gdLst/>
                <a:ahLst/>
                <a:cxnLst/>
                <a:rect l="l" t="t" r="r" b="b"/>
                <a:pathLst>
                  <a:path w="66798" h="57111" extrusionOk="0">
                    <a:moveTo>
                      <a:pt x="22310" y="0"/>
                    </a:moveTo>
                    <a:cubicBezTo>
                      <a:pt x="18246" y="0"/>
                      <a:pt x="14743" y="1365"/>
                      <a:pt x="12376" y="4476"/>
                    </a:cubicBezTo>
                    <a:cubicBezTo>
                      <a:pt x="0" y="20780"/>
                      <a:pt x="6953" y="35485"/>
                      <a:pt x="17225" y="44888"/>
                    </a:cubicBezTo>
                    <a:cubicBezTo>
                      <a:pt x="21268" y="48618"/>
                      <a:pt x="33925" y="57110"/>
                      <a:pt x="44820" y="57110"/>
                    </a:cubicBezTo>
                    <a:cubicBezTo>
                      <a:pt x="51490" y="57110"/>
                      <a:pt x="57500" y="53928"/>
                      <a:pt x="60470" y="44523"/>
                    </a:cubicBezTo>
                    <a:cubicBezTo>
                      <a:pt x="66798" y="24486"/>
                      <a:pt x="39522" y="0"/>
                      <a:pt x="22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 rot="1581068">
                <a:off x="4637391" y="752373"/>
                <a:ext cx="1940888" cy="1775823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4356" extrusionOk="0">
                    <a:moveTo>
                      <a:pt x="10502" y="0"/>
                    </a:moveTo>
                    <a:cubicBezTo>
                      <a:pt x="7552" y="0"/>
                      <a:pt x="4411" y="1178"/>
                      <a:pt x="2903" y="3915"/>
                    </a:cubicBezTo>
                    <a:cubicBezTo>
                      <a:pt x="1" y="8990"/>
                      <a:pt x="2330" y="12832"/>
                      <a:pt x="5076" y="14135"/>
                    </a:cubicBezTo>
                    <a:cubicBezTo>
                      <a:pt x="5401" y="14286"/>
                      <a:pt x="5761" y="14356"/>
                      <a:pt x="6148" y="14356"/>
                    </a:cubicBezTo>
                    <a:cubicBezTo>
                      <a:pt x="10584" y="14356"/>
                      <a:pt x="18518" y="5142"/>
                      <a:pt x="16600" y="2472"/>
                    </a:cubicBezTo>
                    <a:cubicBezTo>
                      <a:pt x="15543" y="911"/>
                      <a:pt x="13096" y="0"/>
                      <a:pt x="10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6" name="Google Shape;356;p8"/>
              <p:cNvGrpSpPr/>
              <p:nvPr/>
            </p:nvGrpSpPr>
            <p:grpSpPr>
              <a:xfrm flipH="1">
                <a:off x="8001079" y="3323869"/>
                <a:ext cx="2413069" cy="2216842"/>
                <a:chOff x="-914750" y="3323869"/>
                <a:chExt cx="2413069" cy="2216842"/>
              </a:xfrm>
            </p:grpSpPr>
            <p:sp>
              <p:nvSpPr>
                <p:cNvPr id="357" name="Google Shape;357;p8"/>
                <p:cNvSpPr/>
                <p:nvPr/>
              </p:nvSpPr>
              <p:spPr>
                <a:xfrm flipH="1">
                  <a:off x="-914750" y="3323869"/>
                  <a:ext cx="2413069" cy="2216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31" h="98603" extrusionOk="0">
                      <a:moveTo>
                        <a:pt x="41903" y="1"/>
                      </a:moveTo>
                      <a:cubicBezTo>
                        <a:pt x="21303" y="1"/>
                        <a:pt x="3951" y="24131"/>
                        <a:pt x="1235" y="43344"/>
                      </a:cubicBezTo>
                      <a:cubicBezTo>
                        <a:pt x="1" y="51879"/>
                        <a:pt x="5719" y="59700"/>
                        <a:pt x="11872" y="65714"/>
                      </a:cubicBezTo>
                      <a:cubicBezTo>
                        <a:pt x="19764" y="73466"/>
                        <a:pt x="27950" y="80923"/>
                        <a:pt x="36432" y="88101"/>
                      </a:cubicBezTo>
                      <a:cubicBezTo>
                        <a:pt x="44015" y="94548"/>
                        <a:pt x="52372" y="98603"/>
                        <a:pt x="60806" y="98603"/>
                      </a:cubicBezTo>
                      <a:cubicBezTo>
                        <a:pt x="66948" y="98603"/>
                        <a:pt x="73132" y="96452"/>
                        <a:pt x="79086" y="91508"/>
                      </a:cubicBezTo>
                      <a:cubicBezTo>
                        <a:pt x="84596" y="86937"/>
                        <a:pt x="89150" y="81218"/>
                        <a:pt x="94225" y="76004"/>
                      </a:cubicBezTo>
                      <a:cubicBezTo>
                        <a:pt x="103629" y="66305"/>
                        <a:pt x="107331" y="57319"/>
                        <a:pt x="98710" y="45656"/>
                      </a:cubicBezTo>
                      <a:cubicBezTo>
                        <a:pt x="88646" y="32047"/>
                        <a:pt x="60766" y="1473"/>
                        <a:pt x="44184" y="100"/>
                      </a:cubicBezTo>
                      <a:cubicBezTo>
                        <a:pt x="43420" y="33"/>
                        <a:pt x="42659" y="1"/>
                        <a:pt x="419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8" name="Google Shape;358;p8"/>
                <p:cNvGrpSpPr/>
                <p:nvPr/>
              </p:nvGrpSpPr>
              <p:grpSpPr>
                <a:xfrm flipH="1">
                  <a:off x="-484430" y="3708739"/>
                  <a:ext cx="1434563" cy="1447086"/>
                  <a:chOff x="5381249" y="3148177"/>
                  <a:chExt cx="1434563" cy="1447086"/>
                </a:xfrm>
              </p:grpSpPr>
              <p:sp>
                <p:nvSpPr>
                  <p:cNvPr id="359" name="Google Shape;359;p8"/>
                  <p:cNvSpPr/>
                  <p:nvPr/>
                </p:nvSpPr>
                <p:spPr>
                  <a:xfrm>
                    <a:off x="5381249" y="3594229"/>
                    <a:ext cx="211830" cy="183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2" h="8152" extrusionOk="0">
                        <a:moveTo>
                          <a:pt x="1581" y="0"/>
                        </a:moveTo>
                        <a:cubicBezTo>
                          <a:pt x="1352" y="0"/>
                          <a:pt x="1115" y="33"/>
                          <a:pt x="870" y="105"/>
                        </a:cubicBezTo>
                        <a:cubicBezTo>
                          <a:pt x="209" y="331"/>
                          <a:pt x="1" y="1200"/>
                          <a:pt x="140" y="1774"/>
                        </a:cubicBezTo>
                        <a:cubicBezTo>
                          <a:pt x="366" y="2417"/>
                          <a:pt x="870" y="2938"/>
                          <a:pt x="1304" y="3373"/>
                        </a:cubicBezTo>
                        <a:cubicBezTo>
                          <a:pt x="3042" y="5111"/>
                          <a:pt x="4850" y="6918"/>
                          <a:pt x="7162" y="7927"/>
                        </a:cubicBezTo>
                        <a:cubicBezTo>
                          <a:pt x="7491" y="8052"/>
                          <a:pt x="7857" y="8151"/>
                          <a:pt x="8193" y="8151"/>
                        </a:cubicBezTo>
                        <a:cubicBezTo>
                          <a:pt x="8460" y="8151"/>
                          <a:pt x="8707" y="8088"/>
                          <a:pt x="8900" y="7927"/>
                        </a:cubicBezTo>
                        <a:cubicBezTo>
                          <a:pt x="9335" y="7631"/>
                          <a:pt x="9421" y="7057"/>
                          <a:pt x="9265" y="6553"/>
                        </a:cubicBezTo>
                        <a:cubicBezTo>
                          <a:pt x="9126" y="6119"/>
                          <a:pt x="8830" y="5754"/>
                          <a:pt x="8465" y="5389"/>
                        </a:cubicBezTo>
                        <a:cubicBezTo>
                          <a:pt x="7023" y="3651"/>
                          <a:pt x="5354" y="2139"/>
                          <a:pt x="3547" y="765"/>
                        </a:cubicBezTo>
                        <a:cubicBezTo>
                          <a:pt x="2941" y="318"/>
                          <a:pt x="2296" y="0"/>
                          <a:pt x="158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>
                    <a:off x="5886139" y="4387434"/>
                    <a:ext cx="185638" cy="207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7" h="9244" extrusionOk="0">
                        <a:moveTo>
                          <a:pt x="1313" y="0"/>
                        </a:moveTo>
                        <a:cubicBezTo>
                          <a:pt x="1213" y="0"/>
                          <a:pt x="1112" y="7"/>
                          <a:pt x="1009" y="21"/>
                        </a:cubicBezTo>
                        <a:cubicBezTo>
                          <a:pt x="348" y="160"/>
                          <a:pt x="0" y="890"/>
                          <a:pt x="70" y="1551"/>
                        </a:cubicBezTo>
                        <a:cubicBezTo>
                          <a:pt x="140" y="2194"/>
                          <a:pt x="505" y="2767"/>
                          <a:pt x="870" y="3358"/>
                        </a:cubicBezTo>
                        <a:cubicBezTo>
                          <a:pt x="2312" y="5375"/>
                          <a:pt x="3755" y="7408"/>
                          <a:pt x="5858" y="8781"/>
                        </a:cubicBezTo>
                        <a:cubicBezTo>
                          <a:pt x="6199" y="9029"/>
                          <a:pt x="6644" y="9244"/>
                          <a:pt x="7074" y="9244"/>
                        </a:cubicBezTo>
                        <a:cubicBezTo>
                          <a:pt x="7279" y="9244"/>
                          <a:pt x="7480" y="9195"/>
                          <a:pt x="7666" y="9077"/>
                        </a:cubicBezTo>
                        <a:cubicBezTo>
                          <a:pt x="8031" y="8851"/>
                          <a:pt x="8257" y="8347"/>
                          <a:pt x="8170" y="7843"/>
                        </a:cubicBezTo>
                        <a:cubicBezTo>
                          <a:pt x="8100" y="7339"/>
                          <a:pt x="7892" y="6904"/>
                          <a:pt x="7666" y="6470"/>
                        </a:cubicBezTo>
                        <a:cubicBezTo>
                          <a:pt x="6519" y="4592"/>
                          <a:pt x="5058" y="2767"/>
                          <a:pt x="3546" y="1116"/>
                        </a:cubicBezTo>
                        <a:cubicBezTo>
                          <a:pt x="2953" y="523"/>
                          <a:pt x="2192" y="0"/>
                          <a:pt x="131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>
                    <a:off x="5944750" y="3293616"/>
                    <a:ext cx="166101" cy="221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88" h="9852" extrusionOk="0">
                        <a:moveTo>
                          <a:pt x="1292" y="1"/>
                        </a:moveTo>
                        <a:cubicBezTo>
                          <a:pt x="1245" y="1"/>
                          <a:pt x="1197" y="2"/>
                          <a:pt x="1148" y="5"/>
                        </a:cubicBezTo>
                        <a:cubicBezTo>
                          <a:pt x="505" y="5"/>
                          <a:pt x="70" y="735"/>
                          <a:pt x="70" y="1378"/>
                        </a:cubicBezTo>
                        <a:cubicBezTo>
                          <a:pt x="1" y="2039"/>
                          <a:pt x="348" y="2682"/>
                          <a:pt x="644" y="3273"/>
                        </a:cubicBezTo>
                        <a:cubicBezTo>
                          <a:pt x="1808" y="5446"/>
                          <a:pt x="3042" y="7688"/>
                          <a:pt x="4920" y="9270"/>
                        </a:cubicBezTo>
                        <a:cubicBezTo>
                          <a:pt x="5322" y="9561"/>
                          <a:pt x="5823" y="9852"/>
                          <a:pt x="6301" y="9852"/>
                        </a:cubicBezTo>
                        <a:cubicBezTo>
                          <a:pt x="6422" y="9852"/>
                          <a:pt x="6542" y="9833"/>
                          <a:pt x="6658" y="9791"/>
                        </a:cubicBezTo>
                        <a:cubicBezTo>
                          <a:pt x="7092" y="9565"/>
                          <a:pt x="7301" y="9061"/>
                          <a:pt x="7388" y="8627"/>
                        </a:cubicBezTo>
                        <a:cubicBezTo>
                          <a:pt x="7388" y="8122"/>
                          <a:pt x="7162" y="7688"/>
                          <a:pt x="6953" y="7253"/>
                        </a:cubicBezTo>
                        <a:cubicBezTo>
                          <a:pt x="6084" y="5150"/>
                          <a:pt x="4850" y="3186"/>
                          <a:pt x="3547" y="1378"/>
                        </a:cubicBezTo>
                        <a:cubicBezTo>
                          <a:pt x="2982" y="698"/>
                          <a:pt x="2306" y="1"/>
                          <a:pt x="129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>
                    <a:off x="5643463" y="3936368"/>
                    <a:ext cx="206749" cy="215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96" h="9577" extrusionOk="0">
                        <a:moveTo>
                          <a:pt x="1390" y="0"/>
                        </a:moveTo>
                        <a:cubicBezTo>
                          <a:pt x="960" y="0"/>
                          <a:pt x="532" y="160"/>
                          <a:pt x="279" y="461"/>
                        </a:cubicBezTo>
                        <a:cubicBezTo>
                          <a:pt x="1" y="895"/>
                          <a:pt x="1" y="1399"/>
                          <a:pt x="140" y="1834"/>
                        </a:cubicBezTo>
                        <a:cubicBezTo>
                          <a:pt x="279" y="2338"/>
                          <a:pt x="505" y="2772"/>
                          <a:pt x="939" y="3207"/>
                        </a:cubicBezTo>
                        <a:cubicBezTo>
                          <a:pt x="2608" y="5310"/>
                          <a:pt x="4485" y="7187"/>
                          <a:pt x="6519" y="8856"/>
                        </a:cubicBezTo>
                        <a:cubicBezTo>
                          <a:pt x="6973" y="9212"/>
                          <a:pt x="7574" y="9576"/>
                          <a:pt x="8121" y="9576"/>
                        </a:cubicBezTo>
                        <a:cubicBezTo>
                          <a:pt x="8349" y="9576"/>
                          <a:pt x="8567" y="9513"/>
                          <a:pt x="8761" y="9360"/>
                        </a:cubicBezTo>
                        <a:cubicBezTo>
                          <a:pt x="9056" y="9082"/>
                          <a:pt x="9195" y="8578"/>
                          <a:pt x="9126" y="8143"/>
                        </a:cubicBezTo>
                        <a:cubicBezTo>
                          <a:pt x="9056" y="7709"/>
                          <a:pt x="8830" y="7344"/>
                          <a:pt x="8622" y="6979"/>
                        </a:cubicBezTo>
                        <a:cubicBezTo>
                          <a:pt x="7162" y="4736"/>
                          <a:pt x="5354" y="2842"/>
                          <a:pt x="3407" y="1104"/>
                        </a:cubicBezTo>
                        <a:cubicBezTo>
                          <a:pt x="2973" y="669"/>
                          <a:pt x="2538" y="235"/>
                          <a:pt x="1947" y="96"/>
                        </a:cubicBezTo>
                        <a:cubicBezTo>
                          <a:pt x="1771" y="32"/>
                          <a:pt x="1580" y="0"/>
                          <a:pt x="139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>
                    <a:off x="6581320" y="4193793"/>
                    <a:ext cx="234492" cy="186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30" h="8309" extrusionOk="0">
                        <a:moveTo>
                          <a:pt x="1576" y="1"/>
                        </a:moveTo>
                        <a:cubicBezTo>
                          <a:pt x="1001" y="1"/>
                          <a:pt x="470" y="229"/>
                          <a:pt x="210" y="674"/>
                        </a:cubicBezTo>
                        <a:cubicBezTo>
                          <a:pt x="1" y="1108"/>
                          <a:pt x="71" y="1682"/>
                          <a:pt x="366" y="2116"/>
                        </a:cubicBezTo>
                        <a:cubicBezTo>
                          <a:pt x="575" y="2481"/>
                          <a:pt x="870" y="2916"/>
                          <a:pt x="1305" y="3281"/>
                        </a:cubicBezTo>
                        <a:cubicBezTo>
                          <a:pt x="3321" y="5088"/>
                          <a:pt x="5493" y="6601"/>
                          <a:pt x="7823" y="7835"/>
                        </a:cubicBezTo>
                        <a:cubicBezTo>
                          <a:pt x="8253" y="8097"/>
                          <a:pt x="8798" y="8309"/>
                          <a:pt x="9273" y="8309"/>
                        </a:cubicBezTo>
                        <a:cubicBezTo>
                          <a:pt x="9584" y="8309"/>
                          <a:pt x="9865" y="8218"/>
                          <a:pt x="10065" y="7991"/>
                        </a:cubicBezTo>
                        <a:cubicBezTo>
                          <a:pt x="10360" y="7696"/>
                          <a:pt x="10430" y="7192"/>
                          <a:pt x="10273" y="6757"/>
                        </a:cubicBezTo>
                        <a:cubicBezTo>
                          <a:pt x="10134" y="6322"/>
                          <a:pt x="9839" y="5957"/>
                          <a:pt x="9491" y="5662"/>
                        </a:cubicBezTo>
                        <a:cubicBezTo>
                          <a:pt x="7753" y="3715"/>
                          <a:pt x="5650" y="2186"/>
                          <a:pt x="3408" y="743"/>
                        </a:cubicBezTo>
                        <a:cubicBezTo>
                          <a:pt x="2886" y="448"/>
                          <a:pt x="2382" y="83"/>
                          <a:pt x="1809" y="13"/>
                        </a:cubicBezTo>
                        <a:cubicBezTo>
                          <a:pt x="1731" y="5"/>
                          <a:pt x="1653" y="1"/>
                          <a:pt x="157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>
                    <a:off x="5483634" y="3148177"/>
                    <a:ext cx="202050" cy="220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7" h="9793" extrusionOk="0">
                        <a:moveTo>
                          <a:pt x="1477" y="0"/>
                        </a:moveTo>
                        <a:cubicBezTo>
                          <a:pt x="1047" y="0"/>
                          <a:pt x="619" y="159"/>
                          <a:pt x="366" y="460"/>
                        </a:cubicBezTo>
                        <a:cubicBezTo>
                          <a:pt x="1" y="825"/>
                          <a:pt x="1" y="1399"/>
                          <a:pt x="157" y="1834"/>
                        </a:cubicBezTo>
                        <a:cubicBezTo>
                          <a:pt x="296" y="2268"/>
                          <a:pt x="522" y="2703"/>
                          <a:pt x="870" y="3224"/>
                        </a:cubicBezTo>
                        <a:cubicBezTo>
                          <a:pt x="2469" y="5397"/>
                          <a:pt x="4276" y="7343"/>
                          <a:pt x="6310" y="9012"/>
                        </a:cubicBezTo>
                        <a:cubicBezTo>
                          <a:pt x="6718" y="9420"/>
                          <a:pt x="7311" y="9793"/>
                          <a:pt x="7856" y="9793"/>
                        </a:cubicBezTo>
                        <a:cubicBezTo>
                          <a:pt x="8078" y="9793"/>
                          <a:pt x="8292" y="9731"/>
                          <a:pt x="8483" y="9586"/>
                        </a:cubicBezTo>
                        <a:cubicBezTo>
                          <a:pt x="8848" y="9377"/>
                          <a:pt x="8987" y="8873"/>
                          <a:pt x="8917" y="8438"/>
                        </a:cubicBezTo>
                        <a:cubicBezTo>
                          <a:pt x="8848" y="8004"/>
                          <a:pt x="8622" y="7639"/>
                          <a:pt x="8413" y="7204"/>
                        </a:cubicBezTo>
                        <a:cubicBezTo>
                          <a:pt x="7110" y="4962"/>
                          <a:pt x="5302" y="2998"/>
                          <a:pt x="3477" y="1190"/>
                        </a:cubicBezTo>
                        <a:cubicBezTo>
                          <a:pt x="3042" y="756"/>
                          <a:pt x="2538" y="321"/>
                          <a:pt x="2034" y="95"/>
                        </a:cubicBezTo>
                        <a:cubicBezTo>
                          <a:pt x="1858" y="31"/>
                          <a:pt x="1667" y="0"/>
                          <a:pt x="147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>
                    <a:off x="6260495" y="3731530"/>
                    <a:ext cx="187212" cy="195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7" h="8703" extrusionOk="0">
                        <a:moveTo>
                          <a:pt x="1109" y="0"/>
                        </a:moveTo>
                        <a:cubicBezTo>
                          <a:pt x="771" y="0"/>
                          <a:pt x="463" y="129"/>
                          <a:pt x="296" y="446"/>
                        </a:cubicBezTo>
                        <a:cubicBezTo>
                          <a:pt x="1" y="881"/>
                          <a:pt x="209" y="1455"/>
                          <a:pt x="505" y="1959"/>
                        </a:cubicBezTo>
                        <a:cubicBezTo>
                          <a:pt x="1878" y="4496"/>
                          <a:pt x="4207" y="6391"/>
                          <a:pt x="6380" y="8268"/>
                        </a:cubicBezTo>
                        <a:cubicBezTo>
                          <a:pt x="6658" y="8477"/>
                          <a:pt x="7023" y="8703"/>
                          <a:pt x="7388" y="8703"/>
                        </a:cubicBezTo>
                        <a:cubicBezTo>
                          <a:pt x="7892" y="8703"/>
                          <a:pt x="8327" y="8198"/>
                          <a:pt x="8327" y="7694"/>
                        </a:cubicBezTo>
                        <a:cubicBezTo>
                          <a:pt x="8327" y="7103"/>
                          <a:pt x="8118" y="6669"/>
                          <a:pt x="7822" y="6165"/>
                        </a:cubicBezTo>
                        <a:cubicBezTo>
                          <a:pt x="6884" y="4653"/>
                          <a:pt x="5511" y="3349"/>
                          <a:pt x="4207" y="2045"/>
                        </a:cubicBezTo>
                        <a:cubicBezTo>
                          <a:pt x="3338" y="1246"/>
                          <a:pt x="2747" y="811"/>
                          <a:pt x="2174" y="377"/>
                        </a:cubicBezTo>
                        <a:cubicBezTo>
                          <a:pt x="1875" y="151"/>
                          <a:pt x="1474" y="0"/>
                          <a:pt x="110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>
                    <a:off x="5820872" y="3669276"/>
                    <a:ext cx="229411" cy="200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04" h="8934" extrusionOk="0">
                        <a:moveTo>
                          <a:pt x="1350" y="0"/>
                        </a:moveTo>
                        <a:cubicBezTo>
                          <a:pt x="1067" y="0"/>
                          <a:pt x="786" y="72"/>
                          <a:pt x="574" y="243"/>
                        </a:cubicBezTo>
                        <a:cubicBezTo>
                          <a:pt x="70" y="608"/>
                          <a:pt x="1" y="1251"/>
                          <a:pt x="209" y="1842"/>
                        </a:cubicBezTo>
                        <a:cubicBezTo>
                          <a:pt x="366" y="2416"/>
                          <a:pt x="800" y="2850"/>
                          <a:pt x="1235" y="3215"/>
                        </a:cubicBezTo>
                        <a:cubicBezTo>
                          <a:pt x="3112" y="5249"/>
                          <a:pt x="5285" y="6987"/>
                          <a:pt x="7683" y="8430"/>
                        </a:cubicBezTo>
                        <a:cubicBezTo>
                          <a:pt x="8031" y="8638"/>
                          <a:pt x="8396" y="8864"/>
                          <a:pt x="8761" y="8934"/>
                        </a:cubicBezTo>
                        <a:cubicBezTo>
                          <a:pt x="9196" y="8934"/>
                          <a:pt x="9630" y="8864"/>
                          <a:pt x="9926" y="8569"/>
                        </a:cubicBezTo>
                        <a:cubicBezTo>
                          <a:pt x="10134" y="8291"/>
                          <a:pt x="10204" y="7769"/>
                          <a:pt x="10065" y="7422"/>
                        </a:cubicBezTo>
                        <a:cubicBezTo>
                          <a:pt x="9926" y="7057"/>
                          <a:pt x="9700" y="6692"/>
                          <a:pt x="9422" y="6396"/>
                        </a:cubicBezTo>
                        <a:cubicBezTo>
                          <a:pt x="7683" y="4380"/>
                          <a:pt x="5580" y="2711"/>
                          <a:pt x="3477" y="1112"/>
                        </a:cubicBezTo>
                        <a:cubicBezTo>
                          <a:pt x="2817" y="608"/>
                          <a:pt x="2382" y="313"/>
                          <a:pt x="1948" y="104"/>
                        </a:cubicBezTo>
                        <a:cubicBezTo>
                          <a:pt x="1765" y="38"/>
                          <a:pt x="1557" y="0"/>
                          <a:pt x="13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8"/>
                  <p:cNvSpPr/>
                  <p:nvPr/>
                </p:nvSpPr>
                <p:spPr>
                  <a:xfrm>
                    <a:off x="6118653" y="4109663"/>
                    <a:ext cx="195418" cy="229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2" h="10226" extrusionOk="0">
                        <a:moveTo>
                          <a:pt x="1530" y="1"/>
                        </a:moveTo>
                        <a:cubicBezTo>
                          <a:pt x="591" y="70"/>
                          <a:pt x="0" y="1217"/>
                          <a:pt x="226" y="2086"/>
                        </a:cubicBezTo>
                        <a:cubicBezTo>
                          <a:pt x="365" y="2955"/>
                          <a:pt x="1095" y="3616"/>
                          <a:pt x="1600" y="4346"/>
                        </a:cubicBezTo>
                        <a:cubicBezTo>
                          <a:pt x="2973" y="6154"/>
                          <a:pt x="4502" y="7822"/>
                          <a:pt x="6084" y="9404"/>
                        </a:cubicBezTo>
                        <a:cubicBezTo>
                          <a:pt x="6379" y="9699"/>
                          <a:pt x="6675" y="9995"/>
                          <a:pt x="7040" y="10134"/>
                        </a:cubicBezTo>
                        <a:cubicBezTo>
                          <a:pt x="7184" y="10192"/>
                          <a:pt x="7358" y="10225"/>
                          <a:pt x="7537" y="10225"/>
                        </a:cubicBezTo>
                        <a:cubicBezTo>
                          <a:pt x="7790" y="10225"/>
                          <a:pt x="8053" y="10158"/>
                          <a:pt x="8257" y="9995"/>
                        </a:cubicBezTo>
                        <a:cubicBezTo>
                          <a:pt x="8622" y="9769"/>
                          <a:pt x="8691" y="9265"/>
                          <a:pt x="8691" y="8900"/>
                        </a:cubicBezTo>
                        <a:cubicBezTo>
                          <a:pt x="8622" y="8465"/>
                          <a:pt x="8483" y="8100"/>
                          <a:pt x="8257" y="7822"/>
                        </a:cubicBezTo>
                        <a:cubicBezTo>
                          <a:pt x="6883" y="5285"/>
                          <a:pt x="5006" y="3112"/>
                          <a:pt x="3042" y="939"/>
                        </a:cubicBezTo>
                        <a:cubicBezTo>
                          <a:pt x="2695" y="505"/>
                          <a:pt x="2173" y="1"/>
                          <a:pt x="153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68" name="Google Shape;368;p8"/>
              <p:cNvSpPr/>
              <p:nvPr/>
            </p:nvSpPr>
            <p:spPr>
              <a:xfrm>
                <a:off x="3342228" y="-980354"/>
                <a:ext cx="1815574" cy="1874658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83383" extrusionOk="0">
                    <a:moveTo>
                      <a:pt x="62927" y="0"/>
                    </a:moveTo>
                    <a:cubicBezTo>
                      <a:pt x="61435" y="0"/>
                      <a:pt x="59934" y="310"/>
                      <a:pt x="58593" y="927"/>
                    </a:cubicBezTo>
                    <a:cubicBezTo>
                      <a:pt x="42446" y="8383"/>
                      <a:pt x="26438" y="16361"/>
                      <a:pt x="10725" y="24756"/>
                    </a:cubicBezTo>
                    <a:cubicBezTo>
                      <a:pt x="7318" y="26634"/>
                      <a:pt x="3634" y="28737"/>
                      <a:pt x="2034" y="32283"/>
                    </a:cubicBezTo>
                    <a:cubicBezTo>
                      <a:pt x="1" y="37062"/>
                      <a:pt x="2330" y="42503"/>
                      <a:pt x="5146" y="46848"/>
                    </a:cubicBezTo>
                    <a:cubicBezTo>
                      <a:pt x="12898" y="59085"/>
                      <a:pt x="24196" y="68783"/>
                      <a:pt x="36502" y="76466"/>
                    </a:cubicBezTo>
                    <a:cubicBezTo>
                      <a:pt x="42448" y="80101"/>
                      <a:pt x="49136" y="83383"/>
                      <a:pt x="55955" y="83383"/>
                    </a:cubicBezTo>
                    <a:cubicBezTo>
                      <a:pt x="57289" y="83383"/>
                      <a:pt x="58628" y="83257"/>
                      <a:pt x="59967" y="82984"/>
                    </a:cubicBezTo>
                    <a:cubicBezTo>
                      <a:pt x="67719" y="81385"/>
                      <a:pt x="73802" y="74797"/>
                      <a:pt x="76844" y="67480"/>
                    </a:cubicBezTo>
                    <a:cubicBezTo>
                      <a:pt x="79886" y="60180"/>
                      <a:pt x="80390" y="51993"/>
                      <a:pt x="80546" y="44102"/>
                    </a:cubicBezTo>
                    <a:cubicBezTo>
                      <a:pt x="80755" y="31570"/>
                      <a:pt x="80112" y="18464"/>
                      <a:pt x="73802" y="7740"/>
                    </a:cubicBezTo>
                    <a:cubicBezTo>
                      <a:pt x="72290" y="5133"/>
                      <a:pt x="70326" y="2595"/>
                      <a:pt x="67649" y="1153"/>
                    </a:cubicBezTo>
                    <a:cubicBezTo>
                      <a:pt x="66239" y="384"/>
                      <a:pt x="64588" y="0"/>
                      <a:pt x="62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 rot="-7629312">
                <a:off x="6491743" y="-156481"/>
                <a:ext cx="1661158" cy="1949474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 rot="2700000">
                <a:off x="-418742" y="4172479"/>
                <a:ext cx="2158369" cy="1673277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4356" extrusionOk="0">
                    <a:moveTo>
                      <a:pt x="10502" y="0"/>
                    </a:moveTo>
                    <a:cubicBezTo>
                      <a:pt x="7552" y="0"/>
                      <a:pt x="4411" y="1178"/>
                      <a:pt x="2903" y="3915"/>
                    </a:cubicBezTo>
                    <a:cubicBezTo>
                      <a:pt x="1" y="8990"/>
                      <a:pt x="2330" y="12832"/>
                      <a:pt x="5076" y="14135"/>
                    </a:cubicBezTo>
                    <a:cubicBezTo>
                      <a:pt x="5401" y="14286"/>
                      <a:pt x="5761" y="14356"/>
                      <a:pt x="6148" y="14356"/>
                    </a:cubicBezTo>
                    <a:cubicBezTo>
                      <a:pt x="10584" y="14356"/>
                      <a:pt x="18518" y="5142"/>
                      <a:pt x="16600" y="2472"/>
                    </a:cubicBezTo>
                    <a:cubicBezTo>
                      <a:pt x="15543" y="911"/>
                      <a:pt x="13096" y="0"/>
                      <a:pt x="10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" name="Google Shape;371;p8"/>
              <p:cNvGrpSpPr/>
              <p:nvPr/>
            </p:nvGrpSpPr>
            <p:grpSpPr>
              <a:xfrm flipH="1">
                <a:off x="168310" y="-571343"/>
                <a:ext cx="1640054" cy="1667084"/>
                <a:chOff x="7691034" y="-571343"/>
                <a:chExt cx="1640054" cy="1667084"/>
              </a:xfrm>
            </p:grpSpPr>
            <p:sp>
              <p:nvSpPr>
                <p:cNvPr id="372" name="Google Shape;372;p8"/>
                <p:cNvSpPr/>
                <p:nvPr/>
              </p:nvSpPr>
              <p:spPr>
                <a:xfrm rot="-5847078" flipH="1">
                  <a:off x="7765952" y="-467375"/>
                  <a:ext cx="1490217" cy="145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17" h="115168" extrusionOk="0">
                      <a:moveTo>
                        <a:pt x="39476" y="1"/>
                      </a:moveTo>
                      <a:cubicBezTo>
                        <a:pt x="34692" y="1"/>
                        <a:pt x="29812" y="1594"/>
                        <a:pt x="25638" y="4050"/>
                      </a:cubicBezTo>
                      <a:cubicBezTo>
                        <a:pt x="19259" y="7822"/>
                        <a:pt x="14271" y="13471"/>
                        <a:pt x="9421" y="19050"/>
                      </a:cubicBezTo>
                      <a:cubicBezTo>
                        <a:pt x="5649" y="23326"/>
                        <a:pt x="0" y="30783"/>
                        <a:pt x="0" y="39404"/>
                      </a:cubicBezTo>
                      <a:cubicBezTo>
                        <a:pt x="70" y="46496"/>
                        <a:pt x="4120" y="52874"/>
                        <a:pt x="8257" y="58662"/>
                      </a:cubicBezTo>
                      <a:cubicBezTo>
                        <a:pt x="19763" y="75036"/>
                        <a:pt x="32730" y="90244"/>
                        <a:pt x="45992" y="105227"/>
                      </a:cubicBezTo>
                      <a:cubicBezTo>
                        <a:pt x="49746" y="109433"/>
                        <a:pt x="53883" y="113848"/>
                        <a:pt x="59393" y="114926"/>
                      </a:cubicBezTo>
                      <a:cubicBezTo>
                        <a:pt x="60258" y="115092"/>
                        <a:pt x="61125" y="115168"/>
                        <a:pt x="61989" y="115168"/>
                      </a:cubicBezTo>
                      <a:cubicBezTo>
                        <a:pt x="66103" y="115168"/>
                        <a:pt x="70165" y="113447"/>
                        <a:pt x="73871" y="111537"/>
                      </a:cubicBezTo>
                      <a:cubicBezTo>
                        <a:pt x="82493" y="106965"/>
                        <a:pt x="90384" y="100951"/>
                        <a:pt x="97041" y="93721"/>
                      </a:cubicBezTo>
                      <a:cubicBezTo>
                        <a:pt x="99509" y="91114"/>
                        <a:pt x="101890" y="87985"/>
                        <a:pt x="102047" y="84439"/>
                      </a:cubicBezTo>
                      <a:cubicBezTo>
                        <a:pt x="102116" y="81693"/>
                        <a:pt x="100952" y="79086"/>
                        <a:pt x="99717" y="76687"/>
                      </a:cubicBezTo>
                      <a:cubicBezTo>
                        <a:pt x="88941" y="54821"/>
                        <a:pt x="74810" y="34902"/>
                        <a:pt x="60766" y="14983"/>
                      </a:cubicBezTo>
                      <a:cubicBezTo>
                        <a:pt x="56994" y="9630"/>
                        <a:pt x="52944" y="4050"/>
                        <a:pt x="46861" y="1443"/>
                      </a:cubicBezTo>
                      <a:cubicBezTo>
                        <a:pt x="44505" y="445"/>
                        <a:pt x="42004" y="1"/>
                        <a:pt x="394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3" name="Google Shape;373;p8"/>
                <p:cNvGrpSpPr/>
                <p:nvPr/>
              </p:nvGrpSpPr>
              <p:grpSpPr>
                <a:xfrm rot="-5616057" flipH="1">
                  <a:off x="7980012" y="-176235"/>
                  <a:ext cx="1062096" cy="973933"/>
                  <a:chOff x="5381249" y="3148177"/>
                  <a:chExt cx="1434563" cy="1447086"/>
                </a:xfrm>
              </p:grpSpPr>
              <p:sp>
                <p:nvSpPr>
                  <p:cNvPr id="374" name="Google Shape;374;p8"/>
                  <p:cNvSpPr/>
                  <p:nvPr/>
                </p:nvSpPr>
                <p:spPr>
                  <a:xfrm>
                    <a:off x="5381249" y="3594229"/>
                    <a:ext cx="211830" cy="183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2" h="8152" extrusionOk="0">
                        <a:moveTo>
                          <a:pt x="1581" y="0"/>
                        </a:moveTo>
                        <a:cubicBezTo>
                          <a:pt x="1352" y="0"/>
                          <a:pt x="1115" y="33"/>
                          <a:pt x="870" y="105"/>
                        </a:cubicBezTo>
                        <a:cubicBezTo>
                          <a:pt x="209" y="331"/>
                          <a:pt x="1" y="1200"/>
                          <a:pt x="140" y="1774"/>
                        </a:cubicBezTo>
                        <a:cubicBezTo>
                          <a:pt x="366" y="2417"/>
                          <a:pt x="870" y="2938"/>
                          <a:pt x="1304" y="3373"/>
                        </a:cubicBezTo>
                        <a:cubicBezTo>
                          <a:pt x="3042" y="5111"/>
                          <a:pt x="4850" y="6918"/>
                          <a:pt x="7162" y="7927"/>
                        </a:cubicBezTo>
                        <a:cubicBezTo>
                          <a:pt x="7491" y="8052"/>
                          <a:pt x="7857" y="8151"/>
                          <a:pt x="8193" y="8151"/>
                        </a:cubicBezTo>
                        <a:cubicBezTo>
                          <a:pt x="8460" y="8151"/>
                          <a:pt x="8707" y="8088"/>
                          <a:pt x="8900" y="7927"/>
                        </a:cubicBezTo>
                        <a:cubicBezTo>
                          <a:pt x="9335" y="7631"/>
                          <a:pt x="9421" y="7057"/>
                          <a:pt x="9265" y="6553"/>
                        </a:cubicBezTo>
                        <a:cubicBezTo>
                          <a:pt x="9126" y="6119"/>
                          <a:pt x="8830" y="5754"/>
                          <a:pt x="8465" y="5389"/>
                        </a:cubicBezTo>
                        <a:cubicBezTo>
                          <a:pt x="7023" y="3651"/>
                          <a:pt x="5354" y="2139"/>
                          <a:pt x="3547" y="765"/>
                        </a:cubicBezTo>
                        <a:cubicBezTo>
                          <a:pt x="2941" y="318"/>
                          <a:pt x="2296" y="0"/>
                          <a:pt x="1581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375;p8"/>
                  <p:cNvSpPr/>
                  <p:nvPr/>
                </p:nvSpPr>
                <p:spPr>
                  <a:xfrm>
                    <a:off x="5886139" y="4387434"/>
                    <a:ext cx="185638" cy="207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7" h="9244" extrusionOk="0">
                        <a:moveTo>
                          <a:pt x="1313" y="0"/>
                        </a:moveTo>
                        <a:cubicBezTo>
                          <a:pt x="1213" y="0"/>
                          <a:pt x="1112" y="7"/>
                          <a:pt x="1009" y="21"/>
                        </a:cubicBezTo>
                        <a:cubicBezTo>
                          <a:pt x="348" y="160"/>
                          <a:pt x="0" y="890"/>
                          <a:pt x="70" y="1551"/>
                        </a:cubicBezTo>
                        <a:cubicBezTo>
                          <a:pt x="140" y="2194"/>
                          <a:pt x="505" y="2767"/>
                          <a:pt x="870" y="3358"/>
                        </a:cubicBezTo>
                        <a:cubicBezTo>
                          <a:pt x="2312" y="5375"/>
                          <a:pt x="3755" y="7408"/>
                          <a:pt x="5858" y="8781"/>
                        </a:cubicBezTo>
                        <a:cubicBezTo>
                          <a:pt x="6199" y="9029"/>
                          <a:pt x="6644" y="9244"/>
                          <a:pt x="7074" y="9244"/>
                        </a:cubicBezTo>
                        <a:cubicBezTo>
                          <a:pt x="7279" y="9244"/>
                          <a:pt x="7480" y="9195"/>
                          <a:pt x="7666" y="9077"/>
                        </a:cubicBezTo>
                        <a:cubicBezTo>
                          <a:pt x="8031" y="8851"/>
                          <a:pt x="8257" y="8347"/>
                          <a:pt x="8170" y="7843"/>
                        </a:cubicBezTo>
                        <a:cubicBezTo>
                          <a:pt x="8100" y="7339"/>
                          <a:pt x="7892" y="6904"/>
                          <a:pt x="7666" y="6470"/>
                        </a:cubicBezTo>
                        <a:cubicBezTo>
                          <a:pt x="6519" y="4592"/>
                          <a:pt x="5058" y="2767"/>
                          <a:pt x="3546" y="1116"/>
                        </a:cubicBezTo>
                        <a:cubicBezTo>
                          <a:pt x="2953" y="523"/>
                          <a:pt x="2192" y="0"/>
                          <a:pt x="1313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376;p8"/>
                  <p:cNvSpPr/>
                  <p:nvPr/>
                </p:nvSpPr>
                <p:spPr>
                  <a:xfrm>
                    <a:off x="5944750" y="3293616"/>
                    <a:ext cx="166101" cy="221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88" h="9852" extrusionOk="0">
                        <a:moveTo>
                          <a:pt x="1292" y="1"/>
                        </a:moveTo>
                        <a:cubicBezTo>
                          <a:pt x="1245" y="1"/>
                          <a:pt x="1197" y="2"/>
                          <a:pt x="1148" y="5"/>
                        </a:cubicBezTo>
                        <a:cubicBezTo>
                          <a:pt x="505" y="5"/>
                          <a:pt x="70" y="735"/>
                          <a:pt x="70" y="1378"/>
                        </a:cubicBezTo>
                        <a:cubicBezTo>
                          <a:pt x="1" y="2039"/>
                          <a:pt x="348" y="2682"/>
                          <a:pt x="644" y="3273"/>
                        </a:cubicBezTo>
                        <a:cubicBezTo>
                          <a:pt x="1808" y="5446"/>
                          <a:pt x="3042" y="7688"/>
                          <a:pt x="4920" y="9270"/>
                        </a:cubicBezTo>
                        <a:cubicBezTo>
                          <a:pt x="5322" y="9561"/>
                          <a:pt x="5823" y="9852"/>
                          <a:pt x="6301" y="9852"/>
                        </a:cubicBezTo>
                        <a:cubicBezTo>
                          <a:pt x="6422" y="9852"/>
                          <a:pt x="6542" y="9833"/>
                          <a:pt x="6658" y="9791"/>
                        </a:cubicBezTo>
                        <a:cubicBezTo>
                          <a:pt x="7092" y="9565"/>
                          <a:pt x="7301" y="9061"/>
                          <a:pt x="7388" y="8627"/>
                        </a:cubicBezTo>
                        <a:cubicBezTo>
                          <a:pt x="7388" y="8122"/>
                          <a:pt x="7162" y="7688"/>
                          <a:pt x="6953" y="7253"/>
                        </a:cubicBezTo>
                        <a:cubicBezTo>
                          <a:pt x="6084" y="5150"/>
                          <a:pt x="4850" y="3186"/>
                          <a:pt x="3547" y="1378"/>
                        </a:cubicBezTo>
                        <a:cubicBezTo>
                          <a:pt x="2982" y="698"/>
                          <a:pt x="2306" y="1"/>
                          <a:pt x="1292" y="1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377;p8"/>
                  <p:cNvSpPr/>
                  <p:nvPr/>
                </p:nvSpPr>
                <p:spPr>
                  <a:xfrm>
                    <a:off x="5643463" y="3936368"/>
                    <a:ext cx="206749" cy="215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96" h="9577" extrusionOk="0">
                        <a:moveTo>
                          <a:pt x="1390" y="0"/>
                        </a:moveTo>
                        <a:cubicBezTo>
                          <a:pt x="960" y="0"/>
                          <a:pt x="532" y="160"/>
                          <a:pt x="279" y="461"/>
                        </a:cubicBezTo>
                        <a:cubicBezTo>
                          <a:pt x="1" y="895"/>
                          <a:pt x="1" y="1399"/>
                          <a:pt x="140" y="1834"/>
                        </a:cubicBezTo>
                        <a:cubicBezTo>
                          <a:pt x="279" y="2338"/>
                          <a:pt x="505" y="2772"/>
                          <a:pt x="939" y="3207"/>
                        </a:cubicBezTo>
                        <a:cubicBezTo>
                          <a:pt x="2608" y="5310"/>
                          <a:pt x="4485" y="7187"/>
                          <a:pt x="6519" y="8856"/>
                        </a:cubicBezTo>
                        <a:cubicBezTo>
                          <a:pt x="6973" y="9212"/>
                          <a:pt x="7574" y="9576"/>
                          <a:pt x="8121" y="9576"/>
                        </a:cubicBezTo>
                        <a:cubicBezTo>
                          <a:pt x="8349" y="9576"/>
                          <a:pt x="8567" y="9513"/>
                          <a:pt x="8761" y="9360"/>
                        </a:cubicBezTo>
                        <a:cubicBezTo>
                          <a:pt x="9056" y="9082"/>
                          <a:pt x="9195" y="8578"/>
                          <a:pt x="9126" y="8143"/>
                        </a:cubicBezTo>
                        <a:cubicBezTo>
                          <a:pt x="9056" y="7709"/>
                          <a:pt x="8830" y="7344"/>
                          <a:pt x="8622" y="6979"/>
                        </a:cubicBezTo>
                        <a:cubicBezTo>
                          <a:pt x="7162" y="4736"/>
                          <a:pt x="5354" y="2842"/>
                          <a:pt x="3407" y="1104"/>
                        </a:cubicBezTo>
                        <a:cubicBezTo>
                          <a:pt x="2973" y="669"/>
                          <a:pt x="2538" y="235"/>
                          <a:pt x="1947" y="96"/>
                        </a:cubicBezTo>
                        <a:cubicBezTo>
                          <a:pt x="1771" y="32"/>
                          <a:pt x="1580" y="0"/>
                          <a:pt x="1390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8"/>
                  <p:cNvSpPr/>
                  <p:nvPr/>
                </p:nvSpPr>
                <p:spPr>
                  <a:xfrm>
                    <a:off x="6581320" y="4193793"/>
                    <a:ext cx="234492" cy="186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30" h="8309" extrusionOk="0">
                        <a:moveTo>
                          <a:pt x="1576" y="1"/>
                        </a:moveTo>
                        <a:cubicBezTo>
                          <a:pt x="1001" y="1"/>
                          <a:pt x="470" y="229"/>
                          <a:pt x="210" y="674"/>
                        </a:cubicBezTo>
                        <a:cubicBezTo>
                          <a:pt x="1" y="1108"/>
                          <a:pt x="71" y="1682"/>
                          <a:pt x="366" y="2116"/>
                        </a:cubicBezTo>
                        <a:cubicBezTo>
                          <a:pt x="575" y="2481"/>
                          <a:pt x="870" y="2916"/>
                          <a:pt x="1305" y="3281"/>
                        </a:cubicBezTo>
                        <a:cubicBezTo>
                          <a:pt x="3321" y="5088"/>
                          <a:pt x="5493" y="6601"/>
                          <a:pt x="7823" y="7835"/>
                        </a:cubicBezTo>
                        <a:cubicBezTo>
                          <a:pt x="8253" y="8097"/>
                          <a:pt x="8798" y="8309"/>
                          <a:pt x="9273" y="8309"/>
                        </a:cubicBezTo>
                        <a:cubicBezTo>
                          <a:pt x="9584" y="8309"/>
                          <a:pt x="9865" y="8218"/>
                          <a:pt x="10065" y="7991"/>
                        </a:cubicBezTo>
                        <a:cubicBezTo>
                          <a:pt x="10360" y="7696"/>
                          <a:pt x="10430" y="7192"/>
                          <a:pt x="10273" y="6757"/>
                        </a:cubicBezTo>
                        <a:cubicBezTo>
                          <a:pt x="10134" y="6322"/>
                          <a:pt x="9839" y="5957"/>
                          <a:pt x="9491" y="5662"/>
                        </a:cubicBezTo>
                        <a:cubicBezTo>
                          <a:pt x="7753" y="3715"/>
                          <a:pt x="5650" y="2186"/>
                          <a:pt x="3408" y="743"/>
                        </a:cubicBezTo>
                        <a:cubicBezTo>
                          <a:pt x="2886" y="448"/>
                          <a:pt x="2382" y="83"/>
                          <a:pt x="1809" y="13"/>
                        </a:cubicBezTo>
                        <a:cubicBezTo>
                          <a:pt x="1731" y="5"/>
                          <a:pt x="1653" y="1"/>
                          <a:pt x="1576" y="1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379;p8"/>
                  <p:cNvSpPr/>
                  <p:nvPr/>
                </p:nvSpPr>
                <p:spPr>
                  <a:xfrm>
                    <a:off x="5483634" y="3148177"/>
                    <a:ext cx="202050" cy="220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7" h="9793" extrusionOk="0">
                        <a:moveTo>
                          <a:pt x="1477" y="0"/>
                        </a:moveTo>
                        <a:cubicBezTo>
                          <a:pt x="1047" y="0"/>
                          <a:pt x="619" y="159"/>
                          <a:pt x="366" y="460"/>
                        </a:cubicBezTo>
                        <a:cubicBezTo>
                          <a:pt x="1" y="825"/>
                          <a:pt x="1" y="1399"/>
                          <a:pt x="157" y="1834"/>
                        </a:cubicBezTo>
                        <a:cubicBezTo>
                          <a:pt x="296" y="2268"/>
                          <a:pt x="522" y="2703"/>
                          <a:pt x="870" y="3224"/>
                        </a:cubicBezTo>
                        <a:cubicBezTo>
                          <a:pt x="2469" y="5397"/>
                          <a:pt x="4276" y="7343"/>
                          <a:pt x="6310" y="9012"/>
                        </a:cubicBezTo>
                        <a:cubicBezTo>
                          <a:pt x="6718" y="9420"/>
                          <a:pt x="7311" y="9793"/>
                          <a:pt x="7856" y="9793"/>
                        </a:cubicBezTo>
                        <a:cubicBezTo>
                          <a:pt x="8078" y="9793"/>
                          <a:pt x="8292" y="9731"/>
                          <a:pt x="8483" y="9586"/>
                        </a:cubicBezTo>
                        <a:cubicBezTo>
                          <a:pt x="8848" y="9377"/>
                          <a:pt x="8987" y="8873"/>
                          <a:pt x="8917" y="8438"/>
                        </a:cubicBezTo>
                        <a:cubicBezTo>
                          <a:pt x="8848" y="8004"/>
                          <a:pt x="8622" y="7639"/>
                          <a:pt x="8413" y="7204"/>
                        </a:cubicBezTo>
                        <a:cubicBezTo>
                          <a:pt x="7110" y="4962"/>
                          <a:pt x="5302" y="2998"/>
                          <a:pt x="3477" y="1190"/>
                        </a:cubicBezTo>
                        <a:cubicBezTo>
                          <a:pt x="3042" y="756"/>
                          <a:pt x="2538" y="321"/>
                          <a:pt x="2034" y="95"/>
                        </a:cubicBezTo>
                        <a:cubicBezTo>
                          <a:pt x="1858" y="31"/>
                          <a:pt x="1667" y="0"/>
                          <a:pt x="1477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380;p8"/>
                  <p:cNvSpPr/>
                  <p:nvPr/>
                </p:nvSpPr>
                <p:spPr>
                  <a:xfrm>
                    <a:off x="6260495" y="3731530"/>
                    <a:ext cx="187212" cy="195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7" h="8703" extrusionOk="0">
                        <a:moveTo>
                          <a:pt x="1109" y="0"/>
                        </a:moveTo>
                        <a:cubicBezTo>
                          <a:pt x="771" y="0"/>
                          <a:pt x="463" y="129"/>
                          <a:pt x="296" y="446"/>
                        </a:cubicBezTo>
                        <a:cubicBezTo>
                          <a:pt x="1" y="881"/>
                          <a:pt x="209" y="1455"/>
                          <a:pt x="505" y="1959"/>
                        </a:cubicBezTo>
                        <a:cubicBezTo>
                          <a:pt x="1878" y="4496"/>
                          <a:pt x="4207" y="6391"/>
                          <a:pt x="6380" y="8268"/>
                        </a:cubicBezTo>
                        <a:cubicBezTo>
                          <a:pt x="6658" y="8477"/>
                          <a:pt x="7023" y="8703"/>
                          <a:pt x="7388" y="8703"/>
                        </a:cubicBezTo>
                        <a:cubicBezTo>
                          <a:pt x="7892" y="8703"/>
                          <a:pt x="8327" y="8198"/>
                          <a:pt x="8327" y="7694"/>
                        </a:cubicBezTo>
                        <a:cubicBezTo>
                          <a:pt x="8327" y="7103"/>
                          <a:pt x="8118" y="6669"/>
                          <a:pt x="7822" y="6165"/>
                        </a:cubicBezTo>
                        <a:cubicBezTo>
                          <a:pt x="6884" y="4653"/>
                          <a:pt x="5511" y="3349"/>
                          <a:pt x="4207" y="2045"/>
                        </a:cubicBezTo>
                        <a:cubicBezTo>
                          <a:pt x="3338" y="1246"/>
                          <a:pt x="2747" y="811"/>
                          <a:pt x="2174" y="377"/>
                        </a:cubicBezTo>
                        <a:cubicBezTo>
                          <a:pt x="1875" y="151"/>
                          <a:pt x="1474" y="0"/>
                          <a:pt x="1109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381;p8"/>
                  <p:cNvSpPr/>
                  <p:nvPr/>
                </p:nvSpPr>
                <p:spPr>
                  <a:xfrm>
                    <a:off x="5820872" y="3669276"/>
                    <a:ext cx="229411" cy="200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04" h="8934" extrusionOk="0">
                        <a:moveTo>
                          <a:pt x="1350" y="0"/>
                        </a:moveTo>
                        <a:cubicBezTo>
                          <a:pt x="1067" y="0"/>
                          <a:pt x="786" y="72"/>
                          <a:pt x="574" y="243"/>
                        </a:cubicBezTo>
                        <a:cubicBezTo>
                          <a:pt x="70" y="608"/>
                          <a:pt x="1" y="1251"/>
                          <a:pt x="209" y="1842"/>
                        </a:cubicBezTo>
                        <a:cubicBezTo>
                          <a:pt x="366" y="2416"/>
                          <a:pt x="800" y="2850"/>
                          <a:pt x="1235" y="3215"/>
                        </a:cubicBezTo>
                        <a:cubicBezTo>
                          <a:pt x="3112" y="5249"/>
                          <a:pt x="5285" y="6987"/>
                          <a:pt x="7683" y="8430"/>
                        </a:cubicBezTo>
                        <a:cubicBezTo>
                          <a:pt x="8031" y="8638"/>
                          <a:pt x="8396" y="8864"/>
                          <a:pt x="8761" y="8934"/>
                        </a:cubicBezTo>
                        <a:cubicBezTo>
                          <a:pt x="9196" y="8934"/>
                          <a:pt x="9630" y="8864"/>
                          <a:pt x="9926" y="8569"/>
                        </a:cubicBezTo>
                        <a:cubicBezTo>
                          <a:pt x="10134" y="8291"/>
                          <a:pt x="10204" y="7769"/>
                          <a:pt x="10065" y="7422"/>
                        </a:cubicBezTo>
                        <a:cubicBezTo>
                          <a:pt x="9926" y="7057"/>
                          <a:pt x="9700" y="6692"/>
                          <a:pt x="9422" y="6396"/>
                        </a:cubicBezTo>
                        <a:cubicBezTo>
                          <a:pt x="7683" y="4380"/>
                          <a:pt x="5580" y="2711"/>
                          <a:pt x="3477" y="1112"/>
                        </a:cubicBezTo>
                        <a:cubicBezTo>
                          <a:pt x="2817" y="608"/>
                          <a:pt x="2382" y="313"/>
                          <a:pt x="1948" y="104"/>
                        </a:cubicBezTo>
                        <a:cubicBezTo>
                          <a:pt x="1765" y="38"/>
                          <a:pt x="1557" y="0"/>
                          <a:pt x="1350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382;p8"/>
                  <p:cNvSpPr/>
                  <p:nvPr/>
                </p:nvSpPr>
                <p:spPr>
                  <a:xfrm>
                    <a:off x="6118653" y="4109663"/>
                    <a:ext cx="195418" cy="229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2" h="10226" extrusionOk="0">
                        <a:moveTo>
                          <a:pt x="1530" y="1"/>
                        </a:moveTo>
                        <a:cubicBezTo>
                          <a:pt x="591" y="70"/>
                          <a:pt x="0" y="1217"/>
                          <a:pt x="226" y="2086"/>
                        </a:cubicBezTo>
                        <a:cubicBezTo>
                          <a:pt x="365" y="2955"/>
                          <a:pt x="1095" y="3616"/>
                          <a:pt x="1600" y="4346"/>
                        </a:cubicBezTo>
                        <a:cubicBezTo>
                          <a:pt x="2973" y="6154"/>
                          <a:pt x="4502" y="7822"/>
                          <a:pt x="6084" y="9404"/>
                        </a:cubicBezTo>
                        <a:cubicBezTo>
                          <a:pt x="6379" y="9699"/>
                          <a:pt x="6675" y="9995"/>
                          <a:pt x="7040" y="10134"/>
                        </a:cubicBezTo>
                        <a:cubicBezTo>
                          <a:pt x="7184" y="10192"/>
                          <a:pt x="7358" y="10225"/>
                          <a:pt x="7537" y="10225"/>
                        </a:cubicBezTo>
                        <a:cubicBezTo>
                          <a:pt x="7790" y="10225"/>
                          <a:pt x="8053" y="10158"/>
                          <a:pt x="8257" y="9995"/>
                        </a:cubicBezTo>
                        <a:cubicBezTo>
                          <a:pt x="8622" y="9769"/>
                          <a:pt x="8691" y="9265"/>
                          <a:pt x="8691" y="8900"/>
                        </a:cubicBezTo>
                        <a:cubicBezTo>
                          <a:pt x="8622" y="8465"/>
                          <a:pt x="8483" y="8100"/>
                          <a:pt x="8257" y="7822"/>
                        </a:cubicBezTo>
                        <a:cubicBezTo>
                          <a:pt x="6883" y="5285"/>
                          <a:pt x="5006" y="3112"/>
                          <a:pt x="3042" y="939"/>
                        </a:cubicBezTo>
                        <a:cubicBezTo>
                          <a:pt x="2695" y="505"/>
                          <a:pt x="2173" y="1"/>
                          <a:pt x="1530" y="1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83" name="Google Shape;383;p8"/>
              <p:cNvSpPr/>
              <p:nvPr/>
            </p:nvSpPr>
            <p:spPr>
              <a:xfrm rot="-10799472">
                <a:off x="5369438" y="3615743"/>
                <a:ext cx="1661188" cy="1949506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-4129460">
                <a:off x="2525896" y="4352536"/>
                <a:ext cx="1998974" cy="1709084"/>
              </a:xfrm>
              <a:custGeom>
                <a:avLst/>
                <a:gdLst/>
                <a:ahLst/>
                <a:cxnLst/>
                <a:rect l="l" t="t" r="r" b="b"/>
                <a:pathLst>
                  <a:path w="66798" h="57111" extrusionOk="0">
                    <a:moveTo>
                      <a:pt x="22310" y="0"/>
                    </a:moveTo>
                    <a:cubicBezTo>
                      <a:pt x="18246" y="0"/>
                      <a:pt x="14743" y="1365"/>
                      <a:pt x="12376" y="4476"/>
                    </a:cubicBezTo>
                    <a:cubicBezTo>
                      <a:pt x="0" y="20780"/>
                      <a:pt x="6953" y="35485"/>
                      <a:pt x="17225" y="44888"/>
                    </a:cubicBezTo>
                    <a:cubicBezTo>
                      <a:pt x="21268" y="48618"/>
                      <a:pt x="33925" y="57110"/>
                      <a:pt x="44820" y="57110"/>
                    </a:cubicBezTo>
                    <a:cubicBezTo>
                      <a:pt x="51490" y="57110"/>
                      <a:pt x="57500" y="53928"/>
                      <a:pt x="60470" y="44523"/>
                    </a:cubicBezTo>
                    <a:cubicBezTo>
                      <a:pt x="66798" y="24486"/>
                      <a:pt x="39522" y="0"/>
                      <a:pt x="22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8"/>
            <p:cNvSpPr/>
            <p:nvPr/>
          </p:nvSpPr>
          <p:spPr>
            <a:xfrm rot="-2700000">
              <a:off x="7466455" y="4872695"/>
              <a:ext cx="788213" cy="928009"/>
            </a:xfrm>
            <a:custGeom>
              <a:avLst/>
              <a:gdLst/>
              <a:ahLst/>
              <a:cxnLst/>
              <a:rect l="l" t="t" r="r" b="b"/>
              <a:pathLst>
                <a:path w="35059" h="41277" extrusionOk="0">
                  <a:moveTo>
                    <a:pt x="29485" y="0"/>
                  </a:moveTo>
                  <a:cubicBezTo>
                    <a:pt x="28164" y="0"/>
                    <a:pt x="26651" y="284"/>
                    <a:pt x="25064" y="777"/>
                  </a:cubicBezTo>
                  <a:cubicBezTo>
                    <a:pt x="17086" y="3314"/>
                    <a:pt x="9699" y="7660"/>
                    <a:pt x="3477" y="13309"/>
                  </a:cubicBezTo>
                  <a:cubicBezTo>
                    <a:pt x="2173" y="14456"/>
                    <a:pt x="870" y="15759"/>
                    <a:pt x="435" y="17497"/>
                  </a:cubicBezTo>
                  <a:cubicBezTo>
                    <a:pt x="1" y="19097"/>
                    <a:pt x="366" y="20835"/>
                    <a:pt x="800" y="22434"/>
                  </a:cubicBezTo>
                  <a:cubicBezTo>
                    <a:pt x="2034" y="26779"/>
                    <a:pt x="3546" y="31038"/>
                    <a:pt x="5441" y="35174"/>
                  </a:cubicBezTo>
                  <a:cubicBezTo>
                    <a:pt x="6658" y="37921"/>
                    <a:pt x="8552" y="40962"/>
                    <a:pt x="11594" y="41258"/>
                  </a:cubicBezTo>
                  <a:cubicBezTo>
                    <a:pt x="11735" y="41271"/>
                    <a:pt x="11876" y="41277"/>
                    <a:pt x="12017" y="41277"/>
                  </a:cubicBezTo>
                  <a:cubicBezTo>
                    <a:pt x="13390" y="41277"/>
                    <a:pt x="14764" y="40692"/>
                    <a:pt x="16009" y="40093"/>
                  </a:cubicBezTo>
                  <a:cubicBezTo>
                    <a:pt x="19850" y="38355"/>
                    <a:pt x="23761" y="36617"/>
                    <a:pt x="27602" y="34879"/>
                  </a:cubicBezTo>
                  <a:cubicBezTo>
                    <a:pt x="29618" y="33940"/>
                    <a:pt x="31652" y="33002"/>
                    <a:pt x="33025" y="31264"/>
                  </a:cubicBezTo>
                  <a:cubicBezTo>
                    <a:pt x="34833" y="28952"/>
                    <a:pt x="34989" y="25754"/>
                    <a:pt x="34989" y="22781"/>
                  </a:cubicBezTo>
                  <a:cubicBezTo>
                    <a:pt x="35059" y="16698"/>
                    <a:pt x="34763" y="10545"/>
                    <a:pt x="34190" y="4461"/>
                  </a:cubicBezTo>
                  <a:cubicBezTo>
                    <a:pt x="34120" y="3523"/>
                    <a:pt x="34033" y="2584"/>
                    <a:pt x="33529" y="1785"/>
                  </a:cubicBezTo>
                  <a:cubicBezTo>
                    <a:pt x="32736" y="530"/>
                    <a:pt x="31289" y="0"/>
                    <a:pt x="29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-384459" y="2544698"/>
              <a:ext cx="1128577" cy="646866"/>
            </a:xfrm>
            <a:custGeom>
              <a:avLst/>
              <a:gdLst/>
              <a:ahLst/>
              <a:cxnLst/>
              <a:rect l="l" t="t" r="r" b="b"/>
              <a:pathLst>
                <a:path w="50198" h="28772" extrusionOk="0">
                  <a:moveTo>
                    <a:pt x="40313" y="1"/>
                  </a:moveTo>
                  <a:cubicBezTo>
                    <a:pt x="37525" y="1"/>
                    <a:pt x="34742" y="676"/>
                    <a:pt x="32017" y="1409"/>
                  </a:cubicBezTo>
                  <a:cubicBezTo>
                    <a:pt x="24908" y="3286"/>
                    <a:pt x="17816" y="5093"/>
                    <a:pt x="10724" y="6971"/>
                  </a:cubicBezTo>
                  <a:cubicBezTo>
                    <a:pt x="8621" y="7492"/>
                    <a:pt x="6379" y="8135"/>
                    <a:pt x="4641" y="9508"/>
                  </a:cubicBezTo>
                  <a:cubicBezTo>
                    <a:pt x="1738" y="11907"/>
                    <a:pt x="1008" y="15957"/>
                    <a:pt x="504" y="19659"/>
                  </a:cubicBezTo>
                  <a:cubicBezTo>
                    <a:pt x="296" y="21536"/>
                    <a:pt x="0" y="23570"/>
                    <a:pt x="661" y="25308"/>
                  </a:cubicBezTo>
                  <a:cubicBezTo>
                    <a:pt x="1580" y="27956"/>
                    <a:pt x="4299" y="28771"/>
                    <a:pt x="6840" y="28771"/>
                  </a:cubicBezTo>
                  <a:cubicBezTo>
                    <a:pt x="7901" y="28771"/>
                    <a:pt x="8931" y="28629"/>
                    <a:pt x="9786" y="28419"/>
                  </a:cubicBezTo>
                  <a:cubicBezTo>
                    <a:pt x="21292" y="25586"/>
                    <a:pt x="32660" y="22336"/>
                    <a:pt x="43958" y="18703"/>
                  </a:cubicBezTo>
                  <a:cubicBezTo>
                    <a:pt x="45922" y="18129"/>
                    <a:pt x="48094" y="17330"/>
                    <a:pt x="49102" y="15522"/>
                  </a:cubicBezTo>
                  <a:cubicBezTo>
                    <a:pt x="49763" y="14445"/>
                    <a:pt x="49902" y="13210"/>
                    <a:pt x="49972" y="11907"/>
                  </a:cubicBezTo>
                  <a:cubicBezTo>
                    <a:pt x="50197" y="9300"/>
                    <a:pt x="50197" y="6536"/>
                    <a:pt x="48894" y="4294"/>
                  </a:cubicBezTo>
                  <a:cubicBezTo>
                    <a:pt x="47295" y="1617"/>
                    <a:pt x="44184" y="244"/>
                    <a:pt x="41072" y="18"/>
                  </a:cubicBezTo>
                  <a:cubicBezTo>
                    <a:pt x="40819" y="6"/>
                    <a:pt x="40566" y="1"/>
                    <a:pt x="40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rot="-1936656">
              <a:off x="3006912" y="717150"/>
              <a:ext cx="837773" cy="1051000"/>
            </a:xfrm>
            <a:custGeom>
              <a:avLst/>
              <a:gdLst/>
              <a:ahLst/>
              <a:cxnLst/>
              <a:rect l="l" t="t" r="r" b="b"/>
              <a:pathLst>
                <a:path w="28610" h="28161" extrusionOk="0">
                  <a:moveTo>
                    <a:pt x="15776" y="0"/>
                  </a:moveTo>
                  <a:cubicBezTo>
                    <a:pt x="12486" y="0"/>
                    <a:pt x="9195" y="600"/>
                    <a:pt x="6084" y="1741"/>
                  </a:cubicBezTo>
                  <a:cubicBezTo>
                    <a:pt x="4189" y="2454"/>
                    <a:pt x="2312" y="3479"/>
                    <a:pt x="1234" y="5130"/>
                  </a:cubicBezTo>
                  <a:cubicBezTo>
                    <a:pt x="278" y="6591"/>
                    <a:pt x="139" y="8468"/>
                    <a:pt x="70" y="10206"/>
                  </a:cubicBezTo>
                  <a:cubicBezTo>
                    <a:pt x="0" y="13387"/>
                    <a:pt x="365" y="16515"/>
                    <a:pt x="1008" y="19627"/>
                  </a:cubicBezTo>
                  <a:cubicBezTo>
                    <a:pt x="1443" y="21504"/>
                    <a:pt x="2016" y="23311"/>
                    <a:pt x="3181" y="24771"/>
                  </a:cubicBezTo>
                  <a:cubicBezTo>
                    <a:pt x="5788" y="27883"/>
                    <a:pt x="10359" y="28161"/>
                    <a:pt x="14409" y="28161"/>
                  </a:cubicBezTo>
                  <a:cubicBezTo>
                    <a:pt x="16443" y="28161"/>
                    <a:pt x="18459" y="28161"/>
                    <a:pt x="20267" y="27292"/>
                  </a:cubicBezTo>
                  <a:cubicBezTo>
                    <a:pt x="22161" y="26353"/>
                    <a:pt x="23465" y="24476"/>
                    <a:pt x="24473" y="22668"/>
                  </a:cubicBezTo>
                  <a:cubicBezTo>
                    <a:pt x="27219" y="17662"/>
                    <a:pt x="28610" y="12013"/>
                    <a:pt x="28523" y="6365"/>
                  </a:cubicBezTo>
                  <a:cubicBezTo>
                    <a:pt x="28453" y="5061"/>
                    <a:pt x="28314" y="3618"/>
                    <a:pt x="27376" y="2680"/>
                  </a:cubicBezTo>
                  <a:cubicBezTo>
                    <a:pt x="26872" y="2245"/>
                    <a:pt x="26142" y="1950"/>
                    <a:pt x="25481" y="1741"/>
                  </a:cubicBezTo>
                  <a:cubicBezTo>
                    <a:pt x="23604" y="1081"/>
                    <a:pt x="21657" y="437"/>
                    <a:pt x="18529" y="142"/>
                  </a:cubicBezTo>
                  <a:cubicBezTo>
                    <a:pt x="17614" y="47"/>
                    <a:pt x="16695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8"/>
            <p:cNvGrpSpPr/>
            <p:nvPr/>
          </p:nvGrpSpPr>
          <p:grpSpPr>
            <a:xfrm rot="5400000">
              <a:off x="-163202" y="278692"/>
              <a:ext cx="1110120" cy="2577592"/>
              <a:chOff x="-198343" y="1271405"/>
              <a:chExt cx="1110120" cy="2577592"/>
            </a:xfrm>
          </p:grpSpPr>
          <p:sp>
            <p:nvSpPr>
              <p:cNvPr id="389" name="Google Shape;389;p8"/>
              <p:cNvSpPr/>
              <p:nvPr/>
            </p:nvSpPr>
            <p:spPr>
              <a:xfrm rot="1323346">
                <a:off x="9989" y="2280599"/>
                <a:ext cx="270446" cy="475174"/>
              </a:xfrm>
              <a:custGeom>
                <a:avLst/>
                <a:gdLst/>
                <a:ahLst/>
                <a:cxnLst/>
                <a:rect l="l" t="t" r="r" b="b"/>
                <a:pathLst>
                  <a:path w="12029" h="21135" extrusionOk="0">
                    <a:moveTo>
                      <a:pt x="8525" y="0"/>
                    </a:moveTo>
                    <a:cubicBezTo>
                      <a:pt x="7901" y="0"/>
                      <a:pt x="7253" y="81"/>
                      <a:pt x="6605" y="129"/>
                    </a:cubicBezTo>
                    <a:cubicBezTo>
                      <a:pt x="4276" y="494"/>
                      <a:pt x="2399" y="720"/>
                      <a:pt x="1391" y="2024"/>
                    </a:cubicBezTo>
                    <a:cubicBezTo>
                      <a:pt x="296" y="3327"/>
                      <a:pt x="1" y="5065"/>
                      <a:pt x="226" y="6734"/>
                    </a:cubicBezTo>
                    <a:cubicBezTo>
                      <a:pt x="366" y="8385"/>
                      <a:pt x="957" y="9915"/>
                      <a:pt x="1530" y="11514"/>
                    </a:cubicBezTo>
                    <a:lnTo>
                      <a:pt x="4641" y="19683"/>
                    </a:lnTo>
                    <a:cubicBezTo>
                      <a:pt x="4867" y="20274"/>
                      <a:pt x="5076" y="20848"/>
                      <a:pt x="5649" y="21074"/>
                    </a:cubicBezTo>
                    <a:cubicBezTo>
                      <a:pt x="5772" y="21115"/>
                      <a:pt x="5890" y="21134"/>
                      <a:pt x="6006" y="21134"/>
                    </a:cubicBezTo>
                    <a:cubicBezTo>
                      <a:pt x="6858" y="21134"/>
                      <a:pt x="7508" y="20082"/>
                      <a:pt x="7753" y="19179"/>
                    </a:cubicBezTo>
                    <a:cubicBezTo>
                      <a:pt x="9421" y="14330"/>
                      <a:pt x="10725" y="9411"/>
                      <a:pt x="11663" y="4405"/>
                    </a:cubicBezTo>
                    <a:cubicBezTo>
                      <a:pt x="11889" y="3466"/>
                      <a:pt x="12028" y="2458"/>
                      <a:pt x="11594" y="1589"/>
                    </a:cubicBezTo>
                    <a:cubicBezTo>
                      <a:pt x="11229" y="720"/>
                      <a:pt x="10290" y="216"/>
                      <a:pt x="9352" y="60"/>
                    </a:cubicBezTo>
                    <a:cubicBezTo>
                      <a:pt x="9082" y="16"/>
                      <a:pt x="8806" y="0"/>
                      <a:pt x="8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-7775169">
                <a:off x="447738" y="1772660"/>
                <a:ext cx="330624" cy="501860"/>
              </a:xfrm>
              <a:custGeom>
                <a:avLst/>
                <a:gdLst/>
                <a:ahLst/>
                <a:cxnLst/>
                <a:rect l="l" t="t" r="r" b="b"/>
                <a:pathLst>
                  <a:path w="14705" h="22321" extrusionOk="0">
                    <a:moveTo>
                      <a:pt x="13425" y="0"/>
                    </a:moveTo>
                    <a:cubicBezTo>
                      <a:pt x="12649" y="0"/>
                      <a:pt x="11765" y="690"/>
                      <a:pt x="11229" y="1380"/>
                    </a:cubicBezTo>
                    <a:cubicBezTo>
                      <a:pt x="7613" y="5725"/>
                      <a:pt x="4207" y="10296"/>
                      <a:pt x="1234" y="15076"/>
                    </a:cubicBezTo>
                    <a:cubicBezTo>
                      <a:pt x="591" y="16015"/>
                      <a:pt x="0" y="17023"/>
                      <a:pt x="157" y="18118"/>
                    </a:cubicBezTo>
                    <a:cubicBezTo>
                      <a:pt x="226" y="19126"/>
                      <a:pt x="939" y="19995"/>
                      <a:pt x="1895" y="20569"/>
                    </a:cubicBezTo>
                    <a:cubicBezTo>
                      <a:pt x="2764" y="21073"/>
                      <a:pt x="3772" y="21368"/>
                      <a:pt x="4780" y="21594"/>
                    </a:cubicBezTo>
                    <a:cubicBezTo>
                      <a:pt x="6312" y="21983"/>
                      <a:pt x="7686" y="22320"/>
                      <a:pt x="8886" y="22320"/>
                    </a:cubicBezTo>
                    <a:cubicBezTo>
                      <a:pt x="9674" y="22320"/>
                      <a:pt x="10386" y="22175"/>
                      <a:pt x="11020" y="21803"/>
                    </a:cubicBezTo>
                    <a:cubicBezTo>
                      <a:pt x="12602" y="20864"/>
                      <a:pt x="13627" y="19126"/>
                      <a:pt x="14062" y="17318"/>
                    </a:cubicBezTo>
                    <a:cubicBezTo>
                      <a:pt x="14566" y="15580"/>
                      <a:pt x="14566" y="13686"/>
                      <a:pt x="14635" y="11878"/>
                    </a:cubicBezTo>
                    <a:lnTo>
                      <a:pt x="14705" y="2040"/>
                    </a:lnTo>
                    <a:cubicBezTo>
                      <a:pt x="14705" y="1449"/>
                      <a:pt x="14705" y="650"/>
                      <a:pt x="14201" y="302"/>
                    </a:cubicBezTo>
                    <a:cubicBezTo>
                      <a:pt x="13970" y="90"/>
                      <a:pt x="13705" y="0"/>
                      <a:pt x="13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373241" y="2445014"/>
                <a:ext cx="301310" cy="523123"/>
              </a:xfrm>
              <a:custGeom>
                <a:avLst/>
                <a:gdLst/>
                <a:ahLst/>
                <a:cxnLst/>
                <a:rect l="l" t="t" r="r" b="b"/>
                <a:pathLst>
                  <a:path w="13402" h="23268" extrusionOk="0">
                    <a:moveTo>
                      <a:pt x="9004" y="1"/>
                    </a:moveTo>
                    <a:cubicBezTo>
                      <a:pt x="8901" y="1"/>
                      <a:pt x="8796" y="8"/>
                      <a:pt x="8691" y="24"/>
                    </a:cubicBezTo>
                    <a:cubicBezTo>
                      <a:pt x="7822" y="180"/>
                      <a:pt x="7318" y="1258"/>
                      <a:pt x="6518" y="2927"/>
                    </a:cubicBezTo>
                    <a:cubicBezTo>
                      <a:pt x="4485" y="6837"/>
                      <a:pt x="2677" y="10887"/>
                      <a:pt x="1078" y="15024"/>
                    </a:cubicBezTo>
                    <a:cubicBezTo>
                      <a:pt x="574" y="16467"/>
                      <a:pt x="0" y="18135"/>
                      <a:pt x="504" y="19578"/>
                    </a:cubicBezTo>
                    <a:cubicBezTo>
                      <a:pt x="939" y="20812"/>
                      <a:pt x="2016" y="21751"/>
                      <a:pt x="3181" y="22255"/>
                    </a:cubicBezTo>
                    <a:cubicBezTo>
                      <a:pt x="4415" y="22776"/>
                      <a:pt x="5719" y="22985"/>
                      <a:pt x="6953" y="23124"/>
                    </a:cubicBezTo>
                    <a:cubicBezTo>
                      <a:pt x="7570" y="23208"/>
                      <a:pt x="8228" y="23268"/>
                      <a:pt x="8878" y="23268"/>
                    </a:cubicBezTo>
                    <a:cubicBezTo>
                      <a:pt x="10517" y="23268"/>
                      <a:pt x="12108" y="22886"/>
                      <a:pt x="12880" y="21542"/>
                    </a:cubicBezTo>
                    <a:cubicBezTo>
                      <a:pt x="13401" y="20742"/>
                      <a:pt x="13314" y="19647"/>
                      <a:pt x="13314" y="18639"/>
                    </a:cubicBezTo>
                    <a:cubicBezTo>
                      <a:pt x="13245" y="13651"/>
                      <a:pt x="13106" y="8576"/>
                      <a:pt x="12011" y="3657"/>
                    </a:cubicBezTo>
                    <a:cubicBezTo>
                      <a:pt x="11872" y="2788"/>
                      <a:pt x="11576" y="1918"/>
                      <a:pt x="11072" y="1119"/>
                    </a:cubicBezTo>
                    <a:cubicBezTo>
                      <a:pt x="10563" y="471"/>
                      <a:pt x="9821" y="1"/>
                      <a:pt x="90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-69313" y="3332798"/>
                <a:ext cx="333753" cy="516198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22960" extrusionOk="0">
                    <a:moveTo>
                      <a:pt x="12134" y="1"/>
                    </a:moveTo>
                    <a:cubicBezTo>
                      <a:pt x="11309" y="1"/>
                      <a:pt x="10592" y="1002"/>
                      <a:pt x="9491" y="2387"/>
                    </a:cubicBezTo>
                    <a:cubicBezTo>
                      <a:pt x="6727" y="5794"/>
                      <a:pt x="4120" y="9409"/>
                      <a:pt x="1739" y="13112"/>
                    </a:cubicBezTo>
                    <a:cubicBezTo>
                      <a:pt x="870" y="14415"/>
                      <a:pt x="0" y="15858"/>
                      <a:pt x="139" y="17457"/>
                    </a:cubicBezTo>
                    <a:cubicBezTo>
                      <a:pt x="296" y="18761"/>
                      <a:pt x="1165" y="19838"/>
                      <a:pt x="2243" y="20568"/>
                    </a:cubicBezTo>
                    <a:cubicBezTo>
                      <a:pt x="3338" y="21368"/>
                      <a:pt x="4554" y="21802"/>
                      <a:pt x="5788" y="22237"/>
                    </a:cubicBezTo>
                    <a:cubicBezTo>
                      <a:pt x="6868" y="22615"/>
                      <a:pt x="8110" y="22959"/>
                      <a:pt x="9254" y="22959"/>
                    </a:cubicBezTo>
                    <a:cubicBezTo>
                      <a:pt x="10263" y="22959"/>
                      <a:pt x="11195" y="22691"/>
                      <a:pt x="11872" y="21941"/>
                    </a:cubicBezTo>
                    <a:cubicBezTo>
                      <a:pt x="12532" y="21211"/>
                      <a:pt x="12741" y="20134"/>
                      <a:pt x="12897" y="19195"/>
                    </a:cubicBezTo>
                    <a:cubicBezTo>
                      <a:pt x="13906" y="14259"/>
                      <a:pt x="14844" y="9270"/>
                      <a:pt x="14775" y="4264"/>
                    </a:cubicBezTo>
                    <a:cubicBezTo>
                      <a:pt x="14775" y="3326"/>
                      <a:pt x="14705" y="2387"/>
                      <a:pt x="14340" y="1588"/>
                    </a:cubicBezTo>
                    <a:cubicBezTo>
                      <a:pt x="13975" y="719"/>
                      <a:pt x="13176" y="6"/>
                      <a:pt x="12237" y="6"/>
                    </a:cubicBezTo>
                    <a:cubicBezTo>
                      <a:pt x="12203" y="3"/>
                      <a:pt x="12168" y="1"/>
                      <a:pt x="121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-198343" y="1271405"/>
                <a:ext cx="377908" cy="532161"/>
              </a:xfrm>
              <a:custGeom>
                <a:avLst/>
                <a:gdLst/>
                <a:ahLst/>
                <a:cxnLst/>
                <a:rect l="l" t="t" r="r" b="b"/>
                <a:pathLst>
                  <a:path w="16809" h="23670" extrusionOk="0">
                    <a:moveTo>
                      <a:pt x="8334" y="1"/>
                    </a:moveTo>
                    <a:cubicBezTo>
                      <a:pt x="8125" y="1"/>
                      <a:pt x="7908" y="28"/>
                      <a:pt x="7683" y="82"/>
                    </a:cubicBezTo>
                    <a:cubicBezTo>
                      <a:pt x="6084" y="447"/>
                      <a:pt x="4781" y="1681"/>
                      <a:pt x="3547" y="2846"/>
                    </a:cubicBezTo>
                    <a:cubicBezTo>
                      <a:pt x="2035" y="4288"/>
                      <a:pt x="366" y="6027"/>
                      <a:pt x="209" y="8199"/>
                    </a:cubicBezTo>
                    <a:cubicBezTo>
                      <a:pt x="1" y="10511"/>
                      <a:pt x="1513" y="12475"/>
                      <a:pt x="2904" y="14144"/>
                    </a:cubicBezTo>
                    <a:cubicBezTo>
                      <a:pt x="5215" y="16751"/>
                      <a:pt x="7683" y="19271"/>
                      <a:pt x="10204" y="21739"/>
                    </a:cubicBezTo>
                    <a:cubicBezTo>
                      <a:pt x="11233" y="22710"/>
                      <a:pt x="12467" y="23669"/>
                      <a:pt x="13765" y="23669"/>
                    </a:cubicBezTo>
                    <a:cubicBezTo>
                      <a:pt x="14024" y="23669"/>
                      <a:pt x="14286" y="23631"/>
                      <a:pt x="14549" y="23547"/>
                    </a:cubicBezTo>
                    <a:cubicBezTo>
                      <a:pt x="15853" y="23112"/>
                      <a:pt x="16652" y="21531"/>
                      <a:pt x="16722" y="20001"/>
                    </a:cubicBezTo>
                    <a:cubicBezTo>
                      <a:pt x="16809" y="18489"/>
                      <a:pt x="16218" y="17029"/>
                      <a:pt x="15714" y="15656"/>
                    </a:cubicBezTo>
                    <a:lnTo>
                      <a:pt x="11073" y="2620"/>
                    </a:lnTo>
                    <a:cubicBezTo>
                      <a:pt x="10466" y="888"/>
                      <a:pt x="9532" y="1"/>
                      <a:pt x="8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8"/>
            <p:cNvSpPr/>
            <p:nvPr/>
          </p:nvSpPr>
          <p:spPr>
            <a:xfrm rot="-3139246">
              <a:off x="8181168" y="1234048"/>
              <a:ext cx="462423" cy="812479"/>
            </a:xfrm>
            <a:custGeom>
              <a:avLst/>
              <a:gdLst/>
              <a:ahLst/>
              <a:cxnLst/>
              <a:rect l="l" t="t" r="r" b="b"/>
              <a:pathLst>
                <a:path w="12029" h="21135" extrusionOk="0">
                  <a:moveTo>
                    <a:pt x="8525" y="0"/>
                  </a:moveTo>
                  <a:cubicBezTo>
                    <a:pt x="7901" y="0"/>
                    <a:pt x="7253" y="81"/>
                    <a:pt x="6605" y="129"/>
                  </a:cubicBezTo>
                  <a:cubicBezTo>
                    <a:pt x="4276" y="494"/>
                    <a:pt x="2399" y="720"/>
                    <a:pt x="1391" y="2024"/>
                  </a:cubicBezTo>
                  <a:cubicBezTo>
                    <a:pt x="296" y="3327"/>
                    <a:pt x="1" y="5065"/>
                    <a:pt x="226" y="6734"/>
                  </a:cubicBezTo>
                  <a:cubicBezTo>
                    <a:pt x="366" y="8385"/>
                    <a:pt x="957" y="9915"/>
                    <a:pt x="1530" y="11514"/>
                  </a:cubicBezTo>
                  <a:lnTo>
                    <a:pt x="4641" y="19683"/>
                  </a:lnTo>
                  <a:cubicBezTo>
                    <a:pt x="4867" y="20274"/>
                    <a:pt x="5076" y="20848"/>
                    <a:pt x="5649" y="21074"/>
                  </a:cubicBezTo>
                  <a:cubicBezTo>
                    <a:pt x="5772" y="21115"/>
                    <a:pt x="5890" y="21134"/>
                    <a:pt x="6006" y="21134"/>
                  </a:cubicBezTo>
                  <a:cubicBezTo>
                    <a:pt x="6858" y="21134"/>
                    <a:pt x="7508" y="20082"/>
                    <a:pt x="7753" y="19179"/>
                  </a:cubicBezTo>
                  <a:cubicBezTo>
                    <a:pt x="9421" y="14330"/>
                    <a:pt x="10725" y="9411"/>
                    <a:pt x="11663" y="4405"/>
                  </a:cubicBezTo>
                  <a:cubicBezTo>
                    <a:pt x="11889" y="3466"/>
                    <a:pt x="12028" y="2458"/>
                    <a:pt x="11594" y="1589"/>
                  </a:cubicBezTo>
                  <a:cubicBezTo>
                    <a:pt x="11229" y="720"/>
                    <a:pt x="10290" y="216"/>
                    <a:pt x="9352" y="60"/>
                  </a:cubicBezTo>
                  <a:cubicBezTo>
                    <a:pt x="9082" y="16"/>
                    <a:pt x="8806" y="0"/>
                    <a:pt x="8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rot="-5400000">
              <a:off x="8888070" y="929819"/>
              <a:ext cx="729817" cy="1128771"/>
            </a:xfrm>
            <a:custGeom>
              <a:avLst/>
              <a:gdLst/>
              <a:ahLst/>
              <a:cxnLst/>
              <a:rect l="l" t="t" r="r" b="b"/>
              <a:pathLst>
                <a:path w="14845" h="22960" extrusionOk="0">
                  <a:moveTo>
                    <a:pt x="12134" y="1"/>
                  </a:moveTo>
                  <a:cubicBezTo>
                    <a:pt x="11309" y="1"/>
                    <a:pt x="10592" y="1002"/>
                    <a:pt x="9491" y="2387"/>
                  </a:cubicBezTo>
                  <a:cubicBezTo>
                    <a:pt x="6727" y="5794"/>
                    <a:pt x="4120" y="9409"/>
                    <a:pt x="1739" y="13112"/>
                  </a:cubicBezTo>
                  <a:cubicBezTo>
                    <a:pt x="870" y="14415"/>
                    <a:pt x="0" y="15858"/>
                    <a:pt x="139" y="17457"/>
                  </a:cubicBezTo>
                  <a:cubicBezTo>
                    <a:pt x="296" y="18761"/>
                    <a:pt x="1165" y="19838"/>
                    <a:pt x="2243" y="20568"/>
                  </a:cubicBezTo>
                  <a:cubicBezTo>
                    <a:pt x="3338" y="21368"/>
                    <a:pt x="4554" y="21802"/>
                    <a:pt x="5788" y="22237"/>
                  </a:cubicBezTo>
                  <a:cubicBezTo>
                    <a:pt x="6868" y="22615"/>
                    <a:pt x="8110" y="22959"/>
                    <a:pt x="9254" y="22959"/>
                  </a:cubicBezTo>
                  <a:cubicBezTo>
                    <a:pt x="10263" y="22959"/>
                    <a:pt x="11195" y="22691"/>
                    <a:pt x="11872" y="21941"/>
                  </a:cubicBezTo>
                  <a:cubicBezTo>
                    <a:pt x="12532" y="21211"/>
                    <a:pt x="12741" y="20134"/>
                    <a:pt x="12897" y="19195"/>
                  </a:cubicBezTo>
                  <a:cubicBezTo>
                    <a:pt x="13906" y="14259"/>
                    <a:pt x="14844" y="9270"/>
                    <a:pt x="14775" y="4264"/>
                  </a:cubicBezTo>
                  <a:cubicBezTo>
                    <a:pt x="14775" y="3326"/>
                    <a:pt x="14705" y="2387"/>
                    <a:pt x="14340" y="1588"/>
                  </a:cubicBezTo>
                  <a:cubicBezTo>
                    <a:pt x="13975" y="719"/>
                    <a:pt x="13176" y="6"/>
                    <a:pt x="12237" y="6"/>
                  </a:cubicBezTo>
                  <a:cubicBezTo>
                    <a:pt x="12203" y="3"/>
                    <a:pt x="12168" y="1"/>
                    <a:pt x="12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192800" y="3140845"/>
              <a:ext cx="1062129" cy="728971"/>
            </a:xfrm>
            <a:custGeom>
              <a:avLst/>
              <a:gdLst/>
              <a:ahLst/>
              <a:cxnLst/>
              <a:rect l="l" t="t" r="r" b="b"/>
              <a:pathLst>
                <a:path w="24937" h="17114" extrusionOk="0">
                  <a:moveTo>
                    <a:pt x="16346" y="0"/>
                  </a:moveTo>
                  <a:cubicBezTo>
                    <a:pt x="9505" y="0"/>
                    <a:pt x="1" y="3627"/>
                    <a:pt x="98" y="7185"/>
                  </a:cubicBezTo>
                  <a:cubicBezTo>
                    <a:pt x="210" y="11709"/>
                    <a:pt x="6598" y="17114"/>
                    <a:pt x="12860" y="17114"/>
                  </a:cubicBezTo>
                  <a:cubicBezTo>
                    <a:pt x="14418" y="17114"/>
                    <a:pt x="15967" y="16779"/>
                    <a:pt x="17410" y="16014"/>
                  </a:cubicBezTo>
                  <a:cubicBezTo>
                    <a:pt x="24658" y="12191"/>
                    <a:pt x="24936" y="5881"/>
                    <a:pt x="22694" y="2266"/>
                  </a:cubicBezTo>
                  <a:cubicBezTo>
                    <a:pt x="21697" y="660"/>
                    <a:pt x="19263" y="0"/>
                    <a:pt x="1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-3139427">
              <a:off x="8536477" y="-304130"/>
              <a:ext cx="1095324" cy="1542371"/>
            </a:xfrm>
            <a:custGeom>
              <a:avLst/>
              <a:gdLst/>
              <a:ahLst/>
              <a:cxnLst/>
              <a:rect l="l" t="t" r="r" b="b"/>
              <a:pathLst>
                <a:path w="16809" h="23670" extrusionOk="0">
                  <a:moveTo>
                    <a:pt x="8334" y="1"/>
                  </a:moveTo>
                  <a:cubicBezTo>
                    <a:pt x="8125" y="1"/>
                    <a:pt x="7908" y="28"/>
                    <a:pt x="7683" y="82"/>
                  </a:cubicBezTo>
                  <a:cubicBezTo>
                    <a:pt x="6084" y="447"/>
                    <a:pt x="4781" y="1681"/>
                    <a:pt x="3547" y="2846"/>
                  </a:cubicBezTo>
                  <a:cubicBezTo>
                    <a:pt x="2035" y="4288"/>
                    <a:pt x="366" y="6027"/>
                    <a:pt x="209" y="8199"/>
                  </a:cubicBezTo>
                  <a:cubicBezTo>
                    <a:pt x="1" y="10511"/>
                    <a:pt x="1513" y="12475"/>
                    <a:pt x="2904" y="14144"/>
                  </a:cubicBezTo>
                  <a:cubicBezTo>
                    <a:pt x="5215" y="16751"/>
                    <a:pt x="7683" y="19271"/>
                    <a:pt x="10204" y="21739"/>
                  </a:cubicBezTo>
                  <a:cubicBezTo>
                    <a:pt x="11233" y="22710"/>
                    <a:pt x="12467" y="23669"/>
                    <a:pt x="13765" y="23669"/>
                  </a:cubicBezTo>
                  <a:cubicBezTo>
                    <a:pt x="14024" y="23669"/>
                    <a:pt x="14286" y="23631"/>
                    <a:pt x="14549" y="23547"/>
                  </a:cubicBezTo>
                  <a:cubicBezTo>
                    <a:pt x="15853" y="23112"/>
                    <a:pt x="16652" y="21531"/>
                    <a:pt x="16722" y="20001"/>
                  </a:cubicBezTo>
                  <a:cubicBezTo>
                    <a:pt x="16809" y="18489"/>
                    <a:pt x="16218" y="17029"/>
                    <a:pt x="15714" y="15656"/>
                  </a:cubicBezTo>
                  <a:lnTo>
                    <a:pt x="11073" y="2620"/>
                  </a:lnTo>
                  <a:cubicBezTo>
                    <a:pt x="10466" y="888"/>
                    <a:pt x="9532" y="1"/>
                    <a:pt x="8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 rot="2032317">
              <a:off x="2679036" y="3792171"/>
              <a:ext cx="462414" cy="812463"/>
            </a:xfrm>
            <a:custGeom>
              <a:avLst/>
              <a:gdLst/>
              <a:ahLst/>
              <a:cxnLst/>
              <a:rect l="l" t="t" r="r" b="b"/>
              <a:pathLst>
                <a:path w="12029" h="21135" extrusionOk="0">
                  <a:moveTo>
                    <a:pt x="8525" y="0"/>
                  </a:moveTo>
                  <a:cubicBezTo>
                    <a:pt x="7901" y="0"/>
                    <a:pt x="7253" y="81"/>
                    <a:pt x="6605" y="129"/>
                  </a:cubicBezTo>
                  <a:cubicBezTo>
                    <a:pt x="4276" y="494"/>
                    <a:pt x="2399" y="720"/>
                    <a:pt x="1391" y="2024"/>
                  </a:cubicBezTo>
                  <a:cubicBezTo>
                    <a:pt x="296" y="3327"/>
                    <a:pt x="1" y="5065"/>
                    <a:pt x="226" y="6734"/>
                  </a:cubicBezTo>
                  <a:cubicBezTo>
                    <a:pt x="366" y="8385"/>
                    <a:pt x="957" y="9915"/>
                    <a:pt x="1530" y="11514"/>
                  </a:cubicBezTo>
                  <a:lnTo>
                    <a:pt x="4641" y="19683"/>
                  </a:lnTo>
                  <a:cubicBezTo>
                    <a:pt x="4867" y="20274"/>
                    <a:pt x="5076" y="20848"/>
                    <a:pt x="5649" y="21074"/>
                  </a:cubicBezTo>
                  <a:cubicBezTo>
                    <a:pt x="5772" y="21115"/>
                    <a:pt x="5890" y="21134"/>
                    <a:pt x="6006" y="21134"/>
                  </a:cubicBezTo>
                  <a:cubicBezTo>
                    <a:pt x="6858" y="21134"/>
                    <a:pt x="7508" y="20082"/>
                    <a:pt x="7753" y="19179"/>
                  </a:cubicBezTo>
                  <a:cubicBezTo>
                    <a:pt x="9421" y="14330"/>
                    <a:pt x="10725" y="9411"/>
                    <a:pt x="11663" y="4405"/>
                  </a:cubicBezTo>
                  <a:cubicBezTo>
                    <a:pt x="11889" y="3466"/>
                    <a:pt x="12028" y="2458"/>
                    <a:pt x="11594" y="1589"/>
                  </a:cubicBezTo>
                  <a:cubicBezTo>
                    <a:pt x="11229" y="720"/>
                    <a:pt x="10290" y="216"/>
                    <a:pt x="9352" y="60"/>
                  </a:cubicBezTo>
                  <a:cubicBezTo>
                    <a:pt x="9082" y="16"/>
                    <a:pt x="8806" y="0"/>
                    <a:pt x="8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 rot="-5400000">
              <a:off x="4088120" y="3567632"/>
              <a:ext cx="729817" cy="1128771"/>
            </a:xfrm>
            <a:custGeom>
              <a:avLst/>
              <a:gdLst/>
              <a:ahLst/>
              <a:cxnLst/>
              <a:rect l="l" t="t" r="r" b="b"/>
              <a:pathLst>
                <a:path w="14845" h="22960" extrusionOk="0">
                  <a:moveTo>
                    <a:pt x="12134" y="1"/>
                  </a:moveTo>
                  <a:cubicBezTo>
                    <a:pt x="11309" y="1"/>
                    <a:pt x="10592" y="1002"/>
                    <a:pt x="9491" y="2387"/>
                  </a:cubicBezTo>
                  <a:cubicBezTo>
                    <a:pt x="6727" y="5794"/>
                    <a:pt x="4120" y="9409"/>
                    <a:pt x="1739" y="13112"/>
                  </a:cubicBezTo>
                  <a:cubicBezTo>
                    <a:pt x="870" y="14415"/>
                    <a:pt x="0" y="15858"/>
                    <a:pt x="139" y="17457"/>
                  </a:cubicBezTo>
                  <a:cubicBezTo>
                    <a:pt x="296" y="18761"/>
                    <a:pt x="1165" y="19838"/>
                    <a:pt x="2243" y="20568"/>
                  </a:cubicBezTo>
                  <a:cubicBezTo>
                    <a:pt x="3338" y="21368"/>
                    <a:pt x="4554" y="21802"/>
                    <a:pt x="5788" y="22237"/>
                  </a:cubicBezTo>
                  <a:cubicBezTo>
                    <a:pt x="6868" y="22615"/>
                    <a:pt x="8110" y="22959"/>
                    <a:pt x="9254" y="22959"/>
                  </a:cubicBezTo>
                  <a:cubicBezTo>
                    <a:pt x="10263" y="22959"/>
                    <a:pt x="11195" y="22691"/>
                    <a:pt x="11872" y="21941"/>
                  </a:cubicBezTo>
                  <a:cubicBezTo>
                    <a:pt x="12532" y="21211"/>
                    <a:pt x="12741" y="20134"/>
                    <a:pt x="12897" y="19195"/>
                  </a:cubicBezTo>
                  <a:cubicBezTo>
                    <a:pt x="13906" y="14259"/>
                    <a:pt x="14844" y="9270"/>
                    <a:pt x="14775" y="4264"/>
                  </a:cubicBezTo>
                  <a:cubicBezTo>
                    <a:pt x="14775" y="3326"/>
                    <a:pt x="14705" y="2387"/>
                    <a:pt x="14340" y="1588"/>
                  </a:cubicBezTo>
                  <a:cubicBezTo>
                    <a:pt x="13975" y="719"/>
                    <a:pt x="13176" y="6"/>
                    <a:pt x="12237" y="6"/>
                  </a:cubicBezTo>
                  <a:cubicBezTo>
                    <a:pt x="12203" y="3"/>
                    <a:pt x="12168" y="1"/>
                    <a:pt x="12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8"/>
          <p:cNvGrpSpPr/>
          <p:nvPr/>
        </p:nvGrpSpPr>
        <p:grpSpPr>
          <a:xfrm>
            <a:off x="-6" y="-405397"/>
            <a:ext cx="10644542" cy="5656783"/>
            <a:chOff x="-6" y="-405397"/>
            <a:chExt cx="10644542" cy="5656783"/>
          </a:xfrm>
        </p:grpSpPr>
        <p:sp>
          <p:nvSpPr>
            <p:cNvPr id="401" name="Google Shape;401;p8"/>
            <p:cNvSpPr/>
            <p:nvPr/>
          </p:nvSpPr>
          <p:spPr>
            <a:xfrm rot="-5400000">
              <a:off x="8010869" y="1193998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26428" y="-405397"/>
              <a:ext cx="1110231" cy="973829"/>
            </a:xfrm>
            <a:custGeom>
              <a:avLst/>
              <a:gdLst/>
              <a:ahLst/>
              <a:cxnLst/>
              <a:rect l="l" t="t" r="r" b="b"/>
              <a:pathLst>
                <a:path w="49382" h="43315" fill="none" extrusionOk="0">
                  <a:moveTo>
                    <a:pt x="505" y="1"/>
                  </a:moveTo>
                  <a:cubicBezTo>
                    <a:pt x="1" y="11298"/>
                    <a:pt x="1009" y="22596"/>
                    <a:pt x="3547" y="33529"/>
                  </a:cubicBezTo>
                  <a:cubicBezTo>
                    <a:pt x="4277" y="36640"/>
                    <a:pt x="5354" y="40047"/>
                    <a:pt x="8031" y="41855"/>
                  </a:cubicBezTo>
                  <a:cubicBezTo>
                    <a:pt x="10204" y="43228"/>
                    <a:pt x="13106" y="43315"/>
                    <a:pt x="15644" y="42446"/>
                  </a:cubicBezTo>
                  <a:cubicBezTo>
                    <a:pt x="18095" y="41646"/>
                    <a:pt x="20268" y="40047"/>
                    <a:pt x="22301" y="38379"/>
                  </a:cubicBezTo>
                  <a:cubicBezTo>
                    <a:pt x="33165" y="29844"/>
                    <a:pt x="42359" y="19259"/>
                    <a:pt x="49381" y="7318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-6" y="2323648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8"/>
          <p:cNvGrpSpPr/>
          <p:nvPr/>
        </p:nvGrpSpPr>
        <p:grpSpPr>
          <a:xfrm>
            <a:off x="7854490" y="663344"/>
            <a:ext cx="310049" cy="286770"/>
            <a:chOff x="7854490" y="663344"/>
            <a:chExt cx="310049" cy="286770"/>
          </a:xfrm>
        </p:grpSpPr>
        <p:sp>
          <p:nvSpPr>
            <p:cNvPr id="405" name="Google Shape;405;p8"/>
            <p:cNvSpPr/>
            <p:nvPr/>
          </p:nvSpPr>
          <p:spPr>
            <a:xfrm rot="3340861">
              <a:off x="7926797" y="781640"/>
              <a:ext cx="167982" cy="51593"/>
            </a:xfrm>
            <a:custGeom>
              <a:avLst/>
              <a:gdLst/>
              <a:ahLst/>
              <a:cxnLst/>
              <a:rect l="l" t="t" r="r" b="b"/>
              <a:pathLst>
                <a:path w="21797" h="2295" extrusionOk="0">
                  <a:moveTo>
                    <a:pt x="3842" y="0"/>
                  </a:moveTo>
                  <a:cubicBezTo>
                    <a:pt x="2608" y="0"/>
                    <a:pt x="1304" y="0"/>
                    <a:pt x="435" y="661"/>
                  </a:cubicBezTo>
                  <a:cubicBezTo>
                    <a:pt x="209" y="800"/>
                    <a:pt x="70" y="939"/>
                    <a:pt x="70" y="1095"/>
                  </a:cubicBezTo>
                  <a:cubicBezTo>
                    <a:pt x="1" y="1373"/>
                    <a:pt x="279" y="1669"/>
                    <a:pt x="644" y="1808"/>
                  </a:cubicBezTo>
                  <a:cubicBezTo>
                    <a:pt x="1009" y="1964"/>
                    <a:pt x="1374" y="1964"/>
                    <a:pt x="1808" y="1964"/>
                  </a:cubicBezTo>
                  <a:cubicBezTo>
                    <a:pt x="4920" y="2034"/>
                    <a:pt x="8031" y="2173"/>
                    <a:pt x="11142" y="2242"/>
                  </a:cubicBezTo>
                  <a:cubicBezTo>
                    <a:pt x="12089" y="2277"/>
                    <a:pt x="13050" y="2295"/>
                    <a:pt x="14010" y="2295"/>
                  </a:cubicBezTo>
                  <a:cubicBezTo>
                    <a:pt x="14970" y="2295"/>
                    <a:pt x="15931" y="2277"/>
                    <a:pt x="16878" y="2242"/>
                  </a:cubicBezTo>
                  <a:cubicBezTo>
                    <a:pt x="18460" y="2242"/>
                    <a:pt x="20128" y="2103"/>
                    <a:pt x="21432" y="1373"/>
                  </a:cubicBezTo>
                  <a:cubicBezTo>
                    <a:pt x="21571" y="1304"/>
                    <a:pt x="21658" y="1234"/>
                    <a:pt x="21727" y="1165"/>
                  </a:cubicBezTo>
                  <a:cubicBezTo>
                    <a:pt x="21797" y="939"/>
                    <a:pt x="21362" y="800"/>
                    <a:pt x="21067" y="730"/>
                  </a:cubicBezTo>
                  <a:cubicBezTo>
                    <a:pt x="18755" y="365"/>
                    <a:pt x="16357" y="504"/>
                    <a:pt x="13680" y="365"/>
                  </a:cubicBezTo>
                  <a:cubicBezTo>
                    <a:pt x="10430" y="139"/>
                    <a:pt x="7162" y="0"/>
                    <a:pt x="3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 rot="3340861">
              <a:off x="7839741" y="836972"/>
              <a:ext cx="170794" cy="54493"/>
            </a:xfrm>
            <a:custGeom>
              <a:avLst/>
              <a:gdLst/>
              <a:ahLst/>
              <a:cxnLst/>
              <a:rect l="l" t="t" r="r" b="b"/>
              <a:pathLst>
                <a:path w="22162" h="2424" extrusionOk="0">
                  <a:moveTo>
                    <a:pt x="6683" y="0"/>
                  </a:moveTo>
                  <a:cubicBezTo>
                    <a:pt x="5534" y="0"/>
                    <a:pt x="4389" y="19"/>
                    <a:pt x="3251" y="65"/>
                  </a:cubicBezTo>
                  <a:cubicBezTo>
                    <a:pt x="1947" y="65"/>
                    <a:pt x="505" y="274"/>
                    <a:pt x="70" y="1074"/>
                  </a:cubicBezTo>
                  <a:cubicBezTo>
                    <a:pt x="1" y="1143"/>
                    <a:pt x="1" y="1213"/>
                    <a:pt x="1" y="1282"/>
                  </a:cubicBezTo>
                  <a:cubicBezTo>
                    <a:pt x="70" y="1369"/>
                    <a:pt x="140" y="1439"/>
                    <a:pt x="209" y="1508"/>
                  </a:cubicBezTo>
                  <a:cubicBezTo>
                    <a:pt x="1009" y="1943"/>
                    <a:pt x="2104" y="2012"/>
                    <a:pt x="3112" y="2012"/>
                  </a:cubicBezTo>
                  <a:cubicBezTo>
                    <a:pt x="5076" y="2082"/>
                    <a:pt x="6953" y="2151"/>
                    <a:pt x="9126" y="2238"/>
                  </a:cubicBezTo>
                  <a:cubicBezTo>
                    <a:pt x="11991" y="2291"/>
                    <a:pt x="14765" y="2424"/>
                    <a:pt x="17548" y="2424"/>
                  </a:cubicBezTo>
                  <a:cubicBezTo>
                    <a:pt x="18430" y="2424"/>
                    <a:pt x="19312" y="2411"/>
                    <a:pt x="20198" y="2377"/>
                  </a:cubicBezTo>
                  <a:cubicBezTo>
                    <a:pt x="20632" y="2308"/>
                    <a:pt x="21067" y="2308"/>
                    <a:pt x="21432" y="2151"/>
                  </a:cubicBezTo>
                  <a:cubicBezTo>
                    <a:pt x="21866" y="2082"/>
                    <a:pt x="22162" y="1804"/>
                    <a:pt x="22162" y="1508"/>
                  </a:cubicBezTo>
                  <a:cubicBezTo>
                    <a:pt x="22162" y="1213"/>
                    <a:pt x="21936" y="1004"/>
                    <a:pt x="21588" y="848"/>
                  </a:cubicBezTo>
                  <a:cubicBezTo>
                    <a:pt x="21223" y="709"/>
                    <a:pt x="20789" y="639"/>
                    <a:pt x="20424" y="570"/>
                  </a:cubicBezTo>
                  <a:cubicBezTo>
                    <a:pt x="18755" y="344"/>
                    <a:pt x="17017" y="274"/>
                    <a:pt x="14914" y="205"/>
                  </a:cubicBezTo>
                  <a:cubicBezTo>
                    <a:pt x="12162" y="107"/>
                    <a:pt x="9410" y="0"/>
                    <a:pt x="6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 rot="3340861">
              <a:off x="8004103" y="727529"/>
              <a:ext cx="180304" cy="47119"/>
            </a:xfrm>
            <a:custGeom>
              <a:avLst/>
              <a:gdLst/>
              <a:ahLst/>
              <a:cxnLst/>
              <a:rect l="l" t="t" r="r" b="b"/>
              <a:pathLst>
                <a:path w="23396" h="2096" extrusionOk="0">
                  <a:moveTo>
                    <a:pt x="18446" y="1"/>
                  </a:moveTo>
                  <a:cubicBezTo>
                    <a:pt x="17971" y="1"/>
                    <a:pt x="17494" y="15"/>
                    <a:pt x="17017" y="35"/>
                  </a:cubicBezTo>
                  <a:cubicBezTo>
                    <a:pt x="11959" y="35"/>
                    <a:pt x="6884" y="104"/>
                    <a:pt x="1878" y="104"/>
                  </a:cubicBezTo>
                  <a:cubicBezTo>
                    <a:pt x="1235" y="104"/>
                    <a:pt x="505" y="174"/>
                    <a:pt x="227" y="608"/>
                  </a:cubicBezTo>
                  <a:cubicBezTo>
                    <a:pt x="1" y="973"/>
                    <a:pt x="366" y="1408"/>
                    <a:pt x="800" y="1634"/>
                  </a:cubicBezTo>
                  <a:cubicBezTo>
                    <a:pt x="1304" y="1842"/>
                    <a:pt x="1808" y="1842"/>
                    <a:pt x="2399" y="1912"/>
                  </a:cubicBezTo>
                  <a:cubicBezTo>
                    <a:pt x="6127" y="2027"/>
                    <a:pt x="9865" y="2095"/>
                    <a:pt x="13604" y="2095"/>
                  </a:cubicBezTo>
                  <a:cubicBezTo>
                    <a:pt x="14939" y="2095"/>
                    <a:pt x="16273" y="2087"/>
                    <a:pt x="17608" y="2068"/>
                  </a:cubicBezTo>
                  <a:cubicBezTo>
                    <a:pt x="19416" y="1999"/>
                    <a:pt x="20650" y="1912"/>
                    <a:pt x="21953" y="1842"/>
                  </a:cubicBezTo>
                  <a:cubicBezTo>
                    <a:pt x="22388" y="1842"/>
                    <a:pt x="22892" y="1773"/>
                    <a:pt x="23101" y="1477"/>
                  </a:cubicBezTo>
                  <a:cubicBezTo>
                    <a:pt x="23396" y="973"/>
                    <a:pt x="22596" y="539"/>
                    <a:pt x="21953" y="400"/>
                  </a:cubicBezTo>
                  <a:cubicBezTo>
                    <a:pt x="20811" y="89"/>
                    <a:pt x="19633" y="1"/>
                    <a:pt x="18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8"/>
          <p:cNvGrpSpPr/>
          <p:nvPr/>
        </p:nvGrpSpPr>
        <p:grpSpPr>
          <a:xfrm>
            <a:off x="7362797" y="4283573"/>
            <a:ext cx="306145" cy="297432"/>
            <a:chOff x="7546784" y="4503460"/>
            <a:chExt cx="306145" cy="297432"/>
          </a:xfrm>
        </p:grpSpPr>
        <p:sp>
          <p:nvSpPr>
            <p:cNvPr id="409" name="Google Shape;409;p8"/>
            <p:cNvSpPr/>
            <p:nvPr/>
          </p:nvSpPr>
          <p:spPr>
            <a:xfrm rot="764287">
              <a:off x="7548675" y="4727603"/>
              <a:ext cx="255660" cy="45666"/>
            </a:xfrm>
            <a:custGeom>
              <a:avLst/>
              <a:gdLst/>
              <a:ahLst/>
              <a:cxnLst/>
              <a:rect l="l" t="t" r="r" b="b"/>
              <a:pathLst>
                <a:path w="22962" h="2219" extrusionOk="0">
                  <a:moveTo>
                    <a:pt x="21014" y="0"/>
                  </a:moveTo>
                  <a:cubicBezTo>
                    <a:pt x="17747" y="0"/>
                    <a:pt x="14496" y="0"/>
                    <a:pt x="11229" y="70"/>
                  </a:cubicBezTo>
                  <a:cubicBezTo>
                    <a:pt x="9212" y="70"/>
                    <a:pt x="7109" y="70"/>
                    <a:pt x="5076" y="209"/>
                  </a:cubicBezTo>
                  <a:cubicBezTo>
                    <a:pt x="3407" y="278"/>
                    <a:pt x="1669" y="504"/>
                    <a:pt x="365" y="1304"/>
                  </a:cubicBezTo>
                  <a:cubicBezTo>
                    <a:pt x="226" y="1304"/>
                    <a:pt x="87" y="1443"/>
                    <a:pt x="87" y="1512"/>
                  </a:cubicBezTo>
                  <a:cubicBezTo>
                    <a:pt x="0" y="1808"/>
                    <a:pt x="435" y="1947"/>
                    <a:pt x="800" y="1947"/>
                  </a:cubicBezTo>
                  <a:cubicBezTo>
                    <a:pt x="1871" y="2075"/>
                    <a:pt x="2943" y="2105"/>
                    <a:pt x="4042" y="2105"/>
                  </a:cubicBezTo>
                  <a:cubicBezTo>
                    <a:pt x="5010" y="2105"/>
                    <a:pt x="5999" y="2082"/>
                    <a:pt x="7030" y="2082"/>
                  </a:cubicBezTo>
                  <a:cubicBezTo>
                    <a:pt x="7527" y="2082"/>
                    <a:pt x="8034" y="2087"/>
                    <a:pt x="8552" y="2103"/>
                  </a:cubicBezTo>
                  <a:cubicBezTo>
                    <a:pt x="10588" y="2185"/>
                    <a:pt x="12625" y="2218"/>
                    <a:pt x="14647" y="2218"/>
                  </a:cubicBezTo>
                  <a:cubicBezTo>
                    <a:pt x="16077" y="2218"/>
                    <a:pt x="17500" y="2202"/>
                    <a:pt x="18911" y="2173"/>
                  </a:cubicBezTo>
                  <a:cubicBezTo>
                    <a:pt x="20215" y="2173"/>
                    <a:pt x="21658" y="2016"/>
                    <a:pt x="22596" y="1304"/>
                  </a:cubicBezTo>
                  <a:cubicBezTo>
                    <a:pt x="22753" y="1234"/>
                    <a:pt x="22892" y="1008"/>
                    <a:pt x="22892" y="869"/>
                  </a:cubicBezTo>
                  <a:cubicBezTo>
                    <a:pt x="22961" y="574"/>
                    <a:pt x="22683" y="278"/>
                    <a:pt x="22248" y="139"/>
                  </a:cubicBezTo>
                  <a:cubicBezTo>
                    <a:pt x="21883" y="0"/>
                    <a:pt x="21449" y="0"/>
                    <a:pt x="2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 rot="764287">
              <a:off x="7567832" y="4631655"/>
              <a:ext cx="260503" cy="47580"/>
            </a:xfrm>
            <a:custGeom>
              <a:avLst/>
              <a:gdLst/>
              <a:ahLst/>
              <a:cxnLst/>
              <a:rect l="l" t="t" r="r" b="b"/>
              <a:pathLst>
                <a:path w="23397" h="2312" extrusionOk="0">
                  <a:moveTo>
                    <a:pt x="13680" y="0"/>
                  </a:moveTo>
                  <a:cubicBezTo>
                    <a:pt x="12376" y="23"/>
                    <a:pt x="11082" y="23"/>
                    <a:pt x="9794" y="23"/>
                  </a:cubicBezTo>
                  <a:cubicBezTo>
                    <a:pt x="7218" y="23"/>
                    <a:pt x="4665" y="23"/>
                    <a:pt x="2104" y="209"/>
                  </a:cubicBezTo>
                  <a:cubicBezTo>
                    <a:pt x="1600" y="278"/>
                    <a:pt x="1165" y="278"/>
                    <a:pt x="731" y="435"/>
                  </a:cubicBezTo>
                  <a:cubicBezTo>
                    <a:pt x="366" y="574"/>
                    <a:pt x="1" y="869"/>
                    <a:pt x="1" y="1147"/>
                  </a:cubicBezTo>
                  <a:cubicBezTo>
                    <a:pt x="1" y="1443"/>
                    <a:pt x="296" y="1738"/>
                    <a:pt x="644" y="1877"/>
                  </a:cubicBezTo>
                  <a:cubicBezTo>
                    <a:pt x="1078" y="2016"/>
                    <a:pt x="1443" y="2016"/>
                    <a:pt x="1878" y="2103"/>
                  </a:cubicBezTo>
                  <a:cubicBezTo>
                    <a:pt x="3686" y="2242"/>
                    <a:pt x="5424" y="2312"/>
                    <a:pt x="7683" y="2312"/>
                  </a:cubicBezTo>
                  <a:cubicBezTo>
                    <a:pt x="11803" y="2312"/>
                    <a:pt x="15939" y="2312"/>
                    <a:pt x="20059" y="2103"/>
                  </a:cubicBezTo>
                  <a:cubicBezTo>
                    <a:pt x="21362" y="2016"/>
                    <a:pt x="22962" y="1738"/>
                    <a:pt x="23327" y="939"/>
                  </a:cubicBezTo>
                  <a:cubicBezTo>
                    <a:pt x="23396" y="869"/>
                    <a:pt x="23396" y="713"/>
                    <a:pt x="23396" y="643"/>
                  </a:cubicBezTo>
                  <a:cubicBezTo>
                    <a:pt x="23327" y="574"/>
                    <a:pt x="23240" y="504"/>
                    <a:pt x="23170" y="504"/>
                  </a:cubicBezTo>
                  <a:cubicBezTo>
                    <a:pt x="22371" y="0"/>
                    <a:pt x="21154" y="0"/>
                    <a:pt x="20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 rot="764287">
              <a:off x="7588546" y="4531730"/>
              <a:ext cx="262051" cy="50379"/>
            </a:xfrm>
            <a:custGeom>
              <a:avLst/>
              <a:gdLst/>
              <a:ahLst/>
              <a:cxnLst/>
              <a:rect l="l" t="t" r="r" b="b"/>
              <a:pathLst>
                <a:path w="23536" h="2448" extrusionOk="0">
                  <a:moveTo>
                    <a:pt x="17293" y="1"/>
                  </a:moveTo>
                  <a:cubicBezTo>
                    <a:pt x="16716" y="1"/>
                    <a:pt x="16119" y="9"/>
                    <a:pt x="15487" y="32"/>
                  </a:cubicBezTo>
                  <a:cubicBezTo>
                    <a:pt x="11073" y="188"/>
                    <a:pt x="6658" y="32"/>
                    <a:pt x="2243" y="397"/>
                  </a:cubicBezTo>
                  <a:cubicBezTo>
                    <a:pt x="1652" y="466"/>
                    <a:pt x="1078" y="466"/>
                    <a:pt x="713" y="762"/>
                  </a:cubicBezTo>
                  <a:cubicBezTo>
                    <a:pt x="279" y="988"/>
                    <a:pt x="1" y="1422"/>
                    <a:pt x="348" y="1700"/>
                  </a:cubicBezTo>
                  <a:cubicBezTo>
                    <a:pt x="574" y="1857"/>
                    <a:pt x="939" y="1996"/>
                    <a:pt x="1304" y="1996"/>
                  </a:cubicBezTo>
                  <a:cubicBezTo>
                    <a:pt x="2871" y="2301"/>
                    <a:pt x="4486" y="2448"/>
                    <a:pt x="6492" y="2448"/>
                  </a:cubicBezTo>
                  <a:cubicBezTo>
                    <a:pt x="6890" y="2448"/>
                    <a:pt x="7304" y="2442"/>
                    <a:pt x="7735" y="2430"/>
                  </a:cubicBezTo>
                  <a:cubicBezTo>
                    <a:pt x="12011" y="2430"/>
                    <a:pt x="16218" y="2361"/>
                    <a:pt x="20424" y="2361"/>
                  </a:cubicBezTo>
                  <a:cubicBezTo>
                    <a:pt x="21136" y="2291"/>
                    <a:pt x="21797" y="2291"/>
                    <a:pt x="22440" y="2135"/>
                  </a:cubicBezTo>
                  <a:cubicBezTo>
                    <a:pt x="23031" y="1926"/>
                    <a:pt x="23535" y="1561"/>
                    <a:pt x="23535" y="1057"/>
                  </a:cubicBezTo>
                  <a:cubicBezTo>
                    <a:pt x="23466" y="692"/>
                    <a:pt x="22944" y="327"/>
                    <a:pt x="22371" y="188"/>
                  </a:cubicBezTo>
                  <a:cubicBezTo>
                    <a:pt x="21866" y="32"/>
                    <a:pt x="21206" y="32"/>
                    <a:pt x="20632" y="32"/>
                  </a:cubicBezTo>
                  <a:cubicBezTo>
                    <a:pt x="19520" y="32"/>
                    <a:pt x="18446" y="1"/>
                    <a:pt x="17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8"/>
          <p:cNvGrpSpPr/>
          <p:nvPr/>
        </p:nvGrpSpPr>
        <p:grpSpPr>
          <a:xfrm rot="2700000">
            <a:off x="1134343" y="4338061"/>
            <a:ext cx="310046" cy="286767"/>
            <a:chOff x="7854490" y="663344"/>
            <a:chExt cx="310049" cy="286770"/>
          </a:xfrm>
        </p:grpSpPr>
        <p:sp>
          <p:nvSpPr>
            <p:cNvPr id="413" name="Google Shape;413;p8"/>
            <p:cNvSpPr/>
            <p:nvPr/>
          </p:nvSpPr>
          <p:spPr>
            <a:xfrm rot="3340861">
              <a:off x="7926797" y="781640"/>
              <a:ext cx="167982" cy="51593"/>
            </a:xfrm>
            <a:custGeom>
              <a:avLst/>
              <a:gdLst/>
              <a:ahLst/>
              <a:cxnLst/>
              <a:rect l="l" t="t" r="r" b="b"/>
              <a:pathLst>
                <a:path w="21797" h="2295" extrusionOk="0">
                  <a:moveTo>
                    <a:pt x="3842" y="0"/>
                  </a:moveTo>
                  <a:cubicBezTo>
                    <a:pt x="2608" y="0"/>
                    <a:pt x="1304" y="0"/>
                    <a:pt x="435" y="661"/>
                  </a:cubicBezTo>
                  <a:cubicBezTo>
                    <a:pt x="209" y="800"/>
                    <a:pt x="70" y="939"/>
                    <a:pt x="70" y="1095"/>
                  </a:cubicBezTo>
                  <a:cubicBezTo>
                    <a:pt x="1" y="1373"/>
                    <a:pt x="279" y="1669"/>
                    <a:pt x="644" y="1808"/>
                  </a:cubicBezTo>
                  <a:cubicBezTo>
                    <a:pt x="1009" y="1964"/>
                    <a:pt x="1374" y="1964"/>
                    <a:pt x="1808" y="1964"/>
                  </a:cubicBezTo>
                  <a:cubicBezTo>
                    <a:pt x="4920" y="2034"/>
                    <a:pt x="8031" y="2173"/>
                    <a:pt x="11142" y="2242"/>
                  </a:cubicBezTo>
                  <a:cubicBezTo>
                    <a:pt x="12089" y="2277"/>
                    <a:pt x="13050" y="2295"/>
                    <a:pt x="14010" y="2295"/>
                  </a:cubicBezTo>
                  <a:cubicBezTo>
                    <a:pt x="14970" y="2295"/>
                    <a:pt x="15931" y="2277"/>
                    <a:pt x="16878" y="2242"/>
                  </a:cubicBezTo>
                  <a:cubicBezTo>
                    <a:pt x="18460" y="2242"/>
                    <a:pt x="20128" y="2103"/>
                    <a:pt x="21432" y="1373"/>
                  </a:cubicBezTo>
                  <a:cubicBezTo>
                    <a:pt x="21571" y="1304"/>
                    <a:pt x="21658" y="1234"/>
                    <a:pt x="21727" y="1165"/>
                  </a:cubicBezTo>
                  <a:cubicBezTo>
                    <a:pt x="21797" y="939"/>
                    <a:pt x="21362" y="800"/>
                    <a:pt x="21067" y="730"/>
                  </a:cubicBezTo>
                  <a:cubicBezTo>
                    <a:pt x="18755" y="365"/>
                    <a:pt x="16357" y="504"/>
                    <a:pt x="13680" y="365"/>
                  </a:cubicBezTo>
                  <a:cubicBezTo>
                    <a:pt x="10430" y="139"/>
                    <a:pt x="7162" y="0"/>
                    <a:pt x="3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 rot="3340861">
              <a:off x="7839741" y="836972"/>
              <a:ext cx="170794" cy="54493"/>
            </a:xfrm>
            <a:custGeom>
              <a:avLst/>
              <a:gdLst/>
              <a:ahLst/>
              <a:cxnLst/>
              <a:rect l="l" t="t" r="r" b="b"/>
              <a:pathLst>
                <a:path w="22162" h="2424" extrusionOk="0">
                  <a:moveTo>
                    <a:pt x="6683" y="0"/>
                  </a:moveTo>
                  <a:cubicBezTo>
                    <a:pt x="5534" y="0"/>
                    <a:pt x="4389" y="19"/>
                    <a:pt x="3251" y="65"/>
                  </a:cubicBezTo>
                  <a:cubicBezTo>
                    <a:pt x="1947" y="65"/>
                    <a:pt x="505" y="274"/>
                    <a:pt x="70" y="1074"/>
                  </a:cubicBezTo>
                  <a:cubicBezTo>
                    <a:pt x="1" y="1143"/>
                    <a:pt x="1" y="1213"/>
                    <a:pt x="1" y="1282"/>
                  </a:cubicBezTo>
                  <a:cubicBezTo>
                    <a:pt x="70" y="1369"/>
                    <a:pt x="140" y="1439"/>
                    <a:pt x="209" y="1508"/>
                  </a:cubicBezTo>
                  <a:cubicBezTo>
                    <a:pt x="1009" y="1943"/>
                    <a:pt x="2104" y="2012"/>
                    <a:pt x="3112" y="2012"/>
                  </a:cubicBezTo>
                  <a:cubicBezTo>
                    <a:pt x="5076" y="2082"/>
                    <a:pt x="6953" y="2151"/>
                    <a:pt x="9126" y="2238"/>
                  </a:cubicBezTo>
                  <a:cubicBezTo>
                    <a:pt x="11991" y="2291"/>
                    <a:pt x="14765" y="2424"/>
                    <a:pt x="17548" y="2424"/>
                  </a:cubicBezTo>
                  <a:cubicBezTo>
                    <a:pt x="18430" y="2424"/>
                    <a:pt x="19312" y="2411"/>
                    <a:pt x="20198" y="2377"/>
                  </a:cubicBezTo>
                  <a:cubicBezTo>
                    <a:pt x="20632" y="2308"/>
                    <a:pt x="21067" y="2308"/>
                    <a:pt x="21432" y="2151"/>
                  </a:cubicBezTo>
                  <a:cubicBezTo>
                    <a:pt x="21866" y="2082"/>
                    <a:pt x="22162" y="1804"/>
                    <a:pt x="22162" y="1508"/>
                  </a:cubicBezTo>
                  <a:cubicBezTo>
                    <a:pt x="22162" y="1213"/>
                    <a:pt x="21936" y="1004"/>
                    <a:pt x="21588" y="848"/>
                  </a:cubicBezTo>
                  <a:cubicBezTo>
                    <a:pt x="21223" y="709"/>
                    <a:pt x="20789" y="639"/>
                    <a:pt x="20424" y="570"/>
                  </a:cubicBezTo>
                  <a:cubicBezTo>
                    <a:pt x="18755" y="344"/>
                    <a:pt x="17017" y="274"/>
                    <a:pt x="14914" y="205"/>
                  </a:cubicBezTo>
                  <a:cubicBezTo>
                    <a:pt x="12162" y="107"/>
                    <a:pt x="9410" y="0"/>
                    <a:pt x="6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 rot="3340861">
              <a:off x="8004103" y="727529"/>
              <a:ext cx="180304" cy="47119"/>
            </a:xfrm>
            <a:custGeom>
              <a:avLst/>
              <a:gdLst/>
              <a:ahLst/>
              <a:cxnLst/>
              <a:rect l="l" t="t" r="r" b="b"/>
              <a:pathLst>
                <a:path w="23396" h="2096" extrusionOk="0">
                  <a:moveTo>
                    <a:pt x="18446" y="1"/>
                  </a:moveTo>
                  <a:cubicBezTo>
                    <a:pt x="17971" y="1"/>
                    <a:pt x="17494" y="15"/>
                    <a:pt x="17017" y="35"/>
                  </a:cubicBezTo>
                  <a:cubicBezTo>
                    <a:pt x="11959" y="35"/>
                    <a:pt x="6884" y="104"/>
                    <a:pt x="1878" y="104"/>
                  </a:cubicBezTo>
                  <a:cubicBezTo>
                    <a:pt x="1235" y="104"/>
                    <a:pt x="505" y="174"/>
                    <a:pt x="227" y="608"/>
                  </a:cubicBezTo>
                  <a:cubicBezTo>
                    <a:pt x="1" y="973"/>
                    <a:pt x="366" y="1408"/>
                    <a:pt x="800" y="1634"/>
                  </a:cubicBezTo>
                  <a:cubicBezTo>
                    <a:pt x="1304" y="1842"/>
                    <a:pt x="1808" y="1842"/>
                    <a:pt x="2399" y="1912"/>
                  </a:cubicBezTo>
                  <a:cubicBezTo>
                    <a:pt x="6127" y="2027"/>
                    <a:pt x="9865" y="2095"/>
                    <a:pt x="13604" y="2095"/>
                  </a:cubicBezTo>
                  <a:cubicBezTo>
                    <a:pt x="14939" y="2095"/>
                    <a:pt x="16273" y="2087"/>
                    <a:pt x="17608" y="2068"/>
                  </a:cubicBezTo>
                  <a:cubicBezTo>
                    <a:pt x="19416" y="1999"/>
                    <a:pt x="20650" y="1912"/>
                    <a:pt x="21953" y="1842"/>
                  </a:cubicBezTo>
                  <a:cubicBezTo>
                    <a:pt x="22388" y="1842"/>
                    <a:pt x="22892" y="1773"/>
                    <a:pt x="23101" y="1477"/>
                  </a:cubicBezTo>
                  <a:cubicBezTo>
                    <a:pt x="23396" y="973"/>
                    <a:pt x="22596" y="539"/>
                    <a:pt x="21953" y="400"/>
                  </a:cubicBezTo>
                  <a:cubicBezTo>
                    <a:pt x="20811" y="89"/>
                    <a:pt x="19633" y="1"/>
                    <a:pt x="18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8"/>
          <p:cNvSpPr txBox="1">
            <a:spLocks noGrp="1"/>
          </p:cNvSpPr>
          <p:nvPr>
            <p:ph type="title"/>
          </p:nvPr>
        </p:nvSpPr>
        <p:spPr>
          <a:xfrm>
            <a:off x="1388100" y="1147350"/>
            <a:ext cx="6367800" cy="284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9"/>
          <p:cNvGrpSpPr/>
          <p:nvPr/>
        </p:nvGrpSpPr>
        <p:grpSpPr>
          <a:xfrm flipH="1">
            <a:off x="-1308000" y="-772342"/>
            <a:ext cx="11311086" cy="7274054"/>
            <a:chOff x="-896938" y="-826292"/>
            <a:chExt cx="11311086" cy="7274054"/>
          </a:xfrm>
        </p:grpSpPr>
        <p:grpSp>
          <p:nvGrpSpPr>
            <p:cNvPr id="419" name="Google Shape;419;p9"/>
            <p:cNvGrpSpPr/>
            <p:nvPr/>
          </p:nvGrpSpPr>
          <p:grpSpPr>
            <a:xfrm>
              <a:off x="-694249" y="-826292"/>
              <a:ext cx="11108397" cy="7274054"/>
              <a:chOff x="-694249" y="-826292"/>
              <a:chExt cx="11108397" cy="7274054"/>
            </a:xfrm>
          </p:grpSpPr>
          <p:sp>
            <p:nvSpPr>
              <p:cNvPr id="420" name="Google Shape;420;p9"/>
              <p:cNvSpPr/>
              <p:nvPr/>
            </p:nvSpPr>
            <p:spPr>
              <a:xfrm>
                <a:off x="1680656" y="-99685"/>
                <a:ext cx="1501787" cy="1112099"/>
              </a:xfrm>
              <a:custGeom>
                <a:avLst/>
                <a:gdLst/>
                <a:ahLst/>
                <a:cxnLst/>
                <a:rect l="l" t="t" r="r" b="b"/>
                <a:pathLst>
                  <a:path w="34260" h="26556" extrusionOk="0">
                    <a:moveTo>
                      <a:pt x="19974" y="0"/>
                    </a:moveTo>
                    <a:cubicBezTo>
                      <a:pt x="16211" y="0"/>
                      <a:pt x="11665" y="2170"/>
                      <a:pt x="7023" y="9128"/>
                    </a:cubicBezTo>
                    <a:cubicBezTo>
                      <a:pt x="1" y="19696"/>
                      <a:pt x="5076" y="22233"/>
                      <a:pt x="10360" y="25710"/>
                    </a:cubicBezTo>
                    <a:cubicBezTo>
                      <a:pt x="11249" y="26294"/>
                      <a:pt x="12272" y="26555"/>
                      <a:pt x="13382" y="26555"/>
                    </a:cubicBezTo>
                    <a:cubicBezTo>
                      <a:pt x="18874" y="26555"/>
                      <a:pt x="26527" y="20184"/>
                      <a:pt x="30922" y="15124"/>
                    </a:cubicBezTo>
                    <a:cubicBezTo>
                      <a:pt x="34260" y="11213"/>
                      <a:pt x="31722" y="5060"/>
                      <a:pt x="25204" y="1445"/>
                    </a:cubicBezTo>
                    <a:cubicBezTo>
                      <a:pt x="23751" y="613"/>
                      <a:pt x="21973" y="0"/>
                      <a:pt x="19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>
                <a:off x="7567536" y="1949501"/>
                <a:ext cx="1501786" cy="1283998"/>
              </a:xfrm>
              <a:custGeom>
                <a:avLst/>
                <a:gdLst/>
                <a:ahLst/>
                <a:cxnLst/>
                <a:rect l="l" t="t" r="r" b="b"/>
                <a:pathLst>
                  <a:path w="66798" h="57111" extrusionOk="0">
                    <a:moveTo>
                      <a:pt x="22310" y="0"/>
                    </a:moveTo>
                    <a:cubicBezTo>
                      <a:pt x="18246" y="0"/>
                      <a:pt x="14743" y="1365"/>
                      <a:pt x="12376" y="4476"/>
                    </a:cubicBezTo>
                    <a:cubicBezTo>
                      <a:pt x="0" y="20780"/>
                      <a:pt x="6953" y="35485"/>
                      <a:pt x="17225" y="44888"/>
                    </a:cubicBezTo>
                    <a:cubicBezTo>
                      <a:pt x="21268" y="48618"/>
                      <a:pt x="33925" y="57110"/>
                      <a:pt x="44820" y="57110"/>
                    </a:cubicBezTo>
                    <a:cubicBezTo>
                      <a:pt x="51490" y="57110"/>
                      <a:pt x="57500" y="53928"/>
                      <a:pt x="60470" y="44523"/>
                    </a:cubicBezTo>
                    <a:cubicBezTo>
                      <a:pt x="66798" y="24486"/>
                      <a:pt x="39522" y="0"/>
                      <a:pt x="22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 rot="1581068">
                <a:off x="4517491" y="931110"/>
                <a:ext cx="1940888" cy="1775823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4356" extrusionOk="0">
                    <a:moveTo>
                      <a:pt x="10502" y="0"/>
                    </a:moveTo>
                    <a:cubicBezTo>
                      <a:pt x="7552" y="0"/>
                      <a:pt x="4411" y="1178"/>
                      <a:pt x="2903" y="3915"/>
                    </a:cubicBezTo>
                    <a:cubicBezTo>
                      <a:pt x="1" y="8990"/>
                      <a:pt x="2330" y="12832"/>
                      <a:pt x="5076" y="14135"/>
                    </a:cubicBezTo>
                    <a:cubicBezTo>
                      <a:pt x="5401" y="14286"/>
                      <a:pt x="5761" y="14356"/>
                      <a:pt x="6148" y="14356"/>
                    </a:cubicBezTo>
                    <a:cubicBezTo>
                      <a:pt x="10584" y="14356"/>
                      <a:pt x="18518" y="5142"/>
                      <a:pt x="16600" y="2472"/>
                    </a:cubicBezTo>
                    <a:cubicBezTo>
                      <a:pt x="15543" y="911"/>
                      <a:pt x="13096" y="0"/>
                      <a:pt x="10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3" name="Google Shape;423;p9"/>
              <p:cNvGrpSpPr/>
              <p:nvPr/>
            </p:nvGrpSpPr>
            <p:grpSpPr>
              <a:xfrm flipH="1">
                <a:off x="8001079" y="3323869"/>
                <a:ext cx="2413069" cy="2216842"/>
                <a:chOff x="-914750" y="3323869"/>
                <a:chExt cx="2413069" cy="2216842"/>
              </a:xfrm>
            </p:grpSpPr>
            <p:sp>
              <p:nvSpPr>
                <p:cNvPr id="424" name="Google Shape;424;p9"/>
                <p:cNvSpPr/>
                <p:nvPr/>
              </p:nvSpPr>
              <p:spPr>
                <a:xfrm flipH="1">
                  <a:off x="-914750" y="3323869"/>
                  <a:ext cx="2413069" cy="2216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31" h="98603" extrusionOk="0">
                      <a:moveTo>
                        <a:pt x="41903" y="1"/>
                      </a:moveTo>
                      <a:cubicBezTo>
                        <a:pt x="21303" y="1"/>
                        <a:pt x="3951" y="24131"/>
                        <a:pt x="1235" y="43344"/>
                      </a:cubicBezTo>
                      <a:cubicBezTo>
                        <a:pt x="1" y="51879"/>
                        <a:pt x="5719" y="59700"/>
                        <a:pt x="11872" y="65714"/>
                      </a:cubicBezTo>
                      <a:cubicBezTo>
                        <a:pt x="19764" y="73466"/>
                        <a:pt x="27950" y="80923"/>
                        <a:pt x="36432" y="88101"/>
                      </a:cubicBezTo>
                      <a:cubicBezTo>
                        <a:pt x="44015" y="94548"/>
                        <a:pt x="52372" y="98603"/>
                        <a:pt x="60806" y="98603"/>
                      </a:cubicBezTo>
                      <a:cubicBezTo>
                        <a:pt x="66948" y="98603"/>
                        <a:pt x="73132" y="96452"/>
                        <a:pt x="79086" y="91508"/>
                      </a:cubicBezTo>
                      <a:cubicBezTo>
                        <a:pt x="84596" y="86937"/>
                        <a:pt x="89150" y="81218"/>
                        <a:pt x="94225" y="76004"/>
                      </a:cubicBezTo>
                      <a:cubicBezTo>
                        <a:pt x="103629" y="66305"/>
                        <a:pt x="107331" y="57319"/>
                        <a:pt x="98710" y="45656"/>
                      </a:cubicBezTo>
                      <a:cubicBezTo>
                        <a:pt x="88646" y="32047"/>
                        <a:pt x="60766" y="1473"/>
                        <a:pt x="44184" y="100"/>
                      </a:cubicBezTo>
                      <a:cubicBezTo>
                        <a:pt x="43420" y="33"/>
                        <a:pt x="42659" y="1"/>
                        <a:pt x="419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5" name="Google Shape;425;p9"/>
                <p:cNvGrpSpPr/>
                <p:nvPr/>
              </p:nvGrpSpPr>
              <p:grpSpPr>
                <a:xfrm flipH="1">
                  <a:off x="-484430" y="3708739"/>
                  <a:ext cx="1434563" cy="1447086"/>
                  <a:chOff x="5381249" y="3148177"/>
                  <a:chExt cx="1434563" cy="1447086"/>
                </a:xfrm>
              </p:grpSpPr>
              <p:sp>
                <p:nvSpPr>
                  <p:cNvPr id="426" name="Google Shape;426;p9"/>
                  <p:cNvSpPr/>
                  <p:nvPr/>
                </p:nvSpPr>
                <p:spPr>
                  <a:xfrm>
                    <a:off x="5381249" y="3594229"/>
                    <a:ext cx="211830" cy="183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2" h="8152" extrusionOk="0">
                        <a:moveTo>
                          <a:pt x="1581" y="0"/>
                        </a:moveTo>
                        <a:cubicBezTo>
                          <a:pt x="1352" y="0"/>
                          <a:pt x="1115" y="33"/>
                          <a:pt x="870" y="105"/>
                        </a:cubicBezTo>
                        <a:cubicBezTo>
                          <a:pt x="209" y="331"/>
                          <a:pt x="1" y="1200"/>
                          <a:pt x="140" y="1774"/>
                        </a:cubicBezTo>
                        <a:cubicBezTo>
                          <a:pt x="366" y="2417"/>
                          <a:pt x="870" y="2938"/>
                          <a:pt x="1304" y="3373"/>
                        </a:cubicBezTo>
                        <a:cubicBezTo>
                          <a:pt x="3042" y="5111"/>
                          <a:pt x="4850" y="6918"/>
                          <a:pt x="7162" y="7927"/>
                        </a:cubicBezTo>
                        <a:cubicBezTo>
                          <a:pt x="7491" y="8052"/>
                          <a:pt x="7857" y="8151"/>
                          <a:pt x="8193" y="8151"/>
                        </a:cubicBezTo>
                        <a:cubicBezTo>
                          <a:pt x="8460" y="8151"/>
                          <a:pt x="8707" y="8088"/>
                          <a:pt x="8900" y="7927"/>
                        </a:cubicBezTo>
                        <a:cubicBezTo>
                          <a:pt x="9335" y="7631"/>
                          <a:pt x="9421" y="7057"/>
                          <a:pt x="9265" y="6553"/>
                        </a:cubicBezTo>
                        <a:cubicBezTo>
                          <a:pt x="9126" y="6119"/>
                          <a:pt x="8830" y="5754"/>
                          <a:pt x="8465" y="5389"/>
                        </a:cubicBezTo>
                        <a:cubicBezTo>
                          <a:pt x="7023" y="3651"/>
                          <a:pt x="5354" y="2139"/>
                          <a:pt x="3547" y="765"/>
                        </a:cubicBezTo>
                        <a:cubicBezTo>
                          <a:pt x="2941" y="318"/>
                          <a:pt x="2296" y="0"/>
                          <a:pt x="158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" name="Google Shape;427;p9"/>
                  <p:cNvSpPr/>
                  <p:nvPr/>
                </p:nvSpPr>
                <p:spPr>
                  <a:xfrm>
                    <a:off x="5886139" y="4387434"/>
                    <a:ext cx="185638" cy="207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7" h="9244" extrusionOk="0">
                        <a:moveTo>
                          <a:pt x="1313" y="0"/>
                        </a:moveTo>
                        <a:cubicBezTo>
                          <a:pt x="1213" y="0"/>
                          <a:pt x="1112" y="7"/>
                          <a:pt x="1009" y="21"/>
                        </a:cubicBezTo>
                        <a:cubicBezTo>
                          <a:pt x="348" y="160"/>
                          <a:pt x="0" y="890"/>
                          <a:pt x="70" y="1551"/>
                        </a:cubicBezTo>
                        <a:cubicBezTo>
                          <a:pt x="140" y="2194"/>
                          <a:pt x="505" y="2767"/>
                          <a:pt x="870" y="3358"/>
                        </a:cubicBezTo>
                        <a:cubicBezTo>
                          <a:pt x="2312" y="5375"/>
                          <a:pt x="3755" y="7408"/>
                          <a:pt x="5858" y="8781"/>
                        </a:cubicBezTo>
                        <a:cubicBezTo>
                          <a:pt x="6199" y="9029"/>
                          <a:pt x="6644" y="9244"/>
                          <a:pt x="7074" y="9244"/>
                        </a:cubicBezTo>
                        <a:cubicBezTo>
                          <a:pt x="7279" y="9244"/>
                          <a:pt x="7480" y="9195"/>
                          <a:pt x="7666" y="9077"/>
                        </a:cubicBezTo>
                        <a:cubicBezTo>
                          <a:pt x="8031" y="8851"/>
                          <a:pt x="8257" y="8347"/>
                          <a:pt x="8170" y="7843"/>
                        </a:cubicBezTo>
                        <a:cubicBezTo>
                          <a:pt x="8100" y="7339"/>
                          <a:pt x="7892" y="6904"/>
                          <a:pt x="7666" y="6470"/>
                        </a:cubicBezTo>
                        <a:cubicBezTo>
                          <a:pt x="6519" y="4592"/>
                          <a:pt x="5058" y="2767"/>
                          <a:pt x="3546" y="1116"/>
                        </a:cubicBezTo>
                        <a:cubicBezTo>
                          <a:pt x="2953" y="523"/>
                          <a:pt x="2192" y="0"/>
                          <a:pt x="131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" name="Google Shape;428;p9"/>
                  <p:cNvSpPr/>
                  <p:nvPr/>
                </p:nvSpPr>
                <p:spPr>
                  <a:xfrm>
                    <a:off x="5944750" y="3293616"/>
                    <a:ext cx="166101" cy="221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88" h="9852" extrusionOk="0">
                        <a:moveTo>
                          <a:pt x="1292" y="1"/>
                        </a:moveTo>
                        <a:cubicBezTo>
                          <a:pt x="1245" y="1"/>
                          <a:pt x="1197" y="2"/>
                          <a:pt x="1148" y="5"/>
                        </a:cubicBezTo>
                        <a:cubicBezTo>
                          <a:pt x="505" y="5"/>
                          <a:pt x="70" y="735"/>
                          <a:pt x="70" y="1378"/>
                        </a:cubicBezTo>
                        <a:cubicBezTo>
                          <a:pt x="1" y="2039"/>
                          <a:pt x="348" y="2682"/>
                          <a:pt x="644" y="3273"/>
                        </a:cubicBezTo>
                        <a:cubicBezTo>
                          <a:pt x="1808" y="5446"/>
                          <a:pt x="3042" y="7688"/>
                          <a:pt x="4920" y="9270"/>
                        </a:cubicBezTo>
                        <a:cubicBezTo>
                          <a:pt x="5322" y="9561"/>
                          <a:pt x="5823" y="9852"/>
                          <a:pt x="6301" y="9852"/>
                        </a:cubicBezTo>
                        <a:cubicBezTo>
                          <a:pt x="6422" y="9852"/>
                          <a:pt x="6542" y="9833"/>
                          <a:pt x="6658" y="9791"/>
                        </a:cubicBezTo>
                        <a:cubicBezTo>
                          <a:pt x="7092" y="9565"/>
                          <a:pt x="7301" y="9061"/>
                          <a:pt x="7388" y="8627"/>
                        </a:cubicBezTo>
                        <a:cubicBezTo>
                          <a:pt x="7388" y="8122"/>
                          <a:pt x="7162" y="7688"/>
                          <a:pt x="6953" y="7253"/>
                        </a:cubicBezTo>
                        <a:cubicBezTo>
                          <a:pt x="6084" y="5150"/>
                          <a:pt x="4850" y="3186"/>
                          <a:pt x="3547" y="1378"/>
                        </a:cubicBezTo>
                        <a:cubicBezTo>
                          <a:pt x="2982" y="698"/>
                          <a:pt x="2306" y="1"/>
                          <a:pt x="129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" name="Google Shape;429;p9"/>
                  <p:cNvSpPr/>
                  <p:nvPr/>
                </p:nvSpPr>
                <p:spPr>
                  <a:xfrm>
                    <a:off x="5643463" y="3936368"/>
                    <a:ext cx="206749" cy="215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96" h="9577" extrusionOk="0">
                        <a:moveTo>
                          <a:pt x="1390" y="0"/>
                        </a:moveTo>
                        <a:cubicBezTo>
                          <a:pt x="960" y="0"/>
                          <a:pt x="532" y="160"/>
                          <a:pt x="279" y="461"/>
                        </a:cubicBezTo>
                        <a:cubicBezTo>
                          <a:pt x="1" y="895"/>
                          <a:pt x="1" y="1399"/>
                          <a:pt x="140" y="1834"/>
                        </a:cubicBezTo>
                        <a:cubicBezTo>
                          <a:pt x="279" y="2338"/>
                          <a:pt x="505" y="2772"/>
                          <a:pt x="939" y="3207"/>
                        </a:cubicBezTo>
                        <a:cubicBezTo>
                          <a:pt x="2608" y="5310"/>
                          <a:pt x="4485" y="7187"/>
                          <a:pt x="6519" y="8856"/>
                        </a:cubicBezTo>
                        <a:cubicBezTo>
                          <a:pt x="6973" y="9212"/>
                          <a:pt x="7574" y="9576"/>
                          <a:pt x="8121" y="9576"/>
                        </a:cubicBezTo>
                        <a:cubicBezTo>
                          <a:pt x="8349" y="9576"/>
                          <a:pt x="8567" y="9513"/>
                          <a:pt x="8761" y="9360"/>
                        </a:cubicBezTo>
                        <a:cubicBezTo>
                          <a:pt x="9056" y="9082"/>
                          <a:pt x="9195" y="8578"/>
                          <a:pt x="9126" y="8143"/>
                        </a:cubicBezTo>
                        <a:cubicBezTo>
                          <a:pt x="9056" y="7709"/>
                          <a:pt x="8830" y="7344"/>
                          <a:pt x="8622" y="6979"/>
                        </a:cubicBezTo>
                        <a:cubicBezTo>
                          <a:pt x="7162" y="4736"/>
                          <a:pt x="5354" y="2842"/>
                          <a:pt x="3407" y="1104"/>
                        </a:cubicBezTo>
                        <a:cubicBezTo>
                          <a:pt x="2973" y="669"/>
                          <a:pt x="2538" y="235"/>
                          <a:pt x="1947" y="96"/>
                        </a:cubicBezTo>
                        <a:cubicBezTo>
                          <a:pt x="1771" y="32"/>
                          <a:pt x="1580" y="0"/>
                          <a:pt x="139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" name="Google Shape;430;p9"/>
                  <p:cNvSpPr/>
                  <p:nvPr/>
                </p:nvSpPr>
                <p:spPr>
                  <a:xfrm>
                    <a:off x="6581320" y="4193793"/>
                    <a:ext cx="234492" cy="186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30" h="8309" extrusionOk="0">
                        <a:moveTo>
                          <a:pt x="1576" y="1"/>
                        </a:moveTo>
                        <a:cubicBezTo>
                          <a:pt x="1001" y="1"/>
                          <a:pt x="470" y="229"/>
                          <a:pt x="210" y="674"/>
                        </a:cubicBezTo>
                        <a:cubicBezTo>
                          <a:pt x="1" y="1108"/>
                          <a:pt x="71" y="1682"/>
                          <a:pt x="366" y="2116"/>
                        </a:cubicBezTo>
                        <a:cubicBezTo>
                          <a:pt x="575" y="2481"/>
                          <a:pt x="870" y="2916"/>
                          <a:pt x="1305" y="3281"/>
                        </a:cubicBezTo>
                        <a:cubicBezTo>
                          <a:pt x="3321" y="5088"/>
                          <a:pt x="5493" y="6601"/>
                          <a:pt x="7823" y="7835"/>
                        </a:cubicBezTo>
                        <a:cubicBezTo>
                          <a:pt x="8253" y="8097"/>
                          <a:pt x="8798" y="8309"/>
                          <a:pt x="9273" y="8309"/>
                        </a:cubicBezTo>
                        <a:cubicBezTo>
                          <a:pt x="9584" y="8309"/>
                          <a:pt x="9865" y="8218"/>
                          <a:pt x="10065" y="7991"/>
                        </a:cubicBezTo>
                        <a:cubicBezTo>
                          <a:pt x="10360" y="7696"/>
                          <a:pt x="10430" y="7192"/>
                          <a:pt x="10273" y="6757"/>
                        </a:cubicBezTo>
                        <a:cubicBezTo>
                          <a:pt x="10134" y="6322"/>
                          <a:pt x="9839" y="5957"/>
                          <a:pt x="9491" y="5662"/>
                        </a:cubicBezTo>
                        <a:cubicBezTo>
                          <a:pt x="7753" y="3715"/>
                          <a:pt x="5650" y="2186"/>
                          <a:pt x="3408" y="743"/>
                        </a:cubicBezTo>
                        <a:cubicBezTo>
                          <a:pt x="2886" y="448"/>
                          <a:pt x="2382" y="83"/>
                          <a:pt x="1809" y="13"/>
                        </a:cubicBezTo>
                        <a:cubicBezTo>
                          <a:pt x="1731" y="5"/>
                          <a:pt x="1653" y="1"/>
                          <a:pt x="157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" name="Google Shape;431;p9"/>
                  <p:cNvSpPr/>
                  <p:nvPr/>
                </p:nvSpPr>
                <p:spPr>
                  <a:xfrm>
                    <a:off x="5483634" y="3148177"/>
                    <a:ext cx="202050" cy="220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7" h="9793" extrusionOk="0">
                        <a:moveTo>
                          <a:pt x="1477" y="0"/>
                        </a:moveTo>
                        <a:cubicBezTo>
                          <a:pt x="1047" y="0"/>
                          <a:pt x="619" y="159"/>
                          <a:pt x="366" y="460"/>
                        </a:cubicBezTo>
                        <a:cubicBezTo>
                          <a:pt x="1" y="825"/>
                          <a:pt x="1" y="1399"/>
                          <a:pt x="157" y="1834"/>
                        </a:cubicBezTo>
                        <a:cubicBezTo>
                          <a:pt x="296" y="2268"/>
                          <a:pt x="522" y="2703"/>
                          <a:pt x="870" y="3224"/>
                        </a:cubicBezTo>
                        <a:cubicBezTo>
                          <a:pt x="2469" y="5397"/>
                          <a:pt x="4276" y="7343"/>
                          <a:pt x="6310" y="9012"/>
                        </a:cubicBezTo>
                        <a:cubicBezTo>
                          <a:pt x="6718" y="9420"/>
                          <a:pt x="7311" y="9793"/>
                          <a:pt x="7856" y="9793"/>
                        </a:cubicBezTo>
                        <a:cubicBezTo>
                          <a:pt x="8078" y="9793"/>
                          <a:pt x="8292" y="9731"/>
                          <a:pt x="8483" y="9586"/>
                        </a:cubicBezTo>
                        <a:cubicBezTo>
                          <a:pt x="8848" y="9377"/>
                          <a:pt x="8987" y="8873"/>
                          <a:pt x="8917" y="8438"/>
                        </a:cubicBezTo>
                        <a:cubicBezTo>
                          <a:pt x="8848" y="8004"/>
                          <a:pt x="8622" y="7639"/>
                          <a:pt x="8413" y="7204"/>
                        </a:cubicBezTo>
                        <a:cubicBezTo>
                          <a:pt x="7110" y="4962"/>
                          <a:pt x="5302" y="2998"/>
                          <a:pt x="3477" y="1190"/>
                        </a:cubicBezTo>
                        <a:cubicBezTo>
                          <a:pt x="3042" y="756"/>
                          <a:pt x="2538" y="321"/>
                          <a:pt x="2034" y="95"/>
                        </a:cubicBezTo>
                        <a:cubicBezTo>
                          <a:pt x="1858" y="31"/>
                          <a:pt x="1667" y="0"/>
                          <a:pt x="147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" name="Google Shape;432;p9"/>
                  <p:cNvSpPr/>
                  <p:nvPr/>
                </p:nvSpPr>
                <p:spPr>
                  <a:xfrm>
                    <a:off x="6260495" y="3731530"/>
                    <a:ext cx="187212" cy="195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7" h="8703" extrusionOk="0">
                        <a:moveTo>
                          <a:pt x="1109" y="0"/>
                        </a:moveTo>
                        <a:cubicBezTo>
                          <a:pt x="771" y="0"/>
                          <a:pt x="463" y="129"/>
                          <a:pt x="296" y="446"/>
                        </a:cubicBezTo>
                        <a:cubicBezTo>
                          <a:pt x="1" y="881"/>
                          <a:pt x="209" y="1455"/>
                          <a:pt x="505" y="1959"/>
                        </a:cubicBezTo>
                        <a:cubicBezTo>
                          <a:pt x="1878" y="4496"/>
                          <a:pt x="4207" y="6391"/>
                          <a:pt x="6380" y="8268"/>
                        </a:cubicBezTo>
                        <a:cubicBezTo>
                          <a:pt x="6658" y="8477"/>
                          <a:pt x="7023" y="8703"/>
                          <a:pt x="7388" y="8703"/>
                        </a:cubicBezTo>
                        <a:cubicBezTo>
                          <a:pt x="7892" y="8703"/>
                          <a:pt x="8327" y="8198"/>
                          <a:pt x="8327" y="7694"/>
                        </a:cubicBezTo>
                        <a:cubicBezTo>
                          <a:pt x="8327" y="7103"/>
                          <a:pt x="8118" y="6669"/>
                          <a:pt x="7822" y="6165"/>
                        </a:cubicBezTo>
                        <a:cubicBezTo>
                          <a:pt x="6884" y="4653"/>
                          <a:pt x="5511" y="3349"/>
                          <a:pt x="4207" y="2045"/>
                        </a:cubicBezTo>
                        <a:cubicBezTo>
                          <a:pt x="3338" y="1246"/>
                          <a:pt x="2747" y="811"/>
                          <a:pt x="2174" y="377"/>
                        </a:cubicBezTo>
                        <a:cubicBezTo>
                          <a:pt x="1875" y="151"/>
                          <a:pt x="1474" y="0"/>
                          <a:pt x="110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" name="Google Shape;433;p9"/>
                  <p:cNvSpPr/>
                  <p:nvPr/>
                </p:nvSpPr>
                <p:spPr>
                  <a:xfrm>
                    <a:off x="5820872" y="3669276"/>
                    <a:ext cx="229411" cy="200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04" h="8934" extrusionOk="0">
                        <a:moveTo>
                          <a:pt x="1350" y="0"/>
                        </a:moveTo>
                        <a:cubicBezTo>
                          <a:pt x="1067" y="0"/>
                          <a:pt x="786" y="72"/>
                          <a:pt x="574" y="243"/>
                        </a:cubicBezTo>
                        <a:cubicBezTo>
                          <a:pt x="70" y="608"/>
                          <a:pt x="1" y="1251"/>
                          <a:pt x="209" y="1842"/>
                        </a:cubicBezTo>
                        <a:cubicBezTo>
                          <a:pt x="366" y="2416"/>
                          <a:pt x="800" y="2850"/>
                          <a:pt x="1235" y="3215"/>
                        </a:cubicBezTo>
                        <a:cubicBezTo>
                          <a:pt x="3112" y="5249"/>
                          <a:pt x="5285" y="6987"/>
                          <a:pt x="7683" y="8430"/>
                        </a:cubicBezTo>
                        <a:cubicBezTo>
                          <a:pt x="8031" y="8638"/>
                          <a:pt x="8396" y="8864"/>
                          <a:pt x="8761" y="8934"/>
                        </a:cubicBezTo>
                        <a:cubicBezTo>
                          <a:pt x="9196" y="8934"/>
                          <a:pt x="9630" y="8864"/>
                          <a:pt x="9926" y="8569"/>
                        </a:cubicBezTo>
                        <a:cubicBezTo>
                          <a:pt x="10134" y="8291"/>
                          <a:pt x="10204" y="7769"/>
                          <a:pt x="10065" y="7422"/>
                        </a:cubicBezTo>
                        <a:cubicBezTo>
                          <a:pt x="9926" y="7057"/>
                          <a:pt x="9700" y="6692"/>
                          <a:pt x="9422" y="6396"/>
                        </a:cubicBezTo>
                        <a:cubicBezTo>
                          <a:pt x="7683" y="4380"/>
                          <a:pt x="5580" y="2711"/>
                          <a:pt x="3477" y="1112"/>
                        </a:cubicBezTo>
                        <a:cubicBezTo>
                          <a:pt x="2817" y="608"/>
                          <a:pt x="2382" y="313"/>
                          <a:pt x="1948" y="104"/>
                        </a:cubicBezTo>
                        <a:cubicBezTo>
                          <a:pt x="1765" y="38"/>
                          <a:pt x="1557" y="0"/>
                          <a:pt x="13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" name="Google Shape;434;p9"/>
                  <p:cNvSpPr/>
                  <p:nvPr/>
                </p:nvSpPr>
                <p:spPr>
                  <a:xfrm>
                    <a:off x="6118653" y="4109663"/>
                    <a:ext cx="195418" cy="229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2" h="10226" extrusionOk="0">
                        <a:moveTo>
                          <a:pt x="1530" y="1"/>
                        </a:moveTo>
                        <a:cubicBezTo>
                          <a:pt x="591" y="70"/>
                          <a:pt x="0" y="1217"/>
                          <a:pt x="226" y="2086"/>
                        </a:cubicBezTo>
                        <a:cubicBezTo>
                          <a:pt x="365" y="2955"/>
                          <a:pt x="1095" y="3616"/>
                          <a:pt x="1600" y="4346"/>
                        </a:cubicBezTo>
                        <a:cubicBezTo>
                          <a:pt x="2973" y="6154"/>
                          <a:pt x="4502" y="7822"/>
                          <a:pt x="6084" y="9404"/>
                        </a:cubicBezTo>
                        <a:cubicBezTo>
                          <a:pt x="6379" y="9699"/>
                          <a:pt x="6675" y="9995"/>
                          <a:pt x="7040" y="10134"/>
                        </a:cubicBezTo>
                        <a:cubicBezTo>
                          <a:pt x="7184" y="10192"/>
                          <a:pt x="7358" y="10225"/>
                          <a:pt x="7537" y="10225"/>
                        </a:cubicBezTo>
                        <a:cubicBezTo>
                          <a:pt x="7790" y="10225"/>
                          <a:pt x="8053" y="10158"/>
                          <a:pt x="8257" y="9995"/>
                        </a:cubicBezTo>
                        <a:cubicBezTo>
                          <a:pt x="8622" y="9769"/>
                          <a:pt x="8691" y="9265"/>
                          <a:pt x="8691" y="8900"/>
                        </a:cubicBezTo>
                        <a:cubicBezTo>
                          <a:pt x="8622" y="8465"/>
                          <a:pt x="8483" y="8100"/>
                          <a:pt x="8257" y="7822"/>
                        </a:cubicBezTo>
                        <a:cubicBezTo>
                          <a:pt x="6883" y="5285"/>
                          <a:pt x="5006" y="3112"/>
                          <a:pt x="3042" y="939"/>
                        </a:cubicBezTo>
                        <a:cubicBezTo>
                          <a:pt x="2695" y="505"/>
                          <a:pt x="2173" y="1"/>
                          <a:pt x="153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35" name="Google Shape;435;p9"/>
              <p:cNvSpPr/>
              <p:nvPr/>
            </p:nvSpPr>
            <p:spPr>
              <a:xfrm>
                <a:off x="3446653" y="-826292"/>
                <a:ext cx="1815574" cy="1874658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83383" extrusionOk="0">
                    <a:moveTo>
                      <a:pt x="62927" y="0"/>
                    </a:moveTo>
                    <a:cubicBezTo>
                      <a:pt x="61435" y="0"/>
                      <a:pt x="59934" y="310"/>
                      <a:pt x="58593" y="927"/>
                    </a:cubicBezTo>
                    <a:cubicBezTo>
                      <a:pt x="42446" y="8383"/>
                      <a:pt x="26438" y="16361"/>
                      <a:pt x="10725" y="24756"/>
                    </a:cubicBezTo>
                    <a:cubicBezTo>
                      <a:pt x="7318" y="26634"/>
                      <a:pt x="3634" y="28737"/>
                      <a:pt x="2034" y="32283"/>
                    </a:cubicBezTo>
                    <a:cubicBezTo>
                      <a:pt x="1" y="37062"/>
                      <a:pt x="2330" y="42503"/>
                      <a:pt x="5146" y="46848"/>
                    </a:cubicBezTo>
                    <a:cubicBezTo>
                      <a:pt x="12898" y="59085"/>
                      <a:pt x="24196" y="68783"/>
                      <a:pt x="36502" y="76466"/>
                    </a:cubicBezTo>
                    <a:cubicBezTo>
                      <a:pt x="42448" y="80101"/>
                      <a:pt x="49136" y="83383"/>
                      <a:pt x="55955" y="83383"/>
                    </a:cubicBezTo>
                    <a:cubicBezTo>
                      <a:pt x="57289" y="83383"/>
                      <a:pt x="58628" y="83257"/>
                      <a:pt x="59967" y="82984"/>
                    </a:cubicBezTo>
                    <a:cubicBezTo>
                      <a:pt x="67719" y="81385"/>
                      <a:pt x="73802" y="74797"/>
                      <a:pt x="76844" y="67480"/>
                    </a:cubicBezTo>
                    <a:cubicBezTo>
                      <a:pt x="79886" y="60180"/>
                      <a:pt x="80390" y="51993"/>
                      <a:pt x="80546" y="44102"/>
                    </a:cubicBezTo>
                    <a:cubicBezTo>
                      <a:pt x="80755" y="31570"/>
                      <a:pt x="80112" y="18464"/>
                      <a:pt x="73802" y="7740"/>
                    </a:cubicBezTo>
                    <a:cubicBezTo>
                      <a:pt x="72290" y="5133"/>
                      <a:pt x="70326" y="2595"/>
                      <a:pt x="67649" y="1153"/>
                    </a:cubicBezTo>
                    <a:cubicBezTo>
                      <a:pt x="66239" y="384"/>
                      <a:pt x="64588" y="0"/>
                      <a:pt x="629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-7629312">
                <a:off x="6491743" y="-156481"/>
                <a:ext cx="1661158" cy="1949474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2700000">
                <a:off x="-418742" y="4172479"/>
                <a:ext cx="2158369" cy="1673277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4356" extrusionOk="0">
                    <a:moveTo>
                      <a:pt x="10502" y="0"/>
                    </a:moveTo>
                    <a:cubicBezTo>
                      <a:pt x="7552" y="0"/>
                      <a:pt x="4411" y="1178"/>
                      <a:pt x="2903" y="3915"/>
                    </a:cubicBezTo>
                    <a:cubicBezTo>
                      <a:pt x="1" y="8990"/>
                      <a:pt x="2330" y="12832"/>
                      <a:pt x="5076" y="14135"/>
                    </a:cubicBezTo>
                    <a:cubicBezTo>
                      <a:pt x="5401" y="14286"/>
                      <a:pt x="5761" y="14356"/>
                      <a:pt x="6148" y="14356"/>
                    </a:cubicBezTo>
                    <a:cubicBezTo>
                      <a:pt x="10584" y="14356"/>
                      <a:pt x="18518" y="5142"/>
                      <a:pt x="16600" y="2472"/>
                    </a:cubicBezTo>
                    <a:cubicBezTo>
                      <a:pt x="15543" y="911"/>
                      <a:pt x="13096" y="0"/>
                      <a:pt x="10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8" name="Google Shape;438;p9"/>
              <p:cNvGrpSpPr/>
              <p:nvPr/>
            </p:nvGrpSpPr>
            <p:grpSpPr>
              <a:xfrm flipH="1">
                <a:off x="168310" y="-571343"/>
                <a:ext cx="1640054" cy="1667084"/>
                <a:chOff x="7691034" y="-571343"/>
                <a:chExt cx="1640054" cy="1667084"/>
              </a:xfrm>
            </p:grpSpPr>
            <p:sp>
              <p:nvSpPr>
                <p:cNvPr id="439" name="Google Shape;439;p9"/>
                <p:cNvSpPr/>
                <p:nvPr/>
              </p:nvSpPr>
              <p:spPr>
                <a:xfrm rot="-5847078" flipH="1">
                  <a:off x="7765952" y="-467375"/>
                  <a:ext cx="1490217" cy="145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17" h="115168" extrusionOk="0">
                      <a:moveTo>
                        <a:pt x="39476" y="1"/>
                      </a:moveTo>
                      <a:cubicBezTo>
                        <a:pt x="34692" y="1"/>
                        <a:pt x="29812" y="1594"/>
                        <a:pt x="25638" y="4050"/>
                      </a:cubicBezTo>
                      <a:cubicBezTo>
                        <a:pt x="19259" y="7822"/>
                        <a:pt x="14271" y="13471"/>
                        <a:pt x="9421" y="19050"/>
                      </a:cubicBezTo>
                      <a:cubicBezTo>
                        <a:pt x="5649" y="23326"/>
                        <a:pt x="0" y="30783"/>
                        <a:pt x="0" y="39404"/>
                      </a:cubicBezTo>
                      <a:cubicBezTo>
                        <a:pt x="70" y="46496"/>
                        <a:pt x="4120" y="52874"/>
                        <a:pt x="8257" y="58662"/>
                      </a:cubicBezTo>
                      <a:cubicBezTo>
                        <a:pt x="19763" y="75036"/>
                        <a:pt x="32730" y="90244"/>
                        <a:pt x="45992" y="105227"/>
                      </a:cubicBezTo>
                      <a:cubicBezTo>
                        <a:pt x="49746" y="109433"/>
                        <a:pt x="53883" y="113848"/>
                        <a:pt x="59393" y="114926"/>
                      </a:cubicBezTo>
                      <a:cubicBezTo>
                        <a:pt x="60258" y="115092"/>
                        <a:pt x="61125" y="115168"/>
                        <a:pt x="61989" y="115168"/>
                      </a:cubicBezTo>
                      <a:cubicBezTo>
                        <a:pt x="66103" y="115168"/>
                        <a:pt x="70165" y="113447"/>
                        <a:pt x="73871" y="111537"/>
                      </a:cubicBezTo>
                      <a:cubicBezTo>
                        <a:pt x="82493" y="106965"/>
                        <a:pt x="90384" y="100951"/>
                        <a:pt x="97041" y="93721"/>
                      </a:cubicBezTo>
                      <a:cubicBezTo>
                        <a:pt x="99509" y="91114"/>
                        <a:pt x="101890" y="87985"/>
                        <a:pt x="102047" y="84439"/>
                      </a:cubicBezTo>
                      <a:cubicBezTo>
                        <a:pt x="102116" y="81693"/>
                        <a:pt x="100952" y="79086"/>
                        <a:pt x="99717" y="76687"/>
                      </a:cubicBezTo>
                      <a:cubicBezTo>
                        <a:pt x="88941" y="54821"/>
                        <a:pt x="74810" y="34902"/>
                        <a:pt x="60766" y="14983"/>
                      </a:cubicBezTo>
                      <a:cubicBezTo>
                        <a:pt x="56994" y="9630"/>
                        <a:pt x="52944" y="4050"/>
                        <a:pt x="46861" y="1443"/>
                      </a:cubicBezTo>
                      <a:cubicBezTo>
                        <a:pt x="44505" y="445"/>
                        <a:pt x="42004" y="1"/>
                        <a:pt x="394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0" name="Google Shape;440;p9"/>
                <p:cNvGrpSpPr/>
                <p:nvPr/>
              </p:nvGrpSpPr>
              <p:grpSpPr>
                <a:xfrm rot="-5616057" flipH="1">
                  <a:off x="7980012" y="-176235"/>
                  <a:ext cx="1062096" cy="973933"/>
                  <a:chOff x="5381249" y="3148177"/>
                  <a:chExt cx="1434563" cy="1447086"/>
                </a:xfrm>
              </p:grpSpPr>
              <p:sp>
                <p:nvSpPr>
                  <p:cNvPr id="441" name="Google Shape;441;p9"/>
                  <p:cNvSpPr/>
                  <p:nvPr/>
                </p:nvSpPr>
                <p:spPr>
                  <a:xfrm>
                    <a:off x="5381249" y="3594229"/>
                    <a:ext cx="211830" cy="183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2" h="8152" extrusionOk="0">
                        <a:moveTo>
                          <a:pt x="1581" y="0"/>
                        </a:moveTo>
                        <a:cubicBezTo>
                          <a:pt x="1352" y="0"/>
                          <a:pt x="1115" y="33"/>
                          <a:pt x="870" y="105"/>
                        </a:cubicBezTo>
                        <a:cubicBezTo>
                          <a:pt x="209" y="331"/>
                          <a:pt x="1" y="1200"/>
                          <a:pt x="140" y="1774"/>
                        </a:cubicBezTo>
                        <a:cubicBezTo>
                          <a:pt x="366" y="2417"/>
                          <a:pt x="870" y="2938"/>
                          <a:pt x="1304" y="3373"/>
                        </a:cubicBezTo>
                        <a:cubicBezTo>
                          <a:pt x="3042" y="5111"/>
                          <a:pt x="4850" y="6918"/>
                          <a:pt x="7162" y="7927"/>
                        </a:cubicBezTo>
                        <a:cubicBezTo>
                          <a:pt x="7491" y="8052"/>
                          <a:pt x="7857" y="8151"/>
                          <a:pt x="8193" y="8151"/>
                        </a:cubicBezTo>
                        <a:cubicBezTo>
                          <a:pt x="8460" y="8151"/>
                          <a:pt x="8707" y="8088"/>
                          <a:pt x="8900" y="7927"/>
                        </a:cubicBezTo>
                        <a:cubicBezTo>
                          <a:pt x="9335" y="7631"/>
                          <a:pt x="9421" y="7057"/>
                          <a:pt x="9265" y="6553"/>
                        </a:cubicBezTo>
                        <a:cubicBezTo>
                          <a:pt x="9126" y="6119"/>
                          <a:pt x="8830" y="5754"/>
                          <a:pt x="8465" y="5389"/>
                        </a:cubicBezTo>
                        <a:cubicBezTo>
                          <a:pt x="7023" y="3651"/>
                          <a:pt x="5354" y="2139"/>
                          <a:pt x="3547" y="765"/>
                        </a:cubicBezTo>
                        <a:cubicBezTo>
                          <a:pt x="2941" y="318"/>
                          <a:pt x="2296" y="0"/>
                          <a:pt x="1581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" name="Google Shape;442;p9"/>
                  <p:cNvSpPr/>
                  <p:nvPr/>
                </p:nvSpPr>
                <p:spPr>
                  <a:xfrm>
                    <a:off x="5886139" y="4387434"/>
                    <a:ext cx="185638" cy="207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7" h="9244" extrusionOk="0">
                        <a:moveTo>
                          <a:pt x="1313" y="0"/>
                        </a:moveTo>
                        <a:cubicBezTo>
                          <a:pt x="1213" y="0"/>
                          <a:pt x="1112" y="7"/>
                          <a:pt x="1009" y="21"/>
                        </a:cubicBezTo>
                        <a:cubicBezTo>
                          <a:pt x="348" y="160"/>
                          <a:pt x="0" y="890"/>
                          <a:pt x="70" y="1551"/>
                        </a:cubicBezTo>
                        <a:cubicBezTo>
                          <a:pt x="140" y="2194"/>
                          <a:pt x="505" y="2767"/>
                          <a:pt x="870" y="3358"/>
                        </a:cubicBezTo>
                        <a:cubicBezTo>
                          <a:pt x="2312" y="5375"/>
                          <a:pt x="3755" y="7408"/>
                          <a:pt x="5858" y="8781"/>
                        </a:cubicBezTo>
                        <a:cubicBezTo>
                          <a:pt x="6199" y="9029"/>
                          <a:pt x="6644" y="9244"/>
                          <a:pt x="7074" y="9244"/>
                        </a:cubicBezTo>
                        <a:cubicBezTo>
                          <a:pt x="7279" y="9244"/>
                          <a:pt x="7480" y="9195"/>
                          <a:pt x="7666" y="9077"/>
                        </a:cubicBezTo>
                        <a:cubicBezTo>
                          <a:pt x="8031" y="8851"/>
                          <a:pt x="8257" y="8347"/>
                          <a:pt x="8170" y="7843"/>
                        </a:cubicBezTo>
                        <a:cubicBezTo>
                          <a:pt x="8100" y="7339"/>
                          <a:pt x="7892" y="6904"/>
                          <a:pt x="7666" y="6470"/>
                        </a:cubicBezTo>
                        <a:cubicBezTo>
                          <a:pt x="6519" y="4592"/>
                          <a:pt x="5058" y="2767"/>
                          <a:pt x="3546" y="1116"/>
                        </a:cubicBezTo>
                        <a:cubicBezTo>
                          <a:pt x="2953" y="523"/>
                          <a:pt x="2192" y="0"/>
                          <a:pt x="1313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443;p9"/>
                  <p:cNvSpPr/>
                  <p:nvPr/>
                </p:nvSpPr>
                <p:spPr>
                  <a:xfrm>
                    <a:off x="5944750" y="3293616"/>
                    <a:ext cx="166101" cy="221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88" h="9852" extrusionOk="0">
                        <a:moveTo>
                          <a:pt x="1292" y="1"/>
                        </a:moveTo>
                        <a:cubicBezTo>
                          <a:pt x="1245" y="1"/>
                          <a:pt x="1197" y="2"/>
                          <a:pt x="1148" y="5"/>
                        </a:cubicBezTo>
                        <a:cubicBezTo>
                          <a:pt x="505" y="5"/>
                          <a:pt x="70" y="735"/>
                          <a:pt x="70" y="1378"/>
                        </a:cubicBezTo>
                        <a:cubicBezTo>
                          <a:pt x="1" y="2039"/>
                          <a:pt x="348" y="2682"/>
                          <a:pt x="644" y="3273"/>
                        </a:cubicBezTo>
                        <a:cubicBezTo>
                          <a:pt x="1808" y="5446"/>
                          <a:pt x="3042" y="7688"/>
                          <a:pt x="4920" y="9270"/>
                        </a:cubicBezTo>
                        <a:cubicBezTo>
                          <a:pt x="5322" y="9561"/>
                          <a:pt x="5823" y="9852"/>
                          <a:pt x="6301" y="9852"/>
                        </a:cubicBezTo>
                        <a:cubicBezTo>
                          <a:pt x="6422" y="9852"/>
                          <a:pt x="6542" y="9833"/>
                          <a:pt x="6658" y="9791"/>
                        </a:cubicBezTo>
                        <a:cubicBezTo>
                          <a:pt x="7092" y="9565"/>
                          <a:pt x="7301" y="9061"/>
                          <a:pt x="7388" y="8627"/>
                        </a:cubicBezTo>
                        <a:cubicBezTo>
                          <a:pt x="7388" y="8122"/>
                          <a:pt x="7162" y="7688"/>
                          <a:pt x="6953" y="7253"/>
                        </a:cubicBezTo>
                        <a:cubicBezTo>
                          <a:pt x="6084" y="5150"/>
                          <a:pt x="4850" y="3186"/>
                          <a:pt x="3547" y="1378"/>
                        </a:cubicBezTo>
                        <a:cubicBezTo>
                          <a:pt x="2982" y="698"/>
                          <a:pt x="2306" y="1"/>
                          <a:pt x="1292" y="1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" name="Google Shape;444;p9"/>
                  <p:cNvSpPr/>
                  <p:nvPr/>
                </p:nvSpPr>
                <p:spPr>
                  <a:xfrm>
                    <a:off x="5643463" y="3936368"/>
                    <a:ext cx="206749" cy="215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96" h="9577" extrusionOk="0">
                        <a:moveTo>
                          <a:pt x="1390" y="0"/>
                        </a:moveTo>
                        <a:cubicBezTo>
                          <a:pt x="960" y="0"/>
                          <a:pt x="532" y="160"/>
                          <a:pt x="279" y="461"/>
                        </a:cubicBezTo>
                        <a:cubicBezTo>
                          <a:pt x="1" y="895"/>
                          <a:pt x="1" y="1399"/>
                          <a:pt x="140" y="1834"/>
                        </a:cubicBezTo>
                        <a:cubicBezTo>
                          <a:pt x="279" y="2338"/>
                          <a:pt x="505" y="2772"/>
                          <a:pt x="939" y="3207"/>
                        </a:cubicBezTo>
                        <a:cubicBezTo>
                          <a:pt x="2608" y="5310"/>
                          <a:pt x="4485" y="7187"/>
                          <a:pt x="6519" y="8856"/>
                        </a:cubicBezTo>
                        <a:cubicBezTo>
                          <a:pt x="6973" y="9212"/>
                          <a:pt x="7574" y="9576"/>
                          <a:pt x="8121" y="9576"/>
                        </a:cubicBezTo>
                        <a:cubicBezTo>
                          <a:pt x="8349" y="9576"/>
                          <a:pt x="8567" y="9513"/>
                          <a:pt x="8761" y="9360"/>
                        </a:cubicBezTo>
                        <a:cubicBezTo>
                          <a:pt x="9056" y="9082"/>
                          <a:pt x="9195" y="8578"/>
                          <a:pt x="9126" y="8143"/>
                        </a:cubicBezTo>
                        <a:cubicBezTo>
                          <a:pt x="9056" y="7709"/>
                          <a:pt x="8830" y="7344"/>
                          <a:pt x="8622" y="6979"/>
                        </a:cubicBezTo>
                        <a:cubicBezTo>
                          <a:pt x="7162" y="4736"/>
                          <a:pt x="5354" y="2842"/>
                          <a:pt x="3407" y="1104"/>
                        </a:cubicBezTo>
                        <a:cubicBezTo>
                          <a:pt x="2973" y="669"/>
                          <a:pt x="2538" y="235"/>
                          <a:pt x="1947" y="96"/>
                        </a:cubicBezTo>
                        <a:cubicBezTo>
                          <a:pt x="1771" y="32"/>
                          <a:pt x="1580" y="0"/>
                          <a:pt x="1390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" name="Google Shape;445;p9"/>
                  <p:cNvSpPr/>
                  <p:nvPr/>
                </p:nvSpPr>
                <p:spPr>
                  <a:xfrm>
                    <a:off x="6581320" y="4193793"/>
                    <a:ext cx="234492" cy="186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30" h="8309" extrusionOk="0">
                        <a:moveTo>
                          <a:pt x="1576" y="1"/>
                        </a:moveTo>
                        <a:cubicBezTo>
                          <a:pt x="1001" y="1"/>
                          <a:pt x="470" y="229"/>
                          <a:pt x="210" y="674"/>
                        </a:cubicBezTo>
                        <a:cubicBezTo>
                          <a:pt x="1" y="1108"/>
                          <a:pt x="71" y="1682"/>
                          <a:pt x="366" y="2116"/>
                        </a:cubicBezTo>
                        <a:cubicBezTo>
                          <a:pt x="575" y="2481"/>
                          <a:pt x="870" y="2916"/>
                          <a:pt x="1305" y="3281"/>
                        </a:cubicBezTo>
                        <a:cubicBezTo>
                          <a:pt x="3321" y="5088"/>
                          <a:pt x="5493" y="6601"/>
                          <a:pt x="7823" y="7835"/>
                        </a:cubicBezTo>
                        <a:cubicBezTo>
                          <a:pt x="8253" y="8097"/>
                          <a:pt x="8798" y="8309"/>
                          <a:pt x="9273" y="8309"/>
                        </a:cubicBezTo>
                        <a:cubicBezTo>
                          <a:pt x="9584" y="8309"/>
                          <a:pt x="9865" y="8218"/>
                          <a:pt x="10065" y="7991"/>
                        </a:cubicBezTo>
                        <a:cubicBezTo>
                          <a:pt x="10360" y="7696"/>
                          <a:pt x="10430" y="7192"/>
                          <a:pt x="10273" y="6757"/>
                        </a:cubicBezTo>
                        <a:cubicBezTo>
                          <a:pt x="10134" y="6322"/>
                          <a:pt x="9839" y="5957"/>
                          <a:pt x="9491" y="5662"/>
                        </a:cubicBezTo>
                        <a:cubicBezTo>
                          <a:pt x="7753" y="3715"/>
                          <a:pt x="5650" y="2186"/>
                          <a:pt x="3408" y="743"/>
                        </a:cubicBezTo>
                        <a:cubicBezTo>
                          <a:pt x="2886" y="448"/>
                          <a:pt x="2382" y="83"/>
                          <a:pt x="1809" y="13"/>
                        </a:cubicBezTo>
                        <a:cubicBezTo>
                          <a:pt x="1731" y="5"/>
                          <a:pt x="1653" y="1"/>
                          <a:pt x="1576" y="1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" name="Google Shape;446;p9"/>
                  <p:cNvSpPr/>
                  <p:nvPr/>
                </p:nvSpPr>
                <p:spPr>
                  <a:xfrm>
                    <a:off x="5483634" y="3148177"/>
                    <a:ext cx="202050" cy="220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7" h="9793" extrusionOk="0">
                        <a:moveTo>
                          <a:pt x="1477" y="0"/>
                        </a:moveTo>
                        <a:cubicBezTo>
                          <a:pt x="1047" y="0"/>
                          <a:pt x="619" y="159"/>
                          <a:pt x="366" y="460"/>
                        </a:cubicBezTo>
                        <a:cubicBezTo>
                          <a:pt x="1" y="825"/>
                          <a:pt x="1" y="1399"/>
                          <a:pt x="157" y="1834"/>
                        </a:cubicBezTo>
                        <a:cubicBezTo>
                          <a:pt x="296" y="2268"/>
                          <a:pt x="522" y="2703"/>
                          <a:pt x="870" y="3224"/>
                        </a:cubicBezTo>
                        <a:cubicBezTo>
                          <a:pt x="2469" y="5397"/>
                          <a:pt x="4276" y="7343"/>
                          <a:pt x="6310" y="9012"/>
                        </a:cubicBezTo>
                        <a:cubicBezTo>
                          <a:pt x="6718" y="9420"/>
                          <a:pt x="7311" y="9793"/>
                          <a:pt x="7856" y="9793"/>
                        </a:cubicBezTo>
                        <a:cubicBezTo>
                          <a:pt x="8078" y="9793"/>
                          <a:pt x="8292" y="9731"/>
                          <a:pt x="8483" y="9586"/>
                        </a:cubicBezTo>
                        <a:cubicBezTo>
                          <a:pt x="8848" y="9377"/>
                          <a:pt x="8987" y="8873"/>
                          <a:pt x="8917" y="8438"/>
                        </a:cubicBezTo>
                        <a:cubicBezTo>
                          <a:pt x="8848" y="8004"/>
                          <a:pt x="8622" y="7639"/>
                          <a:pt x="8413" y="7204"/>
                        </a:cubicBezTo>
                        <a:cubicBezTo>
                          <a:pt x="7110" y="4962"/>
                          <a:pt x="5302" y="2998"/>
                          <a:pt x="3477" y="1190"/>
                        </a:cubicBezTo>
                        <a:cubicBezTo>
                          <a:pt x="3042" y="756"/>
                          <a:pt x="2538" y="321"/>
                          <a:pt x="2034" y="95"/>
                        </a:cubicBezTo>
                        <a:cubicBezTo>
                          <a:pt x="1858" y="31"/>
                          <a:pt x="1667" y="0"/>
                          <a:pt x="1477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9"/>
                  <p:cNvSpPr/>
                  <p:nvPr/>
                </p:nvSpPr>
                <p:spPr>
                  <a:xfrm>
                    <a:off x="6260495" y="3731530"/>
                    <a:ext cx="187212" cy="195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7" h="8703" extrusionOk="0">
                        <a:moveTo>
                          <a:pt x="1109" y="0"/>
                        </a:moveTo>
                        <a:cubicBezTo>
                          <a:pt x="771" y="0"/>
                          <a:pt x="463" y="129"/>
                          <a:pt x="296" y="446"/>
                        </a:cubicBezTo>
                        <a:cubicBezTo>
                          <a:pt x="1" y="881"/>
                          <a:pt x="209" y="1455"/>
                          <a:pt x="505" y="1959"/>
                        </a:cubicBezTo>
                        <a:cubicBezTo>
                          <a:pt x="1878" y="4496"/>
                          <a:pt x="4207" y="6391"/>
                          <a:pt x="6380" y="8268"/>
                        </a:cubicBezTo>
                        <a:cubicBezTo>
                          <a:pt x="6658" y="8477"/>
                          <a:pt x="7023" y="8703"/>
                          <a:pt x="7388" y="8703"/>
                        </a:cubicBezTo>
                        <a:cubicBezTo>
                          <a:pt x="7892" y="8703"/>
                          <a:pt x="8327" y="8198"/>
                          <a:pt x="8327" y="7694"/>
                        </a:cubicBezTo>
                        <a:cubicBezTo>
                          <a:pt x="8327" y="7103"/>
                          <a:pt x="8118" y="6669"/>
                          <a:pt x="7822" y="6165"/>
                        </a:cubicBezTo>
                        <a:cubicBezTo>
                          <a:pt x="6884" y="4653"/>
                          <a:pt x="5511" y="3349"/>
                          <a:pt x="4207" y="2045"/>
                        </a:cubicBezTo>
                        <a:cubicBezTo>
                          <a:pt x="3338" y="1246"/>
                          <a:pt x="2747" y="811"/>
                          <a:pt x="2174" y="377"/>
                        </a:cubicBezTo>
                        <a:cubicBezTo>
                          <a:pt x="1875" y="151"/>
                          <a:pt x="1474" y="0"/>
                          <a:pt x="1109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" name="Google Shape;448;p9"/>
                  <p:cNvSpPr/>
                  <p:nvPr/>
                </p:nvSpPr>
                <p:spPr>
                  <a:xfrm>
                    <a:off x="5820872" y="3669276"/>
                    <a:ext cx="229411" cy="200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04" h="8934" extrusionOk="0">
                        <a:moveTo>
                          <a:pt x="1350" y="0"/>
                        </a:moveTo>
                        <a:cubicBezTo>
                          <a:pt x="1067" y="0"/>
                          <a:pt x="786" y="72"/>
                          <a:pt x="574" y="243"/>
                        </a:cubicBezTo>
                        <a:cubicBezTo>
                          <a:pt x="70" y="608"/>
                          <a:pt x="1" y="1251"/>
                          <a:pt x="209" y="1842"/>
                        </a:cubicBezTo>
                        <a:cubicBezTo>
                          <a:pt x="366" y="2416"/>
                          <a:pt x="800" y="2850"/>
                          <a:pt x="1235" y="3215"/>
                        </a:cubicBezTo>
                        <a:cubicBezTo>
                          <a:pt x="3112" y="5249"/>
                          <a:pt x="5285" y="6987"/>
                          <a:pt x="7683" y="8430"/>
                        </a:cubicBezTo>
                        <a:cubicBezTo>
                          <a:pt x="8031" y="8638"/>
                          <a:pt x="8396" y="8864"/>
                          <a:pt x="8761" y="8934"/>
                        </a:cubicBezTo>
                        <a:cubicBezTo>
                          <a:pt x="9196" y="8934"/>
                          <a:pt x="9630" y="8864"/>
                          <a:pt x="9926" y="8569"/>
                        </a:cubicBezTo>
                        <a:cubicBezTo>
                          <a:pt x="10134" y="8291"/>
                          <a:pt x="10204" y="7769"/>
                          <a:pt x="10065" y="7422"/>
                        </a:cubicBezTo>
                        <a:cubicBezTo>
                          <a:pt x="9926" y="7057"/>
                          <a:pt x="9700" y="6692"/>
                          <a:pt x="9422" y="6396"/>
                        </a:cubicBezTo>
                        <a:cubicBezTo>
                          <a:pt x="7683" y="4380"/>
                          <a:pt x="5580" y="2711"/>
                          <a:pt x="3477" y="1112"/>
                        </a:cubicBezTo>
                        <a:cubicBezTo>
                          <a:pt x="2817" y="608"/>
                          <a:pt x="2382" y="313"/>
                          <a:pt x="1948" y="104"/>
                        </a:cubicBezTo>
                        <a:cubicBezTo>
                          <a:pt x="1765" y="38"/>
                          <a:pt x="1557" y="0"/>
                          <a:pt x="1350" y="0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" name="Google Shape;449;p9"/>
                  <p:cNvSpPr/>
                  <p:nvPr/>
                </p:nvSpPr>
                <p:spPr>
                  <a:xfrm>
                    <a:off x="6118653" y="4109663"/>
                    <a:ext cx="195418" cy="229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2" h="10226" extrusionOk="0">
                        <a:moveTo>
                          <a:pt x="1530" y="1"/>
                        </a:moveTo>
                        <a:cubicBezTo>
                          <a:pt x="591" y="70"/>
                          <a:pt x="0" y="1217"/>
                          <a:pt x="226" y="2086"/>
                        </a:cubicBezTo>
                        <a:cubicBezTo>
                          <a:pt x="365" y="2955"/>
                          <a:pt x="1095" y="3616"/>
                          <a:pt x="1600" y="4346"/>
                        </a:cubicBezTo>
                        <a:cubicBezTo>
                          <a:pt x="2973" y="6154"/>
                          <a:pt x="4502" y="7822"/>
                          <a:pt x="6084" y="9404"/>
                        </a:cubicBezTo>
                        <a:cubicBezTo>
                          <a:pt x="6379" y="9699"/>
                          <a:pt x="6675" y="9995"/>
                          <a:pt x="7040" y="10134"/>
                        </a:cubicBezTo>
                        <a:cubicBezTo>
                          <a:pt x="7184" y="10192"/>
                          <a:pt x="7358" y="10225"/>
                          <a:pt x="7537" y="10225"/>
                        </a:cubicBezTo>
                        <a:cubicBezTo>
                          <a:pt x="7790" y="10225"/>
                          <a:pt x="8053" y="10158"/>
                          <a:pt x="8257" y="9995"/>
                        </a:cubicBezTo>
                        <a:cubicBezTo>
                          <a:pt x="8622" y="9769"/>
                          <a:pt x="8691" y="9265"/>
                          <a:pt x="8691" y="8900"/>
                        </a:cubicBezTo>
                        <a:cubicBezTo>
                          <a:pt x="8622" y="8465"/>
                          <a:pt x="8483" y="8100"/>
                          <a:pt x="8257" y="7822"/>
                        </a:cubicBezTo>
                        <a:cubicBezTo>
                          <a:pt x="6883" y="5285"/>
                          <a:pt x="5006" y="3112"/>
                          <a:pt x="3042" y="939"/>
                        </a:cubicBezTo>
                        <a:cubicBezTo>
                          <a:pt x="2695" y="505"/>
                          <a:pt x="2173" y="1"/>
                          <a:pt x="1530" y="1"/>
                        </a:cubicBezTo>
                        <a:close/>
                      </a:path>
                    </a:pathLst>
                  </a:custGeom>
                  <a:solidFill>
                    <a:srgbClr val="303030">
                      <a:alpha val="48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50" name="Google Shape;450;p9"/>
              <p:cNvSpPr/>
              <p:nvPr/>
            </p:nvSpPr>
            <p:spPr>
              <a:xfrm rot="-10799472">
                <a:off x="5369438" y="3615743"/>
                <a:ext cx="1661188" cy="1949506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 rot="-4129460">
                <a:off x="2525896" y="4352536"/>
                <a:ext cx="1998974" cy="1709084"/>
              </a:xfrm>
              <a:custGeom>
                <a:avLst/>
                <a:gdLst/>
                <a:ahLst/>
                <a:cxnLst/>
                <a:rect l="l" t="t" r="r" b="b"/>
                <a:pathLst>
                  <a:path w="66798" h="57111" extrusionOk="0">
                    <a:moveTo>
                      <a:pt x="22310" y="0"/>
                    </a:moveTo>
                    <a:cubicBezTo>
                      <a:pt x="18246" y="0"/>
                      <a:pt x="14743" y="1365"/>
                      <a:pt x="12376" y="4476"/>
                    </a:cubicBezTo>
                    <a:cubicBezTo>
                      <a:pt x="0" y="20780"/>
                      <a:pt x="6953" y="35485"/>
                      <a:pt x="17225" y="44888"/>
                    </a:cubicBezTo>
                    <a:cubicBezTo>
                      <a:pt x="21268" y="48618"/>
                      <a:pt x="33925" y="57110"/>
                      <a:pt x="44820" y="57110"/>
                    </a:cubicBezTo>
                    <a:cubicBezTo>
                      <a:pt x="51490" y="57110"/>
                      <a:pt x="57500" y="53928"/>
                      <a:pt x="60470" y="44523"/>
                    </a:cubicBezTo>
                    <a:cubicBezTo>
                      <a:pt x="66798" y="24486"/>
                      <a:pt x="39522" y="0"/>
                      <a:pt x="22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9"/>
            <p:cNvSpPr/>
            <p:nvPr/>
          </p:nvSpPr>
          <p:spPr>
            <a:xfrm rot="-2700000">
              <a:off x="7466455" y="4872695"/>
              <a:ext cx="788213" cy="928009"/>
            </a:xfrm>
            <a:custGeom>
              <a:avLst/>
              <a:gdLst/>
              <a:ahLst/>
              <a:cxnLst/>
              <a:rect l="l" t="t" r="r" b="b"/>
              <a:pathLst>
                <a:path w="35059" h="41277" extrusionOk="0">
                  <a:moveTo>
                    <a:pt x="29485" y="0"/>
                  </a:moveTo>
                  <a:cubicBezTo>
                    <a:pt x="28164" y="0"/>
                    <a:pt x="26651" y="284"/>
                    <a:pt x="25064" y="777"/>
                  </a:cubicBezTo>
                  <a:cubicBezTo>
                    <a:pt x="17086" y="3314"/>
                    <a:pt x="9699" y="7660"/>
                    <a:pt x="3477" y="13309"/>
                  </a:cubicBezTo>
                  <a:cubicBezTo>
                    <a:pt x="2173" y="14456"/>
                    <a:pt x="870" y="15759"/>
                    <a:pt x="435" y="17497"/>
                  </a:cubicBezTo>
                  <a:cubicBezTo>
                    <a:pt x="1" y="19097"/>
                    <a:pt x="366" y="20835"/>
                    <a:pt x="800" y="22434"/>
                  </a:cubicBezTo>
                  <a:cubicBezTo>
                    <a:pt x="2034" y="26779"/>
                    <a:pt x="3546" y="31038"/>
                    <a:pt x="5441" y="35174"/>
                  </a:cubicBezTo>
                  <a:cubicBezTo>
                    <a:pt x="6658" y="37921"/>
                    <a:pt x="8552" y="40962"/>
                    <a:pt x="11594" y="41258"/>
                  </a:cubicBezTo>
                  <a:cubicBezTo>
                    <a:pt x="11735" y="41271"/>
                    <a:pt x="11876" y="41277"/>
                    <a:pt x="12017" y="41277"/>
                  </a:cubicBezTo>
                  <a:cubicBezTo>
                    <a:pt x="13390" y="41277"/>
                    <a:pt x="14764" y="40692"/>
                    <a:pt x="16009" y="40093"/>
                  </a:cubicBezTo>
                  <a:cubicBezTo>
                    <a:pt x="19850" y="38355"/>
                    <a:pt x="23761" y="36617"/>
                    <a:pt x="27602" y="34879"/>
                  </a:cubicBezTo>
                  <a:cubicBezTo>
                    <a:pt x="29618" y="33940"/>
                    <a:pt x="31652" y="33002"/>
                    <a:pt x="33025" y="31264"/>
                  </a:cubicBezTo>
                  <a:cubicBezTo>
                    <a:pt x="34833" y="28952"/>
                    <a:pt x="34989" y="25754"/>
                    <a:pt x="34989" y="22781"/>
                  </a:cubicBezTo>
                  <a:cubicBezTo>
                    <a:pt x="35059" y="16698"/>
                    <a:pt x="34763" y="10545"/>
                    <a:pt x="34190" y="4461"/>
                  </a:cubicBezTo>
                  <a:cubicBezTo>
                    <a:pt x="34120" y="3523"/>
                    <a:pt x="34033" y="2584"/>
                    <a:pt x="33529" y="1785"/>
                  </a:cubicBezTo>
                  <a:cubicBezTo>
                    <a:pt x="32736" y="530"/>
                    <a:pt x="31289" y="0"/>
                    <a:pt x="29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-384459" y="2544698"/>
              <a:ext cx="1128577" cy="646866"/>
            </a:xfrm>
            <a:custGeom>
              <a:avLst/>
              <a:gdLst/>
              <a:ahLst/>
              <a:cxnLst/>
              <a:rect l="l" t="t" r="r" b="b"/>
              <a:pathLst>
                <a:path w="50198" h="28772" extrusionOk="0">
                  <a:moveTo>
                    <a:pt x="40313" y="1"/>
                  </a:moveTo>
                  <a:cubicBezTo>
                    <a:pt x="37525" y="1"/>
                    <a:pt x="34742" y="676"/>
                    <a:pt x="32017" y="1409"/>
                  </a:cubicBezTo>
                  <a:cubicBezTo>
                    <a:pt x="24908" y="3286"/>
                    <a:pt x="17816" y="5093"/>
                    <a:pt x="10724" y="6971"/>
                  </a:cubicBezTo>
                  <a:cubicBezTo>
                    <a:pt x="8621" y="7492"/>
                    <a:pt x="6379" y="8135"/>
                    <a:pt x="4641" y="9508"/>
                  </a:cubicBezTo>
                  <a:cubicBezTo>
                    <a:pt x="1738" y="11907"/>
                    <a:pt x="1008" y="15957"/>
                    <a:pt x="504" y="19659"/>
                  </a:cubicBezTo>
                  <a:cubicBezTo>
                    <a:pt x="296" y="21536"/>
                    <a:pt x="0" y="23570"/>
                    <a:pt x="661" y="25308"/>
                  </a:cubicBezTo>
                  <a:cubicBezTo>
                    <a:pt x="1580" y="27956"/>
                    <a:pt x="4299" y="28771"/>
                    <a:pt x="6840" y="28771"/>
                  </a:cubicBezTo>
                  <a:cubicBezTo>
                    <a:pt x="7901" y="28771"/>
                    <a:pt x="8931" y="28629"/>
                    <a:pt x="9786" y="28419"/>
                  </a:cubicBezTo>
                  <a:cubicBezTo>
                    <a:pt x="21292" y="25586"/>
                    <a:pt x="32660" y="22336"/>
                    <a:pt x="43958" y="18703"/>
                  </a:cubicBezTo>
                  <a:cubicBezTo>
                    <a:pt x="45922" y="18129"/>
                    <a:pt x="48094" y="17330"/>
                    <a:pt x="49102" y="15522"/>
                  </a:cubicBezTo>
                  <a:cubicBezTo>
                    <a:pt x="49763" y="14445"/>
                    <a:pt x="49902" y="13210"/>
                    <a:pt x="49972" y="11907"/>
                  </a:cubicBezTo>
                  <a:cubicBezTo>
                    <a:pt x="50197" y="9300"/>
                    <a:pt x="50197" y="6536"/>
                    <a:pt x="48894" y="4294"/>
                  </a:cubicBezTo>
                  <a:cubicBezTo>
                    <a:pt x="47295" y="1617"/>
                    <a:pt x="44184" y="244"/>
                    <a:pt x="41072" y="18"/>
                  </a:cubicBezTo>
                  <a:cubicBezTo>
                    <a:pt x="40819" y="6"/>
                    <a:pt x="40566" y="1"/>
                    <a:pt x="40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 rot="-1936656">
              <a:off x="2897300" y="837725"/>
              <a:ext cx="837773" cy="1051000"/>
            </a:xfrm>
            <a:custGeom>
              <a:avLst/>
              <a:gdLst/>
              <a:ahLst/>
              <a:cxnLst/>
              <a:rect l="l" t="t" r="r" b="b"/>
              <a:pathLst>
                <a:path w="28610" h="28161" extrusionOk="0">
                  <a:moveTo>
                    <a:pt x="15776" y="0"/>
                  </a:moveTo>
                  <a:cubicBezTo>
                    <a:pt x="12486" y="0"/>
                    <a:pt x="9195" y="600"/>
                    <a:pt x="6084" y="1741"/>
                  </a:cubicBezTo>
                  <a:cubicBezTo>
                    <a:pt x="4189" y="2454"/>
                    <a:pt x="2312" y="3479"/>
                    <a:pt x="1234" y="5130"/>
                  </a:cubicBezTo>
                  <a:cubicBezTo>
                    <a:pt x="278" y="6591"/>
                    <a:pt x="139" y="8468"/>
                    <a:pt x="70" y="10206"/>
                  </a:cubicBezTo>
                  <a:cubicBezTo>
                    <a:pt x="0" y="13387"/>
                    <a:pt x="365" y="16515"/>
                    <a:pt x="1008" y="19627"/>
                  </a:cubicBezTo>
                  <a:cubicBezTo>
                    <a:pt x="1443" y="21504"/>
                    <a:pt x="2016" y="23311"/>
                    <a:pt x="3181" y="24771"/>
                  </a:cubicBezTo>
                  <a:cubicBezTo>
                    <a:pt x="5788" y="27883"/>
                    <a:pt x="10359" y="28161"/>
                    <a:pt x="14409" y="28161"/>
                  </a:cubicBezTo>
                  <a:cubicBezTo>
                    <a:pt x="16443" y="28161"/>
                    <a:pt x="18459" y="28161"/>
                    <a:pt x="20267" y="27292"/>
                  </a:cubicBezTo>
                  <a:cubicBezTo>
                    <a:pt x="22161" y="26353"/>
                    <a:pt x="23465" y="24476"/>
                    <a:pt x="24473" y="22668"/>
                  </a:cubicBezTo>
                  <a:cubicBezTo>
                    <a:pt x="27219" y="17662"/>
                    <a:pt x="28610" y="12013"/>
                    <a:pt x="28523" y="6365"/>
                  </a:cubicBezTo>
                  <a:cubicBezTo>
                    <a:pt x="28453" y="5061"/>
                    <a:pt x="28314" y="3618"/>
                    <a:pt x="27376" y="2680"/>
                  </a:cubicBezTo>
                  <a:cubicBezTo>
                    <a:pt x="26872" y="2245"/>
                    <a:pt x="26142" y="1950"/>
                    <a:pt x="25481" y="1741"/>
                  </a:cubicBezTo>
                  <a:cubicBezTo>
                    <a:pt x="23604" y="1081"/>
                    <a:pt x="21657" y="437"/>
                    <a:pt x="18529" y="142"/>
                  </a:cubicBezTo>
                  <a:cubicBezTo>
                    <a:pt x="17614" y="47"/>
                    <a:pt x="16695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5" name="Google Shape;455;p9"/>
            <p:cNvGrpSpPr/>
            <p:nvPr/>
          </p:nvGrpSpPr>
          <p:grpSpPr>
            <a:xfrm rot="5400000">
              <a:off x="-163202" y="278692"/>
              <a:ext cx="1110120" cy="2577592"/>
              <a:chOff x="-198343" y="1271405"/>
              <a:chExt cx="1110120" cy="2577592"/>
            </a:xfrm>
          </p:grpSpPr>
          <p:sp>
            <p:nvSpPr>
              <p:cNvPr id="456" name="Google Shape;456;p9"/>
              <p:cNvSpPr/>
              <p:nvPr/>
            </p:nvSpPr>
            <p:spPr>
              <a:xfrm rot="1323346">
                <a:off x="9989" y="2280599"/>
                <a:ext cx="270446" cy="475174"/>
              </a:xfrm>
              <a:custGeom>
                <a:avLst/>
                <a:gdLst/>
                <a:ahLst/>
                <a:cxnLst/>
                <a:rect l="l" t="t" r="r" b="b"/>
                <a:pathLst>
                  <a:path w="12029" h="21135" extrusionOk="0">
                    <a:moveTo>
                      <a:pt x="8525" y="0"/>
                    </a:moveTo>
                    <a:cubicBezTo>
                      <a:pt x="7901" y="0"/>
                      <a:pt x="7253" y="81"/>
                      <a:pt x="6605" y="129"/>
                    </a:cubicBezTo>
                    <a:cubicBezTo>
                      <a:pt x="4276" y="494"/>
                      <a:pt x="2399" y="720"/>
                      <a:pt x="1391" y="2024"/>
                    </a:cubicBezTo>
                    <a:cubicBezTo>
                      <a:pt x="296" y="3327"/>
                      <a:pt x="1" y="5065"/>
                      <a:pt x="226" y="6734"/>
                    </a:cubicBezTo>
                    <a:cubicBezTo>
                      <a:pt x="366" y="8385"/>
                      <a:pt x="957" y="9915"/>
                      <a:pt x="1530" y="11514"/>
                    </a:cubicBezTo>
                    <a:lnTo>
                      <a:pt x="4641" y="19683"/>
                    </a:lnTo>
                    <a:cubicBezTo>
                      <a:pt x="4867" y="20274"/>
                      <a:pt x="5076" y="20848"/>
                      <a:pt x="5649" y="21074"/>
                    </a:cubicBezTo>
                    <a:cubicBezTo>
                      <a:pt x="5772" y="21115"/>
                      <a:pt x="5890" y="21134"/>
                      <a:pt x="6006" y="21134"/>
                    </a:cubicBezTo>
                    <a:cubicBezTo>
                      <a:pt x="6858" y="21134"/>
                      <a:pt x="7508" y="20082"/>
                      <a:pt x="7753" y="19179"/>
                    </a:cubicBezTo>
                    <a:cubicBezTo>
                      <a:pt x="9421" y="14330"/>
                      <a:pt x="10725" y="9411"/>
                      <a:pt x="11663" y="4405"/>
                    </a:cubicBezTo>
                    <a:cubicBezTo>
                      <a:pt x="11889" y="3466"/>
                      <a:pt x="12028" y="2458"/>
                      <a:pt x="11594" y="1589"/>
                    </a:cubicBezTo>
                    <a:cubicBezTo>
                      <a:pt x="11229" y="720"/>
                      <a:pt x="10290" y="216"/>
                      <a:pt x="9352" y="60"/>
                    </a:cubicBezTo>
                    <a:cubicBezTo>
                      <a:pt x="9082" y="16"/>
                      <a:pt x="8806" y="0"/>
                      <a:pt x="8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 rot="-7775169">
                <a:off x="447738" y="1772660"/>
                <a:ext cx="330624" cy="501860"/>
              </a:xfrm>
              <a:custGeom>
                <a:avLst/>
                <a:gdLst/>
                <a:ahLst/>
                <a:cxnLst/>
                <a:rect l="l" t="t" r="r" b="b"/>
                <a:pathLst>
                  <a:path w="14705" h="22321" extrusionOk="0">
                    <a:moveTo>
                      <a:pt x="13425" y="0"/>
                    </a:moveTo>
                    <a:cubicBezTo>
                      <a:pt x="12649" y="0"/>
                      <a:pt x="11765" y="690"/>
                      <a:pt x="11229" y="1380"/>
                    </a:cubicBezTo>
                    <a:cubicBezTo>
                      <a:pt x="7613" y="5725"/>
                      <a:pt x="4207" y="10296"/>
                      <a:pt x="1234" y="15076"/>
                    </a:cubicBezTo>
                    <a:cubicBezTo>
                      <a:pt x="591" y="16015"/>
                      <a:pt x="0" y="17023"/>
                      <a:pt x="157" y="18118"/>
                    </a:cubicBezTo>
                    <a:cubicBezTo>
                      <a:pt x="226" y="19126"/>
                      <a:pt x="939" y="19995"/>
                      <a:pt x="1895" y="20569"/>
                    </a:cubicBezTo>
                    <a:cubicBezTo>
                      <a:pt x="2764" y="21073"/>
                      <a:pt x="3772" y="21368"/>
                      <a:pt x="4780" y="21594"/>
                    </a:cubicBezTo>
                    <a:cubicBezTo>
                      <a:pt x="6312" y="21983"/>
                      <a:pt x="7686" y="22320"/>
                      <a:pt x="8886" y="22320"/>
                    </a:cubicBezTo>
                    <a:cubicBezTo>
                      <a:pt x="9674" y="22320"/>
                      <a:pt x="10386" y="22175"/>
                      <a:pt x="11020" y="21803"/>
                    </a:cubicBezTo>
                    <a:cubicBezTo>
                      <a:pt x="12602" y="20864"/>
                      <a:pt x="13627" y="19126"/>
                      <a:pt x="14062" y="17318"/>
                    </a:cubicBezTo>
                    <a:cubicBezTo>
                      <a:pt x="14566" y="15580"/>
                      <a:pt x="14566" y="13686"/>
                      <a:pt x="14635" y="11878"/>
                    </a:cubicBezTo>
                    <a:lnTo>
                      <a:pt x="14705" y="2040"/>
                    </a:lnTo>
                    <a:cubicBezTo>
                      <a:pt x="14705" y="1449"/>
                      <a:pt x="14705" y="650"/>
                      <a:pt x="14201" y="302"/>
                    </a:cubicBezTo>
                    <a:cubicBezTo>
                      <a:pt x="13970" y="90"/>
                      <a:pt x="13705" y="0"/>
                      <a:pt x="13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373241" y="2445014"/>
                <a:ext cx="301310" cy="523123"/>
              </a:xfrm>
              <a:custGeom>
                <a:avLst/>
                <a:gdLst/>
                <a:ahLst/>
                <a:cxnLst/>
                <a:rect l="l" t="t" r="r" b="b"/>
                <a:pathLst>
                  <a:path w="13402" h="23268" extrusionOk="0">
                    <a:moveTo>
                      <a:pt x="9004" y="1"/>
                    </a:moveTo>
                    <a:cubicBezTo>
                      <a:pt x="8901" y="1"/>
                      <a:pt x="8796" y="8"/>
                      <a:pt x="8691" y="24"/>
                    </a:cubicBezTo>
                    <a:cubicBezTo>
                      <a:pt x="7822" y="180"/>
                      <a:pt x="7318" y="1258"/>
                      <a:pt x="6518" y="2927"/>
                    </a:cubicBezTo>
                    <a:cubicBezTo>
                      <a:pt x="4485" y="6837"/>
                      <a:pt x="2677" y="10887"/>
                      <a:pt x="1078" y="15024"/>
                    </a:cubicBezTo>
                    <a:cubicBezTo>
                      <a:pt x="574" y="16467"/>
                      <a:pt x="0" y="18135"/>
                      <a:pt x="504" y="19578"/>
                    </a:cubicBezTo>
                    <a:cubicBezTo>
                      <a:pt x="939" y="20812"/>
                      <a:pt x="2016" y="21751"/>
                      <a:pt x="3181" y="22255"/>
                    </a:cubicBezTo>
                    <a:cubicBezTo>
                      <a:pt x="4415" y="22776"/>
                      <a:pt x="5719" y="22985"/>
                      <a:pt x="6953" y="23124"/>
                    </a:cubicBezTo>
                    <a:cubicBezTo>
                      <a:pt x="7570" y="23208"/>
                      <a:pt x="8228" y="23268"/>
                      <a:pt x="8878" y="23268"/>
                    </a:cubicBezTo>
                    <a:cubicBezTo>
                      <a:pt x="10517" y="23268"/>
                      <a:pt x="12108" y="22886"/>
                      <a:pt x="12880" y="21542"/>
                    </a:cubicBezTo>
                    <a:cubicBezTo>
                      <a:pt x="13401" y="20742"/>
                      <a:pt x="13314" y="19647"/>
                      <a:pt x="13314" y="18639"/>
                    </a:cubicBezTo>
                    <a:cubicBezTo>
                      <a:pt x="13245" y="13651"/>
                      <a:pt x="13106" y="8576"/>
                      <a:pt x="12011" y="3657"/>
                    </a:cubicBezTo>
                    <a:cubicBezTo>
                      <a:pt x="11872" y="2788"/>
                      <a:pt x="11576" y="1918"/>
                      <a:pt x="11072" y="1119"/>
                    </a:cubicBezTo>
                    <a:cubicBezTo>
                      <a:pt x="10563" y="471"/>
                      <a:pt x="9821" y="1"/>
                      <a:pt x="90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-69313" y="3332798"/>
                <a:ext cx="333753" cy="516198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22960" extrusionOk="0">
                    <a:moveTo>
                      <a:pt x="12134" y="1"/>
                    </a:moveTo>
                    <a:cubicBezTo>
                      <a:pt x="11309" y="1"/>
                      <a:pt x="10592" y="1002"/>
                      <a:pt x="9491" y="2387"/>
                    </a:cubicBezTo>
                    <a:cubicBezTo>
                      <a:pt x="6727" y="5794"/>
                      <a:pt x="4120" y="9409"/>
                      <a:pt x="1739" y="13112"/>
                    </a:cubicBezTo>
                    <a:cubicBezTo>
                      <a:pt x="870" y="14415"/>
                      <a:pt x="0" y="15858"/>
                      <a:pt x="139" y="17457"/>
                    </a:cubicBezTo>
                    <a:cubicBezTo>
                      <a:pt x="296" y="18761"/>
                      <a:pt x="1165" y="19838"/>
                      <a:pt x="2243" y="20568"/>
                    </a:cubicBezTo>
                    <a:cubicBezTo>
                      <a:pt x="3338" y="21368"/>
                      <a:pt x="4554" y="21802"/>
                      <a:pt x="5788" y="22237"/>
                    </a:cubicBezTo>
                    <a:cubicBezTo>
                      <a:pt x="6868" y="22615"/>
                      <a:pt x="8110" y="22959"/>
                      <a:pt x="9254" y="22959"/>
                    </a:cubicBezTo>
                    <a:cubicBezTo>
                      <a:pt x="10263" y="22959"/>
                      <a:pt x="11195" y="22691"/>
                      <a:pt x="11872" y="21941"/>
                    </a:cubicBezTo>
                    <a:cubicBezTo>
                      <a:pt x="12532" y="21211"/>
                      <a:pt x="12741" y="20134"/>
                      <a:pt x="12897" y="19195"/>
                    </a:cubicBezTo>
                    <a:cubicBezTo>
                      <a:pt x="13906" y="14259"/>
                      <a:pt x="14844" y="9270"/>
                      <a:pt x="14775" y="4264"/>
                    </a:cubicBezTo>
                    <a:cubicBezTo>
                      <a:pt x="14775" y="3326"/>
                      <a:pt x="14705" y="2387"/>
                      <a:pt x="14340" y="1588"/>
                    </a:cubicBezTo>
                    <a:cubicBezTo>
                      <a:pt x="13975" y="719"/>
                      <a:pt x="13176" y="6"/>
                      <a:pt x="12237" y="6"/>
                    </a:cubicBezTo>
                    <a:cubicBezTo>
                      <a:pt x="12203" y="3"/>
                      <a:pt x="12168" y="1"/>
                      <a:pt x="121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-198343" y="1271405"/>
                <a:ext cx="377908" cy="532161"/>
              </a:xfrm>
              <a:custGeom>
                <a:avLst/>
                <a:gdLst/>
                <a:ahLst/>
                <a:cxnLst/>
                <a:rect l="l" t="t" r="r" b="b"/>
                <a:pathLst>
                  <a:path w="16809" h="23670" extrusionOk="0">
                    <a:moveTo>
                      <a:pt x="8334" y="1"/>
                    </a:moveTo>
                    <a:cubicBezTo>
                      <a:pt x="8125" y="1"/>
                      <a:pt x="7908" y="28"/>
                      <a:pt x="7683" y="82"/>
                    </a:cubicBezTo>
                    <a:cubicBezTo>
                      <a:pt x="6084" y="447"/>
                      <a:pt x="4781" y="1681"/>
                      <a:pt x="3547" y="2846"/>
                    </a:cubicBezTo>
                    <a:cubicBezTo>
                      <a:pt x="2035" y="4288"/>
                      <a:pt x="366" y="6027"/>
                      <a:pt x="209" y="8199"/>
                    </a:cubicBezTo>
                    <a:cubicBezTo>
                      <a:pt x="1" y="10511"/>
                      <a:pt x="1513" y="12475"/>
                      <a:pt x="2904" y="14144"/>
                    </a:cubicBezTo>
                    <a:cubicBezTo>
                      <a:pt x="5215" y="16751"/>
                      <a:pt x="7683" y="19271"/>
                      <a:pt x="10204" y="21739"/>
                    </a:cubicBezTo>
                    <a:cubicBezTo>
                      <a:pt x="11233" y="22710"/>
                      <a:pt x="12467" y="23669"/>
                      <a:pt x="13765" y="23669"/>
                    </a:cubicBezTo>
                    <a:cubicBezTo>
                      <a:pt x="14024" y="23669"/>
                      <a:pt x="14286" y="23631"/>
                      <a:pt x="14549" y="23547"/>
                    </a:cubicBezTo>
                    <a:cubicBezTo>
                      <a:pt x="15853" y="23112"/>
                      <a:pt x="16652" y="21531"/>
                      <a:pt x="16722" y="20001"/>
                    </a:cubicBezTo>
                    <a:cubicBezTo>
                      <a:pt x="16809" y="18489"/>
                      <a:pt x="16218" y="17029"/>
                      <a:pt x="15714" y="15656"/>
                    </a:cubicBezTo>
                    <a:lnTo>
                      <a:pt x="11073" y="2620"/>
                    </a:lnTo>
                    <a:cubicBezTo>
                      <a:pt x="10466" y="888"/>
                      <a:pt x="9532" y="1"/>
                      <a:pt x="8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9"/>
            <p:cNvSpPr/>
            <p:nvPr/>
          </p:nvSpPr>
          <p:spPr>
            <a:xfrm rot="-3139246">
              <a:off x="8181168" y="1234048"/>
              <a:ext cx="462423" cy="812479"/>
            </a:xfrm>
            <a:custGeom>
              <a:avLst/>
              <a:gdLst/>
              <a:ahLst/>
              <a:cxnLst/>
              <a:rect l="l" t="t" r="r" b="b"/>
              <a:pathLst>
                <a:path w="12029" h="21135" extrusionOk="0">
                  <a:moveTo>
                    <a:pt x="8525" y="0"/>
                  </a:moveTo>
                  <a:cubicBezTo>
                    <a:pt x="7901" y="0"/>
                    <a:pt x="7253" y="81"/>
                    <a:pt x="6605" y="129"/>
                  </a:cubicBezTo>
                  <a:cubicBezTo>
                    <a:pt x="4276" y="494"/>
                    <a:pt x="2399" y="720"/>
                    <a:pt x="1391" y="2024"/>
                  </a:cubicBezTo>
                  <a:cubicBezTo>
                    <a:pt x="296" y="3327"/>
                    <a:pt x="1" y="5065"/>
                    <a:pt x="226" y="6734"/>
                  </a:cubicBezTo>
                  <a:cubicBezTo>
                    <a:pt x="366" y="8385"/>
                    <a:pt x="957" y="9915"/>
                    <a:pt x="1530" y="11514"/>
                  </a:cubicBezTo>
                  <a:lnTo>
                    <a:pt x="4641" y="19683"/>
                  </a:lnTo>
                  <a:cubicBezTo>
                    <a:pt x="4867" y="20274"/>
                    <a:pt x="5076" y="20848"/>
                    <a:pt x="5649" y="21074"/>
                  </a:cubicBezTo>
                  <a:cubicBezTo>
                    <a:pt x="5772" y="21115"/>
                    <a:pt x="5890" y="21134"/>
                    <a:pt x="6006" y="21134"/>
                  </a:cubicBezTo>
                  <a:cubicBezTo>
                    <a:pt x="6858" y="21134"/>
                    <a:pt x="7508" y="20082"/>
                    <a:pt x="7753" y="19179"/>
                  </a:cubicBezTo>
                  <a:cubicBezTo>
                    <a:pt x="9421" y="14330"/>
                    <a:pt x="10725" y="9411"/>
                    <a:pt x="11663" y="4405"/>
                  </a:cubicBezTo>
                  <a:cubicBezTo>
                    <a:pt x="11889" y="3466"/>
                    <a:pt x="12028" y="2458"/>
                    <a:pt x="11594" y="1589"/>
                  </a:cubicBezTo>
                  <a:cubicBezTo>
                    <a:pt x="11229" y="720"/>
                    <a:pt x="10290" y="216"/>
                    <a:pt x="9352" y="60"/>
                  </a:cubicBezTo>
                  <a:cubicBezTo>
                    <a:pt x="9082" y="16"/>
                    <a:pt x="8806" y="0"/>
                    <a:pt x="8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 rot="-5400000">
              <a:off x="8888070" y="929819"/>
              <a:ext cx="729817" cy="1128771"/>
            </a:xfrm>
            <a:custGeom>
              <a:avLst/>
              <a:gdLst/>
              <a:ahLst/>
              <a:cxnLst/>
              <a:rect l="l" t="t" r="r" b="b"/>
              <a:pathLst>
                <a:path w="14845" h="22960" extrusionOk="0">
                  <a:moveTo>
                    <a:pt x="12134" y="1"/>
                  </a:moveTo>
                  <a:cubicBezTo>
                    <a:pt x="11309" y="1"/>
                    <a:pt x="10592" y="1002"/>
                    <a:pt x="9491" y="2387"/>
                  </a:cubicBezTo>
                  <a:cubicBezTo>
                    <a:pt x="6727" y="5794"/>
                    <a:pt x="4120" y="9409"/>
                    <a:pt x="1739" y="13112"/>
                  </a:cubicBezTo>
                  <a:cubicBezTo>
                    <a:pt x="870" y="14415"/>
                    <a:pt x="0" y="15858"/>
                    <a:pt x="139" y="17457"/>
                  </a:cubicBezTo>
                  <a:cubicBezTo>
                    <a:pt x="296" y="18761"/>
                    <a:pt x="1165" y="19838"/>
                    <a:pt x="2243" y="20568"/>
                  </a:cubicBezTo>
                  <a:cubicBezTo>
                    <a:pt x="3338" y="21368"/>
                    <a:pt x="4554" y="21802"/>
                    <a:pt x="5788" y="22237"/>
                  </a:cubicBezTo>
                  <a:cubicBezTo>
                    <a:pt x="6868" y="22615"/>
                    <a:pt x="8110" y="22959"/>
                    <a:pt x="9254" y="22959"/>
                  </a:cubicBezTo>
                  <a:cubicBezTo>
                    <a:pt x="10263" y="22959"/>
                    <a:pt x="11195" y="22691"/>
                    <a:pt x="11872" y="21941"/>
                  </a:cubicBezTo>
                  <a:cubicBezTo>
                    <a:pt x="12532" y="21211"/>
                    <a:pt x="12741" y="20134"/>
                    <a:pt x="12897" y="19195"/>
                  </a:cubicBezTo>
                  <a:cubicBezTo>
                    <a:pt x="13906" y="14259"/>
                    <a:pt x="14844" y="9270"/>
                    <a:pt x="14775" y="4264"/>
                  </a:cubicBezTo>
                  <a:cubicBezTo>
                    <a:pt x="14775" y="3326"/>
                    <a:pt x="14705" y="2387"/>
                    <a:pt x="14340" y="1588"/>
                  </a:cubicBezTo>
                  <a:cubicBezTo>
                    <a:pt x="13975" y="719"/>
                    <a:pt x="13176" y="6"/>
                    <a:pt x="12237" y="6"/>
                  </a:cubicBezTo>
                  <a:cubicBezTo>
                    <a:pt x="12203" y="3"/>
                    <a:pt x="12168" y="1"/>
                    <a:pt x="12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192798" y="1920091"/>
              <a:ext cx="1606130" cy="1949755"/>
            </a:xfrm>
            <a:custGeom>
              <a:avLst/>
              <a:gdLst/>
              <a:ahLst/>
              <a:cxnLst/>
              <a:rect l="l" t="t" r="r" b="b"/>
              <a:pathLst>
                <a:path w="24937" h="17114" extrusionOk="0">
                  <a:moveTo>
                    <a:pt x="16346" y="0"/>
                  </a:moveTo>
                  <a:cubicBezTo>
                    <a:pt x="9505" y="0"/>
                    <a:pt x="1" y="3627"/>
                    <a:pt x="98" y="7185"/>
                  </a:cubicBezTo>
                  <a:cubicBezTo>
                    <a:pt x="210" y="11709"/>
                    <a:pt x="6598" y="17114"/>
                    <a:pt x="12860" y="17114"/>
                  </a:cubicBezTo>
                  <a:cubicBezTo>
                    <a:pt x="14418" y="17114"/>
                    <a:pt x="15967" y="16779"/>
                    <a:pt x="17410" y="16014"/>
                  </a:cubicBezTo>
                  <a:cubicBezTo>
                    <a:pt x="24658" y="12191"/>
                    <a:pt x="24936" y="5881"/>
                    <a:pt x="22694" y="2266"/>
                  </a:cubicBezTo>
                  <a:cubicBezTo>
                    <a:pt x="21697" y="660"/>
                    <a:pt x="19263" y="0"/>
                    <a:pt x="1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rot="-3139427">
              <a:off x="8536477" y="-304130"/>
              <a:ext cx="1095324" cy="1542371"/>
            </a:xfrm>
            <a:custGeom>
              <a:avLst/>
              <a:gdLst/>
              <a:ahLst/>
              <a:cxnLst/>
              <a:rect l="l" t="t" r="r" b="b"/>
              <a:pathLst>
                <a:path w="16809" h="23670" extrusionOk="0">
                  <a:moveTo>
                    <a:pt x="8334" y="1"/>
                  </a:moveTo>
                  <a:cubicBezTo>
                    <a:pt x="8125" y="1"/>
                    <a:pt x="7908" y="28"/>
                    <a:pt x="7683" y="82"/>
                  </a:cubicBezTo>
                  <a:cubicBezTo>
                    <a:pt x="6084" y="447"/>
                    <a:pt x="4781" y="1681"/>
                    <a:pt x="3547" y="2846"/>
                  </a:cubicBezTo>
                  <a:cubicBezTo>
                    <a:pt x="2035" y="4288"/>
                    <a:pt x="366" y="6027"/>
                    <a:pt x="209" y="8199"/>
                  </a:cubicBezTo>
                  <a:cubicBezTo>
                    <a:pt x="1" y="10511"/>
                    <a:pt x="1513" y="12475"/>
                    <a:pt x="2904" y="14144"/>
                  </a:cubicBezTo>
                  <a:cubicBezTo>
                    <a:pt x="5215" y="16751"/>
                    <a:pt x="7683" y="19271"/>
                    <a:pt x="10204" y="21739"/>
                  </a:cubicBezTo>
                  <a:cubicBezTo>
                    <a:pt x="11233" y="22710"/>
                    <a:pt x="12467" y="23669"/>
                    <a:pt x="13765" y="23669"/>
                  </a:cubicBezTo>
                  <a:cubicBezTo>
                    <a:pt x="14024" y="23669"/>
                    <a:pt x="14286" y="23631"/>
                    <a:pt x="14549" y="23547"/>
                  </a:cubicBezTo>
                  <a:cubicBezTo>
                    <a:pt x="15853" y="23112"/>
                    <a:pt x="16652" y="21531"/>
                    <a:pt x="16722" y="20001"/>
                  </a:cubicBezTo>
                  <a:cubicBezTo>
                    <a:pt x="16809" y="18489"/>
                    <a:pt x="16218" y="17029"/>
                    <a:pt x="15714" y="15656"/>
                  </a:cubicBezTo>
                  <a:lnTo>
                    <a:pt x="11073" y="2620"/>
                  </a:lnTo>
                  <a:cubicBezTo>
                    <a:pt x="10466" y="888"/>
                    <a:pt x="9532" y="1"/>
                    <a:pt x="8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 rot="-3139246">
              <a:off x="3194593" y="3640698"/>
              <a:ext cx="462423" cy="812479"/>
            </a:xfrm>
            <a:custGeom>
              <a:avLst/>
              <a:gdLst/>
              <a:ahLst/>
              <a:cxnLst/>
              <a:rect l="l" t="t" r="r" b="b"/>
              <a:pathLst>
                <a:path w="12029" h="21135" extrusionOk="0">
                  <a:moveTo>
                    <a:pt x="8525" y="0"/>
                  </a:moveTo>
                  <a:cubicBezTo>
                    <a:pt x="7901" y="0"/>
                    <a:pt x="7253" y="81"/>
                    <a:pt x="6605" y="129"/>
                  </a:cubicBezTo>
                  <a:cubicBezTo>
                    <a:pt x="4276" y="494"/>
                    <a:pt x="2399" y="720"/>
                    <a:pt x="1391" y="2024"/>
                  </a:cubicBezTo>
                  <a:cubicBezTo>
                    <a:pt x="296" y="3327"/>
                    <a:pt x="1" y="5065"/>
                    <a:pt x="226" y="6734"/>
                  </a:cubicBezTo>
                  <a:cubicBezTo>
                    <a:pt x="366" y="8385"/>
                    <a:pt x="957" y="9915"/>
                    <a:pt x="1530" y="11514"/>
                  </a:cubicBezTo>
                  <a:lnTo>
                    <a:pt x="4641" y="19683"/>
                  </a:lnTo>
                  <a:cubicBezTo>
                    <a:pt x="4867" y="20274"/>
                    <a:pt x="5076" y="20848"/>
                    <a:pt x="5649" y="21074"/>
                  </a:cubicBezTo>
                  <a:cubicBezTo>
                    <a:pt x="5772" y="21115"/>
                    <a:pt x="5890" y="21134"/>
                    <a:pt x="6006" y="21134"/>
                  </a:cubicBezTo>
                  <a:cubicBezTo>
                    <a:pt x="6858" y="21134"/>
                    <a:pt x="7508" y="20082"/>
                    <a:pt x="7753" y="19179"/>
                  </a:cubicBezTo>
                  <a:cubicBezTo>
                    <a:pt x="9421" y="14330"/>
                    <a:pt x="10725" y="9411"/>
                    <a:pt x="11663" y="4405"/>
                  </a:cubicBezTo>
                  <a:cubicBezTo>
                    <a:pt x="11889" y="3466"/>
                    <a:pt x="12028" y="2458"/>
                    <a:pt x="11594" y="1589"/>
                  </a:cubicBezTo>
                  <a:cubicBezTo>
                    <a:pt x="11229" y="720"/>
                    <a:pt x="10290" y="216"/>
                    <a:pt x="9352" y="60"/>
                  </a:cubicBezTo>
                  <a:cubicBezTo>
                    <a:pt x="9082" y="16"/>
                    <a:pt x="8806" y="0"/>
                    <a:pt x="8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 rot="-5400000">
              <a:off x="4014295" y="3380207"/>
              <a:ext cx="729817" cy="1128771"/>
            </a:xfrm>
            <a:custGeom>
              <a:avLst/>
              <a:gdLst/>
              <a:ahLst/>
              <a:cxnLst/>
              <a:rect l="l" t="t" r="r" b="b"/>
              <a:pathLst>
                <a:path w="14845" h="22960" extrusionOk="0">
                  <a:moveTo>
                    <a:pt x="12134" y="1"/>
                  </a:moveTo>
                  <a:cubicBezTo>
                    <a:pt x="11309" y="1"/>
                    <a:pt x="10592" y="1002"/>
                    <a:pt x="9491" y="2387"/>
                  </a:cubicBezTo>
                  <a:cubicBezTo>
                    <a:pt x="6727" y="5794"/>
                    <a:pt x="4120" y="9409"/>
                    <a:pt x="1739" y="13112"/>
                  </a:cubicBezTo>
                  <a:cubicBezTo>
                    <a:pt x="870" y="14415"/>
                    <a:pt x="0" y="15858"/>
                    <a:pt x="139" y="17457"/>
                  </a:cubicBezTo>
                  <a:cubicBezTo>
                    <a:pt x="296" y="18761"/>
                    <a:pt x="1165" y="19838"/>
                    <a:pt x="2243" y="20568"/>
                  </a:cubicBezTo>
                  <a:cubicBezTo>
                    <a:pt x="3338" y="21368"/>
                    <a:pt x="4554" y="21802"/>
                    <a:pt x="5788" y="22237"/>
                  </a:cubicBezTo>
                  <a:cubicBezTo>
                    <a:pt x="6868" y="22615"/>
                    <a:pt x="8110" y="22959"/>
                    <a:pt x="9254" y="22959"/>
                  </a:cubicBezTo>
                  <a:cubicBezTo>
                    <a:pt x="10263" y="22959"/>
                    <a:pt x="11195" y="22691"/>
                    <a:pt x="11872" y="21941"/>
                  </a:cubicBezTo>
                  <a:cubicBezTo>
                    <a:pt x="12532" y="21211"/>
                    <a:pt x="12741" y="20134"/>
                    <a:pt x="12897" y="19195"/>
                  </a:cubicBezTo>
                  <a:cubicBezTo>
                    <a:pt x="13906" y="14259"/>
                    <a:pt x="14844" y="9270"/>
                    <a:pt x="14775" y="4264"/>
                  </a:cubicBezTo>
                  <a:cubicBezTo>
                    <a:pt x="14775" y="3326"/>
                    <a:pt x="14705" y="2387"/>
                    <a:pt x="14340" y="1588"/>
                  </a:cubicBezTo>
                  <a:cubicBezTo>
                    <a:pt x="13975" y="719"/>
                    <a:pt x="13176" y="6"/>
                    <a:pt x="12237" y="6"/>
                  </a:cubicBezTo>
                  <a:cubicBezTo>
                    <a:pt x="12203" y="3"/>
                    <a:pt x="12168" y="1"/>
                    <a:pt x="12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9"/>
          <p:cNvGrpSpPr/>
          <p:nvPr/>
        </p:nvGrpSpPr>
        <p:grpSpPr>
          <a:xfrm flipH="1">
            <a:off x="-1538388" y="-351447"/>
            <a:ext cx="10644542" cy="5656783"/>
            <a:chOff x="-6" y="-405397"/>
            <a:chExt cx="10644542" cy="5656783"/>
          </a:xfrm>
        </p:grpSpPr>
        <p:sp>
          <p:nvSpPr>
            <p:cNvPr id="468" name="Google Shape;468;p9"/>
            <p:cNvSpPr/>
            <p:nvPr/>
          </p:nvSpPr>
          <p:spPr>
            <a:xfrm rot="-5400000">
              <a:off x="8010869" y="1193998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526428" y="-405397"/>
              <a:ext cx="1110231" cy="973829"/>
            </a:xfrm>
            <a:custGeom>
              <a:avLst/>
              <a:gdLst/>
              <a:ahLst/>
              <a:cxnLst/>
              <a:rect l="l" t="t" r="r" b="b"/>
              <a:pathLst>
                <a:path w="49382" h="43315" fill="none" extrusionOk="0">
                  <a:moveTo>
                    <a:pt x="505" y="1"/>
                  </a:moveTo>
                  <a:cubicBezTo>
                    <a:pt x="1" y="11298"/>
                    <a:pt x="1009" y="22596"/>
                    <a:pt x="3547" y="33529"/>
                  </a:cubicBezTo>
                  <a:cubicBezTo>
                    <a:pt x="4277" y="36640"/>
                    <a:pt x="5354" y="40047"/>
                    <a:pt x="8031" y="41855"/>
                  </a:cubicBezTo>
                  <a:cubicBezTo>
                    <a:pt x="10204" y="43228"/>
                    <a:pt x="13106" y="43315"/>
                    <a:pt x="15644" y="42446"/>
                  </a:cubicBezTo>
                  <a:cubicBezTo>
                    <a:pt x="18095" y="41646"/>
                    <a:pt x="20268" y="40047"/>
                    <a:pt x="22301" y="38379"/>
                  </a:cubicBezTo>
                  <a:cubicBezTo>
                    <a:pt x="33165" y="29844"/>
                    <a:pt x="42359" y="19259"/>
                    <a:pt x="49381" y="7318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-6" y="2323648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9"/>
          <p:cNvGrpSpPr/>
          <p:nvPr/>
        </p:nvGrpSpPr>
        <p:grpSpPr>
          <a:xfrm flipH="1">
            <a:off x="941609" y="717294"/>
            <a:ext cx="7620194" cy="3917661"/>
            <a:chOff x="544345" y="663344"/>
            <a:chExt cx="7620194" cy="3917661"/>
          </a:xfrm>
        </p:grpSpPr>
        <p:sp>
          <p:nvSpPr>
            <p:cNvPr id="472" name="Google Shape;472;p9"/>
            <p:cNvSpPr/>
            <p:nvPr/>
          </p:nvSpPr>
          <p:spPr>
            <a:xfrm rot="3340861">
              <a:off x="7926797" y="781640"/>
              <a:ext cx="167982" cy="51593"/>
            </a:xfrm>
            <a:custGeom>
              <a:avLst/>
              <a:gdLst/>
              <a:ahLst/>
              <a:cxnLst/>
              <a:rect l="l" t="t" r="r" b="b"/>
              <a:pathLst>
                <a:path w="21797" h="2295" extrusionOk="0">
                  <a:moveTo>
                    <a:pt x="3842" y="0"/>
                  </a:moveTo>
                  <a:cubicBezTo>
                    <a:pt x="2608" y="0"/>
                    <a:pt x="1304" y="0"/>
                    <a:pt x="435" y="661"/>
                  </a:cubicBezTo>
                  <a:cubicBezTo>
                    <a:pt x="209" y="800"/>
                    <a:pt x="70" y="939"/>
                    <a:pt x="70" y="1095"/>
                  </a:cubicBezTo>
                  <a:cubicBezTo>
                    <a:pt x="1" y="1373"/>
                    <a:pt x="279" y="1669"/>
                    <a:pt x="644" y="1808"/>
                  </a:cubicBezTo>
                  <a:cubicBezTo>
                    <a:pt x="1009" y="1964"/>
                    <a:pt x="1374" y="1964"/>
                    <a:pt x="1808" y="1964"/>
                  </a:cubicBezTo>
                  <a:cubicBezTo>
                    <a:pt x="4920" y="2034"/>
                    <a:pt x="8031" y="2173"/>
                    <a:pt x="11142" y="2242"/>
                  </a:cubicBezTo>
                  <a:cubicBezTo>
                    <a:pt x="12089" y="2277"/>
                    <a:pt x="13050" y="2295"/>
                    <a:pt x="14010" y="2295"/>
                  </a:cubicBezTo>
                  <a:cubicBezTo>
                    <a:pt x="14970" y="2295"/>
                    <a:pt x="15931" y="2277"/>
                    <a:pt x="16878" y="2242"/>
                  </a:cubicBezTo>
                  <a:cubicBezTo>
                    <a:pt x="18460" y="2242"/>
                    <a:pt x="20128" y="2103"/>
                    <a:pt x="21432" y="1373"/>
                  </a:cubicBezTo>
                  <a:cubicBezTo>
                    <a:pt x="21571" y="1304"/>
                    <a:pt x="21658" y="1234"/>
                    <a:pt x="21727" y="1165"/>
                  </a:cubicBezTo>
                  <a:cubicBezTo>
                    <a:pt x="21797" y="939"/>
                    <a:pt x="21362" y="800"/>
                    <a:pt x="21067" y="730"/>
                  </a:cubicBezTo>
                  <a:cubicBezTo>
                    <a:pt x="18755" y="365"/>
                    <a:pt x="16357" y="504"/>
                    <a:pt x="13680" y="365"/>
                  </a:cubicBezTo>
                  <a:cubicBezTo>
                    <a:pt x="10430" y="139"/>
                    <a:pt x="7162" y="0"/>
                    <a:pt x="3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 rot="3340861">
              <a:off x="7839741" y="836972"/>
              <a:ext cx="170794" cy="54493"/>
            </a:xfrm>
            <a:custGeom>
              <a:avLst/>
              <a:gdLst/>
              <a:ahLst/>
              <a:cxnLst/>
              <a:rect l="l" t="t" r="r" b="b"/>
              <a:pathLst>
                <a:path w="22162" h="2424" extrusionOk="0">
                  <a:moveTo>
                    <a:pt x="6683" y="0"/>
                  </a:moveTo>
                  <a:cubicBezTo>
                    <a:pt x="5534" y="0"/>
                    <a:pt x="4389" y="19"/>
                    <a:pt x="3251" y="65"/>
                  </a:cubicBezTo>
                  <a:cubicBezTo>
                    <a:pt x="1947" y="65"/>
                    <a:pt x="505" y="274"/>
                    <a:pt x="70" y="1074"/>
                  </a:cubicBezTo>
                  <a:cubicBezTo>
                    <a:pt x="1" y="1143"/>
                    <a:pt x="1" y="1213"/>
                    <a:pt x="1" y="1282"/>
                  </a:cubicBezTo>
                  <a:cubicBezTo>
                    <a:pt x="70" y="1369"/>
                    <a:pt x="140" y="1439"/>
                    <a:pt x="209" y="1508"/>
                  </a:cubicBezTo>
                  <a:cubicBezTo>
                    <a:pt x="1009" y="1943"/>
                    <a:pt x="2104" y="2012"/>
                    <a:pt x="3112" y="2012"/>
                  </a:cubicBezTo>
                  <a:cubicBezTo>
                    <a:pt x="5076" y="2082"/>
                    <a:pt x="6953" y="2151"/>
                    <a:pt x="9126" y="2238"/>
                  </a:cubicBezTo>
                  <a:cubicBezTo>
                    <a:pt x="11991" y="2291"/>
                    <a:pt x="14765" y="2424"/>
                    <a:pt x="17548" y="2424"/>
                  </a:cubicBezTo>
                  <a:cubicBezTo>
                    <a:pt x="18430" y="2424"/>
                    <a:pt x="19312" y="2411"/>
                    <a:pt x="20198" y="2377"/>
                  </a:cubicBezTo>
                  <a:cubicBezTo>
                    <a:pt x="20632" y="2308"/>
                    <a:pt x="21067" y="2308"/>
                    <a:pt x="21432" y="2151"/>
                  </a:cubicBezTo>
                  <a:cubicBezTo>
                    <a:pt x="21866" y="2082"/>
                    <a:pt x="22162" y="1804"/>
                    <a:pt x="22162" y="1508"/>
                  </a:cubicBezTo>
                  <a:cubicBezTo>
                    <a:pt x="22162" y="1213"/>
                    <a:pt x="21936" y="1004"/>
                    <a:pt x="21588" y="848"/>
                  </a:cubicBezTo>
                  <a:cubicBezTo>
                    <a:pt x="21223" y="709"/>
                    <a:pt x="20789" y="639"/>
                    <a:pt x="20424" y="570"/>
                  </a:cubicBezTo>
                  <a:cubicBezTo>
                    <a:pt x="18755" y="344"/>
                    <a:pt x="17017" y="274"/>
                    <a:pt x="14914" y="205"/>
                  </a:cubicBezTo>
                  <a:cubicBezTo>
                    <a:pt x="12162" y="107"/>
                    <a:pt x="9410" y="0"/>
                    <a:pt x="6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9"/>
            <p:cNvGrpSpPr/>
            <p:nvPr/>
          </p:nvGrpSpPr>
          <p:grpSpPr>
            <a:xfrm>
              <a:off x="544345" y="663344"/>
              <a:ext cx="7620194" cy="3917661"/>
              <a:chOff x="544345" y="663344"/>
              <a:chExt cx="7620194" cy="3917661"/>
            </a:xfrm>
          </p:grpSpPr>
          <p:sp>
            <p:nvSpPr>
              <p:cNvPr id="475" name="Google Shape;475;p9"/>
              <p:cNvSpPr/>
              <p:nvPr/>
            </p:nvSpPr>
            <p:spPr>
              <a:xfrm rot="3340861">
                <a:off x="8004103" y="727529"/>
                <a:ext cx="180304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3396" h="2096" extrusionOk="0">
                    <a:moveTo>
                      <a:pt x="18446" y="1"/>
                    </a:moveTo>
                    <a:cubicBezTo>
                      <a:pt x="17971" y="1"/>
                      <a:pt x="17494" y="15"/>
                      <a:pt x="17017" y="35"/>
                    </a:cubicBezTo>
                    <a:cubicBezTo>
                      <a:pt x="11959" y="35"/>
                      <a:pt x="6884" y="104"/>
                      <a:pt x="1878" y="104"/>
                    </a:cubicBezTo>
                    <a:cubicBezTo>
                      <a:pt x="1235" y="104"/>
                      <a:pt x="505" y="174"/>
                      <a:pt x="227" y="608"/>
                    </a:cubicBezTo>
                    <a:cubicBezTo>
                      <a:pt x="1" y="973"/>
                      <a:pt x="366" y="1408"/>
                      <a:pt x="800" y="1634"/>
                    </a:cubicBezTo>
                    <a:cubicBezTo>
                      <a:pt x="1304" y="1842"/>
                      <a:pt x="1808" y="1842"/>
                      <a:pt x="2399" y="1912"/>
                    </a:cubicBezTo>
                    <a:cubicBezTo>
                      <a:pt x="6127" y="2027"/>
                      <a:pt x="9865" y="2095"/>
                      <a:pt x="13604" y="2095"/>
                    </a:cubicBezTo>
                    <a:cubicBezTo>
                      <a:pt x="14939" y="2095"/>
                      <a:pt x="16273" y="2087"/>
                      <a:pt x="17608" y="2068"/>
                    </a:cubicBezTo>
                    <a:cubicBezTo>
                      <a:pt x="19416" y="1999"/>
                      <a:pt x="20650" y="1912"/>
                      <a:pt x="21953" y="1842"/>
                    </a:cubicBezTo>
                    <a:cubicBezTo>
                      <a:pt x="22388" y="1842"/>
                      <a:pt x="22892" y="1773"/>
                      <a:pt x="23101" y="1477"/>
                    </a:cubicBezTo>
                    <a:cubicBezTo>
                      <a:pt x="23396" y="973"/>
                      <a:pt x="22596" y="539"/>
                      <a:pt x="21953" y="400"/>
                    </a:cubicBezTo>
                    <a:cubicBezTo>
                      <a:pt x="20811" y="89"/>
                      <a:pt x="19633" y="1"/>
                      <a:pt x="18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6" name="Google Shape;476;p9"/>
              <p:cNvGrpSpPr/>
              <p:nvPr/>
            </p:nvGrpSpPr>
            <p:grpSpPr>
              <a:xfrm>
                <a:off x="7362797" y="4283573"/>
                <a:ext cx="306145" cy="297432"/>
                <a:chOff x="7546784" y="4503460"/>
                <a:chExt cx="306145" cy="297432"/>
              </a:xfrm>
            </p:grpSpPr>
            <p:sp>
              <p:nvSpPr>
                <p:cNvPr id="477" name="Google Shape;477;p9"/>
                <p:cNvSpPr/>
                <p:nvPr/>
              </p:nvSpPr>
              <p:spPr>
                <a:xfrm rot="764287">
                  <a:off x="7548675" y="4727603"/>
                  <a:ext cx="255660" cy="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2" h="2219" extrusionOk="0">
                      <a:moveTo>
                        <a:pt x="21014" y="0"/>
                      </a:moveTo>
                      <a:cubicBezTo>
                        <a:pt x="17747" y="0"/>
                        <a:pt x="14496" y="0"/>
                        <a:pt x="11229" y="70"/>
                      </a:cubicBezTo>
                      <a:cubicBezTo>
                        <a:pt x="9212" y="70"/>
                        <a:pt x="7109" y="70"/>
                        <a:pt x="5076" y="209"/>
                      </a:cubicBezTo>
                      <a:cubicBezTo>
                        <a:pt x="3407" y="278"/>
                        <a:pt x="1669" y="504"/>
                        <a:pt x="365" y="1304"/>
                      </a:cubicBezTo>
                      <a:cubicBezTo>
                        <a:pt x="226" y="1304"/>
                        <a:pt x="87" y="1443"/>
                        <a:pt x="87" y="1512"/>
                      </a:cubicBezTo>
                      <a:cubicBezTo>
                        <a:pt x="0" y="1808"/>
                        <a:pt x="435" y="1947"/>
                        <a:pt x="800" y="1947"/>
                      </a:cubicBezTo>
                      <a:cubicBezTo>
                        <a:pt x="1871" y="2075"/>
                        <a:pt x="2943" y="2105"/>
                        <a:pt x="4042" y="2105"/>
                      </a:cubicBezTo>
                      <a:cubicBezTo>
                        <a:pt x="5010" y="2105"/>
                        <a:pt x="5999" y="2082"/>
                        <a:pt x="7030" y="2082"/>
                      </a:cubicBezTo>
                      <a:cubicBezTo>
                        <a:pt x="7527" y="2082"/>
                        <a:pt x="8034" y="2087"/>
                        <a:pt x="8552" y="2103"/>
                      </a:cubicBezTo>
                      <a:cubicBezTo>
                        <a:pt x="10588" y="2185"/>
                        <a:pt x="12625" y="2218"/>
                        <a:pt x="14647" y="2218"/>
                      </a:cubicBezTo>
                      <a:cubicBezTo>
                        <a:pt x="16077" y="2218"/>
                        <a:pt x="17500" y="2202"/>
                        <a:pt x="18911" y="2173"/>
                      </a:cubicBezTo>
                      <a:cubicBezTo>
                        <a:pt x="20215" y="2173"/>
                        <a:pt x="21658" y="2016"/>
                        <a:pt x="22596" y="1304"/>
                      </a:cubicBezTo>
                      <a:cubicBezTo>
                        <a:pt x="22753" y="1234"/>
                        <a:pt x="22892" y="1008"/>
                        <a:pt x="22892" y="869"/>
                      </a:cubicBezTo>
                      <a:cubicBezTo>
                        <a:pt x="22961" y="574"/>
                        <a:pt x="22683" y="278"/>
                        <a:pt x="22248" y="139"/>
                      </a:cubicBezTo>
                      <a:cubicBezTo>
                        <a:pt x="21883" y="0"/>
                        <a:pt x="21449" y="0"/>
                        <a:pt x="210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9"/>
                <p:cNvSpPr/>
                <p:nvPr/>
              </p:nvSpPr>
              <p:spPr>
                <a:xfrm rot="764287">
                  <a:off x="7567832" y="4631655"/>
                  <a:ext cx="260503" cy="4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7" h="2312" extrusionOk="0">
                      <a:moveTo>
                        <a:pt x="13680" y="0"/>
                      </a:moveTo>
                      <a:cubicBezTo>
                        <a:pt x="12376" y="23"/>
                        <a:pt x="11082" y="23"/>
                        <a:pt x="9794" y="23"/>
                      </a:cubicBezTo>
                      <a:cubicBezTo>
                        <a:pt x="7218" y="23"/>
                        <a:pt x="4665" y="23"/>
                        <a:pt x="2104" y="209"/>
                      </a:cubicBezTo>
                      <a:cubicBezTo>
                        <a:pt x="1600" y="278"/>
                        <a:pt x="1165" y="278"/>
                        <a:pt x="731" y="435"/>
                      </a:cubicBezTo>
                      <a:cubicBezTo>
                        <a:pt x="366" y="574"/>
                        <a:pt x="1" y="869"/>
                        <a:pt x="1" y="1147"/>
                      </a:cubicBezTo>
                      <a:cubicBezTo>
                        <a:pt x="1" y="1443"/>
                        <a:pt x="296" y="1738"/>
                        <a:pt x="644" y="1877"/>
                      </a:cubicBezTo>
                      <a:cubicBezTo>
                        <a:pt x="1078" y="2016"/>
                        <a:pt x="1443" y="2016"/>
                        <a:pt x="1878" y="2103"/>
                      </a:cubicBezTo>
                      <a:cubicBezTo>
                        <a:pt x="3686" y="2242"/>
                        <a:pt x="5424" y="2312"/>
                        <a:pt x="7683" y="2312"/>
                      </a:cubicBezTo>
                      <a:cubicBezTo>
                        <a:pt x="11803" y="2312"/>
                        <a:pt x="15939" y="2312"/>
                        <a:pt x="20059" y="2103"/>
                      </a:cubicBezTo>
                      <a:cubicBezTo>
                        <a:pt x="21362" y="2016"/>
                        <a:pt x="22962" y="1738"/>
                        <a:pt x="23327" y="939"/>
                      </a:cubicBezTo>
                      <a:cubicBezTo>
                        <a:pt x="23396" y="869"/>
                        <a:pt x="23396" y="713"/>
                        <a:pt x="23396" y="643"/>
                      </a:cubicBezTo>
                      <a:cubicBezTo>
                        <a:pt x="23327" y="574"/>
                        <a:pt x="23240" y="504"/>
                        <a:pt x="23170" y="504"/>
                      </a:cubicBezTo>
                      <a:cubicBezTo>
                        <a:pt x="22371" y="0"/>
                        <a:pt x="21154" y="0"/>
                        <a:pt x="20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9"/>
                <p:cNvSpPr/>
                <p:nvPr/>
              </p:nvSpPr>
              <p:spPr>
                <a:xfrm rot="764287">
                  <a:off x="7588546" y="4531730"/>
                  <a:ext cx="262051" cy="50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6" h="2448" extrusionOk="0">
                      <a:moveTo>
                        <a:pt x="17293" y="1"/>
                      </a:moveTo>
                      <a:cubicBezTo>
                        <a:pt x="16716" y="1"/>
                        <a:pt x="16119" y="9"/>
                        <a:pt x="15487" y="32"/>
                      </a:cubicBezTo>
                      <a:cubicBezTo>
                        <a:pt x="11073" y="188"/>
                        <a:pt x="6658" y="32"/>
                        <a:pt x="2243" y="397"/>
                      </a:cubicBezTo>
                      <a:cubicBezTo>
                        <a:pt x="1652" y="466"/>
                        <a:pt x="1078" y="466"/>
                        <a:pt x="713" y="762"/>
                      </a:cubicBezTo>
                      <a:cubicBezTo>
                        <a:pt x="279" y="988"/>
                        <a:pt x="1" y="1422"/>
                        <a:pt x="348" y="1700"/>
                      </a:cubicBezTo>
                      <a:cubicBezTo>
                        <a:pt x="574" y="1857"/>
                        <a:pt x="939" y="1996"/>
                        <a:pt x="1304" y="1996"/>
                      </a:cubicBezTo>
                      <a:cubicBezTo>
                        <a:pt x="2871" y="2301"/>
                        <a:pt x="4486" y="2448"/>
                        <a:pt x="6492" y="2448"/>
                      </a:cubicBezTo>
                      <a:cubicBezTo>
                        <a:pt x="6890" y="2448"/>
                        <a:pt x="7304" y="2442"/>
                        <a:pt x="7735" y="2430"/>
                      </a:cubicBezTo>
                      <a:cubicBezTo>
                        <a:pt x="12011" y="2430"/>
                        <a:pt x="16218" y="2361"/>
                        <a:pt x="20424" y="2361"/>
                      </a:cubicBezTo>
                      <a:cubicBezTo>
                        <a:pt x="21136" y="2291"/>
                        <a:pt x="21797" y="2291"/>
                        <a:pt x="22440" y="2135"/>
                      </a:cubicBezTo>
                      <a:cubicBezTo>
                        <a:pt x="23031" y="1926"/>
                        <a:pt x="23535" y="1561"/>
                        <a:pt x="23535" y="1057"/>
                      </a:cubicBezTo>
                      <a:cubicBezTo>
                        <a:pt x="23466" y="692"/>
                        <a:pt x="22944" y="327"/>
                        <a:pt x="22371" y="188"/>
                      </a:cubicBezTo>
                      <a:cubicBezTo>
                        <a:pt x="21866" y="32"/>
                        <a:pt x="21206" y="32"/>
                        <a:pt x="20632" y="32"/>
                      </a:cubicBezTo>
                      <a:cubicBezTo>
                        <a:pt x="19520" y="32"/>
                        <a:pt x="18446" y="1"/>
                        <a:pt x="172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0" name="Google Shape;480;p9"/>
              <p:cNvSpPr/>
              <p:nvPr/>
            </p:nvSpPr>
            <p:spPr>
              <a:xfrm rot="-3625076">
                <a:off x="499928" y="4245360"/>
                <a:ext cx="261977" cy="50377"/>
              </a:xfrm>
              <a:custGeom>
                <a:avLst/>
                <a:gdLst/>
                <a:ahLst/>
                <a:cxnLst/>
                <a:rect l="l" t="t" r="r" b="b"/>
                <a:pathLst>
                  <a:path w="23536" h="2448" extrusionOk="0">
                    <a:moveTo>
                      <a:pt x="17293" y="1"/>
                    </a:moveTo>
                    <a:cubicBezTo>
                      <a:pt x="16716" y="1"/>
                      <a:pt x="16119" y="9"/>
                      <a:pt x="15487" y="32"/>
                    </a:cubicBezTo>
                    <a:cubicBezTo>
                      <a:pt x="11073" y="188"/>
                      <a:pt x="6658" y="32"/>
                      <a:pt x="2243" y="397"/>
                    </a:cubicBezTo>
                    <a:cubicBezTo>
                      <a:pt x="1652" y="466"/>
                      <a:pt x="1078" y="466"/>
                      <a:pt x="713" y="762"/>
                    </a:cubicBezTo>
                    <a:cubicBezTo>
                      <a:pt x="279" y="988"/>
                      <a:pt x="1" y="1422"/>
                      <a:pt x="348" y="1700"/>
                    </a:cubicBezTo>
                    <a:cubicBezTo>
                      <a:pt x="574" y="1857"/>
                      <a:pt x="939" y="1996"/>
                      <a:pt x="1304" y="1996"/>
                    </a:cubicBezTo>
                    <a:cubicBezTo>
                      <a:pt x="2871" y="2301"/>
                      <a:pt x="4486" y="2448"/>
                      <a:pt x="6492" y="2448"/>
                    </a:cubicBezTo>
                    <a:cubicBezTo>
                      <a:pt x="6890" y="2448"/>
                      <a:pt x="7304" y="2442"/>
                      <a:pt x="7735" y="2430"/>
                    </a:cubicBezTo>
                    <a:cubicBezTo>
                      <a:pt x="12011" y="2430"/>
                      <a:pt x="16218" y="2361"/>
                      <a:pt x="20424" y="2361"/>
                    </a:cubicBezTo>
                    <a:cubicBezTo>
                      <a:pt x="21136" y="2291"/>
                      <a:pt x="21797" y="2291"/>
                      <a:pt x="22440" y="2135"/>
                    </a:cubicBezTo>
                    <a:cubicBezTo>
                      <a:pt x="23031" y="1926"/>
                      <a:pt x="23535" y="1561"/>
                      <a:pt x="23535" y="1057"/>
                    </a:cubicBezTo>
                    <a:cubicBezTo>
                      <a:pt x="23466" y="692"/>
                      <a:pt x="22944" y="327"/>
                      <a:pt x="22371" y="188"/>
                    </a:cubicBezTo>
                    <a:cubicBezTo>
                      <a:pt x="21866" y="32"/>
                      <a:pt x="21206" y="32"/>
                      <a:pt x="20632" y="32"/>
                    </a:cubicBezTo>
                    <a:cubicBezTo>
                      <a:pt x="19520" y="32"/>
                      <a:pt x="18446" y="1"/>
                      <a:pt x="17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1" name="Google Shape;481;p9"/>
          <p:cNvSpPr txBox="1">
            <a:spLocks noGrp="1"/>
          </p:cNvSpPr>
          <p:nvPr>
            <p:ph type="title"/>
          </p:nvPr>
        </p:nvSpPr>
        <p:spPr>
          <a:xfrm>
            <a:off x="2391900" y="1284294"/>
            <a:ext cx="4360200" cy="139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82" name="Google Shape;482;p9"/>
          <p:cNvSpPr txBox="1">
            <a:spLocks noGrp="1"/>
          </p:cNvSpPr>
          <p:nvPr>
            <p:ph type="subTitle" idx="1"/>
          </p:nvPr>
        </p:nvSpPr>
        <p:spPr>
          <a:xfrm>
            <a:off x="2391925" y="2678106"/>
            <a:ext cx="4360200" cy="118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10"/>
          <p:cNvGrpSpPr/>
          <p:nvPr/>
        </p:nvGrpSpPr>
        <p:grpSpPr>
          <a:xfrm>
            <a:off x="-525590" y="-1055389"/>
            <a:ext cx="10677272" cy="7875048"/>
            <a:chOff x="-645465" y="-1199264"/>
            <a:chExt cx="10677272" cy="7875048"/>
          </a:xfrm>
        </p:grpSpPr>
        <p:grpSp>
          <p:nvGrpSpPr>
            <p:cNvPr id="485" name="Google Shape;485;p10"/>
            <p:cNvGrpSpPr/>
            <p:nvPr/>
          </p:nvGrpSpPr>
          <p:grpSpPr>
            <a:xfrm>
              <a:off x="7618738" y="3323869"/>
              <a:ext cx="2413069" cy="2216842"/>
              <a:chOff x="7618738" y="3323869"/>
              <a:chExt cx="2413069" cy="2216842"/>
            </a:xfrm>
          </p:grpSpPr>
          <p:sp>
            <p:nvSpPr>
              <p:cNvPr id="486" name="Google Shape;486;p10"/>
              <p:cNvSpPr/>
              <p:nvPr/>
            </p:nvSpPr>
            <p:spPr>
              <a:xfrm>
                <a:off x="7618738" y="3323869"/>
                <a:ext cx="2413069" cy="2216842"/>
              </a:xfrm>
              <a:custGeom>
                <a:avLst/>
                <a:gdLst/>
                <a:ahLst/>
                <a:cxnLst/>
                <a:rect l="l" t="t" r="r" b="b"/>
                <a:pathLst>
                  <a:path w="107331" h="98603" extrusionOk="0">
                    <a:moveTo>
                      <a:pt x="41903" y="1"/>
                    </a:moveTo>
                    <a:cubicBezTo>
                      <a:pt x="21303" y="1"/>
                      <a:pt x="3951" y="24131"/>
                      <a:pt x="1235" y="43344"/>
                    </a:cubicBezTo>
                    <a:cubicBezTo>
                      <a:pt x="1" y="51879"/>
                      <a:pt x="5719" y="59700"/>
                      <a:pt x="11872" y="65714"/>
                    </a:cubicBezTo>
                    <a:cubicBezTo>
                      <a:pt x="19764" y="73466"/>
                      <a:pt x="27950" y="80923"/>
                      <a:pt x="36432" y="88101"/>
                    </a:cubicBezTo>
                    <a:cubicBezTo>
                      <a:pt x="44015" y="94548"/>
                      <a:pt x="52372" y="98603"/>
                      <a:pt x="60806" y="98603"/>
                    </a:cubicBezTo>
                    <a:cubicBezTo>
                      <a:pt x="66948" y="98603"/>
                      <a:pt x="73132" y="96452"/>
                      <a:pt x="79086" y="91508"/>
                    </a:cubicBezTo>
                    <a:cubicBezTo>
                      <a:pt x="84596" y="86937"/>
                      <a:pt x="89150" y="81218"/>
                      <a:pt x="94225" y="76004"/>
                    </a:cubicBezTo>
                    <a:cubicBezTo>
                      <a:pt x="103629" y="66305"/>
                      <a:pt x="107331" y="57319"/>
                      <a:pt x="98710" y="45656"/>
                    </a:cubicBezTo>
                    <a:cubicBezTo>
                      <a:pt x="88646" y="32047"/>
                      <a:pt x="60766" y="1473"/>
                      <a:pt x="44184" y="100"/>
                    </a:cubicBezTo>
                    <a:cubicBezTo>
                      <a:pt x="43420" y="33"/>
                      <a:pt x="42659" y="1"/>
                      <a:pt x="419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7" name="Google Shape;487;p10"/>
              <p:cNvGrpSpPr/>
              <p:nvPr/>
            </p:nvGrpSpPr>
            <p:grpSpPr>
              <a:xfrm>
                <a:off x="8166924" y="3708739"/>
                <a:ext cx="1434563" cy="1447086"/>
                <a:chOff x="5381249" y="3148177"/>
                <a:chExt cx="1434563" cy="1447086"/>
              </a:xfrm>
            </p:grpSpPr>
            <p:sp>
              <p:nvSpPr>
                <p:cNvPr id="488" name="Google Shape;488;p10"/>
                <p:cNvSpPr/>
                <p:nvPr/>
              </p:nvSpPr>
              <p:spPr>
                <a:xfrm>
                  <a:off x="5381249" y="3594229"/>
                  <a:ext cx="211830" cy="18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8152" extrusionOk="0">
                      <a:moveTo>
                        <a:pt x="1581" y="0"/>
                      </a:moveTo>
                      <a:cubicBezTo>
                        <a:pt x="1352" y="0"/>
                        <a:pt x="1115" y="33"/>
                        <a:pt x="870" y="105"/>
                      </a:cubicBezTo>
                      <a:cubicBezTo>
                        <a:pt x="209" y="331"/>
                        <a:pt x="1" y="1200"/>
                        <a:pt x="140" y="1774"/>
                      </a:cubicBezTo>
                      <a:cubicBezTo>
                        <a:pt x="366" y="2417"/>
                        <a:pt x="870" y="2938"/>
                        <a:pt x="1304" y="3373"/>
                      </a:cubicBezTo>
                      <a:cubicBezTo>
                        <a:pt x="3042" y="5111"/>
                        <a:pt x="4850" y="6918"/>
                        <a:pt x="7162" y="7927"/>
                      </a:cubicBezTo>
                      <a:cubicBezTo>
                        <a:pt x="7491" y="8052"/>
                        <a:pt x="7857" y="8151"/>
                        <a:pt x="8193" y="8151"/>
                      </a:cubicBezTo>
                      <a:cubicBezTo>
                        <a:pt x="8460" y="8151"/>
                        <a:pt x="8707" y="8088"/>
                        <a:pt x="8900" y="7927"/>
                      </a:cubicBezTo>
                      <a:cubicBezTo>
                        <a:pt x="9335" y="7631"/>
                        <a:pt x="9421" y="7057"/>
                        <a:pt x="9265" y="6553"/>
                      </a:cubicBezTo>
                      <a:cubicBezTo>
                        <a:pt x="9126" y="6119"/>
                        <a:pt x="8830" y="5754"/>
                        <a:pt x="8465" y="5389"/>
                      </a:cubicBezTo>
                      <a:cubicBezTo>
                        <a:pt x="7023" y="3651"/>
                        <a:pt x="5354" y="2139"/>
                        <a:pt x="3547" y="765"/>
                      </a:cubicBezTo>
                      <a:cubicBezTo>
                        <a:pt x="2941" y="318"/>
                        <a:pt x="2296" y="0"/>
                        <a:pt x="1581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0"/>
                <p:cNvSpPr/>
                <p:nvPr/>
              </p:nvSpPr>
              <p:spPr>
                <a:xfrm>
                  <a:off x="5886139" y="4387434"/>
                  <a:ext cx="185638" cy="207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9244" extrusionOk="0">
                      <a:moveTo>
                        <a:pt x="1313" y="0"/>
                      </a:moveTo>
                      <a:cubicBezTo>
                        <a:pt x="1213" y="0"/>
                        <a:pt x="1112" y="7"/>
                        <a:pt x="1009" y="21"/>
                      </a:cubicBezTo>
                      <a:cubicBezTo>
                        <a:pt x="348" y="160"/>
                        <a:pt x="0" y="890"/>
                        <a:pt x="70" y="1551"/>
                      </a:cubicBezTo>
                      <a:cubicBezTo>
                        <a:pt x="140" y="2194"/>
                        <a:pt x="505" y="2767"/>
                        <a:pt x="870" y="3358"/>
                      </a:cubicBezTo>
                      <a:cubicBezTo>
                        <a:pt x="2312" y="5375"/>
                        <a:pt x="3755" y="7408"/>
                        <a:pt x="5858" y="8781"/>
                      </a:cubicBezTo>
                      <a:cubicBezTo>
                        <a:pt x="6199" y="9029"/>
                        <a:pt x="6644" y="9244"/>
                        <a:pt x="7074" y="9244"/>
                      </a:cubicBezTo>
                      <a:cubicBezTo>
                        <a:pt x="7279" y="9244"/>
                        <a:pt x="7480" y="9195"/>
                        <a:pt x="7666" y="9077"/>
                      </a:cubicBezTo>
                      <a:cubicBezTo>
                        <a:pt x="8031" y="8851"/>
                        <a:pt x="8257" y="8347"/>
                        <a:pt x="8170" y="7843"/>
                      </a:cubicBezTo>
                      <a:cubicBezTo>
                        <a:pt x="8100" y="7339"/>
                        <a:pt x="7892" y="6904"/>
                        <a:pt x="7666" y="6470"/>
                      </a:cubicBezTo>
                      <a:cubicBezTo>
                        <a:pt x="6519" y="4592"/>
                        <a:pt x="5058" y="2767"/>
                        <a:pt x="3546" y="1116"/>
                      </a:cubicBezTo>
                      <a:cubicBezTo>
                        <a:pt x="2953" y="523"/>
                        <a:pt x="2192" y="0"/>
                        <a:pt x="1313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0"/>
                <p:cNvSpPr/>
                <p:nvPr/>
              </p:nvSpPr>
              <p:spPr>
                <a:xfrm>
                  <a:off x="5944750" y="3293616"/>
                  <a:ext cx="166101" cy="2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9852" extrusionOk="0">
                      <a:moveTo>
                        <a:pt x="1292" y="1"/>
                      </a:moveTo>
                      <a:cubicBezTo>
                        <a:pt x="1245" y="1"/>
                        <a:pt x="1197" y="2"/>
                        <a:pt x="1148" y="5"/>
                      </a:cubicBezTo>
                      <a:cubicBezTo>
                        <a:pt x="505" y="5"/>
                        <a:pt x="70" y="735"/>
                        <a:pt x="70" y="1378"/>
                      </a:cubicBezTo>
                      <a:cubicBezTo>
                        <a:pt x="1" y="2039"/>
                        <a:pt x="348" y="2682"/>
                        <a:pt x="644" y="3273"/>
                      </a:cubicBezTo>
                      <a:cubicBezTo>
                        <a:pt x="1808" y="5446"/>
                        <a:pt x="3042" y="7688"/>
                        <a:pt x="4920" y="9270"/>
                      </a:cubicBezTo>
                      <a:cubicBezTo>
                        <a:pt x="5322" y="9561"/>
                        <a:pt x="5823" y="9852"/>
                        <a:pt x="6301" y="9852"/>
                      </a:cubicBezTo>
                      <a:cubicBezTo>
                        <a:pt x="6422" y="9852"/>
                        <a:pt x="6542" y="9833"/>
                        <a:pt x="6658" y="9791"/>
                      </a:cubicBezTo>
                      <a:cubicBezTo>
                        <a:pt x="7092" y="9565"/>
                        <a:pt x="7301" y="9061"/>
                        <a:pt x="7388" y="8627"/>
                      </a:cubicBezTo>
                      <a:cubicBezTo>
                        <a:pt x="7388" y="8122"/>
                        <a:pt x="7162" y="7688"/>
                        <a:pt x="6953" y="7253"/>
                      </a:cubicBezTo>
                      <a:cubicBezTo>
                        <a:pt x="6084" y="5150"/>
                        <a:pt x="4850" y="3186"/>
                        <a:pt x="3547" y="1378"/>
                      </a:cubicBezTo>
                      <a:cubicBezTo>
                        <a:pt x="2982" y="698"/>
                        <a:pt x="2306" y="1"/>
                        <a:pt x="1292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0"/>
                <p:cNvSpPr/>
                <p:nvPr/>
              </p:nvSpPr>
              <p:spPr>
                <a:xfrm>
                  <a:off x="5643463" y="3936368"/>
                  <a:ext cx="206749" cy="2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6" h="9577" extrusionOk="0">
                      <a:moveTo>
                        <a:pt x="1390" y="0"/>
                      </a:moveTo>
                      <a:cubicBezTo>
                        <a:pt x="960" y="0"/>
                        <a:pt x="532" y="160"/>
                        <a:pt x="279" y="461"/>
                      </a:cubicBezTo>
                      <a:cubicBezTo>
                        <a:pt x="1" y="895"/>
                        <a:pt x="1" y="1399"/>
                        <a:pt x="140" y="1834"/>
                      </a:cubicBezTo>
                      <a:cubicBezTo>
                        <a:pt x="279" y="2338"/>
                        <a:pt x="505" y="2772"/>
                        <a:pt x="939" y="3207"/>
                      </a:cubicBezTo>
                      <a:cubicBezTo>
                        <a:pt x="2608" y="5310"/>
                        <a:pt x="4485" y="7187"/>
                        <a:pt x="6519" y="8856"/>
                      </a:cubicBezTo>
                      <a:cubicBezTo>
                        <a:pt x="6973" y="9212"/>
                        <a:pt x="7574" y="9576"/>
                        <a:pt x="8121" y="9576"/>
                      </a:cubicBezTo>
                      <a:cubicBezTo>
                        <a:pt x="8349" y="9576"/>
                        <a:pt x="8567" y="9513"/>
                        <a:pt x="8761" y="9360"/>
                      </a:cubicBezTo>
                      <a:cubicBezTo>
                        <a:pt x="9056" y="9082"/>
                        <a:pt x="9195" y="8578"/>
                        <a:pt x="9126" y="8143"/>
                      </a:cubicBezTo>
                      <a:cubicBezTo>
                        <a:pt x="9056" y="7709"/>
                        <a:pt x="8830" y="7344"/>
                        <a:pt x="8622" y="6979"/>
                      </a:cubicBezTo>
                      <a:cubicBezTo>
                        <a:pt x="7162" y="4736"/>
                        <a:pt x="5354" y="2842"/>
                        <a:pt x="3407" y="1104"/>
                      </a:cubicBezTo>
                      <a:cubicBezTo>
                        <a:pt x="2973" y="669"/>
                        <a:pt x="2538" y="235"/>
                        <a:pt x="1947" y="96"/>
                      </a:cubicBezTo>
                      <a:cubicBezTo>
                        <a:pt x="1771" y="32"/>
                        <a:pt x="1580" y="0"/>
                        <a:pt x="1390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0"/>
                <p:cNvSpPr/>
                <p:nvPr/>
              </p:nvSpPr>
              <p:spPr>
                <a:xfrm>
                  <a:off x="6581320" y="4193793"/>
                  <a:ext cx="234492" cy="18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0" h="8309" extrusionOk="0">
                      <a:moveTo>
                        <a:pt x="1576" y="1"/>
                      </a:moveTo>
                      <a:cubicBezTo>
                        <a:pt x="1001" y="1"/>
                        <a:pt x="470" y="229"/>
                        <a:pt x="210" y="674"/>
                      </a:cubicBezTo>
                      <a:cubicBezTo>
                        <a:pt x="1" y="1108"/>
                        <a:pt x="71" y="1682"/>
                        <a:pt x="366" y="2116"/>
                      </a:cubicBezTo>
                      <a:cubicBezTo>
                        <a:pt x="575" y="2481"/>
                        <a:pt x="870" y="2916"/>
                        <a:pt x="1305" y="3281"/>
                      </a:cubicBezTo>
                      <a:cubicBezTo>
                        <a:pt x="3321" y="5088"/>
                        <a:pt x="5493" y="6601"/>
                        <a:pt x="7823" y="7835"/>
                      </a:cubicBezTo>
                      <a:cubicBezTo>
                        <a:pt x="8253" y="8097"/>
                        <a:pt x="8798" y="8309"/>
                        <a:pt x="9273" y="8309"/>
                      </a:cubicBezTo>
                      <a:cubicBezTo>
                        <a:pt x="9584" y="8309"/>
                        <a:pt x="9865" y="8218"/>
                        <a:pt x="10065" y="7991"/>
                      </a:cubicBezTo>
                      <a:cubicBezTo>
                        <a:pt x="10360" y="7696"/>
                        <a:pt x="10430" y="7192"/>
                        <a:pt x="10273" y="6757"/>
                      </a:cubicBezTo>
                      <a:cubicBezTo>
                        <a:pt x="10134" y="6322"/>
                        <a:pt x="9839" y="5957"/>
                        <a:pt x="9491" y="5662"/>
                      </a:cubicBezTo>
                      <a:cubicBezTo>
                        <a:pt x="7753" y="3715"/>
                        <a:pt x="5650" y="2186"/>
                        <a:pt x="3408" y="743"/>
                      </a:cubicBezTo>
                      <a:cubicBezTo>
                        <a:pt x="2886" y="448"/>
                        <a:pt x="2382" y="83"/>
                        <a:pt x="1809" y="13"/>
                      </a:cubicBezTo>
                      <a:cubicBezTo>
                        <a:pt x="1731" y="5"/>
                        <a:pt x="1653" y="1"/>
                        <a:pt x="1576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0"/>
                <p:cNvSpPr/>
                <p:nvPr/>
              </p:nvSpPr>
              <p:spPr>
                <a:xfrm>
                  <a:off x="5483634" y="3148177"/>
                  <a:ext cx="202050" cy="22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9793" extrusionOk="0">
                      <a:moveTo>
                        <a:pt x="1477" y="0"/>
                      </a:moveTo>
                      <a:cubicBezTo>
                        <a:pt x="1047" y="0"/>
                        <a:pt x="619" y="159"/>
                        <a:pt x="366" y="460"/>
                      </a:cubicBezTo>
                      <a:cubicBezTo>
                        <a:pt x="1" y="825"/>
                        <a:pt x="1" y="1399"/>
                        <a:pt x="157" y="1834"/>
                      </a:cubicBezTo>
                      <a:cubicBezTo>
                        <a:pt x="296" y="2268"/>
                        <a:pt x="522" y="2703"/>
                        <a:pt x="870" y="3224"/>
                      </a:cubicBezTo>
                      <a:cubicBezTo>
                        <a:pt x="2469" y="5397"/>
                        <a:pt x="4276" y="7343"/>
                        <a:pt x="6310" y="9012"/>
                      </a:cubicBezTo>
                      <a:cubicBezTo>
                        <a:pt x="6718" y="9420"/>
                        <a:pt x="7311" y="9793"/>
                        <a:pt x="7856" y="9793"/>
                      </a:cubicBezTo>
                      <a:cubicBezTo>
                        <a:pt x="8078" y="9793"/>
                        <a:pt x="8292" y="9731"/>
                        <a:pt x="8483" y="9586"/>
                      </a:cubicBezTo>
                      <a:cubicBezTo>
                        <a:pt x="8848" y="9377"/>
                        <a:pt x="8987" y="8873"/>
                        <a:pt x="8917" y="8438"/>
                      </a:cubicBezTo>
                      <a:cubicBezTo>
                        <a:pt x="8848" y="8004"/>
                        <a:pt x="8622" y="7639"/>
                        <a:pt x="8413" y="7204"/>
                      </a:cubicBezTo>
                      <a:cubicBezTo>
                        <a:pt x="7110" y="4962"/>
                        <a:pt x="5302" y="2998"/>
                        <a:pt x="3477" y="1190"/>
                      </a:cubicBezTo>
                      <a:cubicBezTo>
                        <a:pt x="3042" y="756"/>
                        <a:pt x="2538" y="321"/>
                        <a:pt x="2034" y="95"/>
                      </a:cubicBezTo>
                      <a:cubicBezTo>
                        <a:pt x="1858" y="31"/>
                        <a:pt x="1667" y="0"/>
                        <a:pt x="1477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0"/>
                <p:cNvSpPr/>
                <p:nvPr/>
              </p:nvSpPr>
              <p:spPr>
                <a:xfrm>
                  <a:off x="6260495" y="3731530"/>
                  <a:ext cx="187212" cy="19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8703" extrusionOk="0">
                      <a:moveTo>
                        <a:pt x="1109" y="0"/>
                      </a:moveTo>
                      <a:cubicBezTo>
                        <a:pt x="771" y="0"/>
                        <a:pt x="463" y="129"/>
                        <a:pt x="296" y="446"/>
                      </a:cubicBezTo>
                      <a:cubicBezTo>
                        <a:pt x="1" y="881"/>
                        <a:pt x="209" y="1455"/>
                        <a:pt x="505" y="1959"/>
                      </a:cubicBezTo>
                      <a:cubicBezTo>
                        <a:pt x="1878" y="4496"/>
                        <a:pt x="4207" y="6391"/>
                        <a:pt x="6380" y="8268"/>
                      </a:cubicBezTo>
                      <a:cubicBezTo>
                        <a:pt x="6658" y="8477"/>
                        <a:pt x="7023" y="8703"/>
                        <a:pt x="7388" y="8703"/>
                      </a:cubicBezTo>
                      <a:cubicBezTo>
                        <a:pt x="7892" y="8703"/>
                        <a:pt x="8327" y="8198"/>
                        <a:pt x="8327" y="7694"/>
                      </a:cubicBezTo>
                      <a:cubicBezTo>
                        <a:pt x="8327" y="7103"/>
                        <a:pt x="8118" y="6669"/>
                        <a:pt x="7822" y="6165"/>
                      </a:cubicBezTo>
                      <a:cubicBezTo>
                        <a:pt x="6884" y="4653"/>
                        <a:pt x="5511" y="3349"/>
                        <a:pt x="4207" y="2045"/>
                      </a:cubicBezTo>
                      <a:cubicBezTo>
                        <a:pt x="3338" y="1246"/>
                        <a:pt x="2747" y="811"/>
                        <a:pt x="2174" y="377"/>
                      </a:cubicBezTo>
                      <a:cubicBezTo>
                        <a:pt x="1875" y="151"/>
                        <a:pt x="1474" y="0"/>
                        <a:pt x="1109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0"/>
                <p:cNvSpPr/>
                <p:nvPr/>
              </p:nvSpPr>
              <p:spPr>
                <a:xfrm>
                  <a:off x="5820872" y="3669276"/>
                  <a:ext cx="229411" cy="20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8934" extrusionOk="0">
                      <a:moveTo>
                        <a:pt x="1350" y="0"/>
                      </a:moveTo>
                      <a:cubicBezTo>
                        <a:pt x="1067" y="0"/>
                        <a:pt x="786" y="72"/>
                        <a:pt x="574" y="243"/>
                      </a:cubicBezTo>
                      <a:cubicBezTo>
                        <a:pt x="70" y="608"/>
                        <a:pt x="1" y="1251"/>
                        <a:pt x="209" y="1842"/>
                      </a:cubicBezTo>
                      <a:cubicBezTo>
                        <a:pt x="366" y="2416"/>
                        <a:pt x="800" y="2850"/>
                        <a:pt x="1235" y="3215"/>
                      </a:cubicBezTo>
                      <a:cubicBezTo>
                        <a:pt x="3112" y="5249"/>
                        <a:pt x="5285" y="6987"/>
                        <a:pt x="7683" y="8430"/>
                      </a:cubicBezTo>
                      <a:cubicBezTo>
                        <a:pt x="8031" y="8638"/>
                        <a:pt x="8396" y="8864"/>
                        <a:pt x="8761" y="8934"/>
                      </a:cubicBezTo>
                      <a:cubicBezTo>
                        <a:pt x="9196" y="8934"/>
                        <a:pt x="9630" y="8864"/>
                        <a:pt x="9926" y="8569"/>
                      </a:cubicBezTo>
                      <a:cubicBezTo>
                        <a:pt x="10134" y="8291"/>
                        <a:pt x="10204" y="7769"/>
                        <a:pt x="10065" y="7422"/>
                      </a:cubicBezTo>
                      <a:cubicBezTo>
                        <a:pt x="9926" y="7057"/>
                        <a:pt x="9700" y="6692"/>
                        <a:pt x="9422" y="6396"/>
                      </a:cubicBezTo>
                      <a:cubicBezTo>
                        <a:pt x="7683" y="4380"/>
                        <a:pt x="5580" y="2711"/>
                        <a:pt x="3477" y="1112"/>
                      </a:cubicBezTo>
                      <a:cubicBezTo>
                        <a:pt x="2817" y="608"/>
                        <a:pt x="2382" y="313"/>
                        <a:pt x="1948" y="104"/>
                      </a:cubicBezTo>
                      <a:cubicBezTo>
                        <a:pt x="1765" y="38"/>
                        <a:pt x="1557" y="0"/>
                        <a:pt x="1350" y="0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0"/>
                <p:cNvSpPr/>
                <p:nvPr/>
              </p:nvSpPr>
              <p:spPr>
                <a:xfrm>
                  <a:off x="6118653" y="4109663"/>
                  <a:ext cx="195418" cy="22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2" h="10226" extrusionOk="0">
                      <a:moveTo>
                        <a:pt x="1530" y="1"/>
                      </a:moveTo>
                      <a:cubicBezTo>
                        <a:pt x="591" y="70"/>
                        <a:pt x="0" y="1217"/>
                        <a:pt x="226" y="2086"/>
                      </a:cubicBezTo>
                      <a:cubicBezTo>
                        <a:pt x="365" y="2955"/>
                        <a:pt x="1095" y="3616"/>
                        <a:pt x="1600" y="4346"/>
                      </a:cubicBezTo>
                      <a:cubicBezTo>
                        <a:pt x="2973" y="6154"/>
                        <a:pt x="4502" y="7822"/>
                        <a:pt x="6084" y="9404"/>
                      </a:cubicBezTo>
                      <a:cubicBezTo>
                        <a:pt x="6379" y="9699"/>
                        <a:pt x="6675" y="9995"/>
                        <a:pt x="7040" y="10134"/>
                      </a:cubicBezTo>
                      <a:cubicBezTo>
                        <a:pt x="7184" y="10192"/>
                        <a:pt x="7358" y="10225"/>
                        <a:pt x="7537" y="10225"/>
                      </a:cubicBezTo>
                      <a:cubicBezTo>
                        <a:pt x="7790" y="10225"/>
                        <a:pt x="8053" y="10158"/>
                        <a:pt x="8257" y="9995"/>
                      </a:cubicBezTo>
                      <a:cubicBezTo>
                        <a:pt x="8622" y="9769"/>
                        <a:pt x="8691" y="9265"/>
                        <a:pt x="8691" y="8900"/>
                      </a:cubicBezTo>
                      <a:cubicBezTo>
                        <a:pt x="8622" y="8465"/>
                        <a:pt x="8483" y="8100"/>
                        <a:pt x="8257" y="7822"/>
                      </a:cubicBezTo>
                      <a:cubicBezTo>
                        <a:pt x="6883" y="5285"/>
                        <a:pt x="5006" y="3112"/>
                        <a:pt x="3042" y="939"/>
                      </a:cubicBezTo>
                      <a:cubicBezTo>
                        <a:pt x="2695" y="505"/>
                        <a:pt x="2173" y="1"/>
                        <a:pt x="1530" y="1"/>
                      </a:cubicBezTo>
                      <a:close/>
                    </a:path>
                  </a:pathLst>
                </a:custGeom>
                <a:solidFill>
                  <a:srgbClr val="303030">
                    <a:alpha val="487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97" name="Google Shape;497;p10"/>
            <p:cNvSpPr/>
            <p:nvPr/>
          </p:nvSpPr>
          <p:spPr>
            <a:xfrm>
              <a:off x="4270303" y="4760269"/>
              <a:ext cx="2158372" cy="1510504"/>
            </a:xfrm>
            <a:custGeom>
              <a:avLst/>
              <a:gdLst/>
              <a:ahLst/>
              <a:cxnLst/>
              <a:rect l="l" t="t" r="r" b="b"/>
              <a:pathLst>
                <a:path w="48530" h="33963" extrusionOk="0">
                  <a:moveTo>
                    <a:pt x="12307" y="0"/>
                  </a:moveTo>
                  <a:cubicBezTo>
                    <a:pt x="4555" y="0"/>
                    <a:pt x="1" y="9125"/>
                    <a:pt x="2312" y="20284"/>
                  </a:cubicBezTo>
                  <a:cubicBezTo>
                    <a:pt x="3597" y="26585"/>
                    <a:pt x="8515" y="33963"/>
                    <a:pt x="22844" y="33963"/>
                  </a:cubicBezTo>
                  <a:cubicBezTo>
                    <a:pt x="24800" y="33963"/>
                    <a:pt x="26932" y="33825"/>
                    <a:pt x="29253" y="33529"/>
                  </a:cubicBezTo>
                  <a:cubicBezTo>
                    <a:pt x="48529" y="31147"/>
                    <a:pt x="46270" y="22752"/>
                    <a:pt x="45053" y="13192"/>
                  </a:cubicBezTo>
                  <a:cubicBezTo>
                    <a:pt x="43750" y="3633"/>
                    <a:pt x="24630" y="0"/>
                    <a:pt x="1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2898899" y="-978717"/>
              <a:ext cx="1815574" cy="1874658"/>
            </a:xfrm>
            <a:custGeom>
              <a:avLst/>
              <a:gdLst/>
              <a:ahLst/>
              <a:cxnLst/>
              <a:rect l="l" t="t" r="r" b="b"/>
              <a:pathLst>
                <a:path w="80755" h="83383" extrusionOk="0">
                  <a:moveTo>
                    <a:pt x="62927" y="0"/>
                  </a:moveTo>
                  <a:cubicBezTo>
                    <a:pt x="61435" y="0"/>
                    <a:pt x="59934" y="310"/>
                    <a:pt x="58593" y="927"/>
                  </a:cubicBezTo>
                  <a:cubicBezTo>
                    <a:pt x="42446" y="8383"/>
                    <a:pt x="26438" y="16361"/>
                    <a:pt x="10725" y="24756"/>
                  </a:cubicBezTo>
                  <a:cubicBezTo>
                    <a:pt x="7318" y="26634"/>
                    <a:pt x="3634" y="28737"/>
                    <a:pt x="2034" y="32283"/>
                  </a:cubicBezTo>
                  <a:cubicBezTo>
                    <a:pt x="1" y="37062"/>
                    <a:pt x="2330" y="42503"/>
                    <a:pt x="5146" y="46848"/>
                  </a:cubicBezTo>
                  <a:cubicBezTo>
                    <a:pt x="12898" y="59085"/>
                    <a:pt x="24196" y="68783"/>
                    <a:pt x="36502" y="76466"/>
                  </a:cubicBezTo>
                  <a:cubicBezTo>
                    <a:pt x="42448" y="80101"/>
                    <a:pt x="49136" y="83383"/>
                    <a:pt x="55955" y="83383"/>
                  </a:cubicBezTo>
                  <a:cubicBezTo>
                    <a:pt x="57289" y="83383"/>
                    <a:pt x="58628" y="83257"/>
                    <a:pt x="59967" y="82984"/>
                  </a:cubicBezTo>
                  <a:cubicBezTo>
                    <a:pt x="67719" y="81385"/>
                    <a:pt x="73802" y="74797"/>
                    <a:pt x="76844" y="67480"/>
                  </a:cubicBezTo>
                  <a:cubicBezTo>
                    <a:pt x="79886" y="60180"/>
                    <a:pt x="80390" y="51993"/>
                    <a:pt x="80546" y="44102"/>
                  </a:cubicBezTo>
                  <a:cubicBezTo>
                    <a:pt x="80755" y="31570"/>
                    <a:pt x="80112" y="18464"/>
                    <a:pt x="73802" y="7740"/>
                  </a:cubicBezTo>
                  <a:cubicBezTo>
                    <a:pt x="72290" y="5133"/>
                    <a:pt x="70326" y="2595"/>
                    <a:pt x="67649" y="1153"/>
                  </a:cubicBezTo>
                  <a:cubicBezTo>
                    <a:pt x="66239" y="384"/>
                    <a:pt x="64588" y="0"/>
                    <a:pt x="62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 rot="-7629312">
              <a:off x="6097402" y="-923231"/>
              <a:ext cx="1661158" cy="1949474"/>
            </a:xfrm>
            <a:custGeom>
              <a:avLst/>
              <a:gdLst/>
              <a:ahLst/>
              <a:cxnLst/>
              <a:rect l="l" t="t" r="r" b="b"/>
              <a:pathLst>
                <a:path w="102117" h="115168" extrusionOk="0">
                  <a:moveTo>
                    <a:pt x="39476" y="1"/>
                  </a:moveTo>
                  <a:cubicBezTo>
                    <a:pt x="34692" y="1"/>
                    <a:pt x="29812" y="1594"/>
                    <a:pt x="25638" y="4050"/>
                  </a:cubicBezTo>
                  <a:cubicBezTo>
                    <a:pt x="19259" y="7822"/>
                    <a:pt x="14271" y="13471"/>
                    <a:pt x="9421" y="19050"/>
                  </a:cubicBezTo>
                  <a:cubicBezTo>
                    <a:pt x="5649" y="23326"/>
                    <a:pt x="0" y="30783"/>
                    <a:pt x="0" y="39404"/>
                  </a:cubicBezTo>
                  <a:cubicBezTo>
                    <a:pt x="70" y="46496"/>
                    <a:pt x="4120" y="52874"/>
                    <a:pt x="8257" y="58662"/>
                  </a:cubicBezTo>
                  <a:cubicBezTo>
                    <a:pt x="19763" y="75036"/>
                    <a:pt x="32730" y="90244"/>
                    <a:pt x="45992" y="105227"/>
                  </a:cubicBezTo>
                  <a:cubicBezTo>
                    <a:pt x="49746" y="109433"/>
                    <a:pt x="53883" y="113848"/>
                    <a:pt x="59393" y="114926"/>
                  </a:cubicBezTo>
                  <a:cubicBezTo>
                    <a:pt x="60258" y="115092"/>
                    <a:pt x="61125" y="115168"/>
                    <a:pt x="61989" y="115168"/>
                  </a:cubicBezTo>
                  <a:cubicBezTo>
                    <a:pt x="66103" y="115168"/>
                    <a:pt x="70165" y="113447"/>
                    <a:pt x="73871" y="111537"/>
                  </a:cubicBezTo>
                  <a:cubicBezTo>
                    <a:pt x="82493" y="106965"/>
                    <a:pt x="90384" y="100951"/>
                    <a:pt x="97041" y="93721"/>
                  </a:cubicBezTo>
                  <a:cubicBezTo>
                    <a:pt x="99509" y="91114"/>
                    <a:pt x="101890" y="87985"/>
                    <a:pt x="102047" y="84439"/>
                  </a:cubicBezTo>
                  <a:cubicBezTo>
                    <a:pt x="102116" y="81693"/>
                    <a:pt x="100952" y="79086"/>
                    <a:pt x="99717" y="76687"/>
                  </a:cubicBezTo>
                  <a:cubicBezTo>
                    <a:pt x="88941" y="54821"/>
                    <a:pt x="74810" y="34902"/>
                    <a:pt x="60766" y="14983"/>
                  </a:cubicBezTo>
                  <a:cubicBezTo>
                    <a:pt x="56994" y="9630"/>
                    <a:pt x="52944" y="4050"/>
                    <a:pt x="46861" y="1443"/>
                  </a:cubicBezTo>
                  <a:cubicBezTo>
                    <a:pt x="44505" y="445"/>
                    <a:pt x="42004" y="1"/>
                    <a:pt x="39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 rot="2700000">
              <a:off x="-369958" y="4484454"/>
              <a:ext cx="2158369" cy="1673277"/>
            </a:xfrm>
            <a:custGeom>
              <a:avLst/>
              <a:gdLst/>
              <a:ahLst/>
              <a:cxnLst/>
              <a:rect l="l" t="t" r="r" b="b"/>
              <a:pathLst>
                <a:path w="18519" h="14356" extrusionOk="0">
                  <a:moveTo>
                    <a:pt x="10502" y="0"/>
                  </a:moveTo>
                  <a:cubicBezTo>
                    <a:pt x="7552" y="0"/>
                    <a:pt x="4411" y="1178"/>
                    <a:pt x="2903" y="3915"/>
                  </a:cubicBezTo>
                  <a:cubicBezTo>
                    <a:pt x="1" y="8990"/>
                    <a:pt x="2330" y="12832"/>
                    <a:pt x="5076" y="14135"/>
                  </a:cubicBezTo>
                  <a:cubicBezTo>
                    <a:pt x="5401" y="14286"/>
                    <a:pt x="5761" y="14356"/>
                    <a:pt x="6148" y="14356"/>
                  </a:cubicBezTo>
                  <a:cubicBezTo>
                    <a:pt x="10584" y="14356"/>
                    <a:pt x="18518" y="5142"/>
                    <a:pt x="16600" y="2472"/>
                  </a:cubicBezTo>
                  <a:cubicBezTo>
                    <a:pt x="15543" y="911"/>
                    <a:pt x="13096" y="0"/>
                    <a:pt x="10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10"/>
            <p:cNvGrpSpPr/>
            <p:nvPr/>
          </p:nvGrpSpPr>
          <p:grpSpPr>
            <a:xfrm>
              <a:off x="45885" y="-829489"/>
              <a:ext cx="1809315" cy="1895650"/>
              <a:chOff x="45885" y="-829489"/>
              <a:chExt cx="1809315" cy="1895650"/>
            </a:xfrm>
          </p:grpSpPr>
          <p:sp>
            <p:nvSpPr>
              <p:cNvPr id="502" name="Google Shape;502;p10"/>
              <p:cNvSpPr/>
              <p:nvPr/>
            </p:nvSpPr>
            <p:spPr>
              <a:xfrm rot="5846818">
                <a:off x="99623" y="-682826"/>
                <a:ext cx="1701838" cy="1602322"/>
              </a:xfrm>
              <a:custGeom>
                <a:avLst/>
                <a:gdLst/>
                <a:ahLst/>
                <a:cxnLst/>
                <a:rect l="l" t="t" r="r" b="b"/>
                <a:pathLst>
                  <a:path w="102117" h="115168" extrusionOk="0">
                    <a:moveTo>
                      <a:pt x="39476" y="1"/>
                    </a:moveTo>
                    <a:cubicBezTo>
                      <a:pt x="34692" y="1"/>
                      <a:pt x="29812" y="1594"/>
                      <a:pt x="25638" y="4050"/>
                    </a:cubicBezTo>
                    <a:cubicBezTo>
                      <a:pt x="19259" y="7822"/>
                      <a:pt x="14271" y="13471"/>
                      <a:pt x="9421" y="19050"/>
                    </a:cubicBezTo>
                    <a:cubicBezTo>
                      <a:pt x="5649" y="23326"/>
                      <a:pt x="0" y="30783"/>
                      <a:pt x="0" y="39404"/>
                    </a:cubicBezTo>
                    <a:cubicBezTo>
                      <a:pt x="70" y="46496"/>
                      <a:pt x="4120" y="52874"/>
                      <a:pt x="8257" y="58662"/>
                    </a:cubicBezTo>
                    <a:cubicBezTo>
                      <a:pt x="19763" y="75036"/>
                      <a:pt x="32730" y="90244"/>
                      <a:pt x="45992" y="105227"/>
                    </a:cubicBezTo>
                    <a:cubicBezTo>
                      <a:pt x="49746" y="109433"/>
                      <a:pt x="53883" y="113848"/>
                      <a:pt x="59393" y="114926"/>
                    </a:cubicBezTo>
                    <a:cubicBezTo>
                      <a:pt x="60258" y="115092"/>
                      <a:pt x="61125" y="115168"/>
                      <a:pt x="61989" y="115168"/>
                    </a:cubicBezTo>
                    <a:cubicBezTo>
                      <a:pt x="66103" y="115168"/>
                      <a:pt x="70165" y="113447"/>
                      <a:pt x="73871" y="111537"/>
                    </a:cubicBezTo>
                    <a:cubicBezTo>
                      <a:pt x="82493" y="106965"/>
                      <a:pt x="90384" y="100951"/>
                      <a:pt x="97041" y="93721"/>
                    </a:cubicBezTo>
                    <a:cubicBezTo>
                      <a:pt x="99509" y="91114"/>
                      <a:pt x="101890" y="87985"/>
                      <a:pt x="102047" y="84439"/>
                    </a:cubicBezTo>
                    <a:cubicBezTo>
                      <a:pt x="102116" y="81693"/>
                      <a:pt x="100952" y="79086"/>
                      <a:pt x="99717" y="76687"/>
                    </a:cubicBezTo>
                    <a:cubicBezTo>
                      <a:pt x="88941" y="54821"/>
                      <a:pt x="74810" y="34902"/>
                      <a:pt x="60766" y="14983"/>
                    </a:cubicBezTo>
                    <a:cubicBezTo>
                      <a:pt x="56994" y="9630"/>
                      <a:pt x="52944" y="4050"/>
                      <a:pt x="46861" y="1443"/>
                    </a:cubicBezTo>
                    <a:cubicBezTo>
                      <a:pt x="44505" y="445"/>
                      <a:pt x="42004" y="1"/>
                      <a:pt x="39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0"/>
              <p:cNvGrpSpPr/>
              <p:nvPr/>
            </p:nvGrpSpPr>
            <p:grpSpPr>
              <a:xfrm rot="5616057">
                <a:off x="518874" y="-224760"/>
                <a:ext cx="1062096" cy="973933"/>
                <a:chOff x="5381249" y="3148177"/>
                <a:chExt cx="1434563" cy="1447086"/>
              </a:xfrm>
            </p:grpSpPr>
            <p:sp>
              <p:nvSpPr>
                <p:cNvPr id="504" name="Google Shape;504;p10"/>
                <p:cNvSpPr/>
                <p:nvPr/>
              </p:nvSpPr>
              <p:spPr>
                <a:xfrm>
                  <a:off x="5381249" y="3594229"/>
                  <a:ext cx="211830" cy="18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8152" extrusionOk="0">
                      <a:moveTo>
                        <a:pt x="1581" y="0"/>
                      </a:moveTo>
                      <a:cubicBezTo>
                        <a:pt x="1352" y="0"/>
                        <a:pt x="1115" y="33"/>
                        <a:pt x="870" y="105"/>
                      </a:cubicBezTo>
                      <a:cubicBezTo>
                        <a:pt x="209" y="331"/>
                        <a:pt x="1" y="1200"/>
                        <a:pt x="140" y="1774"/>
                      </a:cubicBezTo>
                      <a:cubicBezTo>
                        <a:pt x="366" y="2417"/>
                        <a:pt x="870" y="2938"/>
                        <a:pt x="1304" y="3373"/>
                      </a:cubicBezTo>
                      <a:cubicBezTo>
                        <a:pt x="3042" y="5111"/>
                        <a:pt x="4850" y="6918"/>
                        <a:pt x="7162" y="7927"/>
                      </a:cubicBezTo>
                      <a:cubicBezTo>
                        <a:pt x="7491" y="8052"/>
                        <a:pt x="7857" y="8151"/>
                        <a:pt x="8193" y="8151"/>
                      </a:cubicBezTo>
                      <a:cubicBezTo>
                        <a:pt x="8460" y="8151"/>
                        <a:pt x="8707" y="8088"/>
                        <a:pt x="8900" y="7927"/>
                      </a:cubicBezTo>
                      <a:cubicBezTo>
                        <a:pt x="9335" y="7631"/>
                        <a:pt x="9421" y="7057"/>
                        <a:pt x="9265" y="6553"/>
                      </a:cubicBezTo>
                      <a:cubicBezTo>
                        <a:pt x="9126" y="6119"/>
                        <a:pt x="8830" y="5754"/>
                        <a:pt x="8465" y="5389"/>
                      </a:cubicBezTo>
                      <a:cubicBezTo>
                        <a:pt x="7023" y="3651"/>
                        <a:pt x="5354" y="2139"/>
                        <a:pt x="3547" y="765"/>
                      </a:cubicBezTo>
                      <a:cubicBezTo>
                        <a:pt x="2941" y="318"/>
                        <a:pt x="2296" y="0"/>
                        <a:pt x="15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0"/>
                <p:cNvSpPr/>
                <p:nvPr/>
              </p:nvSpPr>
              <p:spPr>
                <a:xfrm>
                  <a:off x="5886139" y="4387434"/>
                  <a:ext cx="185638" cy="207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9244" extrusionOk="0">
                      <a:moveTo>
                        <a:pt x="1313" y="0"/>
                      </a:moveTo>
                      <a:cubicBezTo>
                        <a:pt x="1213" y="0"/>
                        <a:pt x="1112" y="7"/>
                        <a:pt x="1009" y="21"/>
                      </a:cubicBezTo>
                      <a:cubicBezTo>
                        <a:pt x="348" y="160"/>
                        <a:pt x="0" y="890"/>
                        <a:pt x="70" y="1551"/>
                      </a:cubicBezTo>
                      <a:cubicBezTo>
                        <a:pt x="140" y="2194"/>
                        <a:pt x="505" y="2767"/>
                        <a:pt x="870" y="3358"/>
                      </a:cubicBezTo>
                      <a:cubicBezTo>
                        <a:pt x="2312" y="5375"/>
                        <a:pt x="3755" y="7408"/>
                        <a:pt x="5858" y="8781"/>
                      </a:cubicBezTo>
                      <a:cubicBezTo>
                        <a:pt x="6199" y="9029"/>
                        <a:pt x="6644" y="9244"/>
                        <a:pt x="7074" y="9244"/>
                      </a:cubicBezTo>
                      <a:cubicBezTo>
                        <a:pt x="7279" y="9244"/>
                        <a:pt x="7480" y="9195"/>
                        <a:pt x="7666" y="9077"/>
                      </a:cubicBezTo>
                      <a:cubicBezTo>
                        <a:pt x="8031" y="8851"/>
                        <a:pt x="8257" y="8347"/>
                        <a:pt x="8170" y="7843"/>
                      </a:cubicBezTo>
                      <a:cubicBezTo>
                        <a:pt x="8100" y="7339"/>
                        <a:pt x="7892" y="6904"/>
                        <a:pt x="7666" y="6470"/>
                      </a:cubicBezTo>
                      <a:cubicBezTo>
                        <a:pt x="6519" y="4592"/>
                        <a:pt x="5058" y="2767"/>
                        <a:pt x="3546" y="1116"/>
                      </a:cubicBezTo>
                      <a:cubicBezTo>
                        <a:pt x="2953" y="523"/>
                        <a:pt x="2192" y="0"/>
                        <a:pt x="13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0"/>
                <p:cNvSpPr/>
                <p:nvPr/>
              </p:nvSpPr>
              <p:spPr>
                <a:xfrm>
                  <a:off x="5944750" y="3293616"/>
                  <a:ext cx="166101" cy="2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9852" extrusionOk="0">
                      <a:moveTo>
                        <a:pt x="1292" y="1"/>
                      </a:moveTo>
                      <a:cubicBezTo>
                        <a:pt x="1245" y="1"/>
                        <a:pt x="1197" y="2"/>
                        <a:pt x="1148" y="5"/>
                      </a:cubicBezTo>
                      <a:cubicBezTo>
                        <a:pt x="505" y="5"/>
                        <a:pt x="70" y="735"/>
                        <a:pt x="70" y="1378"/>
                      </a:cubicBezTo>
                      <a:cubicBezTo>
                        <a:pt x="1" y="2039"/>
                        <a:pt x="348" y="2682"/>
                        <a:pt x="644" y="3273"/>
                      </a:cubicBezTo>
                      <a:cubicBezTo>
                        <a:pt x="1808" y="5446"/>
                        <a:pt x="3042" y="7688"/>
                        <a:pt x="4920" y="9270"/>
                      </a:cubicBezTo>
                      <a:cubicBezTo>
                        <a:pt x="5322" y="9561"/>
                        <a:pt x="5823" y="9852"/>
                        <a:pt x="6301" y="9852"/>
                      </a:cubicBezTo>
                      <a:cubicBezTo>
                        <a:pt x="6422" y="9852"/>
                        <a:pt x="6542" y="9833"/>
                        <a:pt x="6658" y="9791"/>
                      </a:cubicBezTo>
                      <a:cubicBezTo>
                        <a:pt x="7092" y="9565"/>
                        <a:pt x="7301" y="9061"/>
                        <a:pt x="7388" y="8627"/>
                      </a:cubicBezTo>
                      <a:cubicBezTo>
                        <a:pt x="7388" y="8122"/>
                        <a:pt x="7162" y="7688"/>
                        <a:pt x="6953" y="7253"/>
                      </a:cubicBezTo>
                      <a:cubicBezTo>
                        <a:pt x="6084" y="5150"/>
                        <a:pt x="4850" y="3186"/>
                        <a:pt x="3547" y="1378"/>
                      </a:cubicBezTo>
                      <a:cubicBezTo>
                        <a:pt x="2982" y="698"/>
                        <a:pt x="2306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0"/>
                <p:cNvSpPr/>
                <p:nvPr/>
              </p:nvSpPr>
              <p:spPr>
                <a:xfrm>
                  <a:off x="5643463" y="3936368"/>
                  <a:ext cx="206749" cy="2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6" h="9577" extrusionOk="0">
                      <a:moveTo>
                        <a:pt x="1390" y="0"/>
                      </a:moveTo>
                      <a:cubicBezTo>
                        <a:pt x="960" y="0"/>
                        <a:pt x="532" y="160"/>
                        <a:pt x="279" y="461"/>
                      </a:cubicBezTo>
                      <a:cubicBezTo>
                        <a:pt x="1" y="895"/>
                        <a:pt x="1" y="1399"/>
                        <a:pt x="140" y="1834"/>
                      </a:cubicBezTo>
                      <a:cubicBezTo>
                        <a:pt x="279" y="2338"/>
                        <a:pt x="505" y="2772"/>
                        <a:pt x="939" y="3207"/>
                      </a:cubicBezTo>
                      <a:cubicBezTo>
                        <a:pt x="2608" y="5310"/>
                        <a:pt x="4485" y="7187"/>
                        <a:pt x="6519" y="8856"/>
                      </a:cubicBezTo>
                      <a:cubicBezTo>
                        <a:pt x="6973" y="9212"/>
                        <a:pt x="7574" y="9576"/>
                        <a:pt x="8121" y="9576"/>
                      </a:cubicBezTo>
                      <a:cubicBezTo>
                        <a:pt x="8349" y="9576"/>
                        <a:pt x="8567" y="9513"/>
                        <a:pt x="8761" y="9360"/>
                      </a:cubicBezTo>
                      <a:cubicBezTo>
                        <a:pt x="9056" y="9082"/>
                        <a:pt x="9195" y="8578"/>
                        <a:pt x="9126" y="8143"/>
                      </a:cubicBezTo>
                      <a:cubicBezTo>
                        <a:pt x="9056" y="7709"/>
                        <a:pt x="8830" y="7344"/>
                        <a:pt x="8622" y="6979"/>
                      </a:cubicBezTo>
                      <a:cubicBezTo>
                        <a:pt x="7162" y="4736"/>
                        <a:pt x="5354" y="2842"/>
                        <a:pt x="3407" y="1104"/>
                      </a:cubicBezTo>
                      <a:cubicBezTo>
                        <a:pt x="2973" y="669"/>
                        <a:pt x="2538" y="235"/>
                        <a:pt x="1947" y="96"/>
                      </a:cubicBezTo>
                      <a:cubicBezTo>
                        <a:pt x="1771" y="32"/>
                        <a:pt x="1580" y="0"/>
                        <a:pt x="139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0"/>
                <p:cNvSpPr/>
                <p:nvPr/>
              </p:nvSpPr>
              <p:spPr>
                <a:xfrm>
                  <a:off x="6581320" y="4193793"/>
                  <a:ext cx="234492" cy="18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0" h="8309" extrusionOk="0">
                      <a:moveTo>
                        <a:pt x="1576" y="1"/>
                      </a:moveTo>
                      <a:cubicBezTo>
                        <a:pt x="1001" y="1"/>
                        <a:pt x="470" y="229"/>
                        <a:pt x="210" y="674"/>
                      </a:cubicBezTo>
                      <a:cubicBezTo>
                        <a:pt x="1" y="1108"/>
                        <a:pt x="71" y="1682"/>
                        <a:pt x="366" y="2116"/>
                      </a:cubicBezTo>
                      <a:cubicBezTo>
                        <a:pt x="575" y="2481"/>
                        <a:pt x="870" y="2916"/>
                        <a:pt x="1305" y="3281"/>
                      </a:cubicBezTo>
                      <a:cubicBezTo>
                        <a:pt x="3321" y="5088"/>
                        <a:pt x="5493" y="6601"/>
                        <a:pt x="7823" y="7835"/>
                      </a:cubicBezTo>
                      <a:cubicBezTo>
                        <a:pt x="8253" y="8097"/>
                        <a:pt x="8798" y="8309"/>
                        <a:pt x="9273" y="8309"/>
                      </a:cubicBezTo>
                      <a:cubicBezTo>
                        <a:pt x="9584" y="8309"/>
                        <a:pt x="9865" y="8218"/>
                        <a:pt x="10065" y="7991"/>
                      </a:cubicBezTo>
                      <a:cubicBezTo>
                        <a:pt x="10360" y="7696"/>
                        <a:pt x="10430" y="7192"/>
                        <a:pt x="10273" y="6757"/>
                      </a:cubicBezTo>
                      <a:cubicBezTo>
                        <a:pt x="10134" y="6322"/>
                        <a:pt x="9839" y="5957"/>
                        <a:pt x="9491" y="5662"/>
                      </a:cubicBezTo>
                      <a:cubicBezTo>
                        <a:pt x="7753" y="3715"/>
                        <a:pt x="5650" y="2186"/>
                        <a:pt x="3408" y="743"/>
                      </a:cubicBezTo>
                      <a:cubicBezTo>
                        <a:pt x="2886" y="448"/>
                        <a:pt x="2382" y="83"/>
                        <a:pt x="1809" y="13"/>
                      </a:cubicBezTo>
                      <a:cubicBezTo>
                        <a:pt x="1731" y="5"/>
                        <a:pt x="1653" y="1"/>
                        <a:pt x="15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0"/>
                <p:cNvSpPr/>
                <p:nvPr/>
              </p:nvSpPr>
              <p:spPr>
                <a:xfrm>
                  <a:off x="5483634" y="3148177"/>
                  <a:ext cx="202050" cy="22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9793" extrusionOk="0">
                      <a:moveTo>
                        <a:pt x="1477" y="0"/>
                      </a:moveTo>
                      <a:cubicBezTo>
                        <a:pt x="1047" y="0"/>
                        <a:pt x="619" y="159"/>
                        <a:pt x="366" y="460"/>
                      </a:cubicBezTo>
                      <a:cubicBezTo>
                        <a:pt x="1" y="825"/>
                        <a:pt x="1" y="1399"/>
                        <a:pt x="157" y="1834"/>
                      </a:cubicBezTo>
                      <a:cubicBezTo>
                        <a:pt x="296" y="2268"/>
                        <a:pt x="522" y="2703"/>
                        <a:pt x="870" y="3224"/>
                      </a:cubicBezTo>
                      <a:cubicBezTo>
                        <a:pt x="2469" y="5397"/>
                        <a:pt x="4276" y="7343"/>
                        <a:pt x="6310" y="9012"/>
                      </a:cubicBezTo>
                      <a:cubicBezTo>
                        <a:pt x="6718" y="9420"/>
                        <a:pt x="7311" y="9793"/>
                        <a:pt x="7856" y="9793"/>
                      </a:cubicBezTo>
                      <a:cubicBezTo>
                        <a:pt x="8078" y="9793"/>
                        <a:pt x="8292" y="9731"/>
                        <a:pt x="8483" y="9586"/>
                      </a:cubicBezTo>
                      <a:cubicBezTo>
                        <a:pt x="8848" y="9377"/>
                        <a:pt x="8987" y="8873"/>
                        <a:pt x="8917" y="8438"/>
                      </a:cubicBezTo>
                      <a:cubicBezTo>
                        <a:pt x="8848" y="8004"/>
                        <a:pt x="8622" y="7639"/>
                        <a:pt x="8413" y="7204"/>
                      </a:cubicBezTo>
                      <a:cubicBezTo>
                        <a:pt x="7110" y="4962"/>
                        <a:pt x="5302" y="2998"/>
                        <a:pt x="3477" y="1190"/>
                      </a:cubicBezTo>
                      <a:cubicBezTo>
                        <a:pt x="3042" y="756"/>
                        <a:pt x="2538" y="321"/>
                        <a:pt x="2034" y="95"/>
                      </a:cubicBezTo>
                      <a:cubicBezTo>
                        <a:pt x="1858" y="31"/>
                        <a:pt x="1667" y="0"/>
                        <a:pt x="147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0"/>
                <p:cNvSpPr/>
                <p:nvPr/>
              </p:nvSpPr>
              <p:spPr>
                <a:xfrm>
                  <a:off x="6260495" y="3731530"/>
                  <a:ext cx="187212" cy="19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8703" extrusionOk="0">
                      <a:moveTo>
                        <a:pt x="1109" y="0"/>
                      </a:moveTo>
                      <a:cubicBezTo>
                        <a:pt x="771" y="0"/>
                        <a:pt x="463" y="129"/>
                        <a:pt x="296" y="446"/>
                      </a:cubicBezTo>
                      <a:cubicBezTo>
                        <a:pt x="1" y="881"/>
                        <a:pt x="209" y="1455"/>
                        <a:pt x="505" y="1959"/>
                      </a:cubicBezTo>
                      <a:cubicBezTo>
                        <a:pt x="1878" y="4496"/>
                        <a:pt x="4207" y="6391"/>
                        <a:pt x="6380" y="8268"/>
                      </a:cubicBezTo>
                      <a:cubicBezTo>
                        <a:pt x="6658" y="8477"/>
                        <a:pt x="7023" y="8703"/>
                        <a:pt x="7388" y="8703"/>
                      </a:cubicBezTo>
                      <a:cubicBezTo>
                        <a:pt x="7892" y="8703"/>
                        <a:pt x="8327" y="8198"/>
                        <a:pt x="8327" y="7694"/>
                      </a:cubicBezTo>
                      <a:cubicBezTo>
                        <a:pt x="8327" y="7103"/>
                        <a:pt x="8118" y="6669"/>
                        <a:pt x="7822" y="6165"/>
                      </a:cubicBezTo>
                      <a:cubicBezTo>
                        <a:pt x="6884" y="4653"/>
                        <a:pt x="5511" y="3349"/>
                        <a:pt x="4207" y="2045"/>
                      </a:cubicBezTo>
                      <a:cubicBezTo>
                        <a:pt x="3338" y="1246"/>
                        <a:pt x="2747" y="811"/>
                        <a:pt x="2174" y="377"/>
                      </a:cubicBezTo>
                      <a:cubicBezTo>
                        <a:pt x="1875" y="151"/>
                        <a:pt x="1474" y="0"/>
                        <a:pt x="11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0"/>
                <p:cNvSpPr/>
                <p:nvPr/>
              </p:nvSpPr>
              <p:spPr>
                <a:xfrm>
                  <a:off x="5820872" y="3669276"/>
                  <a:ext cx="229411" cy="20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8934" extrusionOk="0">
                      <a:moveTo>
                        <a:pt x="1350" y="0"/>
                      </a:moveTo>
                      <a:cubicBezTo>
                        <a:pt x="1067" y="0"/>
                        <a:pt x="786" y="72"/>
                        <a:pt x="574" y="243"/>
                      </a:cubicBezTo>
                      <a:cubicBezTo>
                        <a:pt x="70" y="608"/>
                        <a:pt x="1" y="1251"/>
                        <a:pt x="209" y="1842"/>
                      </a:cubicBezTo>
                      <a:cubicBezTo>
                        <a:pt x="366" y="2416"/>
                        <a:pt x="800" y="2850"/>
                        <a:pt x="1235" y="3215"/>
                      </a:cubicBezTo>
                      <a:cubicBezTo>
                        <a:pt x="3112" y="5249"/>
                        <a:pt x="5285" y="6987"/>
                        <a:pt x="7683" y="8430"/>
                      </a:cubicBezTo>
                      <a:cubicBezTo>
                        <a:pt x="8031" y="8638"/>
                        <a:pt x="8396" y="8864"/>
                        <a:pt x="8761" y="8934"/>
                      </a:cubicBezTo>
                      <a:cubicBezTo>
                        <a:pt x="9196" y="8934"/>
                        <a:pt x="9630" y="8864"/>
                        <a:pt x="9926" y="8569"/>
                      </a:cubicBezTo>
                      <a:cubicBezTo>
                        <a:pt x="10134" y="8291"/>
                        <a:pt x="10204" y="7769"/>
                        <a:pt x="10065" y="7422"/>
                      </a:cubicBezTo>
                      <a:cubicBezTo>
                        <a:pt x="9926" y="7057"/>
                        <a:pt x="9700" y="6692"/>
                        <a:pt x="9422" y="6396"/>
                      </a:cubicBezTo>
                      <a:cubicBezTo>
                        <a:pt x="7683" y="4380"/>
                        <a:pt x="5580" y="2711"/>
                        <a:pt x="3477" y="1112"/>
                      </a:cubicBezTo>
                      <a:cubicBezTo>
                        <a:pt x="2817" y="608"/>
                        <a:pt x="2382" y="313"/>
                        <a:pt x="1948" y="104"/>
                      </a:cubicBezTo>
                      <a:cubicBezTo>
                        <a:pt x="1765" y="38"/>
                        <a:pt x="1557" y="0"/>
                        <a:pt x="1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0"/>
                <p:cNvSpPr/>
                <p:nvPr/>
              </p:nvSpPr>
              <p:spPr>
                <a:xfrm>
                  <a:off x="6118653" y="4109663"/>
                  <a:ext cx="195418" cy="22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2" h="10226" extrusionOk="0">
                      <a:moveTo>
                        <a:pt x="1530" y="1"/>
                      </a:moveTo>
                      <a:cubicBezTo>
                        <a:pt x="591" y="70"/>
                        <a:pt x="0" y="1217"/>
                        <a:pt x="226" y="2086"/>
                      </a:cubicBezTo>
                      <a:cubicBezTo>
                        <a:pt x="365" y="2955"/>
                        <a:pt x="1095" y="3616"/>
                        <a:pt x="1600" y="4346"/>
                      </a:cubicBezTo>
                      <a:cubicBezTo>
                        <a:pt x="2973" y="6154"/>
                        <a:pt x="4502" y="7822"/>
                        <a:pt x="6084" y="9404"/>
                      </a:cubicBezTo>
                      <a:cubicBezTo>
                        <a:pt x="6379" y="9699"/>
                        <a:pt x="6675" y="9995"/>
                        <a:pt x="7040" y="10134"/>
                      </a:cubicBezTo>
                      <a:cubicBezTo>
                        <a:pt x="7184" y="10192"/>
                        <a:pt x="7358" y="10225"/>
                        <a:pt x="7537" y="10225"/>
                      </a:cubicBezTo>
                      <a:cubicBezTo>
                        <a:pt x="7790" y="10225"/>
                        <a:pt x="8053" y="10158"/>
                        <a:pt x="8257" y="9995"/>
                      </a:cubicBezTo>
                      <a:cubicBezTo>
                        <a:pt x="8622" y="9769"/>
                        <a:pt x="8691" y="9265"/>
                        <a:pt x="8691" y="8900"/>
                      </a:cubicBezTo>
                      <a:cubicBezTo>
                        <a:pt x="8622" y="8465"/>
                        <a:pt x="8483" y="8100"/>
                        <a:pt x="8257" y="7822"/>
                      </a:cubicBezTo>
                      <a:cubicBezTo>
                        <a:pt x="6883" y="5285"/>
                        <a:pt x="5006" y="3112"/>
                        <a:pt x="3042" y="939"/>
                      </a:cubicBezTo>
                      <a:cubicBezTo>
                        <a:pt x="2695" y="505"/>
                        <a:pt x="2173" y="1"/>
                        <a:pt x="15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13" name="Google Shape;513;p10"/>
          <p:cNvGrpSpPr/>
          <p:nvPr/>
        </p:nvGrpSpPr>
        <p:grpSpPr>
          <a:xfrm>
            <a:off x="-914750" y="-758560"/>
            <a:ext cx="10651593" cy="6519476"/>
            <a:chOff x="-914750" y="-758560"/>
            <a:chExt cx="10651593" cy="6519476"/>
          </a:xfrm>
        </p:grpSpPr>
        <p:grpSp>
          <p:nvGrpSpPr>
            <p:cNvPr id="514" name="Google Shape;514;p10"/>
            <p:cNvGrpSpPr/>
            <p:nvPr/>
          </p:nvGrpSpPr>
          <p:grpSpPr>
            <a:xfrm>
              <a:off x="-914750" y="-758560"/>
              <a:ext cx="10651593" cy="6519476"/>
              <a:chOff x="-914750" y="-758560"/>
              <a:chExt cx="10651593" cy="6519476"/>
            </a:xfrm>
          </p:grpSpPr>
          <p:sp>
            <p:nvSpPr>
              <p:cNvPr id="515" name="Google Shape;515;p10"/>
              <p:cNvSpPr/>
              <p:nvPr/>
            </p:nvSpPr>
            <p:spPr>
              <a:xfrm rot="-2700000">
                <a:off x="6739364" y="4658020"/>
                <a:ext cx="788213" cy="928009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41277" extrusionOk="0">
                    <a:moveTo>
                      <a:pt x="29485" y="0"/>
                    </a:moveTo>
                    <a:cubicBezTo>
                      <a:pt x="28164" y="0"/>
                      <a:pt x="26651" y="284"/>
                      <a:pt x="25064" y="777"/>
                    </a:cubicBezTo>
                    <a:cubicBezTo>
                      <a:pt x="17086" y="3314"/>
                      <a:pt x="9699" y="7660"/>
                      <a:pt x="3477" y="13309"/>
                    </a:cubicBezTo>
                    <a:cubicBezTo>
                      <a:pt x="2173" y="14456"/>
                      <a:pt x="870" y="15759"/>
                      <a:pt x="435" y="17497"/>
                    </a:cubicBezTo>
                    <a:cubicBezTo>
                      <a:pt x="1" y="19097"/>
                      <a:pt x="366" y="20835"/>
                      <a:pt x="800" y="22434"/>
                    </a:cubicBezTo>
                    <a:cubicBezTo>
                      <a:pt x="2034" y="26779"/>
                      <a:pt x="3546" y="31038"/>
                      <a:pt x="5441" y="35174"/>
                    </a:cubicBezTo>
                    <a:cubicBezTo>
                      <a:pt x="6658" y="37921"/>
                      <a:pt x="8552" y="40962"/>
                      <a:pt x="11594" y="41258"/>
                    </a:cubicBezTo>
                    <a:cubicBezTo>
                      <a:pt x="11735" y="41271"/>
                      <a:pt x="11876" y="41277"/>
                      <a:pt x="12017" y="41277"/>
                    </a:cubicBezTo>
                    <a:cubicBezTo>
                      <a:pt x="13390" y="41277"/>
                      <a:pt x="14764" y="40692"/>
                      <a:pt x="16009" y="40093"/>
                    </a:cubicBezTo>
                    <a:cubicBezTo>
                      <a:pt x="19850" y="38355"/>
                      <a:pt x="23761" y="36617"/>
                      <a:pt x="27602" y="34879"/>
                    </a:cubicBezTo>
                    <a:cubicBezTo>
                      <a:pt x="29618" y="33940"/>
                      <a:pt x="31652" y="33002"/>
                      <a:pt x="33025" y="31264"/>
                    </a:cubicBezTo>
                    <a:cubicBezTo>
                      <a:pt x="34833" y="28952"/>
                      <a:pt x="34989" y="25754"/>
                      <a:pt x="34989" y="22781"/>
                    </a:cubicBezTo>
                    <a:cubicBezTo>
                      <a:pt x="35059" y="16698"/>
                      <a:pt x="34763" y="10545"/>
                      <a:pt x="34190" y="4461"/>
                    </a:cubicBezTo>
                    <a:cubicBezTo>
                      <a:pt x="34120" y="3523"/>
                      <a:pt x="34033" y="2584"/>
                      <a:pt x="33529" y="1785"/>
                    </a:cubicBezTo>
                    <a:cubicBezTo>
                      <a:pt x="32736" y="530"/>
                      <a:pt x="31289" y="0"/>
                      <a:pt x="29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0"/>
              <p:cNvSpPr/>
              <p:nvPr/>
            </p:nvSpPr>
            <p:spPr>
              <a:xfrm>
                <a:off x="1767890" y="-758560"/>
                <a:ext cx="1501787" cy="1112099"/>
              </a:xfrm>
              <a:custGeom>
                <a:avLst/>
                <a:gdLst/>
                <a:ahLst/>
                <a:cxnLst/>
                <a:rect l="l" t="t" r="r" b="b"/>
                <a:pathLst>
                  <a:path w="34260" h="26556" extrusionOk="0">
                    <a:moveTo>
                      <a:pt x="19974" y="0"/>
                    </a:moveTo>
                    <a:cubicBezTo>
                      <a:pt x="16211" y="0"/>
                      <a:pt x="11665" y="2170"/>
                      <a:pt x="7023" y="9128"/>
                    </a:cubicBezTo>
                    <a:cubicBezTo>
                      <a:pt x="1" y="19696"/>
                      <a:pt x="5076" y="22233"/>
                      <a:pt x="10360" y="25710"/>
                    </a:cubicBezTo>
                    <a:cubicBezTo>
                      <a:pt x="11249" y="26294"/>
                      <a:pt x="12272" y="26555"/>
                      <a:pt x="13382" y="26555"/>
                    </a:cubicBezTo>
                    <a:cubicBezTo>
                      <a:pt x="18874" y="26555"/>
                      <a:pt x="26527" y="20184"/>
                      <a:pt x="30922" y="15124"/>
                    </a:cubicBezTo>
                    <a:cubicBezTo>
                      <a:pt x="34260" y="11213"/>
                      <a:pt x="31722" y="5060"/>
                      <a:pt x="25204" y="1445"/>
                    </a:cubicBezTo>
                    <a:cubicBezTo>
                      <a:pt x="23751" y="613"/>
                      <a:pt x="21973" y="0"/>
                      <a:pt x="19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0"/>
              <p:cNvSpPr/>
              <p:nvPr/>
            </p:nvSpPr>
            <p:spPr>
              <a:xfrm>
                <a:off x="-914750" y="3625685"/>
                <a:ext cx="1128577" cy="646866"/>
              </a:xfrm>
              <a:custGeom>
                <a:avLst/>
                <a:gdLst/>
                <a:ahLst/>
                <a:cxnLst/>
                <a:rect l="l" t="t" r="r" b="b"/>
                <a:pathLst>
                  <a:path w="50198" h="28772" extrusionOk="0">
                    <a:moveTo>
                      <a:pt x="40313" y="1"/>
                    </a:moveTo>
                    <a:cubicBezTo>
                      <a:pt x="37525" y="1"/>
                      <a:pt x="34742" y="676"/>
                      <a:pt x="32017" y="1409"/>
                    </a:cubicBezTo>
                    <a:cubicBezTo>
                      <a:pt x="24908" y="3286"/>
                      <a:pt x="17816" y="5093"/>
                      <a:pt x="10724" y="6971"/>
                    </a:cubicBezTo>
                    <a:cubicBezTo>
                      <a:pt x="8621" y="7492"/>
                      <a:pt x="6379" y="8135"/>
                      <a:pt x="4641" y="9508"/>
                    </a:cubicBezTo>
                    <a:cubicBezTo>
                      <a:pt x="1738" y="11907"/>
                      <a:pt x="1008" y="15957"/>
                      <a:pt x="504" y="19659"/>
                    </a:cubicBezTo>
                    <a:cubicBezTo>
                      <a:pt x="296" y="21536"/>
                      <a:pt x="0" y="23570"/>
                      <a:pt x="661" y="25308"/>
                    </a:cubicBezTo>
                    <a:cubicBezTo>
                      <a:pt x="1580" y="27956"/>
                      <a:pt x="4299" y="28771"/>
                      <a:pt x="6840" y="28771"/>
                    </a:cubicBezTo>
                    <a:cubicBezTo>
                      <a:pt x="7901" y="28771"/>
                      <a:pt x="8931" y="28629"/>
                      <a:pt x="9786" y="28419"/>
                    </a:cubicBezTo>
                    <a:cubicBezTo>
                      <a:pt x="21292" y="25586"/>
                      <a:pt x="32660" y="22336"/>
                      <a:pt x="43958" y="18703"/>
                    </a:cubicBezTo>
                    <a:cubicBezTo>
                      <a:pt x="45922" y="18129"/>
                      <a:pt x="48094" y="17330"/>
                      <a:pt x="49102" y="15522"/>
                    </a:cubicBezTo>
                    <a:cubicBezTo>
                      <a:pt x="49763" y="14445"/>
                      <a:pt x="49902" y="13210"/>
                      <a:pt x="49972" y="11907"/>
                    </a:cubicBezTo>
                    <a:cubicBezTo>
                      <a:pt x="50197" y="9300"/>
                      <a:pt x="50197" y="6536"/>
                      <a:pt x="48894" y="4294"/>
                    </a:cubicBezTo>
                    <a:cubicBezTo>
                      <a:pt x="47295" y="1617"/>
                      <a:pt x="44184" y="244"/>
                      <a:pt x="41072" y="18"/>
                    </a:cubicBezTo>
                    <a:cubicBezTo>
                      <a:pt x="40819" y="6"/>
                      <a:pt x="40566" y="1"/>
                      <a:pt x="40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0"/>
              <p:cNvSpPr/>
              <p:nvPr/>
            </p:nvSpPr>
            <p:spPr>
              <a:xfrm rot="-1936751">
                <a:off x="1723097" y="441244"/>
                <a:ext cx="515633" cy="646862"/>
              </a:xfrm>
              <a:custGeom>
                <a:avLst/>
                <a:gdLst/>
                <a:ahLst/>
                <a:cxnLst/>
                <a:rect l="l" t="t" r="r" b="b"/>
                <a:pathLst>
                  <a:path w="28610" h="28161" extrusionOk="0">
                    <a:moveTo>
                      <a:pt x="15776" y="0"/>
                    </a:moveTo>
                    <a:cubicBezTo>
                      <a:pt x="12486" y="0"/>
                      <a:pt x="9195" y="600"/>
                      <a:pt x="6084" y="1741"/>
                    </a:cubicBezTo>
                    <a:cubicBezTo>
                      <a:pt x="4189" y="2454"/>
                      <a:pt x="2312" y="3479"/>
                      <a:pt x="1234" y="5130"/>
                    </a:cubicBezTo>
                    <a:cubicBezTo>
                      <a:pt x="278" y="6591"/>
                      <a:pt x="139" y="8468"/>
                      <a:pt x="70" y="10206"/>
                    </a:cubicBezTo>
                    <a:cubicBezTo>
                      <a:pt x="0" y="13387"/>
                      <a:pt x="365" y="16515"/>
                      <a:pt x="1008" y="19627"/>
                    </a:cubicBezTo>
                    <a:cubicBezTo>
                      <a:pt x="1443" y="21504"/>
                      <a:pt x="2016" y="23311"/>
                      <a:pt x="3181" y="24771"/>
                    </a:cubicBezTo>
                    <a:cubicBezTo>
                      <a:pt x="5788" y="27883"/>
                      <a:pt x="10359" y="28161"/>
                      <a:pt x="14409" y="28161"/>
                    </a:cubicBezTo>
                    <a:cubicBezTo>
                      <a:pt x="16443" y="28161"/>
                      <a:pt x="18459" y="28161"/>
                      <a:pt x="20267" y="27292"/>
                    </a:cubicBezTo>
                    <a:cubicBezTo>
                      <a:pt x="22161" y="26353"/>
                      <a:pt x="23465" y="24476"/>
                      <a:pt x="24473" y="22668"/>
                    </a:cubicBezTo>
                    <a:cubicBezTo>
                      <a:pt x="27219" y="17662"/>
                      <a:pt x="28610" y="12013"/>
                      <a:pt x="28523" y="6365"/>
                    </a:cubicBezTo>
                    <a:cubicBezTo>
                      <a:pt x="28453" y="5061"/>
                      <a:pt x="28314" y="3618"/>
                      <a:pt x="27376" y="2680"/>
                    </a:cubicBezTo>
                    <a:cubicBezTo>
                      <a:pt x="26872" y="2245"/>
                      <a:pt x="26142" y="1950"/>
                      <a:pt x="25481" y="1741"/>
                    </a:cubicBezTo>
                    <a:cubicBezTo>
                      <a:pt x="23604" y="1081"/>
                      <a:pt x="21657" y="437"/>
                      <a:pt x="18529" y="142"/>
                    </a:cubicBezTo>
                    <a:cubicBezTo>
                      <a:pt x="17614" y="47"/>
                      <a:pt x="16695" y="0"/>
                      <a:pt x="15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9" name="Google Shape;519;p10"/>
              <p:cNvGrpSpPr/>
              <p:nvPr/>
            </p:nvGrpSpPr>
            <p:grpSpPr>
              <a:xfrm>
                <a:off x="-108343" y="794267"/>
                <a:ext cx="1110120" cy="2577592"/>
                <a:chOff x="-198343" y="1271405"/>
                <a:chExt cx="1110120" cy="2577592"/>
              </a:xfrm>
            </p:grpSpPr>
            <p:sp>
              <p:nvSpPr>
                <p:cNvPr id="520" name="Google Shape;520;p10"/>
                <p:cNvSpPr/>
                <p:nvPr/>
              </p:nvSpPr>
              <p:spPr>
                <a:xfrm rot="1323346">
                  <a:off x="9989" y="2280599"/>
                  <a:ext cx="270446" cy="47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9" h="21135" extrusionOk="0">
                      <a:moveTo>
                        <a:pt x="8525" y="0"/>
                      </a:moveTo>
                      <a:cubicBezTo>
                        <a:pt x="7901" y="0"/>
                        <a:pt x="7253" y="81"/>
                        <a:pt x="6605" y="129"/>
                      </a:cubicBezTo>
                      <a:cubicBezTo>
                        <a:pt x="4276" y="494"/>
                        <a:pt x="2399" y="720"/>
                        <a:pt x="1391" y="2024"/>
                      </a:cubicBezTo>
                      <a:cubicBezTo>
                        <a:pt x="296" y="3327"/>
                        <a:pt x="1" y="5065"/>
                        <a:pt x="226" y="6734"/>
                      </a:cubicBezTo>
                      <a:cubicBezTo>
                        <a:pt x="366" y="8385"/>
                        <a:pt x="957" y="9915"/>
                        <a:pt x="1530" y="11514"/>
                      </a:cubicBezTo>
                      <a:lnTo>
                        <a:pt x="4641" y="19683"/>
                      </a:lnTo>
                      <a:cubicBezTo>
                        <a:pt x="4867" y="20274"/>
                        <a:pt x="5076" y="20848"/>
                        <a:pt x="5649" y="21074"/>
                      </a:cubicBezTo>
                      <a:cubicBezTo>
                        <a:pt x="5772" y="21115"/>
                        <a:pt x="5890" y="21134"/>
                        <a:pt x="6006" y="21134"/>
                      </a:cubicBezTo>
                      <a:cubicBezTo>
                        <a:pt x="6858" y="21134"/>
                        <a:pt x="7508" y="20082"/>
                        <a:pt x="7753" y="19179"/>
                      </a:cubicBezTo>
                      <a:cubicBezTo>
                        <a:pt x="9421" y="14330"/>
                        <a:pt x="10725" y="9411"/>
                        <a:pt x="11663" y="4405"/>
                      </a:cubicBezTo>
                      <a:cubicBezTo>
                        <a:pt x="11889" y="3466"/>
                        <a:pt x="12028" y="2458"/>
                        <a:pt x="11594" y="1589"/>
                      </a:cubicBezTo>
                      <a:cubicBezTo>
                        <a:pt x="11229" y="720"/>
                        <a:pt x="10290" y="216"/>
                        <a:pt x="9352" y="60"/>
                      </a:cubicBezTo>
                      <a:cubicBezTo>
                        <a:pt x="9082" y="16"/>
                        <a:pt x="8806" y="0"/>
                        <a:pt x="8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0"/>
                <p:cNvSpPr/>
                <p:nvPr/>
              </p:nvSpPr>
              <p:spPr>
                <a:xfrm rot="-7775169">
                  <a:off x="447738" y="1772660"/>
                  <a:ext cx="330624" cy="5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5" h="22321" extrusionOk="0">
                      <a:moveTo>
                        <a:pt x="13425" y="0"/>
                      </a:moveTo>
                      <a:cubicBezTo>
                        <a:pt x="12649" y="0"/>
                        <a:pt x="11765" y="690"/>
                        <a:pt x="11229" y="1380"/>
                      </a:cubicBezTo>
                      <a:cubicBezTo>
                        <a:pt x="7613" y="5725"/>
                        <a:pt x="4207" y="10296"/>
                        <a:pt x="1234" y="15076"/>
                      </a:cubicBezTo>
                      <a:cubicBezTo>
                        <a:pt x="591" y="16015"/>
                        <a:pt x="0" y="17023"/>
                        <a:pt x="157" y="18118"/>
                      </a:cubicBezTo>
                      <a:cubicBezTo>
                        <a:pt x="226" y="19126"/>
                        <a:pt x="939" y="19995"/>
                        <a:pt x="1895" y="20569"/>
                      </a:cubicBezTo>
                      <a:cubicBezTo>
                        <a:pt x="2764" y="21073"/>
                        <a:pt x="3772" y="21368"/>
                        <a:pt x="4780" y="21594"/>
                      </a:cubicBezTo>
                      <a:cubicBezTo>
                        <a:pt x="6312" y="21983"/>
                        <a:pt x="7686" y="22320"/>
                        <a:pt x="8886" y="22320"/>
                      </a:cubicBezTo>
                      <a:cubicBezTo>
                        <a:pt x="9674" y="22320"/>
                        <a:pt x="10386" y="22175"/>
                        <a:pt x="11020" y="21803"/>
                      </a:cubicBezTo>
                      <a:cubicBezTo>
                        <a:pt x="12602" y="20864"/>
                        <a:pt x="13627" y="19126"/>
                        <a:pt x="14062" y="17318"/>
                      </a:cubicBezTo>
                      <a:cubicBezTo>
                        <a:pt x="14566" y="15580"/>
                        <a:pt x="14566" y="13686"/>
                        <a:pt x="14635" y="11878"/>
                      </a:cubicBezTo>
                      <a:lnTo>
                        <a:pt x="14705" y="2040"/>
                      </a:lnTo>
                      <a:cubicBezTo>
                        <a:pt x="14705" y="1449"/>
                        <a:pt x="14705" y="650"/>
                        <a:pt x="14201" y="302"/>
                      </a:cubicBezTo>
                      <a:cubicBezTo>
                        <a:pt x="13970" y="90"/>
                        <a:pt x="13705" y="0"/>
                        <a:pt x="13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0"/>
                <p:cNvSpPr/>
                <p:nvPr/>
              </p:nvSpPr>
              <p:spPr>
                <a:xfrm>
                  <a:off x="373241" y="2445014"/>
                  <a:ext cx="301310" cy="523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2" h="23268" extrusionOk="0">
                      <a:moveTo>
                        <a:pt x="9004" y="1"/>
                      </a:moveTo>
                      <a:cubicBezTo>
                        <a:pt x="8901" y="1"/>
                        <a:pt x="8796" y="8"/>
                        <a:pt x="8691" y="24"/>
                      </a:cubicBezTo>
                      <a:cubicBezTo>
                        <a:pt x="7822" y="180"/>
                        <a:pt x="7318" y="1258"/>
                        <a:pt x="6518" y="2927"/>
                      </a:cubicBezTo>
                      <a:cubicBezTo>
                        <a:pt x="4485" y="6837"/>
                        <a:pt x="2677" y="10887"/>
                        <a:pt x="1078" y="15024"/>
                      </a:cubicBezTo>
                      <a:cubicBezTo>
                        <a:pt x="574" y="16467"/>
                        <a:pt x="0" y="18135"/>
                        <a:pt x="504" y="19578"/>
                      </a:cubicBezTo>
                      <a:cubicBezTo>
                        <a:pt x="939" y="20812"/>
                        <a:pt x="2016" y="21751"/>
                        <a:pt x="3181" y="22255"/>
                      </a:cubicBezTo>
                      <a:cubicBezTo>
                        <a:pt x="4415" y="22776"/>
                        <a:pt x="5719" y="22985"/>
                        <a:pt x="6953" y="23124"/>
                      </a:cubicBezTo>
                      <a:cubicBezTo>
                        <a:pt x="7570" y="23208"/>
                        <a:pt x="8228" y="23268"/>
                        <a:pt x="8878" y="23268"/>
                      </a:cubicBezTo>
                      <a:cubicBezTo>
                        <a:pt x="10517" y="23268"/>
                        <a:pt x="12108" y="22886"/>
                        <a:pt x="12880" y="21542"/>
                      </a:cubicBezTo>
                      <a:cubicBezTo>
                        <a:pt x="13401" y="20742"/>
                        <a:pt x="13314" y="19647"/>
                        <a:pt x="13314" y="18639"/>
                      </a:cubicBezTo>
                      <a:cubicBezTo>
                        <a:pt x="13245" y="13651"/>
                        <a:pt x="13106" y="8576"/>
                        <a:pt x="12011" y="3657"/>
                      </a:cubicBezTo>
                      <a:cubicBezTo>
                        <a:pt x="11872" y="2788"/>
                        <a:pt x="11576" y="1918"/>
                        <a:pt x="11072" y="1119"/>
                      </a:cubicBezTo>
                      <a:cubicBezTo>
                        <a:pt x="10563" y="471"/>
                        <a:pt x="9821" y="1"/>
                        <a:pt x="90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0"/>
                <p:cNvSpPr/>
                <p:nvPr/>
              </p:nvSpPr>
              <p:spPr>
                <a:xfrm>
                  <a:off x="-69313" y="3332798"/>
                  <a:ext cx="333753" cy="5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5" h="22960" extrusionOk="0">
                      <a:moveTo>
                        <a:pt x="12134" y="1"/>
                      </a:moveTo>
                      <a:cubicBezTo>
                        <a:pt x="11309" y="1"/>
                        <a:pt x="10592" y="1002"/>
                        <a:pt x="9491" y="2387"/>
                      </a:cubicBezTo>
                      <a:cubicBezTo>
                        <a:pt x="6727" y="5794"/>
                        <a:pt x="4120" y="9409"/>
                        <a:pt x="1739" y="13112"/>
                      </a:cubicBezTo>
                      <a:cubicBezTo>
                        <a:pt x="870" y="14415"/>
                        <a:pt x="0" y="15858"/>
                        <a:pt x="139" y="17457"/>
                      </a:cubicBezTo>
                      <a:cubicBezTo>
                        <a:pt x="296" y="18761"/>
                        <a:pt x="1165" y="19838"/>
                        <a:pt x="2243" y="20568"/>
                      </a:cubicBezTo>
                      <a:cubicBezTo>
                        <a:pt x="3338" y="21368"/>
                        <a:pt x="4554" y="21802"/>
                        <a:pt x="5788" y="22237"/>
                      </a:cubicBezTo>
                      <a:cubicBezTo>
                        <a:pt x="6868" y="22615"/>
                        <a:pt x="8110" y="22959"/>
                        <a:pt x="9254" y="22959"/>
                      </a:cubicBezTo>
                      <a:cubicBezTo>
                        <a:pt x="10263" y="22959"/>
                        <a:pt x="11195" y="22691"/>
                        <a:pt x="11872" y="21941"/>
                      </a:cubicBezTo>
                      <a:cubicBezTo>
                        <a:pt x="12532" y="21211"/>
                        <a:pt x="12741" y="20134"/>
                        <a:pt x="12897" y="19195"/>
                      </a:cubicBezTo>
                      <a:cubicBezTo>
                        <a:pt x="13906" y="14259"/>
                        <a:pt x="14844" y="9270"/>
                        <a:pt x="14775" y="4264"/>
                      </a:cubicBezTo>
                      <a:cubicBezTo>
                        <a:pt x="14775" y="3326"/>
                        <a:pt x="14705" y="2387"/>
                        <a:pt x="14340" y="1588"/>
                      </a:cubicBezTo>
                      <a:cubicBezTo>
                        <a:pt x="13975" y="719"/>
                        <a:pt x="13176" y="6"/>
                        <a:pt x="12237" y="6"/>
                      </a:cubicBezTo>
                      <a:cubicBezTo>
                        <a:pt x="12203" y="3"/>
                        <a:pt x="12168" y="1"/>
                        <a:pt x="121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0"/>
                <p:cNvSpPr/>
                <p:nvPr/>
              </p:nvSpPr>
              <p:spPr>
                <a:xfrm>
                  <a:off x="-198343" y="1271405"/>
                  <a:ext cx="377908" cy="53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9" h="23670" extrusionOk="0">
                      <a:moveTo>
                        <a:pt x="8334" y="1"/>
                      </a:moveTo>
                      <a:cubicBezTo>
                        <a:pt x="8125" y="1"/>
                        <a:pt x="7908" y="28"/>
                        <a:pt x="7683" y="82"/>
                      </a:cubicBezTo>
                      <a:cubicBezTo>
                        <a:pt x="6084" y="447"/>
                        <a:pt x="4781" y="1681"/>
                        <a:pt x="3547" y="2846"/>
                      </a:cubicBezTo>
                      <a:cubicBezTo>
                        <a:pt x="2035" y="4288"/>
                        <a:pt x="366" y="6027"/>
                        <a:pt x="209" y="8199"/>
                      </a:cubicBezTo>
                      <a:cubicBezTo>
                        <a:pt x="1" y="10511"/>
                        <a:pt x="1513" y="12475"/>
                        <a:pt x="2904" y="14144"/>
                      </a:cubicBezTo>
                      <a:cubicBezTo>
                        <a:pt x="5215" y="16751"/>
                        <a:pt x="7683" y="19271"/>
                        <a:pt x="10204" y="21739"/>
                      </a:cubicBezTo>
                      <a:cubicBezTo>
                        <a:pt x="11233" y="22710"/>
                        <a:pt x="12467" y="23669"/>
                        <a:pt x="13765" y="23669"/>
                      </a:cubicBezTo>
                      <a:cubicBezTo>
                        <a:pt x="14024" y="23669"/>
                        <a:pt x="14286" y="23631"/>
                        <a:pt x="14549" y="23547"/>
                      </a:cubicBezTo>
                      <a:cubicBezTo>
                        <a:pt x="15853" y="23112"/>
                        <a:pt x="16652" y="21531"/>
                        <a:pt x="16722" y="20001"/>
                      </a:cubicBezTo>
                      <a:cubicBezTo>
                        <a:pt x="16809" y="18489"/>
                        <a:pt x="16218" y="17029"/>
                        <a:pt x="15714" y="15656"/>
                      </a:cubicBezTo>
                      <a:lnTo>
                        <a:pt x="11073" y="2620"/>
                      </a:lnTo>
                      <a:cubicBezTo>
                        <a:pt x="10466" y="888"/>
                        <a:pt x="9532" y="1"/>
                        <a:pt x="83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" name="Google Shape;525;p10"/>
              <p:cNvSpPr/>
              <p:nvPr/>
            </p:nvSpPr>
            <p:spPr>
              <a:xfrm rot="-3139246">
                <a:off x="8835952" y="2427185"/>
                <a:ext cx="462423" cy="812479"/>
              </a:xfrm>
              <a:custGeom>
                <a:avLst/>
                <a:gdLst/>
                <a:ahLst/>
                <a:cxnLst/>
                <a:rect l="l" t="t" r="r" b="b"/>
                <a:pathLst>
                  <a:path w="12029" h="21135" extrusionOk="0">
                    <a:moveTo>
                      <a:pt x="8525" y="0"/>
                    </a:moveTo>
                    <a:cubicBezTo>
                      <a:pt x="7901" y="0"/>
                      <a:pt x="7253" y="81"/>
                      <a:pt x="6605" y="129"/>
                    </a:cubicBezTo>
                    <a:cubicBezTo>
                      <a:pt x="4276" y="494"/>
                      <a:pt x="2399" y="720"/>
                      <a:pt x="1391" y="2024"/>
                    </a:cubicBezTo>
                    <a:cubicBezTo>
                      <a:pt x="296" y="3327"/>
                      <a:pt x="1" y="5065"/>
                      <a:pt x="226" y="6734"/>
                    </a:cubicBezTo>
                    <a:cubicBezTo>
                      <a:pt x="366" y="8385"/>
                      <a:pt x="957" y="9915"/>
                      <a:pt x="1530" y="11514"/>
                    </a:cubicBezTo>
                    <a:lnTo>
                      <a:pt x="4641" y="19683"/>
                    </a:lnTo>
                    <a:cubicBezTo>
                      <a:pt x="4867" y="20274"/>
                      <a:pt x="5076" y="20848"/>
                      <a:pt x="5649" y="21074"/>
                    </a:cubicBezTo>
                    <a:cubicBezTo>
                      <a:pt x="5772" y="21115"/>
                      <a:pt x="5890" y="21134"/>
                      <a:pt x="6006" y="21134"/>
                    </a:cubicBezTo>
                    <a:cubicBezTo>
                      <a:pt x="6858" y="21134"/>
                      <a:pt x="7508" y="20082"/>
                      <a:pt x="7753" y="19179"/>
                    </a:cubicBezTo>
                    <a:cubicBezTo>
                      <a:pt x="9421" y="14330"/>
                      <a:pt x="10725" y="9411"/>
                      <a:pt x="11663" y="4405"/>
                    </a:cubicBezTo>
                    <a:cubicBezTo>
                      <a:pt x="11889" y="3466"/>
                      <a:pt x="12028" y="2458"/>
                      <a:pt x="11594" y="1589"/>
                    </a:cubicBezTo>
                    <a:cubicBezTo>
                      <a:pt x="11229" y="720"/>
                      <a:pt x="10290" y="216"/>
                      <a:pt x="9352" y="60"/>
                    </a:cubicBezTo>
                    <a:cubicBezTo>
                      <a:pt x="9082" y="16"/>
                      <a:pt x="8806" y="0"/>
                      <a:pt x="8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0"/>
              <p:cNvSpPr/>
              <p:nvPr/>
            </p:nvSpPr>
            <p:spPr>
              <a:xfrm rot="-5400000">
                <a:off x="8505729" y="929819"/>
                <a:ext cx="729817" cy="1128771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22960" extrusionOk="0">
                    <a:moveTo>
                      <a:pt x="12134" y="1"/>
                    </a:moveTo>
                    <a:cubicBezTo>
                      <a:pt x="11309" y="1"/>
                      <a:pt x="10592" y="1002"/>
                      <a:pt x="9491" y="2387"/>
                    </a:cubicBezTo>
                    <a:cubicBezTo>
                      <a:pt x="6727" y="5794"/>
                      <a:pt x="4120" y="9409"/>
                      <a:pt x="1739" y="13112"/>
                    </a:cubicBezTo>
                    <a:cubicBezTo>
                      <a:pt x="870" y="14415"/>
                      <a:pt x="0" y="15858"/>
                      <a:pt x="139" y="17457"/>
                    </a:cubicBezTo>
                    <a:cubicBezTo>
                      <a:pt x="296" y="18761"/>
                      <a:pt x="1165" y="19838"/>
                      <a:pt x="2243" y="20568"/>
                    </a:cubicBezTo>
                    <a:cubicBezTo>
                      <a:pt x="3338" y="21368"/>
                      <a:pt x="4554" y="21802"/>
                      <a:pt x="5788" y="22237"/>
                    </a:cubicBezTo>
                    <a:cubicBezTo>
                      <a:pt x="6868" y="22615"/>
                      <a:pt x="8110" y="22959"/>
                      <a:pt x="9254" y="22959"/>
                    </a:cubicBezTo>
                    <a:cubicBezTo>
                      <a:pt x="10263" y="22959"/>
                      <a:pt x="11195" y="22691"/>
                      <a:pt x="11872" y="21941"/>
                    </a:cubicBezTo>
                    <a:cubicBezTo>
                      <a:pt x="12532" y="21211"/>
                      <a:pt x="12741" y="20134"/>
                      <a:pt x="12897" y="19195"/>
                    </a:cubicBezTo>
                    <a:cubicBezTo>
                      <a:pt x="13906" y="14259"/>
                      <a:pt x="14844" y="9270"/>
                      <a:pt x="14775" y="4264"/>
                    </a:cubicBezTo>
                    <a:cubicBezTo>
                      <a:pt x="14775" y="3326"/>
                      <a:pt x="14705" y="2387"/>
                      <a:pt x="14340" y="1588"/>
                    </a:cubicBezTo>
                    <a:cubicBezTo>
                      <a:pt x="13975" y="719"/>
                      <a:pt x="13176" y="6"/>
                      <a:pt x="12237" y="6"/>
                    </a:cubicBezTo>
                    <a:cubicBezTo>
                      <a:pt x="12203" y="3"/>
                      <a:pt x="12168" y="1"/>
                      <a:pt x="12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0"/>
              <p:cNvSpPr/>
              <p:nvPr/>
            </p:nvSpPr>
            <p:spPr>
              <a:xfrm>
                <a:off x="2249115" y="4547386"/>
                <a:ext cx="1501774" cy="1213530"/>
              </a:xfrm>
              <a:custGeom>
                <a:avLst/>
                <a:gdLst/>
                <a:ahLst/>
                <a:cxnLst/>
                <a:rect l="l" t="t" r="r" b="b"/>
                <a:pathLst>
                  <a:path w="29031" h="20714" extrusionOk="0">
                    <a:moveTo>
                      <a:pt x="14125" y="1"/>
                    </a:moveTo>
                    <a:cubicBezTo>
                      <a:pt x="13217" y="1"/>
                      <a:pt x="12295" y="123"/>
                      <a:pt x="11368" y="388"/>
                    </a:cubicBezTo>
                    <a:cubicBezTo>
                      <a:pt x="2173" y="2996"/>
                      <a:pt x="1" y="10522"/>
                      <a:pt x="1374" y="15527"/>
                    </a:cubicBezTo>
                    <a:cubicBezTo>
                      <a:pt x="2368" y="19098"/>
                      <a:pt x="8347" y="20714"/>
                      <a:pt x="14360" y="20714"/>
                    </a:cubicBezTo>
                    <a:cubicBezTo>
                      <a:pt x="20642" y="20714"/>
                      <a:pt x="26961" y="18950"/>
                      <a:pt x="27672" y="15806"/>
                    </a:cubicBezTo>
                    <a:cubicBezTo>
                      <a:pt x="29030" y="9622"/>
                      <a:pt x="22153" y="1"/>
                      <a:pt x="14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0"/>
              <p:cNvSpPr/>
              <p:nvPr/>
            </p:nvSpPr>
            <p:spPr>
              <a:xfrm rot="-3139427">
                <a:off x="8244061" y="-121930"/>
                <a:ext cx="1095324" cy="1542371"/>
              </a:xfrm>
              <a:custGeom>
                <a:avLst/>
                <a:gdLst/>
                <a:ahLst/>
                <a:cxnLst/>
                <a:rect l="l" t="t" r="r" b="b"/>
                <a:pathLst>
                  <a:path w="16809" h="23670" extrusionOk="0">
                    <a:moveTo>
                      <a:pt x="8334" y="1"/>
                    </a:moveTo>
                    <a:cubicBezTo>
                      <a:pt x="8125" y="1"/>
                      <a:pt x="7908" y="28"/>
                      <a:pt x="7683" y="82"/>
                    </a:cubicBezTo>
                    <a:cubicBezTo>
                      <a:pt x="6084" y="447"/>
                      <a:pt x="4781" y="1681"/>
                      <a:pt x="3547" y="2846"/>
                    </a:cubicBezTo>
                    <a:cubicBezTo>
                      <a:pt x="2035" y="4288"/>
                      <a:pt x="366" y="6027"/>
                      <a:pt x="209" y="8199"/>
                    </a:cubicBezTo>
                    <a:cubicBezTo>
                      <a:pt x="1" y="10511"/>
                      <a:pt x="1513" y="12475"/>
                      <a:pt x="2904" y="14144"/>
                    </a:cubicBezTo>
                    <a:cubicBezTo>
                      <a:pt x="5215" y="16751"/>
                      <a:pt x="7683" y="19271"/>
                      <a:pt x="10204" y="21739"/>
                    </a:cubicBezTo>
                    <a:cubicBezTo>
                      <a:pt x="11233" y="22710"/>
                      <a:pt x="12467" y="23669"/>
                      <a:pt x="13765" y="23669"/>
                    </a:cubicBezTo>
                    <a:cubicBezTo>
                      <a:pt x="14024" y="23669"/>
                      <a:pt x="14286" y="23631"/>
                      <a:pt x="14549" y="23547"/>
                    </a:cubicBezTo>
                    <a:cubicBezTo>
                      <a:pt x="15853" y="23112"/>
                      <a:pt x="16652" y="21531"/>
                      <a:pt x="16722" y="20001"/>
                    </a:cubicBezTo>
                    <a:cubicBezTo>
                      <a:pt x="16809" y="18489"/>
                      <a:pt x="16218" y="17029"/>
                      <a:pt x="15714" y="15656"/>
                    </a:cubicBezTo>
                    <a:lnTo>
                      <a:pt x="11073" y="2620"/>
                    </a:lnTo>
                    <a:cubicBezTo>
                      <a:pt x="10466" y="888"/>
                      <a:pt x="9532" y="1"/>
                      <a:pt x="83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10"/>
            <p:cNvGrpSpPr/>
            <p:nvPr/>
          </p:nvGrpSpPr>
          <p:grpSpPr>
            <a:xfrm rot="-6202840">
              <a:off x="2577570" y="4729912"/>
              <a:ext cx="772392" cy="730926"/>
              <a:chOff x="5381249" y="3148177"/>
              <a:chExt cx="1434563" cy="1447086"/>
            </a:xfrm>
          </p:grpSpPr>
          <p:sp>
            <p:nvSpPr>
              <p:cNvPr id="530" name="Google Shape;530;p10"/>
              <p:cNvSpPr/>
              <p:nvPr/>
            </p:nvSpPr>
            <p:spPr>
              <a:xfrm>
                <a:off x="5381249" y="3594229"/>
                <a:ext cx="211830" cy="183277"/>
              </a:xfrm>
              <a:custGeom>
                <a:avLst/>
                <a:gdLst/>
                <a:ahLst/>
                <a:cxnLst/>
                <a:rect l="l" t="t" r="r" b="b"/>
                <a:pathLst>
                  <a:path w="9422" h="8152" extrusionOk="0">
                    <a:moveTo>
                      <a:pt x="1581" y="0"/>
                    </a:moveTo>
                    <a:cubicBezTo>
                      <a:pt x="1352" y="0"/>
                      <a:pt x="1115" y="33"/>
                      <a:pt x="870" y="105"/>
                    </a:cubicBezTo>
                    <a:cubicBezTo>
                      <a:pt x="209" y="331"/>
                      <a:pt x="1" y="1200"/>
                      <a:pt x="140" y="1774"/>
                    </a:cubicBezTo>
                    <a:cubicBezTo>
                      <a:pt x="366" y="2417"/>
                      <a:pt x="870" y="2938"/>
                      <a:pt x="1304" y="3373"/>
                    </a:cubicBezTo>
                    <a:cubicBezTo>
                      <a:pt x="3042" y="5111"/>
                      <a:pt x="4850" y="6918"/>
                      <a:pt x="7162" y="7927"/>
                    </a:cubicBezTo>
                    <a:cubicBezTo>
                      <a:pt x="7491" y="8052"/>
                      <a:pt x="7857" y="8151"/>
                      <a:pt x="8193" y="8151"/>
                    </a:cubicBezTo>
                    <a:cubicBezTo>
                      <a:pt x="8460" y="8151"/>
                      <a:pt x="8707" y="8088"/>
                      <a:pt x="8900" y="7927"/>
                    </a:cubicBezTo>
                    <a:cubicBezTo>
                      <a:pt x="9335" y="7631"/>
                      <a:pt x="9421" y="7057"/>
                      <a:pt x="9265" y="6553"/>
                    </a:cubicBezTo>
                    <a:cubicBezTo>
                      <a:pt x="9126" y="6119"/>
                      <a:pt x="8830" y="5754"/>
                      <a:pt x="8465" y="5389"/>
                    </a:cubicBezTo>
                    <a:cubicBezTo>
                      <a:pt x="7023" y="3651"/>
                      <a:pt x="5354" y="2139"/>
                      <a:pt x="3547" y="765"/>
                    </a:cubicBezTo>
                    <a:cubicBezTo>
                      <a:pt x="2941" y="318"/>
                      <a:pt x="2296" y="0"/>
                      <a:pt x="15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0"/>
              <p:cNvSpPr/>
              <p:nvPr/>
            </p:nvSpPr>
            <p:spPr>
              <a:xfrm>
                <a:off x="5886139" y="4387434"/>
                <a:ext cx="185638" cy="207828"/>
              </a:xfrm>
              <a:custGeom>
                <a:avLst/>
                <a:gdLst/>
                <a:ahLst/>
                <a:cxnLst/>
                <a:rect l="l" t="t" r="r" b="b"/>
                <a:pathLst>
                  <a:path w="8257" h="9244" extrusionOk="0">
                    <a:moveTo>
                      <a:pt x="1313" y="0"/>
                    </a:moveTo>
                    <a:cubicBezTo>
                      <a:pt x="1213" y="0"/>
                      <a:pt x="1112" y="7"/>
                      <a:pt x="1009" y="21"/>
                    </a:cubicBezTo>
                    <a:cubicBezTo>
                      <a:pt x="348" y="160"/>
                      <a:pt x="0" y="890"/>
                      <a:pt x="70" y="1551"/>
                    </a:cubicBezTo>
                    <a:cubicBezTo>
                      <a:pt x="140" y="2194"/>
                      <a:pt x="505" y="2767"/>
                      <a:pt x="870" y="3358"/>
                    </a:cubicBezTo>
                    <a:cubicBezTo>
                      <a:pt x="2312" y="5375"/>
                      <a:pt x="3755" y="7408"/>
                      <a:pt x="5858" y="8781"/>
                    </a:cubicBezTo>
                    <a:cubicBezTo>
                      <a:pt x="6199" y="9029"/>
                      <a:pt x="6644" y="9244"/>
                      <a:pt x="7074" y="9244"/>
                    </a:cubicBezTo>
                    <a:cubicBezTo>
                      <a:pt x="7279" y="9244"/>
                      <a:pt x="7480" y="9195"/>
                      <a:pt x="7666" y="9077"/>
                    </a:cubicBezTo>
                    <a:cubicBezTo>
                      <a:pt x="8031" y="8851"/>
                      <a:pt x="8257" y="8347"/>
                      <a:pt x="8170" y="7843"/>
                    </a:cubicBezTo>
                    <a:cubicBezTo>
                      <a:pt x="8100" y="7339"/>
                      <a:pt x="7892" y="6904"/>
                      <a:pt x="7666" y="6470"/>
                    </a:cubicBezTo>
                    <a:cubicBezTo>
                      <a:pt x="6519" y="4592"/>
                      <a:pt x="5058" y="2767"/>
                      <a:pt x="3546" y="1116"/>
                    </a:cubicBezTo>
                    <a:cubicBezTo>
                      <a:pt x="2953" y="523"/>
                      <a:pt x="2192" y="0"/>
                      <a:pt x="1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0"/>
              <p:cNvSpPr/>
              <p:nvPr/>
            </p:nvSpPr>
            <p:spPr>
              <a:xfrm>
                <a:off x="5944750" y="3293616"/>
                <a:ext cx="166101" cy="221498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9852" extrusionOk="0">
                    <a:moveTo>
                      <a:pt x="1292" y="1"/>
                    </a:moveTo>
                    <a:cubicBezTo>
                      <a:pt x="1245" y="1"/>
                      <a:pt x="1197" y="2"/>
                      <a:pt x="1148" y="5"/>
                    </a:cubicBezTo>
                    <a:cubicBezTo>
                      <a:pt x="505" y="5"/>
                      <a:pt x="70" y="735"/>
                      <a:pt x="70" y="1378"/>
                    </a:cubicBezTo>
                    <a:cubicBezTo>
                      <a:pt x="1" y="2039"/>
                      <a:pt x="348" y="2682"/>
                      <a:pt x="644" y="3273"/>
                    </a:cubicBezTo>
                    <a:cubicBezTo>
                      <a:pt x="1808" y="5446"/>
                      <a:pt x="3042" y="7688"/>
                      <a:pt x="4920" y="9270"/>
                    </a:cubicBezTo>
                    <a:cubicBezTo>
                      <a:pt x="5322" y="9561"/>
                      <a:pt x="5823" y="9852"/>
                      <a:pt x="6301" y="9852"/>
                    </a:cubicBezTo>
                    <a:cubicBezTo>
                      <a:pt x="6422" y="9852"/>
                      <a:pt x="6542" y="9833"/>
                      <a:pt x="6658" y="9791"/>
                    </a:cubicBezTo>
                    <a:cubicBezTo>
                      <a:pt x="7092" y="9565"/>
                      <a:pt x="7301" y="9061"/>
                      <a:pt x="7388" y="8627"/>
                    </a:cubicBezTo>
                    <a:cubicBezTo>
                      <a:pt x="7388" y="8122"/>
                      <a:pt x="7162" y="7688"/>
                      <a:pt x="6953" y="7253"/>
                    </a:cubicBezTo>
                    <a:cubicBezTo>
                      <a:pt x="6084" y="5150"/>
                      <a:pt x="4850" y="3186"/>
                      <a:pt x="3547" y="1378"/>
                    </a:cubicBezTo>
                    <a:cubicBezTo>
                      <a:pt x="2982" y="698"/>
                      <a:pt x="2306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0"/>
              <p:cNvSpPr/>
              <p:nvPr/>
            </p:nvSpPr>
            <p:spPr>
              <a:xfrm>
                <a:off x="5643463" y="3936368"/>
                <a:ext cx="206749" cy="215315"/>
              </a:xfrm>
              <a:custGeom>
                <a:avLst/>
                <a:gdLst/>
                <a:ahLst/>
                <a:cxnLst/>
                <a:rect l="l" t="t" r="r" b="b"/>
                <a:pathLst>
                  <a:path w="9196" h="9577" extrusionOk="0">
                    <a:moveTo>
                      <a:pt x="1390" y="0"/>
                    </a:moveTo>
                    <a:cubicBezTo>
                      <a:pt x="960" y="0"/>
                      <a:pt x="532" y="160"/>
                      <a:pt x="279" y="461"/>
                    </a:cubicBezTo>
                    <a:cubicBezTo>
                      <a:pt x="1" y="895"/>
                      <a:pt x="1" y="1399"/>
                      <a:pt x="140" y="1834"/>
                    </a:cubicBezTo>
                    <a:cubicBezTo>
                      <a:pt x="279" y="2338"/>
                      <a:pt x="505" y="2772"/>
                      <a:pt x="939" y="3207"/>
                    </a:cubicBezTo>
                    <a:cubicBezTo>
                      <a:pt x="2608" y="5310"/>
                      <a:pt x="4485" y="7187"/>
                      <a:pt x="6519" y="8856"/>
                    </a:cubicBezTo>
                    <a:cubicBezTo>
                      <a:pt x="6973" y="9212"/>
                      <a:pt x="7574" y="9576"/>
                      <a:pt x="8121" y="9576"/>
                    </a:cubicBezTo>
                    <a:cubicBezTo>
                      <a:pt x="8349" y="9576"/>
                      <a:pt x="8567" y="9513"/>
                      <a:pt x="8761" y="9360"/>
                    </a:cubicBezTo>
                    <a:cubicBezTo>
                      <a:pt x="9056" y="9082"/>
                      <a:pt x="9195" y="8578"/>
                      <a:pt x="9126" y="8143"/>
                    </a:cubicBezTo>
                    <a:cubicBezTo>
                      <a:pt x="9056" y="7709"/>
                      <a:pt x="8830" y="7344"/>
                      <a:pt x="8622" y="6979"/>
                    </a:cubicBezTo>
                    <a:cubicBezTo>
                      <a:pt x="7162" y="4736"/>
                      <a:pt x="5354" y="2842"/>
                      <a:pt x="3407" y="1104"/>
                    </a:cubicBezTo>
                    <a:cubicBezTo>
                      <a:pt x="2973" y="669"/>
                      <a:pt x="2538" y="235"/>
                      <a:pt x="1947" y="96"/>
                    </a:cubicBezTo>
                    <a:cubicBezTo>
                      <a:pt x="1771" y="32"/>
                      <a:pt x="1580" y="0"/>
                      <a:pt x="13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0"/>
              <p:cNvSpPr/>
              <p:nvPr/>
            </p:nvSpPr>
            <p:spPr>
              <a:xfrm>
                <a:off x="6581320" y="4193793"/>
                <a:ext cx="234492" cy="186807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8309" extrusionOk="0">
                    <a:moveTo>
                      <a:pt x="1576" y="1"/>
                    </a:moveTo>
                    <a:cubicBezTo>
                      <a:pt x="1001" y="1"/>
                      <a:pt x="470" y="229"/>
                      <a:pt x="210" y="674"/>
                    </a:cubicBezTo>
                    <a:cubicBezTo>
                      <a:pt x="1" y="1108"/>
                      <a:pt x="71" y="1682"/>
                      <a:pt x="366" y="2116"/>
                    </a:cubicBezTo>
                    <a:cubicBezTo>
                      <a:pt x="575" y="2481"/>
                      <a:pt x="870" y="2916"/>
                      <a:pt x="1305" y="3281"/>
                    </a:cubicBezTo>
                    <a:cubicBezTo>
                      <a:pt x="3321" y="5088"/>
                      <a:pt x="5493" y="6601"/>
                      <a:pt x="7823" y="7835"/>
                    </a:cubicBezTo>
                    <a:cubicBezTo>
                      <a:pt x="8253" y="8097"/>
                      <a:pt x="8798" y="8309"/>
                      <a:pt x="9273" y="8309"/>
                    </a:cubicBezTo>
                    <a:cubicBezTo>
                      <a:pt x="9584" y="8309"/>
                      <a:pt x="9865" y="8218"/>
                      <a:pt x="10065" y="7991"/>
                    </a:cubicBezTo>
                    <a:cubicBezTo>
                      <a:pt x="10360" y="7696"/>
                      <a:pt x="10430" y="7192"/>
                      <a:pt x="10273" y="6757"/>
                    </a:cubicBezTo>
                    <a:cubicBezTo>
                      <a:pt x="10134" y="6322"/>
                      <a:pt x="9839" y="5957"/>
                      <a:pt x="9491" y="5662"/>
                    </a:cubicBezTo>
                    <a:cubicBezTo>
                      <a:pt x="7753" y="3715"/>
                      <a:pt x="5650" y="2186"/>
                      <a:pt x="3408" y="743"/>
                    </a:cubicBezTo>
                    <a:cubicBezTo>
                      <a:pt x="2886" y="448"/>
                      <a:pt x="2382" y="83"/>
                      <a:pt x="1809" y="13"/>
                    </a:cubicBezTo>
                    <a:cubicBezTo>
                      <a:pt x="1731" y="5"/>
                      <a:pt x="1653" y="1"/>
                      <a:pt x="15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>
                <a:off x="5483634" y="3148177"/>
                <a:ext cx="202050" cy="22017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9793" extrusionOk="0">
                    <a:moveTo>
                      <a:pt x="1477" y="0"/>
                    </a:moveTo>
                    <a:cubicBezTo>
                      <a:pt x="1047" y="0"/>
                      <a:pt x="619" y="159"/>
                      <a:pt x="366" y="460"/>
                    </a:cubicBezTo>
                    <a:cubicBezTo>
                      <a:pt x="1" y="825"/>
                      <a:pt x="1" y="1399"/>
                      <a:pt x="157" y="1834"/>
                    </a:cubicBezTo>
                    <a:cubicBezTo>
                      <a:pt x="296" y="2268"/>
                      <a:pt x="522" y="2703"/>
                      <a:pt x="870" y="3224"/>
                    </a:cubicBezTo>
                    <a:cubicBezTo>
                      <a:pt x="2469" y="5397"/>
                      <a:pt x="4276" y="7343"/>
                      <a:pt x="6310" y="9012"/>
                    </a:cubicBezTo>
                    <a:cubicBezTo>
                      <a:pt x="6718" y="9420"/>
                      <a:pt x="7311" y="9793"/>
                      <a:pt x="7856" y="9793"/>
                    </a:cubicBezTo>
                    <a:cubicBezTo>
                      <a:pt x="8078" y="9793"/>
                      <a:pt x="8292" y="9731"/>
                      <a:pt x="8483" y="9586"/>
                    </a:cubicBezTo>
                    <a:cubicBezTo>
                      <a:pt x="8848" y="9377"/>
                      <a:pt x="8987" y="8873"/>
                      <a:pt x="8917" y="8438"/>
                    </a:cubicBezTo>
                    <a:cubicBezTo>
                      <a:pt x="8848" y="8004"/>
                      <a:pt x="8622" y="7639"/>
                      <a:pt x="8413" y="7204"/>
                    </a:cubicBezTo>
                    <a:cubicBezTo>
                      <a:pt x="7110" y="4962"/>
                      <a:pt x="5302" y="2998"/>
                      <a:pt x="3477" y="1190"/>
                    </a:cubicBezTo>
                    <a:cubicBezTo>
                      <a:pt x="3042" y="756"/>
                      <a:pt x="2538" y="321"/>
                      <a:pt x="2034" y="95"/>
                    </a:cubicBezTo>
                    <a:cubicBezTo>
                      <a:pt x="1858" y="31"/>
                      <a:pt x="1667" y="0"/>
                      <a:pt x="1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0"/>
              <p:cNvSpPr/>
              <p:nvPr/>
            </p:nvSpPr>
            <p:spPr>
              <a:xfrm>
                <a:off x="6260495" y="3731530"/>
                <a:ext cx="187212" cy="19566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8703" extrusionOk="0">
                    <a:moveTo>
                      <a:pt x="1109" y="0"/>
                    </a:moveTo>
                    <a:cubicBezTo>
                      <a:pt x="771" y="0"/>
                      <a:pt x="463" y="129"/>
                      <a:pt x="296" y="446"/>
                    </a:cubicBezTo>
                    <a:cubicBezTo>
                      <a:pt x="1" y="881"/>
                      <a:pt x="209" y="1455"/>
                      <a:pt x="505" y="1959"/>
                    </a:cubicBezTo>
                    <a:cubicBezTo>
                      <a:pt x="1878" y="4496"/>
                      <a:pt x="4207" y="6391"/>
                      <a:pt x="6380" y="8268"/>
                    </a:cubicBezTo>
                    <a:cubicBezTo>
                      <a:pt x="6658" y="8477"/>
                      <a:pt x="7023" y="8703"/>
                      <a:pt x="7388" y="8703"/>
                    </a:cubicBezTo>
                    <a:cubicBezTo>
                      <a:pt x="7892" y="8703"/>
                      <a:pt x="8327" y="8198"/>
                      <a:pt x="8327" y="7694"/>
                    </a:cubicBezTo>
                    <a:cubicBezTo>
                      <a:pt x="8327" y="7103"/>
                      <a:pt x="8118" y="6669"/>
                      <a:pt x="7822" y="6165"/>
                    </a:cubicBezTo>
                    <a:cubicBezTo>
                      <a:pt x="6884" y="4653"/>
                      <a:pt x="5511" y="3349"/>
                      <a:pt x="4207" y="2045"/>
                    </a:cubicBezTo>
                    <a:cubicBezTo>
                      <a:pt x="3338" y="1246"/>
                      <a:pt x="2747" y="811"/>
                      <a:pt x="2174" y="377"/>
                    </a:cubicBezTo>
                    <a:cubicBezTo>
                      <a:pt x="1875" y="151"/>
                      <a:pt x="1474" y="0"/>
                      <a:pt x="1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0"/>
              <p:cNvSpPr/>
              <p:nvPr/>
            </p:nvSpPr>
            <p:spPr>
              <a:xfrm>
                <a:off x="5820872" y="3669276"/>
                <a:ext cx="229411" cy="200859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8934" extrusionOk="0">
                    <a:moveTo>
                      <a:pt x="1350" y="0"/>
                    </a:moveTo>
                    <a:cubicBezTo>
                      <a:pt x="1067" y="0"/>
                      <a:pt x="786" y="72"/>
                      <a:pt x="574" y="243"/>
                    </a:cubicBezTo>
                    <a:cubicBezTo>
                      <a:pt x="70" y="608"/>
                      <a:pt x="1" y="1251"/>
                      <a:pt x="209" y="1842"/>
                    </a:cubicBezTo>
                    <a:cubicBezTo>
                      <a:pt x="366" y="2416"/>
                      <a:pt x="800" y="2850"/>
                      <a:pt x="1235" y="3215"/>
                    </a:cubicBezTo>
                    <a:cubicBezTo>
                      <a:pt x="3112" y="5249"/>
                      <a:pt x="5285" y="6987"/>
                      <a:pt x="7683" y="8430"/>
                    </a:cubicBezTo>
                    <a:cubicBezTo>
                      <a:pt x="8031" y="8638"/>
                      <a:pt x="8396" y="8864"/>
                      <a:pt x="8761" y="8934"/>
                    </a:cubicBezTo>
                    <a:cubicBezTo>
                      <a:pt x="9196" y="8934"/>
                      <a:pt x="9630" y="8864"/>
                      <a:pt x="9926" y="8569"/>
                    </a:cubicBezTo>
                    <a:cubicBezTo>
                      <a:pt x="10134" y="8291"/>
                      <a:pt x="10204" y="7769"/>
                      <a:pt x="10065" y="7422"/>
                    </a:cubicBezTo>
                    <a:cubicBezTo>
                      <a:pt x="9926" y="7057"/>
                      <a:pt x="9700" y="6692"/>
                      <a:pt x="9422" y="6396"/>
                    </a:cubicBezTo>
                    <a:cubicBezTo>
                      <a:pt x="7683" y="4380"/>
                      <a:pt x="5580" y="2711"/>
                      <a:pt x="3477" y="1112"/>
                    </a:cubicBezTo>
                    <a:cubicBezTo>
                      <a:pt x="2817" y="608"/>
                      <a:pt x="2382" y="313"/>
                      <a:pt x="1948" y="104"/>
                    </a:cubicBezTo>
                    <a:cubicBezTo>
                      <a:pt x="1765" y="38"/>
                      <a:pt x="1557" y="0"/>
                      <a:pt x="1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0"/>
              <p:cNvSpPr/>
              <p:nvPr/>
            </p:nvSpPr>
            <p:spPr>
              <a:xfrm>
                <a:off x="6118653" y="4109663"/>
                <a:ext cx="195418" cy="229906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10226" extrusionOk="0">
                    <a:moveTo>
                      <a:pt x="1530" y="1"/>
                    </a:moveTo>
                    <a:cubicBezTo>
                      <a:pt x="591" y="70"/>
                      <a:pt x="0" y="1217"/>
                      <a:pt x="226" y="2086"/>
                    </a:cubicBezTo>
                    <a:cubicBezTo>
                      <a:pt x="365" y="2955"/>
                      <a:pt x="1095" y="3616"/>
                      <a:pt x="1600" y="4346"/>
                    </a:cubicBezTo>
                    <a:cubicBezTo>
                      <a:pt x="2973" y="6154"/>
                      <a:pt x="4502" y="7822"/>
                      <a:pt x="6084" y="9404"/>
                    </a:cubicBezTo>
                    <a:cubicBezTo>
                      <a:pt x="6379" y="9699"/>
                      <a:pt x="6675" y="9995"/>
                      <a:pt x="7040" y="10134"/>
                    </a:cubicBezTo>
                    <a:cubicBezTo>
                      <a:pt x="7184" y="10192"/>
                      <a:pt x="7358" y="10225"/>
                      <a:pt x="7537" y="10225"/>
                    </a:cubicBezTo>
                    <a:cubicBezTo>
                      <a:pt x="7790" y="10225"/>
                      <a:pt x="8053" y="10158"/>
                      <a:pt x="8257" y="9995"/>
                    </a:cubicBezTo>
                    <a:cubicBezTo>
                      <a:pt x="8622" y="9769"/>
                      <a:pt x="8691" y="9265"/>
                      <a:pt x="8691" y="8900"/>
                    </a:cubicBezTo>
                    <a:cubicBezTo>
                      <a:pt x="8622" y="8465"/>
                      <a:pt x="8483" y="8100"/>
                      <a:pt x="8257" y="7822"/>
                    </a:cubicBezTo>
                    <a:cubicBezTo>
                      <a:pt x="6883" y="5285"/>
                      <a:pt x="5006" y="3112"/>
                      <a:pt x="3042" y="939"/>
                    </a:cubicBezTo>
                    <a:cubicBezTo>
                      <a:pt x="2695" y="505"/>
                      <a:pt x="2173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10"/>
          <p:cNvGrpSpPr/>
          <p:nvPr/>
        </p:nvGrpSpPr>
        <p:grpSpPr>
          <a:xfrm>
            <a:off x="-100147" y="-255522"/>
            <a:ext cx="7778342" cy="6889562"/>
            <a:chOff x="-214047" y="-405397"/>
            <a:chExt cx="7778342" cy="6889562"/>
          </a:xfrm>
        </p:grpSpPr>
        <p:sp>
          <p:nvSpPr>
            <p:cNvPr id="540" name="Google Shape;540;p10"/>
            <p:cNvSpPr/>
            <p:nvPr/>
          </p:nvSpPr>
          <p:spPr>
            <a:xfrm rot="-5400000">
              <a:off x="4930628" y="3850498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5144087" y="-405397"/>
              <a:ext cx="1110231" cy="973829"/>
            </a:xfrm>
            <a:custGeom>
              <a:avLst/>
              <a:gdLst/>
              <a:ahLst/>
              <a:cxnLst/>
              <a:rect l="l" t="t" r="r" b="b"/>
              <a:pathLst>
                <a:path w="49382" h="43315" fill="none" extrusionOk="0">
                  <a:moveTo>
                    <a:pt x="505" y="1"/>
                  </a:moveTo>
                  <a:cubicBezTo>
                    <a:pt x="1" y="11298"/>
                    <a:pt x="1009" y="22596"/>
                    <a:pt x="3547" y="33529"/>
                  </a:cubicBezTo>
                  <a:cubicBezTo>
                    <a:pt x="4277" y="36640"/>
                    <a:pt x="5354" y="40047"/>
                    <a:pt x="8031" y="41855"/>
                  </a:cubicBezTo>
                  <a:cubicBezTo>
                    <a:pt x="10204" y="43228"/>
                    <a:pt x="13106" y="43315"/>
                    <a:pt x="15644" y="42446"/>
                  </a:cubicBezTo>
                  <a:cubicBezTo>
                    <a:pt x="18095" y="41646"/>
                    <a:pt x="20268" y="40047"/>
                    <a:pt x="22301" y="38379"/>
                  </a:cubicBezTo>
                  <a:cubicBezTo>
                    <a:pt x="33165" y="29844"/>
                    <a:pt x="42359" y="19259"/>
                    <a:pt x="49381" y="7318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-214047" y="2625123"/>
              <a:ext cx="2339596" cy="2927739"/>
            </a:xfrm>
            <a:custGeom>
              <a:avLst/>
              <a:gdLst/>
              <a:ahLst/>
              <a:cxnLst/>
              <a:rect l="l" t="t" r="r" b="b"/>
              <a:pathLst>
                <a:path w="104063" h="130223" fill="none" extrusionOk="0">
                  <a:moveTo>
                    <a:pt x="0" y="4937"/>
                  </a:moveTo>
                  <a:cubicBezTo>
                    <a:pt x="7387" y="2469"/>
                    <a:pt x="14914" y="1"/>
                    <a:pt x="22666" y="296"/>
                  </a:cubicBezTo>
                  <a:cubicBezTo>
                    <a:pt x="30418" y="661"/>
                    <a:pt x="38448" y="4433"/>
                    <a:pt x="41716" y="11455"/>
                  </a:cubicBezTo>
                  <a:cubicBezTo>
                    <a:pt x="44896" y="18112"/>
                    <a:pt x="43019" y="26160"/>
                    <a:pt x="39908" y="32886"/>
                  </a:cubicBezTo>
                  <a:cubicBezTo>
                    <a:pt x="36779" y="39630"/>
                    <a:pt x="32521" y="45853"/>
                    <a:pt x="30696" y="53101"/>
                  </a:cubicBezTo>
                  <a:cubicBezTo>
                    <a:pt x="28888" y="60262"/>
                    <a:pt x="30348" y="69022"/>
                    <a:pt x="36501" y="73090"/>
                  </a:cubicBezTo>
                  <a:cubicBezTo>
                    <a:pt x="40482" y="75697"/>
                    <a:pt x="45557" y="75905"/>
                    <a:pt x="50337" y="75905"/>
                  </a:cubicBezTo>
                  <a:cubicBezTo>
                    <a:pt x="58941" y="75975"/>
                    <a:pt x="67562" y="75836"/>
                    <a:pt x="75974" y="77713"/>
                  </a:cubicBezTo>
                  <a:cubicBezTo>
                    <a:pt x="84370" y="79608"/>
                    <a:pt x="92556" y="83657"/>
                    <a:pt x="97701" y="90540"/>
                  </a:cubicBezTo>
                  <a:cubicBezTo>
                    <a:pt x="102255" y="96693"/>
                    <a:pt x="104063" y="104880"/>
                    <a:pt x="102394" y="112337"/>
                  </a:cubicBezTo>
                  <a:cubicBezTo>
                    <a:pt x="100743" y="119863"/>
                    <a:pt x="95737" y="126537"/>
                    <a:pt x="88924" y="130222"/>
                  </a:cubicBezTo>
                </a:path>
              </a:pathLst>
            </a:custGeom>
            <a:solidFill>
              <a:schemeClr val="dk1"/>
            </a:solidFill>
            <a:ln w="1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10"/>
          <p:cNvGrpSpPr/>
          <p:nvPr/>
        </p:nvGrpSpPr>
        <p:grpSpPr>
          <a:xfrm>
            <a:off x="206467" y="536319"/>
            <a:ext cx="7533777" cy="4443092"/>
            <a:chOff x="206467" y="536319"/>
            <a:chExt cx="7533777" cy="4443092"/>
          </a:xfrm>
        </p:grpSpPr>
        <p:grpSp>
          <p:nvGrpSpPr>
            <p:cNvPr id="544" name="Google Shape;544;p10"/>
            <p:cNvGrpSpPr/>
            <p:nvPr/>
          </p:nvGrpSpPr>
          <p:grpSpPr>
            <a:xfrm rot="3340490">
              <a:off x="7494258" y="555334"/>
              <a:ext cx="180312" cy="254268"/>
              <a:chOff x="6340218" y="2003390"/>
              <a:chExt cx="526001" cy="254277"/>
            </a:xfrm>
          </p:grpSpPr>
          <p:sp>
            <p:nvSpPr>
              <p:cNvPr id="545" name="Google Shape;545;p10"/>
              <p:cNvSpPr/>
              <p:nvPr/>
            </p:nvSpPr>
            <p:spPr>
              <a:xfrm>
                <a:off x="6340218" y="2003390"/>
                <a:ext cx="526001" cy="47123"/>
              </a:xfrm>
              <a:custGeom>
                <a:avLst/>
                <a:gdLst/>
                <a:ahLst/>
                <a:cxnLst/>
                <a:rect l="l" t="t" r="r" b="b"/>
                <a:pathLst>
                  <a:path w="23396" h="2096" extrusionOk="0">
                    <a:moveTo>
                      <a:pt x="18446" y="1"/>
                    </a:moveTo>
                    <a:cubicBezTo>
                      <a:pt x="17971" y="1"/>
                      <a:pt x="17494" y="15"/>
                      <a:pt x="17017" y="35"/>
                    </a:cubicBezTo>
                    <a:cubicBezTo>
                      <a:pt x="11959" y="35"/>
                      <a:pt x="6884" y="104"/>
                      <a:pt x="1878" y="104"/>
                    </a:cubicBezTo>
                    <a:cubicBezTo>
                      <a:pt x="1235" y="104"/>
                      <a:pt x="505" y="174"/>
                      <a:pt x="227" y="608"/>
                    </a:cubicBezTo>
                    <a:cubicBezTo>
                      <a:pt x="1" y="973"/>
                      <a:pt x="366" y="1408"/>
                      <a:pt x="800" y="1634"/>
                    </a:cubicBezTo>
                    <a:cubicBezTo>
                      <a:pt x="1304" y="1842"/>
                      <a:pt x="1808" y="1842"/>
                      <a:pt x="2399" y="1912"/>
                    </a:cubicBezTo>
                    <a:cubicBezTo>
                      <a:pt x="6127" y="2027"/>
                      <a:pt x="9865" y="2095"/>
                      <a:pt x="13604" y="2095"/>
                    </a:cubicBezTo>
                    <a:cubicBezTo>
                      <a:pt x="14939" y="2095"/>
                      <a:pt x="16273" y="2087"/>
                      <a:pt x="17608" y="2068"/>
                    </a:cubicBezTo>
                    <a:cubicBezTo>
                      <a:pt x="19416" y="1999"/>
                      <a:pt x="20650" y="1912"/>
                      <a:pt x="21953" y="1842"/>
                    </a:cubicBezTo>
                    <a:cubicBezTo>
                      <a:pt x="22388" y="1842"/>
                      <a:pt x="22892" y="1773"/>
                      <a:pt x="23101" y="1477"/>
                    </a:cubicBezTo>
                    <a:cubicBezTo>
                      <a:pt x="23396" y="973"/>
                      <a:pt x="22596" y="539"/>
                      <a:pt x="21953" y="400"/>
                    </a:cubicBezTo>
                    <a:cubicBezTo>
                      <a:pt x="20811" y="89"/>
                      <a:pt x="19633" y="1"/>
                      <a:pt x="18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0"/>
              <p:cNvSpPr/>
              <p:nvPr/>
            </p:nvSpPr>
            <p:spPr>
              <a:xfrm>
                <a:off x="6356630" y="2101864"/>
                <a:ext cx="490051" cy="51597"/>
              </a:xfrm>
              <a:custGeom>
                <a:avLst/>
                <a:gdLst/>
                <a:ahLst/>
                <a:cxnLst/>
                <a:rect l="l" t="t" r="r" b="b"/>
                <a:pathLst>
                  <a:path w="21797" h="2295" extrusionOk="0">
                    <a:moveTo>
                      <a:pt x="3842" y="0"/>
                    </a:moveTo>
                    <a:cubicBezTo>
                      <a:pt x="2608" y="0"/>
                      <a:pt x="1304" y="0"/>
                      <a:pt x="435" y="661"/>
                    </a:cubicBezTo>
                    <a:cubicBezTo>
                      <a:pt x="209" y="800"/>
                      <a:pt x="70" y="939"/>
                      <a:pt x="70" y="1095"/>
                    </a:cubicBezTo>
                    <a:cubicBezTo>
                      <a:pt x="1" y="1373"/>
                      <a:pt x="279" y="1669"/>
                      <a:pt x="644" y="1808"/>
                    </a:cubicBezTo>
                    <a:cubicBezTo>
                      <a:pt x="1009" y="1964"/>
                      <a:pt x="1374" y="1964"/>
                      <a:pt x="1808" y="1964"/>
                    </a:cubicBezTo>
                    <a:cubicBezTo>
                      <a:pt x="4920" y="2034"/>
                      <a:pt x="8031" y="2173"/>
                      <a:pt x="11142" y="2242"/>
                    </a:cubicBezTo>
                    <a:cubicBezTo>
                      <a:pt x="12089" y="2277"/>
                      <a:pt x="13050" y="2295"/>
                      <a:pt x="14010" y="2295"/>
                    </a:cubicBezTo>
                    <a:cubicBezTo>
                      <a:pt x="14970" y="2295"/>
                      <a:pt x="15931" y="2277"/>
                      <a:pt x="16878" y="2242"/>
                    </a:cubicBezTo>
                    <a:cubicBezTo>
                      <a:pt x="18460" y="2242"/>
                      <a:pt x="20128" y="2103"/>
                      <a:pt x="21432" y="1373"/>
                    </a:cubicBezTo>
                    <a:cubicBezTo>
                      <a:pt x="21571" y="1304"/>
                      <a:pt x="21658" y="1234"/>
                      <a:pt x="21727" y="1165"/>
                    </a:cubicBezTo>
                    <a:cubicBezTo>
                      <a:pt x="21797" y="939"/>
                      <a:pt x="21362" y="800"/>
                      <a:pt x="21067" y="730"/>
                    </a:cubicBezTo>
                    <a:cubicBezTo>
                      <a:pt x="18755" y="365"/>
                      <a:pt x="16357" y="504"/>
                      <a:pt x="13680" y="365"/>
                    </a:cubicBezTo>
                    <a:cubicBezTo>
                      <a:pt x="10430" y="139"/>
                      <a:pt x="7162" y="0"/>
                      <a:pt x="3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0"/>
              <p:cNvSpPr/>
              <p:nvPr/>
            </p:nvSpPr>
            <p:spPr>
              <a:xfrm>
                <a:off x="6348424" y="2203170"/>
                <a:ext cx="498257" cy="54498"/>
              </a:xfrm>
              <a:custGeom>
                <a:avLst/>
                <a:gdLst/>
                <a:ahLst/>
                <a:cxnLst/>
                <a:rect l="l" t="t" r="r" b="b"/>
                <a:pathLst>
                  <a:path w="22162" h="2424" extrusionOk="0">
                    <a:moveTo>
                      <a:pt x="6683" y="0"/>
                    </a:moveTo>
                    <a:cubicBezTo>
                      <a:pt x="5534" y="0"/>
                      <a:pt x="4389" y="19"/>
                      <a:pt x="3251" y="65"/>
                    </a:cubicBezTo>
                    <a:cubicBezTo>
                      <a:pt x="1947" y="65"/>
                      <a:pt x="505" y="274"/>
                      <a:pt x="70" y="1074"/>
                    </a:cubicBezTo>
                    <a:cubicBezTo>
                      <a:pt x="1" y="1143"/>
                      <a:pt x="1" y="1213"/>
                      <a:pt x="1" y="1282"/>
                    </a:cubicBezTo>
                    <a:cubicBezTo>
                      <a:pt x="70" y="1369"/>
                      <a:pt x="140" y="1439"/>
                      <a:pt x="209" y="1508"/>
                    </a:cubicBezTo>
                    <a:cubicBezTo>
                      <a:pt x="1009" y="1943"/>
                      <a:pt x="2104" y="2012"/>
                      <a:pt x="3112" y="2012"/>
                    </a:cubicBezTo>
                    <a:cubicBezTo>
                      <a:pt x="5076" y="2082"/>
                      <a:pt x="6953" y="2151"/>
                      <a:pt x="9126" y="2238"/>
                    </a:cubicBezTo>
                    <a:cubicBezTo>
                      <a:pt x="11991" y="2291"/>
                      <a:pt x="14765" y="2424"/>
                      <a:pt x="17548" y="2424"/>
                    </a:cubicBezTo>
                    <a:cubicBezTo>
                      <a:pt x="18430" y="2424"/>
                      <a:pt x="19312" y="2411"/>
                      <a:pt x="20198" y="2377"/>
                    </a:cubicBezTo>
                    <a:cubicBezTo>
                      <a:pt x="20632" y="2308"/>
                      <a:pt x="21067" y="2308"/>
                      <a:pt x="21432" y="2151"/>
                    </a:cubicBezTo>
                    <a:cubicBezTo>
                      <a:pt x="21866" y="2082"/>
                      <a:pt x="22162" y="1804"/>
                      <a:pt x="22162" y="1508"/>
                    </a:cubicBezTo>
                    <a:cubicBezTo>
                      <a:pt x="22162" y="1213"/>
                      <a:pt x="21936" y="1004"/>
                      <a:pt x="21588" y="848"/>
                    </a:cubicBezTo>
                    <a:cubicBezTo>
                      <a:pt x="21223" y="709"/>
                      <a:pt x="20789" y="639"/>
                      <a:pt x="20424" y="570"/>
                    </a:cubicBezTo>
                    <a:cubicBezTo>
                      <a:pt x="18755" y="344"/>
                      <a:pt x="17017" y="274"/>
                      <a:pt x="14914" y="205"/>
                    </a:cubicBezTo>
                    <a:cubicBezTo>
                      <a:pt x="12162" y="107"/>
                      <a:pt x="9410" y="0"/>
                      <a:pt x="6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" name="Google Shape;548;p10"/>
            <p:cNvGrpSpPr/>
            <p:nvPr/>
          </p:nvGrpSpPr>
          <p:grpSpPr>
            <a:xfrm rot="764379">
              <a:off x="6563776" y="4707281"/>
              <a:ext cx="262029" cy="246272"/>
              <a:chOff x="4811498" y="3999544"/>
              <a:chExt cx="529148" cy="269048"/>
            </a:xfrm>
          </p:grpSpPr>
          <p:sp>
            <p:nvSpPr>
              <p:cNvPr id="549" name="Google Shape;549;p10"/>
              <p:cNvSpPr/>
              <p:nvPr/>
            </p:nvSpPr>
            <p:spPr>
              <a:xfrm>
                <a:off x="4819322" y="4218703"/>
                <a:ext cx="516243" cy="49889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2219" extrusionOk="0">
                    <a:moveTo>
                      <a:pt x="21014" y="0"/>
                    </a:moveTo>
                    <a:cubicBezTo>
                      <a:pt x="17747" y="0"/>
                      <a:pt x="14496" y="0"/>
                      <a:pt x="11229" y="70"/>
                    </a:cubicBezTo>
                    <a:cubicBezTo>
                      <a:pt x="9212" y="70"/>
                      <a:pt x="7109" y="70"/>
                      <a:pt x="5076" y="209"/>
                    </a:cubicBezTo>
                    <a:cubicBezTo>
                      <a:pt x="3407" y="278"/>
                      <a:pt x="1669" y="504"/>
                      <a:pt x="365" y="1304"/>
                    </a:cubicBezTo>
                    <a:cubicBezTo>
                      <a:pt x="226" y="1304"/>
                      <a:pt x="87" y="1443"/>
                      <a:pt x="87" y="1512"/>
                    </a:cubicBezTo>
                    <a:cubicBezTo>
                      <a:pt x="0" y="1808"/>
                      <a:pt x="435" y="1947"/>
                      <a:pt x="800" y="1947"/>
                    </a:cubicBezTo>
                    <a:cubicBezTo>
                      <a:pt x="1871" y="2075"/>
                      <a:pt x="2943" y="2105"/>
                      <a:pt x="4042" y="2105"/>
                    </a:cubicBezTo>
                    <a:cubicBezTo>
                      <a:pt x="5010" y="2105"/>
                      <a:pt x="5999" y="2082"/>
                      <a:pt x="7030" y="2082"/>
                    </a:cubicBezTo>
                    <a:cubicBezTo>
                      <a:pt x="7527" y="2082"/>
                      <a:pt x="8034" y="2087"/>
                      <a:pt x="8552" y="2103"/>
                    </a:cubicBezTo>
                    <a:cubicBezTo>
                      <a:pt x="10588" y="2185"/>
                      <a:pt x="12625" y="2218"/>
                      <a:pt x="14647" y="2218"/>
                    </a:cubicBezTo>
                    <a:cubicBezTo>
                      <a:pt x="16077" y="2218"/>
                      <a:pt x="17500" y="2202"/>
                      <a:pt x="18911" y="2173"/>
                    </a:cubicBezTo>
                    <a:cubicBezTo>
                      <a:pt x="20215" y="2173"/>
                      <a:pt x="21658" y="2016"/>
                      <a:pt x="22596" y="1304"/>
                    </a:cubicBezTo>
                    <a:cubicBezTo>
                      <a:pt x="22753" y="1234"/>
                      <a:pt x="22892" y="1008"/>
                      <a:pt x="22892" y="869"/>
                    </a:cubicBezTo>
                    <a:cubicBezTo>
                      <a:pt x="22961" y="574"/>
                      <a:pt x="22683" y="278"/>
                      <a:pt x="22248" y="139"/>
                    </a:cubicBezTo>
                    <a:cubicBezTo>
                      <a:pt x="21883" y="0"/>
                      <a:pt x="21449" y="0"/>
                      <a:pt x="2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0"/>
              <p:cNvSpPr/>
              <p:nvPr/>
            </p:nvSpPr>
            <p:spPr>
              <a:xfrm>
                <a:off x="4814623" y="4111237"/>
                <a:ext cx="526023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2312" extrusionOk="0">
                    <a:moveTo>
                      <a:pt x="13680" y="0"/>
                    </a:moveTo>
                    <a:cubicBezTo>
                      <a:pt x="12376" y="23"/>
                      <a:pt x="11082" y="23"/>
                      <a:pt x="9794" y="23"/>
                    </a:cubicBezTo>
                    <a:cubicBezTo>
                      <a:pt x="7218" y="23"/>
                      <a:pt x="4665" y="23"/>
                      <a:pt x="2104" y="209"/>
                    </a:cubicBezTo>
                    <a:cubicBezTo>
                      <a:pt x="1600" y="278"/>
                      <a:pt x="1165" y="278"/>
                      <a:pt x="731" y="435"/>
                    </a:cubicBezTo>
                    <a:cubicBezTo>
                      <a:pt x="366" y="574"/>
                      <a:pt x="1" y="869"/>
                      <a:pt x="1" y="1147"/>
                    </a:cubicBezTo>
                    <a:cubicBezTo>
                      <a:pt x="1" y="1443"/>
                      <a:pt x="296" y="1738"/>
                      <a:pt x="644" y="1877"/>
                    </a:cubicBezTo>
                    <a:cubicBezTo>
                      <a:pt x="1078" y="2016"/>
                      <a:pt x="1443" y="2016"/>
                      <a:pt x="1878" y="2103"/>
                    </a:cubicBezTo>
                    <a:cubicBezTo>
                      <a:pt x="3686" y="2242"/>
                      <a:pt x="5424" y="2312"/>
                      <a:pt x="7683" y="2312"/>
                    </a:cubicBezTo>
                    <a:cubicBezTo>
                      <a:pt x="11803" y="2312"/>
                      <a:pt x="15939" y="2312"/>
                      <a:pt x="20059" y="2103"/>
                    </a:cubicBezTo>
                    <a:cubicBezTo>
                      <a:pt x="21362" y="2016"/>
                      <a:pt x="22962" y="1738"/>
                      <a:pt x="23327" y="939"/>
                    </a:cubicBezTo>
                    <a:cubicBezTo>
                      <a:pt x="23396" y="869"/>
                      <a:pt x="23396" y="713"/>
                      <a:pt x="23396" y="643"/>
                    </a:cubicBezTo>
                    <a:cubicBezTo>
                      <a:pt x="23327" y="574"/>
                      <a:pt x="23240" y="504"/>
                      <a:pt x="23170" y="504"/>
                    </a:cubicBezTo>
                    <a:cubicBezTo>
                      <a:pt x="22371" y="0"/>
                      <a:pt x="21154" y="0"/>
                      <a:pt x="20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0"/>
              <p:cNvSpPr/>
              <p:nvPr/>
            </p:nvSpPr>
            <p:spPr>
              <a:xfrm>
                <a:off x="4811498" y="3999544"/>
                <a:ext cx="529148" cy="55037"/>
              </a:xfrm>
              <a:custGeom>
                <a:avLst/>
                <a:gdLst/>
                <a:ahLst/>
                <a:cxnLst/>
                <a:rect l="l" t="t" r="r" b="b"/>
                <a:pathLst>
                  <a:path w="23536" h="2448" extrusionOk="0">
                    <a:moveTo>
                      <a:pt x="17293" y="1"/>
                    </a:moveTo>
                    <a:cubicBezTo>
                      <a:pt x="16716" y="1"/>
                      <a:pt x="16119" y="9"/>
                      <a:pt x="15487" y="32"/>
                    </a:cubicBezTo>
                    <a:cubicBezTo>
                      <a:pt x="11073" y="188"/>
                      <a:pt x="6658" y="32"/>
                      <a:pt x="2243" y="397"/>
                    </a:cubicBezTo>
                    <a:cubicBezTo>
                      <a:pt x="1652" y="466"/>
                      <a:pt x="1078" y="466"/>
                      <a:pt x="713" y="762"/>
                    </a:cubicBezTo>
                    <a:cubicBezTo>
                      <a:pt x="279" y="988"/>
                      <a:pt x="1" y="1422"/>
                      <a:pt x="348" y="1700"/>
                    </a:cubicBezTo>
                    <a:cubicBezTo>
                      <a:pt x="574" y="1857"/>
                      <a:pt x="939" y="1996"/>
                      <a:pt x="1304" y="1996"/>
                    </a:cubicBezTo>
                    <a:cubicBezTo>
                      <a:pt x="2871" y="2301"/>
                      <a:pt x="4486" y="2448"/>
                      <a:pt x="6492" y="2448"/>
                    </a:cubicBezTo>
                    <a:cubicBezTo>
                      <a:pt x="6890" y="2448"/>
                      <a:pt x="7304" y="2442"/>
                      <a:pt x="7735" y="2430"/>
                    </a:cubicBezTo>
                    <a:cubicBezTo>
                      <a:pt x="12011" y="2430"/>
                      <a:pt x="16218" y="2361"/>
                      <a:pt x="20424" y="2361"/>
                    </a:cubicBezTo>
                    <a:cubicBezTo>
                      <a:pt x="21136" y="2291"/>
                      <a:pt x="21797" y="2291"/>
                      <a:pt x="22440" y="2135"/>
                    </a:cubicBezTo>
                    <a:cubicBezTo>
                      <a:pt x="23031" y="1926"/>
                      <a:pt x="23535" y="1561"/>
                      <a:pt x="23535" y="1057"/>
                    </a:cubicBezTo>
                    <a:cubicBezTo>
                      <a:pt x="23466" y="692"/>
                      <a:pt x="22944" y="327"/>
                      <a:pt x="22371" y="188"/>
                    </a:cubicBezTo>
                    <a:cubicBezTo>
                      <a:pt x="21866" y="32"/>
                      <a:pt x="21206" y="32"/>
                      <a:pt x="20632" y="32"/>
                    </a:cubicBezTo>
                    <a:cubicBezTo>
                      <a:pt x="19520" y="32"/>
                      <a:pt x="18446" y="1"/>
                      <a:pt x="17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10"/>
            <p:cNvGrpSpPr/>
            <p:nvPr/>
          </p:nvGrpSpPr>
          <p:grpSpPr>
            <a:xfrm rot="-3625297">
              <a:off x="247226" y="4402293"/>
              <a:ext cx="261994" cy="246278"/>
              <a:chOff x="4811498" y="3999544"/>
              <a:chExt cx="529148" cy="269048"/>
            </a:xfrm>
          </p:grpSpPr>
          <p:sp>
            <p:nvSpPr>
              <p:cNvPr id="553" name="Google Shape;553;p10"/>
              <p:cNvSpPr/>
              <p:nvPr/>
            </p:nvSpPr>
            <p:spPr>
              <a:xfrm>
                <a:off x="4819322" y="4218703"/>
                <a:ext cx="516243" cy="49889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2219" extrusionOk="0">
                    <a:moveTo>
                      <a:pt x="21014" y="0"/>
                    </a:moveTo>
                    <a:cubicBezTo>
                      <a:pt x="17747" y="0"/>
                      <a:pt x="14496" y="0"/>
                      <a:pt x="11229" y="70"/>
                    </a:cubicBezTo>
                    <a:cubicBezTo>
                      <a:pt x="9212" y="70"/>
                      <a:pt x="7109" y="70"/>
                      <a:pt x="5076" y="209"/>
                    </a:cubicBezTo>
                    <a:cubicBezTo>
                      <a:pt x="3407" y="278"/>
                      <a:pt x="1669" y="504"/>
                      <a:pt x="365" y="1304"/>
                    </a:cubicBezTo>
                    <a:cubicBezTo>
                      <a:pt x="226" y="1304"/>
                      <a:pt x="87" y="1443"/>
                      <a:pt x="87" y="1512"/>
                    </a:cubicBezTo>
                    <a:cubicBezTo>
                      <a:pt x="0" y="1808"/>
                      <a:pt x="435" y="1947"/>
                      <a:pt x="800" y="1947"/>
                    </a:cubicBezTo>
                    <a:cubicBezTo>
                      <a:pt x="1871" y="2075"/>
                      <a:pt x="2943" y="2105"/>
                      <a:pt x="4042" y="2105"/>
                    </a:cubicBezTo>
                    <a:cubicBezTo>
                      <a:pt x="5010" y="2105"/>
                      <a:pt x="5999" y="2082"/>
                      <a:pt x="7030" y="2082"/>
                    </a:cubicBezTo>
                    <a:cubicBezTo>
                      <a:pt x="7527" y="2082"/>
                      <a:pt x="8034" y="2087"/>
                      <a:pt x="8552" y="2103"/>
                    </a:cubicBezTo>
                    <a:cubicBezTo>
                      <a:pt x="10588" y="2185"/>
                      <a:pt x="12625" y="2218"/>
                      <a:pt x="14647" y="2218"/>
                    </a:cubicBezTo>
                    <a:cubicBezTo>
                      <a:pt x="16077" y="2218"/>
                      <a:pt x="17500" y="2202"/>
                      <a:pt x="18911" y="2173"/>
                    </a:cubicBezTo>
                    <a:cubicBezTo>
                      <a:pt x="20215" y="2173"/>
                      <a:pt x="21658" y="2016"/>
                      <a:pt x="22596" y="1304"/>
                    </a:cubicBezTo>
                    <a:cubicBezTo>
                      <a:pt x="22753" y="1234"/>
                      <a:pt x="22892" y="1008"/>
                      <a:pt x="22892" y="869"/>
                    </a:cubicBezTo>
                    <a:cubicBezTo>
                      <a:pt x="22961" y="574"/>
                      <a:pt x="22683" y="278"/>
                      <a:pt x="22248" y="139"/>
                    </a:cubicBezTo>
                    <a:cubicBezTo>
                      <a:pt x="21883" y="0"/>
                      <a:pt x="21449" y="0"/>
                      <a:pt x="2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0"/>
              <p:cNvSpPr/>
              <p:nvPr/>
            </p:nvSpPr>
            <p:spPr>
              <a:xfrm>
                <a:off x="4814623" y="4111237"/>
                <a:ext cx="526023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2312" extrusionOk="0">
                    <a:moveTo>
                      <a:pt x="13680" y="0"/>
                    </a:moveTo>
                    <a:cubicBezTo>
                      <a:pt x="12376" y="23"/>
                      <a:pt x="11082" y="23"/>
                      <a:pt x="9794" y="23"/>
                    </a:cubicBezTo>
                    <a:cubicBezTo>
                      <a:pt x="7218" y="23"/>
                      <a:pt x="4665" y="23"/>
                      <a:pt x="2104" y="209"/>
                    </a:cubicBezTo>
                    <a:cubicBezTo>
                      <a:pt x="1600" y="278"/>
                      <a:pt x="1165" y="278"/>
                      <a:pt x="731" y="435"/>
                    </a:cubicBezTo>
                    <a:cubicBezTo>
                      <a:pt x="366" y="574"/>
                      <a:pt x="1" y="869"/>
                      <a:pt x="1" y="1147"/>
                    </a:cubicBezTo>
                    <a:cubicBezTo>
                      <a:pt x="1" y="1443"/>
                      <a:pt x="296" y="1738"/>
                      <a:pt x="644" y="1877"/>
                    </a:cubicBezTo>
                    <a:cubicBezTo>
                      <a:pt x="1078" y="2016"/>
                      <a:pt x="1443" y="2016"/>
                      <a:pt x="1878" y="2103"/>
                    </a:cubicBezTo>
                    <a:cubicBezTo>
                      <a:pt x="3686" y="2242"/>
                      <a:pt x="5424" y="2312"/>
                      <a:pt x="7683" y="2312"/>
                    </a:cubicBezTo>
                    <a:cubicBezTo>
                      <a:pt x="11803" y="2312"/>
                      <a:pt x="15939" y="2312"/>
                      <a:pt x="20059" y="2103"/>
                    </a:cubicBezTo>
                    <a:cubicBezTo>
                      <a:pt x="21362" y="2016"/>
                      <a:pt x="22962" y="1738"/>
                      <a:pt x="23327" y="939"/>
                    </a:cubicBezTo>
                    <a:cubicBezTo>
                      <a:pt x="23396" y="869"/>
                      <a:pt x="23396" y="713"/>
                      <a:pt x="23396" y="643"/>
                    </a:cubicBezTo>
                    <a:cubicBezTo>
                      <a:pt x="23327" y="574"/>
                      <a:pt x="23240" y="504"/>
                      <a:pt x="23170" y="504"/>
                    </a:cubicBezTo>
                    <a:cubicBezTo>
                      <a:pt x="22371" y="0"/>
                      <a:pt x="21154" y="0"/>
                      <a:pt x="20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0"/>
              <p:cNvSpPr/>
              <p:nvPr/>
            </p:nvSpPr>
            <p:spPr>
              <a:xfrm>
                <a:off x="4811498" y="3999544"/>
                <a:ext cx="529148" cy="55037"/>
              </a:xfrm>
              <a:custGeom>
                <a:avLst/>
                <a:gdLst/>
                <a:ahLst/>
                <a:cxnLst/>
                <a:rect l="l" t="t" r="r" b="b"/>
                <a:pathLst>
                  <a:path w="23536" h="2448" extrusionOk="0">
                    <a:moveTo>
                      <a:pt x="17293" y="1"/>
                    </a:moveTo>
                    <a:cubicBezTo>
                      <a:pt x="16716" y="1"/>
                      <a:pt x="16119" y="9"/>
                      <a:pt x="15487" y="32"/>
                    </a:cubicBezTo>
                    <a:cubicBezTo>
                      <a:pt x="11073" y="188"/>
                      <a:pt x="6658" y="32"/>
                      <a:pt x="2243" y="397"/>
                    </a:cubicBezTo>
                    <a:cubicBezTo>
                      <a:pt x="1652" y="466"/>
                      <a:pt x="1078" y="466"/>
                      <a:pt x="713" y="762"/>
                    </a:cubicBezTo>
                    <a:cubicBezTo>
                      <a:pt x="279" y="988"/>
                      <a:pt x="1" y="1422"/>
                      <a:pt x="348" y="1700"/>
                    </a:cubicBezTo>
                    <a:cubicBezTo>
                      <a:pt x="574" y="1857"/>
                      <a:pt x="939" y="1996"/>
                      <a:pt x="1304" y="1996"/>
                    </a:cubicBezTo>
                    <a:cubicBezTo>
                      <a:pt x="2871" y="2301"/>
                      <a:pt x="4486" y="2448"/>
                      <a:pt x="6492" y="2448"/>
                    </a:cubicBezTo>
                    <a:cubicBezTo>
                      <a:pt x="6890" y="2448"/>
                      <a:pt x="7304" y="2442"/>
                      <a:pt x="7735" y="2430"/>
                    </a:cubicBezTo>
                    <a:cubicBezTo>
                      <a:pt x="12011" y="2430"/>
                      <a:pt x="16218" y="2361"/>
                      <a:pt x="20424" y="2361"/>
                    </a:cubicBezTo>
                    <a:cubicBezTo>
                      <a:pt x="21136" y="2291"/>
                      <a:pt x="21797" y="2291"/>
                      <a:pt x="22440" y="2135"/>
                    </a:cubicBezTo>
                    <a:cubicBezTo>
                      <a:pt x="23031" y="1926"/>
                      <a:pt x="23535" y="1561"/>
                      <a:pt x="23535" y="1057"/>
                    </a:cubicBezTo>
                    <a:cubicBezTo>
                      <a:pt x="23466" y="692"/>
                      <a:pt x="22944" y="327"/>
                      <a:pt x="22371" y="188"/>
                    </a:cubicBezTo>
                    <a:cubicBezTo>
                      <a:pt x="21866" y="32"/>
                      <a:pt x="21206" y="32"/>
                      <a:pt x="20632" y="32"/>
                    </a:cubicBezTo>
                    <a:cubicBezTo>
                      <a:pt x="19520" y="32"/>
                      <a:pt x="18446" y="1"/>
                      <a:pt x="17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6" name="Google Shape;556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TITLE +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99950" y="1670250"/>
            <a:ext cx="6342300" cy="25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26995" y="375868"/>
            <a:ext cx="670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9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 flipH="1">
            <a:off x="2938025" y="2134525"/>
            <a:ext cx="3267900" cy="13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2336150" y="372439"/>
            <a:ext cx="4470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5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226995" y="375868"/>
            <a:ext cx="670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93B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84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"/>
              <a:buNone/>
              <a:defRPr sz="23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kitos.com/encontrar-el-diferente/pla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5"/>
          <p:cNvSpPr/>
          <p:nvPr/>
        </p:nvSpPr>
        <p:spPr>
          <a:xfrm>
            <a:off x="1682584" y="3390320"/>
            <a:ext cx="1062129" cy="728971"/>
          </a:xfrm>
          <a:custGeom>
            <a:avLst/>
            <a:gdLst/>
            <a:ahLst/>
            <a:cxnLst/>
            <a:rect l="l" t="t" r="r" b="b"/>
            <a:pathLst>
              <a:path w="24937" h="17114" extrusionOk="0">
                <a:moveTo>
                  <a:pt x="16346" y="0"/>
                </a:moveTo>
                <a:cubicBezTo>
                  <a:pt x="9505" y="0"/>
                  <a:pt x="1" y="3627"/>
                  <a:pt x="98" y="7185"/>
                </a:cubicBezTo>
                <a:cubicBezTo>
                  <a:pt x="210" y="11709"/>
                  <a:pt x="6598" y="17114"/>
                  <a:pt x="12860" y="17114"/>
                </a:cubicBezTo>
                <a:cubicBezTo>
                  <a:pt x="14418" y="17114"/>
                  <a:pt x="15967" y="16779"/>
                  <a:pt x="17410" y="16014"/>
                </a:cubicBezTo>
                <a:cubicBezTo>
                  <a:pt x="24658" y="12191"/>
                  <a:pt x="24936" y="5881"/>
                  <a:pt x="22694" y="2266"/>
                </a:cubicBezTo>
                <a:cubicBezTo>
                  <a:pt x="21697" y="660"/>
                  <a:pt x="19263" y="0"/>
                  <a:pt x="163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ctrTitle"/>
          </p:nvPr>
        </p:nvSpPr>
        <p:spPr>
          <a:xfrm>
            <a:off x="1192300" y="1116562"/>
            <a:ext cx="6759300" cy="2397900"/>
          </a:xfrm>
          <a:prstGeom prst="rect">
            <a:avLst/>
          </a:prstGeom>
        </p:spPr>
        <p:txBody>
          <a:bodyPr spcFirstLastPara="1" wrap="square" lIns="92500" tIns="92500" rIns="92500" bIns="92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800" dirty="0">
                <a:solidFill>
                  <a:schemeClr val="accent1"/>
                </a:solidFill>
              </a:rPr>
              <a:t>Filosofía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br>
              <a:rPr lang="es-MX" dirty="0">
                <a:solidFill>
                  <a:schemeClr val="accent1"/>
                </a:solidFill>
              </a:rPr>
            </a:br>
            <a:r>
              <a:rPr lang="es-MX" dirty="0">
                <a:solidFill>
                  <a:schemeClr val="accent1"/>
                </a:solidFill>
              </a:rPr>
              <a:t>semana 1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5" name="Google Shape;1715;p50"/>
          <p:cNvPicPr preferRelativeResize="0"/>
          <p:nvPr/>
        </p:nvPicPr>
        <p:blipFill rotWithShape="1">
          <a:blip r:embed="rId3">
            <a:alphaModFix/>
          </a:blip>
          <a:srcRect b="69921"/>
          <a:stretch/>
        </p:blipFill>
        <p:spPr>
          <a:xfrm>
            <a:off x="7650" y="0"/>
            <a:ext cx="9144000" cy="154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Google Shape;1716;p50"/>
          <p:cNvSpPr txBox="1">
            <a:spLocks noGrp="1"/>
          </p:cNvSpPr>
          <p:nvPr>
            <p:ph type="title"/>
          </p:nvPr>
        </p:nvSpPr>
        <p:spPr>
          <a:xfrm>
            <a:off x="1226995" y="375868"/>
            <a:ext cx="670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93B"/>
                </a:solidFill>
              </a:rPr>
              <a:t>COMUNIDAD </a:t>
            </a:r>
            <a:r>
              <a:rPr lang="en" dirty="0"/>
              <a:t>DE INDAGACIÓN</a:t>
            </a:r>
            <a:endParaRPr dirty="0">
              <a:solidFill>
                <a:srgbClr val="20293B"/>
              </a:solidFill>
            </a:endParaRPr>
          </a:p>
        </p:txBody>
      </p:sp>
      <p:grpSp>
        <p:nvGrpSpPr>
          <p:cNvPr id="2084" name="Google Shape;2084;p50"/>
          <p:cNvGrpSpPr/>
          <p:nvPr/>
        </p:nvGrpSpPr>
        <p:grpSpPr>
          <a:xfrm>
            <a:off x="7534161" y="3258164"/>
            <a:ext cx="1397285" cy="1887040"/>
            <a:chOff x="-5299050" y="0"/>
            <a:chExt cx="5579485" cy="9055419"/>
          </a:xfrm>
        </p:grpSpPr>
        <p:sp>
          <p:nvSpPr>
            <p:cNvPr id="2085" name="Google Shape;2085;p50"/>
            <p:cNvSpPr/>
            <p:nvPr/>
          </p:nvSpPr>
          <p:spPr>
            <a:xfrm>
              <a:off x="-744072" y="3369774"/>
              <a:ext cx="420285" cy="795329"/>
            </a:xfrm>
            <a:custGeom>
              <a:avLst/>
              <a:gdLst/>
              <a:ahLst/>
              <a:cxnLst/>
              <a:rect l="l" t="t" r="r" b="b"/>
              <a:pathLst>
                <a:path w="5704" h="10794" extrusionOk="0">
                  <a:moveTo>
                    <a:pt x="1" y="0"/>
                  </a:moveTo>
                  <a:cubicBezTo>
                    <a:pt x="290" y="393"/>
                    <a:pt x="582" y="793"/>
                    <a:pt x="867" y="1192"/>
                  </a:cubicBezTo>
                  <a:cubicBezTo>
                    <a:pt x="5260" y="7332"/>
                    <a:pt x="5663" y="10300"/>
                    <a:pt x="5703" y="10794"/>
                  </a:cubicBezTo>
                  <a:cubicBezTo>
                    <a:pt x="5663" y="10300"/>
                    <a:pt x="5260" y="7332"/>
                    <a:pt x="867" y="1192"/>
                  </a:cubicBezTo>
                  <a:cubicBezTo>
                    <a:pt x="582" y="793"/>
                    <a:pt x="290" y="393"/>
                    <a:pt x="1" y="0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-4993705" y="8647070"/>
              <a:ext cx="5091240" cy="408348"/>
            </a:xfrm>
            <a:custGeom>
              <a:avLst/>
              <a:gdLst/>
              <a:ahLst/>
              <a:cxnLst/>
              <a:rect l="l" t="t" r="r" b="b"/>
              <a:pathLst>
                <a:path w="69097" h="5542" extrusionOk="0">
                  <a:moveTo>
                    <a:pt x="34549" y="1"/>
                  </a:moveTo>
                  <a:cubicBezTo>
                    <a:pt x="15470" y="1"/>
                    <a:pt x="1" y="1240"/>
                    <a:pt x="1" y="2772"/>
                  </a:cubicBezTo>
                  <a:cubicBezTo>
                    <a:pt x="1" y="4303"/>
                    <a:pt x="15470" y="5542"/>
                    <a:pt x="34549" y="5542"/>
                  </a:cubicBezTo>
                  <a:cubicBezTo>
                    <a:pt x="53632" y="5542"/>
                    <a:pt x="69097" y="4303"/>
                    <a:pt x="69097" y="2772"/>
                  </a:cubicBezTo>
                  <a:cubicBezTo>
                    <a:pt x="69097" y="1240"/>
                    <a:pt x="53632" y="1"/>
                    <a:pt x="34549" y="1"/>
                  </a:cubicBezTo>
                  <a:close/>
                </a:path>
              </a:pathLst>
            </a:custGeom>
            <a:solidFill>
              <a:srgbClr val="20293B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-3930818" y="2336803"/>
              <a:ext cx="2672317" cy="6219319"/>
            </a:xfrm>
            <a:custGeom>
              <a:avLst/>
              <a:gdLst/>
              <a:ahLst/>
              <a:cxnLst/>
              <a:rect l="l" t="t" r="r" b="b"/>
              <a:pathLst>
                <a:path w="36268" h="84407" extrusionOk="0">
                  <a:moveTo>
                    <a:pt x="14442" y="1"/>
                  </a:moveTo>
                  <a:lnTo>
                    <a:pt x="2062" y="7494"/>
                  </a:lnTo>
                  <a:cubicBezTo>
                    <a:pt x="2062" y="7494"/>
                    <a:pt x="760" y="28235"/>
                    <a:pt x="651" y="34858"/>
                  </a:cubicBezTo>
                  <a:cubicBezTo>
                    <a:pt x="544" y="41481"/>
                    <a:pt x="107" y="65913"/>
                    <a:pt x="0" y="73299"/>
                  </a:cubicBezTo>
                  <a:cubicBezTo>
                    <a:pt x="1387" y="74686"/>
                    <a:pt x="2914" y="74825"/>
                    <a:pt x="3472" y="74825"/>
                  </a:cubicBezTo>
                  <a:cubicBezTo>
                    <a:pt x="3612" y="74825"/>
                    <a:pt x="3691" y="74817"/>
                    <a:pt x="3691" y="74817"/>
                  </a:cubicBezTo>
                  <a:lnTo>
                    <a:pt x="3691" y="81117"/>
                  </a:lnTo>
                  <a:cubicBezTo>
                    <a:pt x="6424" y="83591"/>
                    <a:pt x="9194" y="84407"/>
                    <a:pt x="11659" y="84407"/>
                  </a:cubicBezTo>
                  <a:cubicBezTo>
                    <a:pt x="16446" y="84407"/>
                    <a:pt x="20087" y="81332"/>
                    <a:pt x="20087" y="81332"/>
                  </a:cubicBezTo>
                  <a:lnTo>
                    <a:pt x="20197" y="79377"/>
                  </a:lnTo>
                  <a:cubicBezTo>
                    <a:pt x="20960" y="78805"/>
                    <a:pt x="22706" y="78506"/>
                    <a:pt x="24444" y="78506"/>
                  </a:cubicBezTo>
                  <a:cubicBezTo>
                    <a:pt x="26665" y="78506"/>
                    <a:pt x="28871" y="78995"/>
                    <a:pt x="28994" y="80029"/>
                  </a:cubicBezTo>
                  <a:cubicBezTo>
                    <a:pt x="30040" y="81250"/>
                    <a:pt x="30952" y="81664"/>
                    <a:pt x="31708" y="81664"/>
                  </a:cubicBezTo>
                  <a:cubicBezTo>
                    <a:pt x="33305" y="81664"/>
                    <a:pt x="34206" y="79814"/>
                    <a:pt x="34206" y="79814"/>
                  </a:cubicBezTo>
                  <a:cubicBezTo>
                    <a:pt x="34206" y="79814"/>
                    <a:pt x="36268" y="40178"/>
                    <a:pt x="36268" y="30298"/>
                  </a:cubicBezTo>
                  <a:cubicBezTo>
                    <a:pt x="36268" y="20417"/>
                    <a:pt x="35398" y="9341"/>
                    <a:pt x="35398" y="9341"/>
                  </a:cubicBezTo>
                  <a:lnTo>
                    <a:pt x="31925" y="2825"/>
                  </a:lnTo>
                  <a:lnTo>
                    <a:pt x="14442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-2469375" y="5634957"/>
              <a:ext cx="36252" cy="2694643"/>
            </a:xfrm>
            <a:custGeom>
              <a:avLst/>
              <a:gdLst/>
              <a:ahLst/>
              <a:cxnLst/>
              <a:rect l="l" t="t" r="r" b="b"/>
              <a:pathLst>
                <a:path w="492" h="36571" extrusionOk="0">
                  <a:moveTo>
                    <a:pt x="236" y="1"/>
                  </a:moveTo>
                  <a:cubicBezTo>
                    <a:pt x="182" y="1526"/>
                    <a:pt x="159" y="3047"/>
                    <a:pt x="118" y="4572"/>
                  </a:cubicBezTo>
                  <a:lnTo>
                    <a:pt x="55" y="9143"/>
                  </a:lnTo>
                  <a:cubicBezTo>
                    <a:pt x="18" y="12192"/>
                    <a:pt x="21" y="15238"/>
                    <a:pt x="1" y="18288"/>
                  </a:cubicBezTo>
                  <a:cubicBezTo>
                    <a:pt x="25" y="21334"/>
                    <a:pt x="21" y="24383"/>
                    <a:pt x="65" y="27430"/>
                  </a:cubicBezTo>
                  <a:lnTo>
                    <a:pt x="132" y="32000"/>
                  </a:lnTo>
                  <a:cubicBezTo>
                    <a:pt x="176" y="33525"/>
                    <a:pt x="199" y="35050"/>
                    <a:pt x="253" y="36571"/>
                  </a:cubicBezTo>
                  <a:cubicBezTo>
                    <a:pt x="310" y="35050"/>
                    <a:pt x="334" y="33525"/>
                    <a:pt x="371" y="32000"/>
                  </a:cubicBezTo>
                  <a:lnTo>
                    <a:pt x="438" y="27430"/>
                  </a:lnTo>
                  <a:cubicBezTo>
                    <a:pt x="475" y="24380"/>
                    <a:pt x="471" y="21334"/>
                    <a:pt x="492" y="18288"/>
                  </a:cubicBezTo>
                  <a:cubicBezTo>
                    <a:pt x="468" y="15238"/>
                    <a:pt x="471" y="12192"/>
                    <a:pt x="431" y="9143"/>
                  </a:cubicBezTo>
                  <a:lnTo>
                    <a:pt x="360" y="4572"/>
                  </a:lnTo>
                  <a:cubicBezTo>
                    <a:pt x="317" y="3047"/>
                    <a:pt x="293" y="1526"/>
                    <a:pt x="2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-3661651" y="5062140"/>
              <a:ext cx="54083" cy="2787409"/>
            </a:xfrm>
            <a:custGeom>
              <a:avLst/>
              <a:gdLst/>
              <a:ahLst/>
              <a:cxnLst/>
              <a:rect l="l" t="t" r="r" b="b"/>
              <a:pathLst>
                <a:path w="734" h="37830" extrusionOk="0">
                  <a:moveTo>
                    <a:pt x="697" y="1"/>
                  </a:moveTo>
                  <a:cubicBezTo>
                    <a:pt x="616" y="1576"/>
                    <a:pt x="562" y="3151"/>
                    <a:pt x="495" y="4725"/>
                  </a:cubicBezTo>
                  <a:lnTo>
                    <a:pt x="343" y="9454"/>
                  </a:lnTo>
                  <a:cubicBezTo>
                    <a:pt x="250" y="12608"/>
                    <a:pt x="199" y="15758"/>
                    <a:pt x="126" y="18911"/>
                  </a:cubicBezTo>
                  <a:cubicBezTo>
                    <a:pt x="89" y="22065"/>
                    <a:pt x="32" y="25215"/>
                    <a:pt x="18" y="28368"/>
                  </a:cubicBezTo>
                  <a:lnTo>
                    <a:pt x="1" y="33101"/>
                  </a:lnTo>
                  <a:cubicBezTo>
                    <a:pt x="15" y="34676"/>
                    <a:pt x="11" y="36255"/>
                    <a:pt x="38" y="37830"/>
                  </a:cubicBezTo>
                  <a:cubicBezTo>
                    <a:pt x="122" y="36255"/>
                    <a:pt x="173" y="34680"/>
                    <a:pt x="239" y="33104"/>
                  </a:cubicBezTo>
                  <a:lnTo>
                    <a:pt x="391" y="28376"/>
                  </a:lnTo>
                  <a:cubicBezTo>
                    <a:pt x="485" y="25225"/>
                    <a:pt x="539" y="22072"/>
                    <a:pt x="613" y="18918"/>
                  </a:cubicBezTo>
                  <a:cubicBezTo>
                    <a:pt x="650" y="15768"/>
                    <a:pt x="706" y="12615"/>
                    <a:pt x="720" y="9461"/>
                  </a:cubicBezTo>
                  <a:lnTo>
                    <a:pt x="734" y="4732"/>
                  </a:lnTo>
                  <a:cubicBezTo>
                    <a:pt x="723" y="3154"/>
                    <a:pt x="726" y="1579"/>
                    <a:pt x="69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-1836285" y="5876713"/>
              <a:ext cx="41852" cy="2291599"/>
            </a:xfrm>
            <a:custGeom>
              <a:avLst/>
              <a:gdLst/>
              <a:ahLst/>
              <a:cxnLst/>
              <a:rect l="l" t="t" r="r" b="b"/>
              <a:pathLst>
                <a:path w="568" h="31101" extrusionOk="0">
                  <a:moveTo>
                    <a:pt x="456" y="1"/>
                  </a:moveTo>
                  <a:cubicBezTo>
                    <a:pt x="386" y="1298"/>
                    <a:pt x="349" y="2594"/>
                    <a:pt x="292" y="3887"/>
                  </a:cubicBezTo>
                  <a:lnTo>
                    <a:pt x="181" y="7776"/>
                  </a:lnTo>
                  <a:cubicBezTo>
                    <a:pt x="114" y="10366"/>
                    <a:pt x="87" y="12958"/>
                    <a:pt x="40" y="15547"/>
                  </a:cubicBezTo>
                  <a:cubicBezTo>
                    <a:pt x="30" y="18140"/>
                    <a:pt x="0" y="20733"/>
                    <a:pt x="10" y="23326"/>
                  </a:cubicBezTo>
                  <a:lnTo>
                    <a:pt x="33" y="27211"/>
                  </a:lnTo>
                  <a:cubicBezTo>
                    <a:pt x="61" y="28507"/>
                    <a:pt x="70" y="29804"/>
                    <a:pt x="111" y="31100"/>
                  </a:cubicBezTo>
                  <a:cubicBezTo>
                    <a:pt x="181" y="29804"/>
                    <a:pt x="219" y="28507"/>
                    <a:pt x="272" y="27211"/>
                  </a:cubicBezTo>
                  <a:lnTo>
                    <a:pt x="383" y="23326"/>
                  </a:lnTo>
                  <a:cubicBezTo>
                    <a:pt x="453" y="20733"/>
                    <a:pt x="476" y="18144"/>
                    <a:pt x="527" y="15551"/>
                  </a:cubicBezTo>
                  <a:cubicBezTo>
                    <a:pt x="537" y="12961"/>
                    <a:pt x="568" y="10369"/>
                    <a:pt x="557" y="7779"/>
                  </a:cubicBezTo>
                  <a:lnTo>
                    <a:pt x="534" y="3890"/>
                  </a:lnTo>
                  <a:cubicBezTo>
                    <a:pt x="507" y="2594"/>
                    <a:pt x="497" y="1298"/>
                    <a:pt x="45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-5299050" y="4142126"/>
              <a:ext cx="3205041" cy="1158731"/>
            </a:xfrm>
            <a:custGeom>
              <a:avLst/>
              <a:gdLst/>
              <a:ahLst/>
              <a:cxnLst/>
              <a:rect l="l" t="t" r="r" b="b"/>
              <a:pathLst>
                <a:path w="43498" h="15726" extrusionOk="0">
                  <a:moveTo>
                    <a:pt x="21583" y="1"/>
                  </a:moveTo>
                  <a:cubicBezTo>
                    <a:pt x="18445" y="1"/>
                    <a:pt x="13390" y="382"/>
                    <a:pt x="8292" y="2357"/>
                  </a:cubicBezTo>
                  <a:cubicBezTo>
                    <a:pt x="0" y="5571"/>
                    <a:pt x="2795" y="7180"/>
                    <a:pt x="3470" y="8956"/>
                  </a:cubicBezTo>
                  <a:cubicBezTo>
                    <a:pt x="4148" y="10733"/>
                    <a:pt x="7953" y="13017"/>
                    <a:pt x="13200" y="13863"/>
                  </a:cubicBezTo>
                  <a:cubicBezTo>
                    <a:pt x="17534" y="14563"/>
                    <a:pt x="28568" y="15725"/>
                    <a:pt x="36090" y="15725"/>
                  </a:cubicBezTo>
                  <a:cubicBezTo>
                    <a:pt x="37672" y="15725"/>
                    <a:pt x="39098" y="15674"/>
                    <a:pt x="40275" y="15556"/>
                  </a:cubicBezTo>
                  <a:cubicBezTo>
                    <a:pt x="40416" y="15588"/>
                    <a:pt x="40549" y="15603"/>
                    <a:pt x="40672" y="15603"/>
                  </a:cubicBezTo>
                  <a:cubicBezTo>
                    <a:pt x="43497" y="15603"/>
                    <a:pt x="41712" y="7603"/>
                    <a:pt x="41712" y="7603"/>
                  </a:cubicBezTo>
                  <a:lnTo>
                    <a:pt x="24766" y="150"/>
                  </a:lnTo>
                  <a:cubicBezTo>
                    <a:pt x="24766" y="150"/>
                    <a:pt x="23551" y="1"/>
                    <a:pt x="21583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-3746756" y="4400682"/>
              <a:ext cx="4027191" cy="1129626"/>
            </a:xfrm>
            <a:custGeom>
              <a:avLst/>
              <a:gdLst/>
              <a:ahLst/>
              <a:cxnLst/>
              <a:rect l="l" t="t" r="r" b="b"/>
              <a:pathLst>
                <a:path w="54656" h="15331" extrusionOk="0">
                  <a:moveTo>
                    <a:pt x="34070" y="0"/>
                  </a:moveTo>
                  <a:cubicBezTo>
                    <a:pt x="28530" y="0"/>
                    <a:pt x="20561" y="5532"/>
                    <a:pt x="20561" y="5532"/>
                  </a:cubicBezTo>
                  <a:cubicBezTo>
                    <a:pt x="20561" y="5532"/>
                    <a:pt x="21986" y="10287"/>
                    <a:pt x="18551" y="10287"/>
                  </a:cubicBezTo>
                  <a:cubicBezTo>
                    <a:pt x="18436" y="10287"/>
                    <a:pt x="18316" y="10281"/>
                    <a:pt x="18190" y="10270"/>
                  </a:cubicBezTo>
                  <a:cubicBezTo>
                    <a:pt x="17930" y="10096"/>
                    <a:pt x="17646" y="9899"/>
                    <a:pt x="17226" y="9899"/>
                  </a:cubicBezTo>
                  <a:cubicBezTo>
                    <a:pt x="16828" y="9899"/>
                    <a:pt x="16308" y="10075"/>
                    <a:pt x="15568" y="10610"/>
                  </a:cubicBezTo>
                  <a:cubicBezTo>
                    <a:pt x="15458" y="10651"/>
                    <a:pt x="15310" y="10669"/>
                    <a:pt x="15130" y="10669"/>
                  </a:cubicBezTo>
                  <a:cubicBezTo>
                    <a:pt x="14138" y="10669"/>
                    <a:pt x="12164" y="10103"/>
                    <a:pt x="10160" y="9535"/>
                  </a:cubicBezTo>
                  <a:cubicBezTo>
                    <a:pt x="8157" y="8970"/>
                    <a:pt x="6127" y="8402"/>
                    <a:pt x="5025" y="8402"/>
                  </a:cubicBezTo>
                  <a:cubicBezTo>
                    <a:pt x="4954" y="8402"/>
                    <a:pt x="4886" y="8404"/>
                    <a:pt x="4823" y="8409"/>
                  </a:cubicBezTo>
                  <a:cubicBezTo>
                    <a:pt x="2624" y="8578"/>
                    <a:pt x="1" y="12047"/>
                    <a:pt x="1" y="12047"/>
                  </a:cubicBezTo>
                  <a:cubicBezTo>
                    <a:pt x="1" y="12047"/>
                    <a:pt x="4476" y="14088"/>
                    <a:pt x="6999" y="14088"/>
                  </a:cubicBezTo>
                  <a:cubicBezTo>
                    <a:pt x="7095" y="14088"/>
                    <a:pt x="7188" y="14085"/>
                    <a:pt x="7278" y="14079"/>
                  </a:cubicBezTo>
                  <a:cubicBezTo>
                    <a:pt x="9730" y="13907"/>
                    <a:pt x="16501" y="12638"/>
                    <a:pt x="16501" y="12638"/>
                  </a:cubicBezTo>
                  <a:cubicBezTo>
                    <a:pt x="16501" y="12638"/>
                    <a:pt x="30546" y="14754"/>
                    <a:pt x="37904" y="15261"/>
                  </a:cubicBezTo>
                  <a:cubicBezTo>
                    <a:pt x="38594" y="15308"/>
                    <a:pt x="39268" y="15330"/>
                    <a:pt x="39925" y="15330"/>
                  </a:cubicBezTo>
                  <a:cubicBezTo>
                    <a:pt x="46279" y="15330"/>
                    <a:pt x="51017" y="13242"/>
                    <a:pt x="52627" y="11708"/>
                  </a:cubicBezTo>
                  <a:cubicBezTo>
                    <a:pt x="54404" y="10015"/>
                    <a:pt x="54655" y="9169"/>
                    <a:pt x="50256" y="6633"/>
                  </a:cubicBezTo>
                  <a:cubicBezTo>
                    <a:pt x="42475" y="1894"/>
                    <a:pt x="35187" y="84"/>
                    <a:pt x="35187" y="84"/>
                  </a:cubicBezTo>
                  <a:cubicBezTo>
                    <a:pt x="34829" y="27"/>
                    <a:pt x="34455" y="0"/>
                    <a:pt x="34070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-3474273" y="2683116"/>
              <a:ext cx="2320188" cy="2343546"/>
            </a:xfrm>
            <a:custGeom>
              <a:avLst/>
              <a:gdLst/>
              <a:ahLst/>
              <a:cxnLst/>
              <a:rect l="l" t="t" r="r" b="b"/>
              <a:pathLst>
                <a:path w="31489" h="31806" extrusionOk="0">
                  <a:moveTo>
                    <a:pt x="5015" y="1"/>
                  </a:moveTo>
                  <a:cubicBezTo>
                    <a:pt x="3769" y="1"/>
                    <a:pt x="2999" y="6"/>
                    <a:pt x="2999" y="6"/>
                  </a:cubicBezTo>
                  <a:cubicBezTo>
                    <a:pt x="2999" y="6"/>
                    <a:pt x="7755" y="8392"/>
                    <a:pt x="8484" y="20167"/>
                  </a:cubicBezTo>
                  <a:cubicBezTo>
                    <a:pt x="8484" y="20167"/>
                    <a:pt x="5057" y="19922"/>
                    <a:pt x="1802" y="19922"/>
                  </a:cubicBezTo>
                  <a:cubicBezTo>
                    <a:pt x="1187" y="19922"/>
                    <a:pt x="579" y="19931"/>
                    <a:pt x="1" y="19951"/>
                  </a:cubicBezTo>
                  <a:cubicBezTo>
                    <a:pt x="4366" y="24056"/>
                    <a:pt x="5757" y="26964"/>
                    <a:pt x="7477" y="28949"/>
                  </a:cubicBezTo>
                  <a:cubicBezTo>
                    <a:pt x="8660" y="30315"/>
                    <a:pt x="11222" y="31806"/>
                    <a:pt x="14105" y="31806"/>
                  </a:cubicBezTo>
                  <a:cubicBezTo>
                    <a:pt x="15412" y="31806"/>
                    <a:pt x="16785" y="31499"/>
                    <a:pt x="18126" y="30736"/>
                  </a:cubicBezTo>
                  <a:cubicBezTo>
                    <a:pt x="22248" y="28388"/>
                    <a:pt x="27164" y="23366"/>
                    <a:pt x="31002" y="23366"/>
                  </a:cubicBezTo>
                  <a:cubicBezTo>
                    <a:pt x="31166" y="23366"/>
                    <a:pt x="31329" y="23375"/>
                    <a:pt x="31489" y="23394"/>
                  </a:cubicBezTo>
                  <a:cubicBezTo>
                    <a:pt x="26727" y="22202"/>
                    <a:pt x="21965" y="21275"/>
                    <a:pt x="20309" y="21144"/>
                  </a:cubicBezTo>
                  <a:cubicBezTo>
                    <a:pt x="21897" y="13205"/>
                    <a:pt x="24211" y="2622"/>
                    <a:pt x="24410" y="1232"/>
                  </a:cubicBezTo>
                  <a:cubicBezTo>
                    <a:pt x="24570" y="107"/>
                    <a:pt x="10377" y="1"/>
                    <a:pt x="5015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-4501719" y="2268646"/>
              <a:ext cx="4178166" cy="1901893"/>
            </a:xfrm>
            <a:custGeom>
              <a:avLst/>
              <a:gdLst/>
              <a:ahLst/>
              <a:cxnLst/>
              <a:rect l="l" t="t" r="r" b="b"/>
              <a:pathLst>
                <a:path w="56705" h="25812" extrusionOk="0">
                  <a:moveTo>
                    <a:pt x="19313" y="0"/>
                  </a:moveTo>
                  <a:cubicBezTo>
                    <a:pt x="18380" y="0"/>
                    <a:pt x="17335" y="280"/>
                    <a:pt x="16081" y="1480"/>
                  </a:cubicBezTo>
                  <a:cubicBezTo>
                    <a:pt x="14441" y="3045"/>
                    <a:pt x="5764" y="10302"/>
                    <a:pt x="4057" y="12009"/>
                  </a:cubicBezTo>
                  <a:cubicBezTo>
                    <a:pt x="2348" y="13718"/>
                    <a:pt x="286" y="17916"/>
                    <a:pt x="1" y="19622"/>
                  </a:cubicBezTo>
                  <a:cubicBezTo>
                    <a:pt x="284" y="19950"/>
                    <a:pt x="966" y="20090"/>
                    <a:pt x="1909" y="20090"/>
                  </a:cubicBezTo>
                  <a:cubicBezTo>
                    <a:pt x="5475" y="20090"/>
                    <a:pt x="12780" y="18082"/>
                    <a:pt x="16436" y="16563"/>
                  </a:cubicBezTo>
                  <a:cubicBezTo>
                    <a:pt x="21061" y="14642"/>
                    <a:pt x="26038" y="12509"/>
                    <a:pt x="26038" y="12509"/>
                  </a:cubicBezTo>
                  <a:lnTo>
                    <a:pt x="25471" y="11156"/>
                  </a:lnTo>
                  <a:cubicBezTo>
                    <a:pt x="25471" y="11156"/>
                    <a:pt x="18640" y="12083"/>
                    <a:pt x="14159" y="12438"/>
                  </a:cubicBezTo>
                  <a:cubicBezTo>
                    <a:pt x="10961" y="12690"/>
                    <a:pt x="9538" y="12726"/>
                    <a:pt x="8986" y="12726"/>
                  </a:cubicBezTo>
                  <a:cubicBezTo>
                    <a:pt x="8763" y="12726"/>
                    <a:pt x="8682" y="12720"/>
                    <a:pt x="8682" y="12720"/>
                  </a:cubicBezTo>
                  <a:lnTo>
                    <a:pt x="20705" y="6176"/>
                  </a:lnTo>
                  <a:lnTo>
                    <a:pt x="37779" y="7599"/>
                  </a:lnTo>
                  <a:cubicBezTo>
                    <a:pt x="37779" y="7599"/>
                    <a:pt x="43116" y="12509"/>
                    <a:pt x="46316" y="16634"/>
                  </a:cubicBezTo>
                  <a:cubicBezTo>
                    <a:pt x="39771" y="14501"/>
                    <a:pt x="33007" y="11733"/>
                    <a:pt x="33007" y="11733"/>
                  </a:cubicBezTo>
                  <a:lnTo>
                    <a:pt x="32258" y="13426"/>
                  </a:lnTo>
                  <a:cubicBezTo>
                    <a:pt x="32258" y="13426"/>
                    <a:pt x="41406" y="18840"/>
                    <a:pt x="46884" y="21969"/>
                  </a:cubicBezTo>
                  <a:cubicBezTo>
                    <a:pt x="52361" y="25100"/>
                    <a:pt x="56704" y="25812"/>
                    <a:pt x="56704" y="25812"/>
                  </a:cubicBezTo>
                  <a:cubicBezTo>
                    <a:pt x="56704" y="25812"/>
                    <a:pt x="56704" y="22896"/>
                    <a:pt x="51864" y="16136"/>
                  </a:cubicBezTo>
                  <a:cubicBezTo>
                    <a:pt x="47028" y="9379"/>
                    <a:pt x="41336" y="3471"/>
                    <a:pt x="41336" y="3471"/>
                  </a:cubicBezTo>
                  <a:lnTo>
                    <a:pt x="29242" y="1268"/>
                  </a:lnTo>
                  <a:cubicBezTo>
                    <a:pt x="29242" y="1268"/>
                    <a:pt x="28727" y="1639"/>
                    <a:pt x="28079" y="1639"/>
                  </a:cubicBezTo>
                  <a:cubicBezTo>
                    <a:pt x="27704" y="1639"/>
                    <a:pt x="27284" y="1515"/>
                    <a:pt x="26894" y="1124"/>
                  </a:cubicBezTo>
                  <a:cubicBezTo>
                    <a:pt x="23906" y="768"/>
                    <a:pt x="21272" y="200"/>
                    <a:pt x="20134" y="59"/>
                  </a:cubicBezTo>
                  <a:cubicBezTo>
                    <a:pt x="19869" y="26"/>
                    <a:pt x="19596" y="0"/>
                    <a:pt x="19313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-2780394" y="2721432"/>
              <a:ext cx="879401" cy="547461"/>
            </a:xfrm>
            <a:custGeom>
              <a:avLst/>
              <a:gdLst/>
              <a:ahLst/>
              <a:cxnLst/>
              <a:rect l="l" t="t" r="r" b="b"/>
              <a:pathLst>
                <a:path w="11935" h="7430" extrusionOk="0">
                  <a:moveTo>
                    <a:pt x="4358" y="0"/>
                  </a:moveTo>
                  <a:cubicBezTo>
                    <a:pt x="4136" y="0"/>
                    <a:pt x="3816" y="345"/>
                    <a:pt x="3420" y="1276"/>
                  </a:cubicBezTo>
                  <a:cubicBezTo>
                    <a:pt x="2647" y="3093"/>
                    <a:pt x="864" y="4698"/>
                    <a:pt x="1" y="5296"/>
                  </a:cubicBezTo>
                  <a:cubicBezTo>
                    <a:pt x="212" y="5985"/>
                    <a:pt x="790" y="7160"/>
                    <a:pt x="790" y="7160"/>
                  </a:cubicBezTo>
                  <a:cubicBezTo>
                    <a:pt x="1284" y="7354"/>
                    <a:pt x="1884" y="7430"/>
                    <a:pt x="2537" y="7430"/>
                  </a:cubicBezTo>
                  <a:cubicBezTo>
                    <a:pt x="3622" y="7430"/>
                    <a:pt x="4854" y="7222"/>
                    <a:pt x="5999" y="7006"/>
                  </a:cubicBezTo>
                  <a:cubicBezTo>
                    <a:pt x="7833" y="6663"/>
                    <a:pt x="10294" y="4715"/>
                    <a:pt x="11154" y="3684"/>
                  </a:cubicBezTo>
                  <a:cubicBezTo>
                    <a:pt x="11935" y="2748"/>
                    <a:pt x="11203" y="1762"/>
                    <a:pt x="9732" y="1762"/>
                  </a:cubicBezTo>
                  <a:cubicBezTo>
                    <a:pt x="9583" y="1762"/>
                    <a:pt x="9427" y="1772"/>
                    <a:pt x="9263" y="1793"/>
                  </a:cubicBezTo>
                  <a:cubicBezTo>
                    <a:pt x="7486" y="2021"/>
                    <a:pt x="3363" y="3513"/>
                    <a:pt x="3363" y="3513"/>
                  </a:cubicBezTo>
                  <a:cubicBezTo>
                    <a:pt x="3363" y="3513"/>
                    <a:pt x="4336" y="2653"/>
                    <a:pt x="4622" y="1448"/>
                  </a:cubicBezTo>
                  <a:cubicBezTo>
                    <a:pt x="4793" y="734"/>
                    <a:pt x="4681" y="0"/>
                    <a:pt x="4358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-2967845" y="2734916"/>
              <a:ext cx="898263" cy="544514"/>
            </a:xfrm>
            <a:custGeom>
              <a:avLst/>
              <a:gdLst/>
              <a:ahLst/>
              <a:cxnLst/>
              <a:rect l="l" t="t" r="r" b="b"/>
              <a:pathLst>
                <a:path w="12191" h="7390" extrusionOk="0">
                  <a:moveTo>
                    <a:pt x="7579" y="1"/>
                  </a:moveTo>
                  <a:cubicBezTo>
                    <a:pt x="7256" y="1"/>
                    <a:pt x="7144" y="735"/>
                    <a:pt x="7314" y="1449"/>
                  </a:cubicBezTo>
                  <a:cubicBezTo>
                    <a:pt x="7599" y="2652"/>
                    <a:pt x="8573" y="3511"/>
                    <a:pt x="8573" y="3511"/>
                  </a:cubicBezTo>
                  <a:cubicBezTo>
                    <a:pt x="8573" y="3511"/>
                    <a:pt x="4448" y="2024"/>
                    <a:pt x="2672" y="1795"/>
                  </a:cubicBezTo>
                  <a:cubicBezTo>
                    <a:pt x="2508" y="1774"/>
                    <a:pt x="2352" y="1763"/>
                    <a:pt x="2203" y="1763"/>
                  </a:cubicBezTo>
                  <a:cubicBezTo>
                    <a:pt x="732" y="1763"/>
                    <a:pt x="1" y="2747"/>
                    <a:pt x="781" y="3686"/>
                  </a:cubicBezTo>
                  <a:cubicBezTo>
                    <a:pt x="1641" y="4717"/>
                    <a:pt x="4103" y="6665"/>
                    <a:pt x="5936" y="7007"/>
                  </a:cubicBezTo>
                  <a:cubicBezTo>
                    <a:pt x="7030" y="7214"/>
                    <a:pt x="8307" y="7390"/>
                    <a:pt x="9440" y="7390"/>
                  </a:cubicBezTo>
                  <a:cubicBezTo>
                    <a:pt x="10207" y="7390"/>
                    <a:pt x="10908" y="7309"/>
                    <a:pt x="11441" y="7102"/>
                  </a:cubicBezTo>
                  <a:cubicBezTo>
                    <a:pt x="11441" y="7102"/>
                    <a:pt x="12096" y="5980"/>
                    <a:pt x="12190" y="5405"/>
                  </a:cubicBezTo>
                  <a:cubicBezTo>
                    <a:pt x="11471" y="4966"/>
                    <a:pt x="9365" y="3273"/>
                    <a:pt x="8516" y="1278"/>
                  </a:cubicBezTo>
                  <a:cubicBezTo>
                    <a:pt x="8120" y="346"/>
                    <a:pt x="7800" y="1"/>
                    <a:pt x="7579" y="1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-3140192" y="2105952"/>
              <a:ext cx="1609815" cy="553356"/>
            </a:xfrm>
            <a:custGeom>
              <a:avLst/>
              <a:gdLst/>
              <a:ahLst/>
              <a:cxnLst/>
              <a:rect l="l" t="t" r="r" b="b"/>
              <a:pathLst>
                <a:path w="21848" h="7510" extrusionOk="0">
                  <a:moveTo>
                    <a:pt x="5097" y="1"/>
                  </a:moveTo>
                  <a:cubicBezTo>
                    <a:pt x="4616" y="1"/>
                    <a:pt x="3137" y="2553"/>
                    <a:pt x="3137" y="2553"/>
                  </a:cubicBezTo>
                  <a:cubicBezTo>
                    <a:pt x="3137" y="2553"/>
                    <a:pt x="2016" y="1936"/>
                    <a:pt x="1030" y="1936"/>
                  </a:cubicBezTo>
                  <a:cubicBezTo>
                    <a:pt x="640" y="1936"/>
                    <a:pt x="271" y="2032"/>
                    <a:pt x="1" y="2301"/>
                  </a:cubicBezTo>
                  <a:cubicBezTo>
                    <a:pt x="1" y="2301"/>
                    <a:pt x="5770" y="5270"/>
                    <a:pt x="9243" y="7510"/>
                  </a:cubicBezTo>
                  <a:cubicBezTo>
                    <a:pt x="12998" y="6140"/>
                    <a:pt x="20866" y="5579"/>
                    <a:pt x="21847" y="5495"/>
                  </a:cubicBezTo>
                  <a:cubicBezTo>
                    <a:pt x="20604" y="4434"/>
                    <a:pt x="19359" y="3375"/>
                    <a:pt x="17960" y="3375"/>
                  </a:cubicBezTo>
                  <a:cubicBezTo>
                    <a:pt x="17658" y="3375"/>
                    <a:pt x="17349" y="3425"/>
                    <a:pt x="17031" y="3534"/>
                  </a:cubicBezTo>
                  <a:cubicBezTo>
                    <a:pt x="16525" y="2638"/>
                    <a:pt x="15759" y="1953"/>
                    <a:pt x="14517" y="1953"/>
                  </a:cubicBezTo>
                  <a:cubicBezTo>
                    <a:pt x="13895" y="1953"/>
                    <a:pt x="13155" y="2124"/>
                    <a:pt x="12268" y="2526"/>
                  </a:cubicBezTo>
                  <a:cubicBezTo>
                    <a:pt x="11270" y="2017"/>
                    <a:pt x="10390" y="1619"/>
                    <a:pt x="9502" y="1619"/>
                  </a:cubicBezTo>
                  <a:cubicBezTo>
                    <a:pt x="8971" y="1619"/>
                    <a:pt x="8437" y="1761"/>
                    <a:pt x="7872" y="2106"/>
                  </a:cubicBezTo>
                  <a:cubicBezTo>
                    <a:pt x="6835" y="676"/>
                    <a:pt x="5575" y="118"/>
                    <a:pt x="5125" y="4"/>
                  </a:cubicBezTo>
                  <a:cubicBezTo>
                    <a:pt x="5116" y="2"/>
                    <a:pt x="5107" y="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-2909120" y="2293993"/>
              <a:ext cx="419032" cy="328771"/>
            </a:xfrm>
            <a:custGeom>
              <a:avLst/>
              <a:gdLst/>
              <a:ahLst/>
              <a:cxnLst/>
              <a:rect l="l" t="t" r="r" b="b"/>
              <a:pathLst>
                <a:path w="5687" h="4462" extrusionOk="0">
                  <a:moveTo>
                    <a:pt x="1" y="1"/>
                  </a:moveTo>
                  <a:lnTo>
                    <a:pt x="2825" y="2254"/>
                  </a:lnTo>
                  <a:cubicBezTo>
                    <a:pt x="3776" y="2994"/>
                    <a:pt x="4707" y="3752"/>
                    <a:pt x="5687" y="4461"/>
                  </a:cubicBezTo>
                  <a:cubicBezTo>
                    <a:pt x="5263" y="4031"/>
                    <a:pt x="4817" y="3625"/>
                    <a:pt x="4364" y="3225"/>
                  </a:cubicBezTo>
                  <a:cubicBezTo>
                    <a:pt x="3913" y="2825"/>
                    <a:pt x="3443" y="2446"/>
                    <a:pt x="2977" y="2063"/>
                  </a:cubicBezTo>
                  <a:cubicBezTo>
                    <a:pt x="2500" y="1693"/>
                    <a:pt x="2027" y="1321"/>
                    <a:pt x="1529" y="975"/>
                  </a:cubicBezTo>
                  <a:cubicBezTo>
                    <a:pt x="1036" y="629"/>
                    <a:pt x="532" y="293"/>
                    <a:pt x="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-2562143" y="2261130"/>
              <a:ext cx="23357" cy="66609"/>
            </a:xfrm>
            <a:custGeom>
              <a:avLst/>
              <a:gdLst/>
              <a:ahLst/>
              <a:cxnLst/>
              <a:rect l="l" t="t" r="r" b="b"/>
              <a:pathLst>
                <a:path w="317" h="904" extrusionOk="0">
                  <a:moveTo>
                    <a:pt x="27" y="0"/>
                  </a:moveTo>
                  <a:cubicBezTo>
                    <a:pt x="1" y="87"/>
                    <a:pt x="1" y="172"/>
                    <a:pt x="1" y="253"/>
                  </a:cubicBezTo>
                  <a:cubicBezTo>
                    <a:pt x="4" y="333"/>
                    <a:pt x="21" y="410"/>
                    <a:pt x="41" y="487"/>
                  </a:cubicBezTo>
                  <a:cubicBezTo>
                    <a:pt x="64" y="561"/>
                    <a:pt x="91" y="635"/>
                    <a:pt x="131" y="705"/>
                  </a:cubicBezTo>
                  <a:cubicBezTo>
                    <a:pt x="176" y="772"/>
                    <a:pt x="219" y="843"/>
                    <a:pt x="289" y="904"/>
                  </a:cubicBezTo>
                  <a:cubicBezTo>
                    <a:pt x="317" y="817"/>
                    <a:pt x="317" y="732"/>
                    <a:pt x="313" y="651"/>
                  </a:cubicBezTo>
                  <a:cubicBezTo>
                    <a:pt x="313" y="571"/>
                    <a:pt x="293" y="494"/>
                    <a:pt x="276" y="417"/>
                  </a:cubicBezTo>
                  <a:cubicBezTo>
                    <a:pt x="249" y="343"/>
                    <a:pt x="226" y="269"/>
                    <a:pt x="182" y="199"/>
                  </a:cubicBezTo>
                  <a:cubicBezTo>
                    <a:pt x="142" y="128"/>
                    <a:pt x="98" y="61"/>
                    <a:pt x="2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-2201535" y="2366277"/>
              <a:ext cx="316319" cy="91661"/>
            </a:xfrm>
            <a:custGeom>
              <a:avLst/>
              <a:gdLst/>
              <a:ahLst/>
              <a:cxnLst/>
              <a:rect l="l" t="t" r="r" b="b"/>
              <a:pathLst>
                <a:path w="4293" h="1244" extrusionOk="0">
                  <a:moveTo>
                    <a:pt x="4292" y="1"/>
                  </a:moveTo>
                  <a:lnTo>
                    <a:pt x="4292" y="1"/>
                  </a:lnTo>
                  <a:cubicBezTo>
                    <a:pt x="3916" y="44"/>
                    <a:pt x="3550" y="118"/>
                    <a:pt x="3187" y="196"/>
                  </a:cubicBezTo>
                  <a:cubicBezTo>
                    <a:pt x="2821" y="269"/>
                    <a:pt x="2462" y="367"/>
                    <a:pt x="2102" y="464"/>
                  </a:cubicBezTo>
                  <a:cubicBezTo>
                    <a:pt x="1743" y="568"/>
                    <a:pt x="1383" y="675"/>
                    <a:pt x="1034" y="807"/>
                  </a:cubicBezTo>
                  <a:cubicBezTo>
                    <a:pt x="685" y="934"/>
                    <a:pt x="332" y="1065"/>
                    <a:pt x="0" y="1244"/>
                  </a:cubicBezTo>
                  <a:cubicBezTo>
                    <a:pt x="732" y="1082"/>
                    <a:pt x="1451" y="901"/>
                    <a:pt x="2166" y="700"/>
                  </a:cubicBezTo>
                  <a:cubicBezTo>
                    <a:pt x="2882" y="494"/>
                    <a:pt x="3593" y="280"/>
                    <a:pt x="429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0"/>
            <p:cNvSpPr/>
            <p:nvPr/>
          </p:nvSpPr>
          <p:spPr>
            <a:xfrm>
              <a:off x="-2420376" y="2489549"/>
              <a:ext cx="551956" cy="136386"/>
            </a:xfrm>
            <a:custGeom>
              <a:avLst/>
              <a:gdLst/>
              <a:ahLst/>
              <a:cxnLst/>
              <a:rect l="l" t="t" r="r" b="b"/>
              <a:pathLst>
                <a:path w="7491" h="1851" extrusionOk="0">
                  <a:moveTo>
                    <a:pt x="7490" y="0"/>
                  </a:moveTo>
                  <a:lnTo>
                    <a:pt x="7490" y="0"/>
                  </a:lnTo>
                  <a:cubicBezTo>
                    <a:pt x="6856" y="104"/>
                    <a:pt x="6224" y="236"/>
                    <a:pt x="5596" y="369"/>
                  </a:cubicBezTo>
                  <a:cubicBezTo>
                    <a:pt x="4968" y="507"/>
                    <a:pt x="4344" y="662"/>
                    <a:pt x="3716" y="806"/>
                  </a:cubicBezTo>
                  <a:cubicBezTo>
                    <a:pt x="3094" y="971"/>
                    <a:pt x="2470" y="1122"/>
                    <a:pt x="1851" y="1296"/>
                  </a:cubicBezTo>
                  <a:cubicBezTo>
                    <a:pt x="1230" y="1471"/>
                    <a:pt x="612" y="1646"/>
                    <a:pt x="1" y="1851"/>
                  </a:cubicBezTo>
                  <a:cubicBezTo>
                    <a:pt x="636" y="1743"/>
                    <a:pt x="1267" y="1612"/>
                    <a:pt x="1895" y="1478"/>
                  </a:cubicBezTo>
                  <a:cubicBezTo>
                    <a:pt x="2524" y="1344"/>
                    <a:pt x="3148" y="1189"/>
                    <a:pt x="3773" y="1045"/>
                  </a:cubicBezTo>
                  <a:cubicBezTo>
                    <a:pt x="4394" y="880"/>
                    <a:pt x="5018" y="726"/>
                    <a:pt x="5640" y="554"/>
                  </a:cubicBezTo>
                  <a:cubicBezTo>
                    <a:pt x="6258" y="380"/>
                    <a:pt x="6876" y="202"/>
                    <a:pt x="74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0"/>
            <p:cNvSpPr/>
            <p:nvPr/>
          </p:nvSpPr>
          <p:spPr>
            <a:xfrm>
              <a:off x="-2312429" y="2292077"/>
              <a:ext cx="76261" cy="51504"/>
            </a:xfrm>
            <a:custGeom>
              <a:avLst/>
              <a:gdLst/>
              <a:ahLst/>
              <a:cxnLst/>
              <a:rect l="l" t="t" r="r" b="b"/>
              <a:pathLst>
                <a:path w="1035" h="699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921" y="17"/>
                    <a:pt x="820" y="54"/>
                    <a:pt x="722" y="98"/>
                  </a:cubicBezTo>
                  <a:cubicBezTo>
                    <a:pt x="625" y="138"/>
                    <a:pt x="538" y="191"/>
                    <a:pt x="447" y="248"/>
                  </a:cubicBezTo>
                  <a:cubicBezTo>
                    <a:pt x="363" y="309"/>
                    <a:pt x="279" y="369"/>
                    <a:pt x="205" y="447"/>
                  </a:cubicBezTo>
                  <a:cubicBezTo>
                    <a:pt x="132" y="521"/>
                    <a:pt x="57" y="598"/>
                    <a:pt x="0" y="699"/>
                  </a:cubicBezTo>
                  <a:cubicBezTo>
                    <a:pt x="115" y="682"/>
                    <a:pt x="212" y="645"/>
                    <a:pt x="309" y="601"/>
                  </a:cubicBezTo>
                  <a:cubicBezTo>
                    <a:pt x="410" y="561"/>
                    <a:pt x="498" y="507"/>
                    <a:pt x="585" y="450"/>
                  </a:cubicBezTo>
                  <a:cubicBezTo>
                    <a:pt x="668" y="389"/>
                    <a:pt x="752" y="329"/>
                    <a:pt x="826" y="252"/>
                  </a:cubicBezTo>
                  <a:cubicBezTo>
                    <a:pt x="904" y="178"/>
                    <a:pt x="978" y="101"/>
                    <a:pt x="103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0"/>
            <p:cNvSpPr/>
            <p:nvPr/>
          </p:nvSpPr>
          <p:spPr>
            <a:xfrm>
              <a:off x="-3101581" y="1334116"/>
              <a:ext cx="1229466" cy="770645"/>
            </a:xfrm>
            <a:custGeom>
              <a:avLst/>
              <a:gdLst/>
              <a:ahLst/>
              <a:cxnLst/>
              <a:rect l="l" t="t" r="r" b="b"/>
              <a:pathLst>
                <a:path w="16686" h="10459" extrusionOk="0">
                  <a:moveTo>
                    <a:pt x="1149" y="1"/>
                  </a:moveTo>
                  <a:lnTo>
                    <a:pt x="1" y="4897"/>
                  </a:lnTo>
                  <a:lnTo>
                    <a:pt x="2116" y="9129"/>
                  </a:lnTo>
                  <a:cubicBezTo>
                    <a:pt x="2116" y="9129"/>
                    <a:pt x="3084" y="9102"/>
                    <a:pt x="4839" y="9102"/>
                  </a:cubicBezTo>
                  <a:cubicBezTo>
                    <a:pt x="5717" y="9102"/>
                    <a:pt x="6791" y="9109"/>
                    <a:pt x="8041" y="9129"/>
                  </a:cubicBezTo>
                  <a:cubicBezTo>
                    <a:pt x="11789" y="9189"/>
                    <a:pt x="15476" y="10459"/>
                    <a:pt x="15476" y="10459"/>
                  </a:cubicBezTo>
                  <a:lnTo>
                    <a:pt x="16685" y="223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-3359916" y="0"/>
              <a:ext cx="1851789" cy="2198317"/>
            </a:xfrm>
            <a:custGeom>
              <a:avLst/>
              <a:gdLst/>
              <a:ahLst/>
              <a:cxnLst/>
              <a:rect l="l" t="t" r="r" b="b"/>
              <a:pathLst>
                <a:path w="25132" h="29835" extrusionOk="0">
                  <a:moveTo>
                    <a:pt x="6387" y="0"/>
                  </a:moveTo>
                  <a:cubicBezTo>
                    <a:pt x="4096" y="0"/>
                    <a:pt x="2603" y="3887"/>
                    <a:pt x="1754" y="8132"/>
                  </a:cubicBezTo>
                  <a:cubicBezTo>
                    <a:pt x="847" y="12666"/>
                    <a:pt x="0" y="21734"/>
                    <a:pt x="303" y="23306"/>
                  </a:cubicBezTo>
                  <a:cubicBezTo>
                    <a:pt x="605" y="24877"/>
                    <a:pt x="3809" y="27719"/>
                    <a:pt x="6348" y="28505"/>
                  </a:cubicBezTo>
                  <a:cubicBezTo>
                    <a:pt x="5381" y="25059"/>
                    <a:pt x="5159" y="18016"/>
                    <a:pt x="5159" y="18016"/>
                  </a:cubicBezTo>
                  <a:lnTo>
                    <a:pt x="5159" y="18016"/>
                  </a:lnTo>
                  <a:lnTo>
                    <a:pt x="18499" y="19920"/>
                  </a:lnTo>
                  <a:cubicBezTo>
                    <a:pt x="18499" y="19920"/>
                    <a:pt x="18378" y="24273"/>
                    <a:pt x="17955" y="29834"/>
                  </a:cubicBezTo>
                  <a:cubicBezTo>
                    <a:pt x="21158" y="29109"/>
                    <a:pt x="24121" y="27235"/>
                    <a:pt x="25027" y="25966"/>
                  </a:cubicBezTo>
                  <a:cubicBezTo>
                    <a:pt x="24906" y="25603"/>
                    <a:pt x="24738" y="20186"/>
                    <a:pt x="24738" y="20186"/>
                  </a:cubicBezTo>
                  <a:cubicBezTo>
                    <a:pt x="24147" y="13412"/>
                    <a:pt x="25131" y="10661"/>
                    <a:pt x="19338" y="6339"/>
                  </a:cubicBezTo>
                  <a:cubicBezTo>
                    <a:pt x="13545" y="2019"/>
                    <a:pt x="6865" y="55"/>
                    <a:pt x="6865" y="55"/>
                  </a:cubicBezTo>
                  <a:cubicBezTo>
                    <a:pt x="6702" y="18"/>
                    <a:pt x="6542" y="0"/>
                    <a:pt x="6387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0"/>
            <p:cNvSpPr/>
            <p:nvPr/>
          </p:nvSpPr>
          <p:spPr>
            <a:xfrm>
              <a:off x="-2034568" y="1367642"/>
              <a:ext cx="286699" cy="321919"/>
            </a:xfrm>
            <a:custGeom>
              <a:avLst/>
              <a:gdLst/>
              <a:ahLst/>
              <a:cxnLst/>
              <a:rect l="l" t="t" r="r" b="b"/>
              <a:pathLst>
                <a:path w="3891" h="4369" extrusionOk="0">
                  <a:moveTo>
                    <a:pt x="2861" y="0"/>
                  </a:moveTo>
                  <a:cubicBezTo>
                    <a:pt x="2842" y="0"/>
                    <a:pt x="2822" y="1"/>
                    <a:pt x="2802" y="2"/>
                  </a:cubicBezTo>
                  <a:cubicBezTo>
                    <a:pt x="1707" y="70"/>
                    <a:pt x="686" y="1775"/>
                    <a:pt x="686" y="1775"/>
                  </a:cubicBezTo>
                  <a:lnTo>
                    <a:pt x="1" y="3415"/>
                  </a:lnTo>
                  <a:cubicBezTo>
                    <a:pt x="1" y="3415"/>
                    <a:pt x="1096" y="4368"/>
                    <a:pt x="1983" y="4368"/>
                  </a:cubicBezTo>
                  <a:cubicBezTo>
                    <a:pt x="2869" y="4368"/>
                    <a:pt x="3550" y="3139"/>
                    <a:pt x="3688" y="2457"/>
                  </a:cubicBezTo>
                  <a:cubicBezTo>
                    <a:pt x="3820" y="1788"/>
                    <a:pt x="3890" y="0"/>
                    <a:pt x="2861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0"/>
            <p:cNvSpPr/>
            <p:nvPr/>
          </p:nvSpPr>
          <p:spPr>
            <a:xfrm>
              <a:off x="-2528764" y="2073826"/>
              <a:ext cx="196880" cy="372465"/>
            </a:xfrm>
            <a:custGeom>
              <a:avLst/>
              <a:gdLst/>
              <a:ahLst/>
              <a:cxnLst/>
              <a:rect l="l" t="t" r="r" b="b"/>
              <a:pathLst>
                <a:path w="2672" h="5055" extrusionOk="0">
                  <a:moveTo>
                    <a:pt x="2386" y="0"/>
                  </a:moveTo>
                  <a:lnTo>
                    <a:pt x="155" y="57"/>
                  </a:lnTo>
                  <a:cubicBezTo>
                    <a:pt x="155" y="57"/>
                    <a:pt x="270" y="3147"/>
                    <a:pt x="98" y="4174"/>
                  </a:cubicBezTo>
                  <a:cubicBezTo>
                    <a:pt x="0" y="4765"/>
                    <a:pt x="596" y="5054"/>
                    <a:pt x="1273" y="5054"/>
                  </a:cubicBezTo>
                  <a:cubicBezTo>
                    <a:pt x="1778" y="5054"/>
                    <a:pt x="2329" y="4893"/>
                    <a:pt x="2671" y="4574"/>
                  </a:cubicBezTo>
                  <a:cubicBezTo>
                    <a:pt x="2214" y="2059"/>
                    <a:pt x="2386" y="0"/>
                    <a:pt x="2386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0"/>
            <p:cNvSpPr/>
            <p:nvPr/>
          </p:nvSpPr>
          <p:spPr>
            <a:xfrm>
              <a:off x="-2974624" y="392292"/>
              <a:ext cx="1055944" cy="1785032"/>
            </a:xfrm>
            <a:custGeom>
              <a:avLst/>
              <a:gdLst/>
              <a:ahLst/>
              <a:cxnLst/>
              <a:rect l="l" t="t" r="r" b="b"/>
              <a:pathLst>
                <a:path w="14331" h="24226" extrusionOk="0">
                  <a:moveTo>
                    <a:pt x="5662" y="0"/>
                  </a:moveTo>
                  <a:lnTo>
                    <a:pt x="544" y="2728"/>
                  </a:lnTo>
                  <a:lnTo>
                    <a:pt x="0" y="13716"/>
                  </a:lnTo>
                  <a:cubicBezTo>
                    <a:pt x="0" y="13716"/>
                    <a:pt x="205" y="18425"/>
                    <a:pt x="2455" y="20950"/>
                  </a:cubicBezTo>
                  <a:cubicBezTo>
                    <a:pt x="4709" y="23476"/>
                    <a:pt x="7096" y="24225"/>
                    <a:pt x="7096" y="24225"/>
                  </a:cubicBezTo>
                  <a:cubicBezTo>
                    <a:pt x="7096" y="24225"/>
                    <a:pt x="11258" y="22861"/>
                    <a:pt x="12692" y="19244"/>
                  </a:cubicBezTo>
                  <a:cubicBezTo>
                    <a:pt x="14126" y="15627"/>
                    <a:pt x="14330" y="9552"/>
                    <a:pt x="14330" y="9552"/>
                  </a:cubicBezTo>
                  <a:lnTo>
                    <a:pt x="5662" y="0"/>
                  </a:ln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0"/>
            <p:cNvSpPr/>
            <p:nvPr/>
          </p:nvSpPr>
          <p:spPr>
            <a:xfrm>
              <a:off x="-3033571" y="299008"/>
              <a:ext cx="1215393" cy="1068838"/>
            </a:xfrm>
            <a:custGeom>
              <a:avLst/>
              <a:gdLst/>
              <a:ahLst/>
              <a:cxnLst/>
              <a:rect l="l" t="t" r="r" b="b"/>
              <a:pathLst>
                <a:path w="16495" h="14506" extrusionOk="0">
                  <a:moveTo>
                    <a:pt x="4756" y="1"/>
                  </a:moveTo>
                  <a:lnTo>
                    <a:pt x="1" y="3597"/>
                  </a:lnTo>
                  <a:lnTo>
                    <a:pt x="730" y="13958"/>
                  </a:lnTo>
                  <a:cubicBezTo>
                    <a:pt x="730" y="13958"/>
                    <a:pt x="4824" y="11093"/>
                    <a:pt x="6328" y="5223"/>
                  </a:cubicBezTo>
                  <a:cubicBezTo>
                    <a:pt x="6328" y="5223"/>
                    <a:pt x="9942" y="12185"/>
                    <a:pt x="14993" y="14505"/>
                  </a:cubicBezTo>
                  <a:cubicBezTo>
                    <a:pt x="16494" y="12800"/>
                    <a:pt x="15608" y="8840"/>
                    <a:pt x="15608" y="8840"/>
                  </a:cubicBezTo>
                  <a:lnTo>
                    <a:pt x="8578" y="1354"/>
                  </a:lnTo>
                  <a:lnTo>
                    <a:pt x="4756" y="1"/>
                  </a:ln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0"/>
            <p:cNvSpPr/>
            <p:nvPr/>
          </p:nvSpPr>
          <p:spPr>
            <a:xfrm>
              <a:off x="-3155665" y="1231843"/>
              <a:ext cx="276604" cy="314551"/>
            </a:xfrm>
            <a:custGeom>
              <a:avLst/>
              <a:gdLst/>
              <a:ahLst/>
              <a:cxnLst/>
              <a:rect l="l" t="t" r="r" b="b"/>
              <a:pathLst>
                <a:path w="3754" h="4269" extrusionOk="0">
                  <a:moveTo>
                    <a:pt x="1111" y="0"/>
                  </a:moveTo>
                  <a:cubicBezTo>
                    <a:pt x="132" y="0"/>
                    <a:pt x="1" y="2063"/>
                    <a:pt x="137" y="2866"/>
                  </a:cubicBezTo>
                  <a:cubicBezTo>
                    <a:pt x="248" y="3544"/>
                    <a:pt x="1623" y="4268"/>
                    <a:pt x="2518" y="4268"/>
                  </a:cubicBezTo>
                  <a:cubicBezTo>
                    <a:pt x="2706" y="4268"/>
                    <a:pt x="2872" y="4237"/>
                    <a:pt x="3001" y="4166"/>
                  </a:cubicBezTo>
                  <a:cubicBezTo>
                    <a:pt x="3753" y="3756"/>
                    <a:pt x="2863" y="2255"/>
                    <a:pt x="2863" y="2255"/>
                  </a:cubicBezTo>
                  <a:cubicBezTo>
                    <a:pt x="2863" y="1980"/>
                    <a:pt x="2181" y="69"/>
                    <a:pt x="1158" y="2"/>
                  </a:cubicBezTo>
                  <a:cubicBezTo>
                    <a:pt x="1142" y="1"/>
                    <a:pt x="1126" y="0"/>
                    <a:pt x="1111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-2515354" y="2563970"/>
              <a:ext cx="147365" cy="147365"/>
            </a:xfrm>
            <a:custGeom>
              <a:avLst/>
              <a:gdLst/>
              <a:ahLst/>
              <a:cxnLst/>
              <a:rect l="l" t="t" r="r" b="b"/>
              <a:pathLst>
                <a:path w="2000" h="2000" extrusionOk="0">
                  <a:moveTo>
                    <a:pt x="998" y="1"/>
                  </a:moveTo>
                  <a:cubicBezTo>
                    <a:pt x="447" y="1"/>
                    <a:pt x="0" y="447"/>
                    <a:pt x="0" y="1002"/>
                  </a:cubicBezTo>
                  <a:cubicBezTo>
                    <a:pt x="0" y="1553"/>
                    <a:pt x="447" y="1999"/>
                    <a:pt x="998" y="1999"/>
                  </a:cubicBezTo>
                  <a:cubicBezTo>
                    <a:pt x="1552" y="1999"/>
                    <a:pt x="1999" y="1553"/>
                    <a:pt x="1999" y="1002"/>
                  </a:cubicBezTo>
                  <a:cubicBezTo>
                    <a:pt x="1999" y="447"/>
                    <a:pt x="1552" y="1"/>
                    <a:pt x="998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0"/>
            <p:cNvSpPr/>
            <p:nvPr/>
          </p:nvSpPr>
          <p:spPr>
            <a:xfrm>
              <a:off x="-2823941" y="1277380"/>
              <a:ext cx="361339" cy="121650"/>
            </a:xfrm>
            <a:custGeom>
              <a:avLst/>
              <a:gdLst/>
              <a:ahLst/>
              <a:cxnLst/>
              <a:rect l="l" t="t" r="r" b="b"/>
              <a:pathLst>
                <a:path w="4904" h="1651" extrusionOk="0">
                  <a:moveTo>
                    <a:pt x="904" y="1"/>
                  </a:moveTo>
                  <a:cubicBezTo>
                    <a:pt x="518" y="1"/>
                    <a:pt x="199" y="25"/>
                    <a:pt x="1" y="62"/>
                  </a:cubicBezTo>
                  <a:cubicBezTo>
                    <a:pt x="3318" y="159"/>
                    <a:pt x="4810" y="1650"/>
                    <a:pt x="4810" y="1650"/>
                  </a:cubicBezTo>
                  <a:cubicBezTo>
                    <a:pt x="4810" y="1650"/>
                    <a:pt x="4904" y="1073"/>
                    <a:pt x="4615" y="881"/>
                  </a:cubicBezTo>
                  <a:cubicBezTo>
                    <a:pt x="3688" y="203"/>
                    <a:pt x="2018" y="1"/>
                    <a:pt x="904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0"/>
            <p:cNvSpPr/>
            <p:nvPr/>
          </p:nvSpPr>
          <p:spPr>
            <a:xfrm>
              <a:off x="-2291429" y="1298674"/>
              <a:ext cx="361634" cy="121650"/>
            </a:xfrm>
            <a:custGeom>
              <a:avLst/>
              <a:gdLst/>
              <a:ahLst/>
              <a:cxnLst/>
              <a:rect l="l" t="t" r="r" b="b"/>
              <a:pathLst>
                <a:path w="4908" h="1651" extrusionOk="0">
                  <a:moveTo>
                    <a:pt x="4005" y="1"/>
                  </a:moveTo>
                  <a:cubicBezTo>
                    <a:pt x="2892" y="1"/>
                    <a:pt x="1220" y="203"/>
                    <a:pt x="290" y="882"/>
                  </a:cubicBezTo>
                  <a:cubicBezTo>
                    <a:pt x="1" y="1073"/>
                    <a:pt x="98" y="1651"/>
                    <a:pt x="98" y="1651"/>
                  </a:cubicBezTo>
                  <a:cubicBezTo>
                    <a:pt x="98" y="1651"/>
                    <a:pt x="1589" y="159"/>
                    <a:pt x="4908" y="62"/>
                  </a:cubicBezTo>
                  <a:cubicBezTo>
                    <a:pt x="4710" y="25"/>
                    <a:pt x="4391" y="1"/>
                    <a:pt x="4005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0"/>
            <p:cNvSpPr/>
            <p:nvPr/>
          </p:nvSpPr>
          <p:spPr>
            <a:xfrm>
              <a:off x="-2782089" y="1406694"/>
              <a:ext cx="287878" cy="82893"/>
            </a:xfrm>
            <a:custGeom>
              <a:avLst/>
              <a:gdLst/>
              <a:ahLst/>
              <a:cxnLst/>
              <a:rect l="l" t="t" r="r" b="b"/>
              <a:pathLst>
                <a:path w="3907" h="1125" extrusionOk="0">
                  <a:moveTo>
                    <a:pt x="497" y="0"/>
                  </a:moveTo>
                  <a:lnTo>
                    <a:pt x="0" y="560"/>
                  </a:lnTo>
                  <a:cubicBezTo>
                    <a:pt x="622" y="1008"/>
                    <a:pt x="1333" y="1124"/>
                    <a:pt x="1992" y="1124"/>
                  </a:cubicBezTo>
                  <a:cubicBezTo>
                    <a:pt x="2653" y="1115"/>
                    <a:pt x="3294" y="1000"/>
                    <a:pt x="3906" y="809"/>
                  </a:cubicBezTo>
                  <a:lnTo>
                    <a:pt x="3906" y="809"/>
                  </a:lnTo>
                  <a:cubicBezTo>
                    <a:pt x="3656" y="837"/>
                    <a:pt x="3405" y="851"/>
                    <a:pt x="3155" y="851"/>
                  </a:cubicBezTo>
                  <a:cubicBezTo>
                    <a:pt x="2771" y="851"/>
                    <a:pt x="2391" y="818"/>
                    <a:pt x="2025" y="749"/>
                  </a:cubicBezTo>
                  <a:cubicBezTo>
                    <a:pt x="1420" y="638"/>
                    <a:pt x="853" y="389"/>
                    <a:pt x="497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0"/>
            <p:cNvSpPr/>
            <p:nvPr/>
          </p:nvSpPr>
          <p:spPr>
            <a:xfrm>
              <a:off x="-2281777" y="1417305"/>
              <a:ext cx="287583" cy="82966"/>
            </a:xfrm>
            <a:custGeom>
              <a:avLst/>
              <a:gdLst/>
              <a:ahLst/>
              <a:cxnLst/>
              <a:rect l="l" t="t" r="r" b="b"/>
              <a:pathLst>
                <a:path w="3903" h="1126" extrusionOk="0">
                  <a:moveTo>
                    <a:pt x="3406" y="0"/>
                  </a:moveTo>
                  <a:cubicBezTo>
                    <a:pt x="3050" y="390"/>
                    <a:pt x="2483" y="638"/>
                    <a:pt x="1881" y="749"/>
                  </a:cubicBezTo>
                  <a:cubicBezTo>
                    <a:pt x="1514" y="818"/>
                    <a:pt x="1134" y="852"/>
                    <a:pt x="752" y="852"/>
                  </a:cubicBezTo>
                  <a:cubicBezTo>
                    <a:pt x="502" y="852"/>
                    <a:pt x="251" y="837"/>
                    <a:pt x="1" y="810"/>
                  </a:cubicBezTo>
                  <a:lnTo>
                    <a:pt x="1" y="810"/>
                  </a:lnTo>
                  <a:cubicBezTo>
                    <a:pt x="609" y="1001"/>
                    <a:pt x="1250" y="1115"/>
                    <a:pt x="1915" y="1125"/>
                  </a:cubicBezTo>
                  <a:cubicBezTo>
                    <a:pt x="2570" y="1125"/>
                    <a:pt x="3282" y="1008"/>
                    <a:pt x="3903" y="561"/>
                  </a:cubicBezTo>
                  <a:lnTo>
                    <a:pt x="3406" y="0"/>
                  </a:ln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0"/>
            <p:cNvSpPr/>
            <p:nvPr/>
          </p:nvSpPr>
          <p:spPr>
            <a:xfrm>
              <a:off x="-2437618" y="1619051"/>
              <a:ext cx="97482" cy="56441"/>
            </a:xfrm>
            <a:custGeom>
              <a:avLst/>
              <a:gdLst/>
              <a:ahLst/>
              <a:cxnLst/>
              <a:rect l="l" t="t" r="r" b="b"/>
              <a:pathLst>
                <a:path w="1323" h="766" extrusionOk="0">
                  <a:moveTo>
                    <a:pt x="880" y="1"/>
                  </a:moveTo>
                  <a:cubicBezTo>
                    <a:pt x="835" y="1"/>
                    <a:pt x="792" y="7"/>
                    <a:pt x="752" y="16"/>
                  </a:cubicBezTo>
                  <a:cubicBezTo>
                    <a:pt x="568" y="63"/>
                    <a:pt x="423" y="161"/>
                    <a:pt x="302" y="278"/>
                  </a:cubicBezTo>
                  <a:cubicBezTo>
                    <a:pt x="178" y="392"/>
                    <a:pt x="74" y="516"/>
                    <a:pt x="0" y="668"/>
                  </a:cubicBezTo>
                  <a:lnTo>
                    <a:pt x="413" y="426"/>
                  </a:lnTo>
                  <a:cubicBezTo>
                    <a:pt x="547" y="355"/>
                    <a:pt x="678" y="282"/>
                    <a:pt x="806" y="254"/>
                  </a:cubicBezTo>
                  <a:cubicBezTo>
                    <a:pt x="839" y="246"/>
                    <a:pt x="869" y="242"/>
                    <a:pt x="897" y="242"/>
                  </a:cubicBezTo>
                  <a:cubicBezTo>
                    <a:pt x="976" y="242"/>
                    <a:pt x="1039" y="275"/>
                    <a:pt x="1101" y="352"/>
                  </a:cubicBezTo>
                  <a:cubicBezTo>
                    <a:pt x="1186" y="456"/>
                    <a:pt x="1229" y="610"/>
                    <a:pt x="1296" y="765"/>
                  </a:cubicBezTo>
                  <a:cubicBezTo>
                    <a:pt x="1313" y="685"/>
                    <a:pt x="1316" y="600"/>
                    <a:pt x="1323" y="513"/>
                  </a:cubicBezTo>
                  <a:cubicBezTo>
                    <a:pt x="1307" y="432"/>
                    <a:pt x="1310" y="342"/>
                    <a:pt x="1262" y="257"/>
                  </a:cubicBezTo>
                  <a:cubicBezTo>
                    <a:pt x="1233" y="170"/>
                    <a:pt x="1155" y="83"/>
                    <a:pt x="1054" y="40"/>
                  </a:cubicBezTo>
                  <a:cubicBezTo>
                    <a:pt x="997" y="11"/>
                    <a:pt x="937" y="1"/>
                    <a:pt x="880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0"/>
            <p:cNvSpPr/>
            <p:nvPr/>
          </p:nvSpPr>
          <p:spPr>
            <a:xfrm>
              <a:off x="-2534143" y="1765313"/>
              <a:ext cx="248015" cy="208669"/>
            </a:xfrm>
            <a:custGeom>
              <a:avLst/>
              <a:gdLst/>
              <a:ahLst/>
              <a:cxnLst/>
              <a:rect l="l" t="t" r="r" b="b"/>
              <a:pathLst>
                <a:path w="3366" h="2832" extrusionOk="0">
                  <a:moveTo>
                    <a:pt x="1813" y="0"/>
                  </a:moveTo>
                  <a:cubicBezTo>
                    <a:pt x="803" y="0"/>
                    <a:pt x="94" y="1239"/>
                    <a:pt x="94" y="1239"/>
                  </a:cubicBezTo>
                  <a:cubicBezTo>
                    <a:pt x="94" y="1239"/>
                    <a:pt x="0" y="1867"/>
                    <a:pt x="457" y="2394"/>
                  </a:cubicBezTo>
                  <a:cubicBezTo>
                    <a:pt x="689" y="2659"/>
                    <a:pt x="1293" y="2831"/>
                    <a:pt x="1811" y="2831"/>
                  </a:cubicBezTo>
                  <a:cubicBezTo>
                    <a:pt x="2073" y="2831"/>
                    <a:pt x="2313" y="2787"/>
                    <a:pt x="2472" y="2689"/>
                  </a:cubicBezTo>
                  <a:cubicBezTo>
                    <a:pt x="3274" y="2186"/>
                    <a:pt x="3366" y="1299"/>
                    <a:pt x="3366" y="1299"/>
                  </a:cubicBezTo>
                  <a:cubicBezTo>
                    <a:pt x="3366" y="1299"/>
                    <a:pt x="2935" y="66"/>
                    <a:pt x="1884" y="2"/>
                  </a:cubicBezTo>
                  <a:cubicBezTo>
                    <a:pt x="1860" y="1"/>
                    <a:pt x="1836" y="0"/>
                    <a:pt x="1813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0"/>
            <p:cNvSpPr/>
            <p:nvPr/>
          </p:nvSpPr>
          <p:spPr>
            <a:xfrm>
              <a:off x="-3107771" y="1312158"/>
              <a:ext cx="140144" cy="153186"/>
            </a:xfrm>
            <a:custGeom>
              <a:avLst/>
              <a:gdLst/>
              <a:ahLst/>
              <a:cxnLst/>
              <a:rect l="l" t="t" r="r" b="b"/>
              <a:pathLst>
                <a:path w="1902" h="2079" extrusionOk="0">
                  <a:moveTo>
                    <a:pt x="141" y="1"/>
                  </a:moveTo>
                  <a:cubicBezTo>
                    <a:pt x="94" y="1"/>
                    <a:pt x="47" y="4"/>
                    <a:pt x="0" y="10"/>
                  </a:cubicBezTo>
                  <a:cubicBezTo>
                    <a:pt x="198" y="47"/>
                    <a:pt x="373" y="130"/>
                    <a:pt x="541" y="221"/>
                  </a:cubicBezTo>
                  <a:cubicBezTo>
                    <a:pt x="709" y="316"/>
                    <a:pt x="854" y="437"/>
                    <a:pt x="995" y="561"/>
                  </a:cubicBezTo>
                  <a:cubicBezTo>
                    <a:pt x="1252" y="806"/>
                    <a:pt x="1460" y="1095"/>
                    <a:pt x="1640" y="1406"/>
                  </a:cubicBezTo>
                  <a:lnTo>
                    <a:pt x="1640" y="1406"/>
                  </a:lnTo>
                  <a:cubicBezTo>
                    <a:pt x="1602" y="1444"/>
                    <a:pt x="1565" y="1484"/>
                    <a:pt x="1528" y="1528"/>
                  </a:cubicBezTo>
                  <a:cubicBezTo>
                    <a:pt x="1471" y="1592"/>
                    <a:pt x="1415" y="1662"/>
                    <a:pt x="1384" y="1763"/>
                  </a:cubicBezTo>
                  <a:cubicBezTo>
                    <a:pt x="1347" y="1883"/>
                    <a:pt x="1451" y="1992"/>
                    <a:pt x="1525" y="2015"/>
                  </a:cubicBezTo>
                  <a:cubicBezTo>
                    <a:pt x="1606" y="2055"/>
                    <a:pt x="1689" y="2069"/>
                    <a:pt x="1770" y="2079"/>
                  </a:cubicBezTo>
                  <a:cubicBezTo>
                    <a:pt x="1700" y="2038"/>
                    <a:pt x="1626" y="2001"/>
                    <a:pt x="1565" y="1954"/>
                  </a:cubicBezTo>
                  <a:cubicBezTo>
                    <a:pt x="1502" y="1900"/>
                    <a:pt x="1488" y="1847"/>
                    <a:pt x="1511" y="1803"/>
                  </a:cubicBezTo>
                  <a:cubicBezTo>
                    <a:pt x="1565" y="1696"/>
                    <a:pt x="1713" y="1598"/>
                    <a:pt x="1838" y="1505"/>
                  </a:cubicBezTo>
                  <a:lnTo>
                    <a:pt x="1901" y="1457"/>
                  </a:lnTo>
                  <a:lnTo>
                    <a:pt x="1864" y="1380"/>
                  </a:lnTo>
                  <a:cubicBezTo>
                    <a:pt x="1781" y="1195"/>
                    <a:pt x="1683" y="1011"/>
                    <a:pt x="1562" y="846"/>
                  </a:cubicBezTo>
                  <a:cubicBezTo>
                    <a:pt x="1441" y="678"/>
                    <a:pt x="1303" y="524"/>
                    <a:pt x="1142" y="392"/>
                  </a:cubicBezTo>
                  <a:cubicBezTo>
                    <a:pt x="857" y="164"/>
                    <a:pt x="501" y="1"/>
                    <a:pt x="141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0"/>
            <p:cNvSpPr/>
            <p:nvPr/>
          </p:nvSpPr>
          <p:spPr>
            <a:xfrm>
              <a:off x="-3105044" y="1332863"/>
              <a:ext cx="51504" cy="108461"/>
            </a:xfrm>
            <a:custGeom>
              <a:avLst/>
              <a:gdLst/>
              <a:ahLst/>
              <a:cxnLst/>
              <a:rect l="l" t="t" r="r" b="b"/>
              <a:pathLst>
                <a:path w="699" h="1472" extrusionOk="0">
                  <a:moveTo>
                    <a:pt x="699" y="1"/>
                  </a:moveTo>
                  <a:lnTo>
                    <a:pt x="699" y="1"/>
                  </a:lnTo>
                  <a:cubicBezTo>
                    <a:pt x="555" y="41"/>
                    <a:pt x="434" y="132"/>
                    <a:pt x="330" y="236"/>
                  </a:cubicBezTo>
                  <a:cubicBezTo>
                    <a:pt x="225" y="340"/>
                    <a:pt x="144" y="471"/>
                    <a:pt x="88" y="609"/>
                  </a:cubicBezTo>
                  <a:cubicBezTo>
                    <a:pt x="40" y="750"/>
                    <a:pt x="0" y="897"/>
                    <a:pt x="11" y="1046"/>
                  </a:cubicBezTo>
                  <a:cubicBezTo>
                    <a:pt x="7" y="1193"/>
                    <a:pt x="37" y="1337"/>
                    <a:pt x="101" y="1472"/>
                  </a:cubicBezTo>
                  <a:cubicBezTo>
                    <a:pt x="138" y="1328"/>
                    <a:pt x="158" y="1196"/>
                    <a:pt x="195" y="1066"/>
                  </a:cubicBezTo>
                  <a:cubicBezTo>
                    <a:pt x="229" y="938"/>
                    <a:pt x="269" y="817"/>
                    <a:pt x="316" y="700"/>
                  </a:cubicBezTo>
                  <a:cubicBezTo>
                    <a:pt x="410" y="458"/>
                    <a:pt x="535" y="240"/>
                    <a:pt x="699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0"/>
            <p:cNvSpPr/>
            <p:nvPr/>
          </p:nvSpPr>
          <p:spPr>
            <a:xfrm>
              <a:off x="-1989768" y="1471094"/>
              <a:ext cx="188627" cy="138744"/>
            </a:xfrm>
            <a:custGeom>
              <a:avLst/>
              <a:gdLst/>
              <a:ahLst/>
              <a:cxnLst/>
              <a:rect l="l" t="t" r="r" b="b"/>
              <a:pathLst>
                <a:path w="2560" h="1883" extrusionOk="0">
                  <a:moveTo>
                    <a:pt x="2100" y="0"/>
                  </a:moveTo>
                  <a:cubicBezTo>
                    <a:pt x="2025" y="0"/>
                    <a:pt x="1951" y="5"/>
                    <a:pt x="1878" y="13"/>
                  </a:cubicBezTo>
                  <a:cubicBezTo>
                    <a:pt x="1649" y="42"/>
                    <a:pt x="1418" y="96"/>
                    <a:pt x="1206" y="200"/>
                  </a:cubicBezTo>
                  <a:cubicBezTo>
                    <a:pt x="992" y="298"/>
                    <a:pt x="790" y="422"/>
                    <a:pt x="615" y="573"/>
                  </a:cubicBezTo>
                  <a:cubicBezTo>
                    <a:pt x="434" y="724"/>
                    <a:pt x="276" y="899"/>
                    <a:pt x="135" y="1081"/>
                  </a:cubicBezTo>
                  <a:lnTo>
                    <a:pt x="61" y="1174"/>
                  </a:lnTo>
                  <a:lnTo>
                    <a:pt x="158" y="1235"/>
                  </a:lnTo>
                  <a:cubicBezTo>
                    <a:pt x="310" y="1332"/>
                    <a:pt x="501" y="1463"/>
                    <a:pt x="457" y="1591"/>
                  </a:cubicBezTo>
                  <a:cubicBezTo>
                    <a:pt x="437" y="1658"/>
                    <a:pt x="360" y="1721"/>
                    <a:pt x="276" y="1769"/>
                  </a:cubicBezTo>
                  <a:cubicBezTo>
                    <a:pt x="192" y="1816"/>
                    <a:pt x="98" y="1850"/>
                    <a:pt x="0" y="1883"/>
                  </a:cubicBezTo>
                  <a:cubicBezTo>
                    <a:pt x="101" y="1883"/>
                    <a:pt x="206" y="1870"/>
                    <a:pt x="307" y="1839"/>
                  </a:cubicBezTo>
                  <a:cubicBezTo>
                    <a:pt x="403" y="1809"/>
                    <a:pt x="518" y="1769"/>
                    <a:pt x="585" y="1648"/>
                  </a:cubicBezTo>
                  <a:cubicBezTo>
                    <a:pt x="649" y="1513"/>
                    <a:pt x="585" y="1369"/>
                    <a:pt x="515" y="1285"/>
                  </a:cubicBezTo>
                  <a:cubicBezTo>
                    <a:pt x="473" y="1226"/>
                    <a:pt x="424" y="1178"/>
                    <a:pt x="372" y="1135"/>
                  </a:cubicBezTo>
                  <a:lnTo>
                    <a:pt x="372" y="1135"/>
                  </a:lnTo>
                  <a:cubicBezTo>
                    <a:pt x="646" y="842"/>
                    <a:pt x="952" y="587"/>
                    <a:pt x="1304" y="399"/>
                  </a:cubicBezTo>
                  <a:cubicBezTo>
                    <a:pt x="1496" y="298"/>
                    <a:pt x="1693" y="210"/>
                    <a:pt x="1905" y="157"/>
                  </a:cubicBezTo>
                  <a:cubicBezTo>
                    <a:pt x="2074" y="119"/>
                    <a:pt x="2249" y="77"/>
                    <a:pt x="2426" y="77"/>
                  </a:cubicBezTo>
                  <a:cubicBezTo>
                    <a:pt x="2470" y="77"/>
                    <a:pt x="2515" y="80"/>
                    <a:pt x="2559" y="86"/>
                  </a:cubicBezTo>
                  <a:cubicBezTo>
                    <a:pt x="2418" y="22"/>
                    <a:pt x="2259" y="0"/>
                    <a:pt x="210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0"/>
            <p:cNvSpPr/>
            <p:nvPr/>
          </p:nvSpPr>
          <p:spPr>
            <a:xfrm>
              <a:off x="-1857138" y="1481336"/>
              <a:ext cx="19673" cy="122534"/>
            </a:xfrm>
            <a:custGeom>
              <a:avLst/>
              <a:gdLst/>
              <a:ahLst/>
              <a:cxnLst/>
              <a:rect l="l" t="t" r="r" b="b"/>
              <a:pathLst>
                <a:path w="267" h="1663" extrusionOk="0">
                  <a:moveTo>
                    <a:pt x="24" y="1"/>
                  </a:moveTo>
                  <a:lnTo>
                    <a:pt x="24" y="1"/>
                  </a:lnTo>
                  <a:cubicBezTo>
                    <a:pt x="34" y="293"/>
                    <a:pt x="31" y="555"/>
                    <a:pt x="24" y="827"/>
                  </a:cubicBezTo>
                  <a:cubicBezTo>
                    <a:pt x="21" y="1099"/>
                    <a:pt x="1" y="1368"/>
                    <a:pt x="24" y="1663"/>
                  </a:cubicBezTo>
                  <a:cubicBezTo>
                    <a:pt x="108" y="1539"/>
                    <a:pt x="162" y="1401"/>
                    <a:pt x="203" y="1264"/>
                  </a:cubicBezTo>
                  <a:cubicBezTo>
                    <a:pt x="243" y="1123"/>
                    <a:pt x="260" y="978"/>
                    <a:pt x="266" y="834"/>
                  </a:cubicBezTo>
                  <a:cubicBezTo>
                    <a:pt x="266" y="686"/>
                    <a:pt x="260" y="539"/>
                    <a:pt x="215" y="398"/>
                  </a:cubicBezTo>
                  <a:cubicBezTo>
                    <a:pt x="179" y="256"/>
                    <a:pt x="125" y="115"/>
                    <a:pt x="24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0"/>
            <p:cNvSpPr/>
            <p:nvPr/>
          </p:nvSpPr>
          <p:spPr>
            <a:xfrm>
              <a:off x="-2478291" y="3117113"/>
              <a:ext cx="381233" cy="142944"/>
            </a:xfrm>
            <a:custGeom>
              <a:avLst/>
              <a:gdLst/>
              <a:ahLst/>
              <a:cxnLst/>
              <a:rect l="l" t="t" r="r" b="b"/>
              <a:pathLst>
                <a:path w="5174" h="1940" extrusionOk="0">
                  <a:moveTo>
                    <a:pt x="5173" y="0"/>
                  </a:moveTo>
                  <a:lnTo>
                    <a:pt x="5173" y="0"/>
                  </a:lnTo>
                  <a:cubicBezTo>
                    <a:pt x="4414" y="551"/>
                    <a:pt x="3578" y="960"/>
                    <a:pt x="2708" y="1276"/>
                  </a:cubicBezTo>
                  <a:cubicBezTo>
                    <a:pt x="2275" y="1431"/>
                    <a:pt x="1831" y="1568"/>
                    <a:pt x="1378" y="1669"/>
                  </a:cubicBezTo>
                  <a:cubicBezTo>
                    <a:pt x="928" y="1783"/>
                    <a:pt x="468" y="1850"/>
                    <a:pt x="1" y="1935"/>
                  </a:cubicBezTo>
                  <a:cubicBezTo>
                    <a:pt x="104" y="1938"/>
                    <a:pt x="208" y="1939"/>
                    <a:pt x="313" y="1939"/>
                  </a:cubicBezTo>
                  <a:cubicBezTo>
                    <a:pt x="445" y="1939"/>
                    <a:pt x="578" y="1937"/>
                    <a:pt x="710" y="1931"/>
                  </a:cubicBezTo>
                  <a:cubicBezTo>
                    <a:pt x="945" y="1907"/>
                    <a:pt x="1180" y="1898"/>
                    <a:pt x="1415" y="1854"/>
                  </a:cubicBezTo>
                  <a:cubicBezTo>
                    <a:pt x="1885" y="1794"/>
                    <a:pt x="2342" y="1659"/>
                    <a:pt x="2792" y="1508"/>
                  </a:cubicBezTo>
                  <a:cubicBezTo>
                    <a:pt x="3239" y="1343"/>
                    <a:pt x="3672" y="1142"/>
                    <a:pt x="4075" y="890"/>
                  </a:cubicBezTo>
                  <a:cubicBezTo>
                    <a:pt x="4474" y="638"/>
                    <a:pt x="4861" y="353"/>
                    <a:pt x="5173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0"/>
            <p:cNvSpPr/>
            <p:nvPr/>
          </p:nvSpPr>
          <p:spPr>
            <a:xfrm>
              <a:off x="-2577469" y="2904462"/>
              <a:ext cx="276751" cy="97629"/>
            </a:xfrm>
            <a:custGeom>
              <a:avLst/>
              <a:gdLst/>
              <a:ahLst/>
              <a:cxnLst/>
              <a:rect l="l" t="t" r="r" b="b"/>
              <a:pathLst>
                <a:path w="3756" h="1325" extrusionOk="0">
                  <a:moveTo>
                    <a:pt x="3755" y="1"/>
                  </a:moveTo>
                  <a:lnTo>
                    <a:pt x="3755" y="1"/>
                  </a:lnTo>
                  <a:cubicBezTo>
                    <a:pt x="3188" y="115"/>
                    <a:pt x="2636" y="267"/>
                    <a:pt x="2086" y="431"/>
                  </a:cubicBezTo>
                  <a:cubicBezTo>
                    <a:pt x="1681" y="558"/>
                    <a:pt x="1280" y="690"/>
                    <a:pt x="882" y="831"/>
                  </a:cubicBezTo>
                  <a:lnTo>
                    <a:pt x="882" y="831"/>
                  </a:lnTo>
                  <a:cubicBezTo>
                    <a:pt x="1076" y="620"/>
                    <a:pt x="1249" y="390"/>
                    <a:pt x="1374" y="132"/>
                  </a:cubicBezTo>
                  <a:lnTo>
                    <a:pt x="1374" y="132"/>
                  </a:lnTo>
                  <a:cubicBezTo>
                    <a:pt x="1092" y="464"/>
                    <a:pt x="767" y="746"/>
                    <a:pt x="427" y="1002"/>
                  </a:cubicBezTo>
                  <a:lnTo>
                    <a:pt x="1" y="1324"/>
                  </a:lnTo>
                  <a:lnTo>
                    <a:pt x="1" y="1324"/>
                  </a:lnTo>
                  <a:lnTo>
                    <a:pt x="521" y="1177"/>
                  </a:lnTo>
                  <a:cubicBezTo>
                    <a:pt x="1075" y="1019"/>
                    <a:pt x="1619" y="841"/>
                    <a:pt x="2160" y="650"/>
                  </a:cubicBezTo>
                  <a:cubicBezTo>
                    <a:pt x="2697" y="455"/>
                    <a:pt x="3231" y="243"/>
                    <a:pt x="3755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0"/>
            <p:cNvSpPr/>
            <p:nvPr/>
          </p:nvSpPr>
          <p:spPr>
            <a:xfrm>
              <a:off x="-2780394" y="2912714"/>
              <a:ext cx="196806" cy="199016"/>
            </a:xfrm>
            <a:custGeom>
              <a:avLst/>
              <a:gdLst/>
              <a:ahLst/>
              <a:cxnLst/>
              <a:rect l="l" t="t" r="r" b="b"/>
              <a:pathLst>
                <a:path w="2671" h="2701" extrusionOk="0">
                  <a:moveTo>
                    <a:pt x="2670" y="0"/>
                  </a:moveTo>
                  <a:cubicBezTo>
                    <a:pt x="2211" y="447"/>
                    <a:pt x="1788" y="917"/>
                    <a:pt x="1354" y="1377"/>
                  </a:cubicBezTo>
                  <a:cubicBezTo>
                    <a:pt x="1143" y="1609"/>
                    <a:pt x="921" y="1837"/>
                    <a:pt x="703" y="2062"/>
                  </a:cubicBezTo>
                  <a:cubicBezTo>
                    <a:pt x="481" y="2284"/>
                    <a:pt x="256" y="2505"/>
                    <a:pt x="1" y="2700"/>
                  </a:cubicBezTo>
                  <a:cubicBezTo>
                    <a:pt x="309" y="2593"/>
                    <a:pt x="575" y="2401"/>
                    <a:pt x="827" y="2203"/>
                  </a:cubicBezTo>
                  <a:cubicBezTo>
                    <a:pt x="1082" y="2001"/>
                    <a:pt x="1314" y="1777"/>
                    <a:pt x="1532" y="1541"/>
                  </a:cubicBezTo>
                  <a:cubicBezTo>
                    <a:pt x="1750" y="1307"/>
                    <a:pt x="1958" y="1065"/>
                    <a:pt x="2146" y="803"/>
                  </a:cubicBezTo>
                  <a:cubicBezTo>
                    <a:pt x="2338" y="547"/>
                    <a:pt x="2519" y="282"/>
                    <a:pt x="267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0"/>
            <p:cNvSpPr/>
            <p:nvPr/>
          </p:nvSpPr>
          <p:spPr>
            <a:xfrm>
              <a:off x="-2383681" y="2871820"/>
              <a:ext cx="406138" cy="130271"/>
            </a:xfrm>
            <a:custGeom>
              <a:avLst/>
              <a:gdLst/>
              <a:ahLst/>
              <a:cxnLst/>
              <a:rect l="l" t="t" r="r" b="b"/>
              <a:pathLst>
                <a:path w="5512" h="1768" extrusionOk="0">
                  <a:moveTo>
                    <a:pt x="5512" y="1"/>
                  </a:moveTo>
                  <a:cubicBezTo>
                    <a:pt x="4574" y="239"/>
                    <a:pt x="3654" y="528"/>
                    <a:pt x="2734" y="814"/>
                  </a:cubicBezTo>
                  <a:cubicBezTo>
                    <a:pt x="1817" y="1116"/>
                    <a:pt x="900" y="1415"/>
                    <a:pt x="0" y="1767"/>
                  </a:cubicBezTo>
                  <a:cubicBezTo>
                    <a:pt x="937" y="1529"/>
                    <a:pt x="1857" y="1240"/>
                    <a:pt x="2778" y="955"/>
                  </a:cubicBezTo>
                  <a:cubicBezTo>
                    <a:pt x="3694" y="653"/>
                    <a:pt x="4611" y="354"/>
                    <a:pt x="5512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0"/>
            <p:cNvSpPr/>
            <p:nvPr/>
          </p:nvSpPr>
          <p:spPr>
            <a:xfrm>
              <a:off x="-2338145" y="2907778"/>
              <a:ext cx="396486" cy="181922"/>
            </a:xfrm>
            <a:custGeom>
              <a:avLst/>
              <a:gdLst/>
              <a:ahLst/>
              <a:cxnLst/>
              <a:rect l="l" t="t" r="r" b="b"/>
              <a:pathLst>
                <a:path w="5381" h="2469" extrusionOk="0">
                  <a:moveTo>
                    <a:pt x="5380" y="0"/>
                  </a:moveTo>
                  <a:cubicBezTo>
                    <a:pt x="4477" y="406"/>
                    <a:pt x="3597" y="850"/>
                    <a:pt x="2704" y="1270"/>
                  </a:cubicBezTo>
                  <a:cubicBezTo>
                    <a:pt x="2260" y="1487"/>
                    <a:pt x="1814" y="1693"/>
                    <a:pt x="1363" y="1901"/>
                  </a:cubicBezTo>
                  <a:cubicBezTo>
                    <a:pt x="917" y="2106"/>
                    <a:pt x="467" y="2307"/>
                    <a:pt x="0" y="2468"/>
                  </a:cubicBezTo>
                  <a:cubicBezTo>
                    <a:pt x="967" y="2247"/>
                    <a:pt x="1867" y="1810"/>
                    <a:pt x="2767" y="1400"/>
                  </a:cubicBezTo>
                  <a:cubicBezTo>
                    <a:pt x="3654" y="967"/>
                    <a:pt x="4534" y="514"/>
                    <a:pt x="538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0"/>
            <p:cNvSpPr/>
            <p:nvPr/>
          </p:nvSpPr>
          <p:spPr>
            <a:xfrm>
              <a:off x="-2317145" y="3000251"/>
              <a:ext cx="355960" cy="170649"/>
            </a:xfrm>
            <a:custGeom>
              <a:avLst/>
              <a:gdLst/>
              <a:ahLst/>
              <a:cxnLst/>
              <a:rect l="l" t="t" r="r" b="b"/>
              <a:pathLst>
                <a:path w="4831" h="2316" extrusionOk="0">
                  <a:moveTo>
                    <a:pt x="4830" y="1"/>
                  </a:moveTo>
                  <a:lnTo>
                    <a:pt x="4830" y="1"/>
                  </a:lnTo>
                  <a:cubicBezTo>
                    <a:pt x="4017" y="377"/>
                    <a:pt x="3225" y="790"/>
                    <a:pt x="2425" y="1187"/>
                  </a:cubicBezTo>
                  <a:cubicBezTo>
                    <a:pt x="2029" y="1391"/>
                    <a:pt x="1626" y="1586"/>
                    <a:pt x="1227" y="1784"/>
                  </a:cubicBezTo>
                  <a:cubicBezTo>
                    <a:pt x="824" y="1976"/>
                    <a:pt x="424" y="2174"/>
                    <a:pt x="1" y="2315"/>
                  </a:cubicBezTo>
                  <a:cubicBezTo>
                    <a:pt x="444" y="2234"/>
                    <a:pt x="861" y="2056"/>
                    <a:pt x="1273" y="1885"/>
                  </a:cubicBezTo>
                  <a:cubicBezTo>
                    <a:pt x="1687" y="1711"/>
                    <a:pt x="2086" y="1512"/>
                    <a:pt x="2489" y="1317"/>
                  </a:cubicBezTo>
                  <a:cubicBezTo>
                    <a:pt x="3285" y="905"/>
                    <a:pt x="4074" y="485"/>
                    <a:pt x="4830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0"/>
            <p:cNvSpPr/>
            <p:nvPr/>
          </p:nvSpPr>
          <p:spPr>
            <a:xfrm>
              <a:off x="-2880899" y="2879999"/>
              <a:ext cx="240647" cy="97629"/>
            </a:xfrm>
            <a:custGeom>
              <a:avLst/>
              <a:gdLst/>
              <a:ahLst/>
              <a:cxnLst/>
              <a:rect l="l" t="t" r="r" b="b"/>
              <a:pathLst>
                <a:path w="3266" h="1325" extrusionOk="0">
                  <a:moveTo>
                    <a:pt x="1" y="1"/>
                  </a:moveTo>
                  <a:lnTo>
                    <a:pt x="1" y="1"/>
                  </a:lnTo>
                  <a:cubicBezTo>
                    <a:pt x="522" y="280"/>
                    <a:pt x="1066" y="501"/>
                    <a:pt x="1603" y="729"/>
                  </a:cubicBezTo>
                  <a:cubicBezTo>
                    <a:pt x="2150" y="945"/>
                    <a:pt x="2698" y="1159"/>
                    <a:pt x="3265" y="1324"/>
                  </a:cubicBezTo>
                  <a:cubicBezTo>
                    <a:pt x="2745" y="1049"/>
                    <a:pt x="2200" y="824"/>
                    <a:pt x="1660" y="595"/>
                  </a:cubicBezTo>
                  <a:cubicBezTo>
                    <a:pt x="1112" y="384"/>
                    <a:pt x="568" y="165"/>
                    <a:pt x="1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0"/>
            <p:cNvSpPr/>
            <p:nvPr/>
          </p:nvSpPr>
          <p:spPr>
            <a:xfrm>
              <a:off x="-2921425" y="2912714"/>
              <a:ext cx="230700" cy="124966"/>
            </a:xfrm>
            <a:custGeom>
              <a:avLst/>
              <a:gdLst/>
              <a:ahLst/>
              <a:cxnLst/>
              <a:rect l="l" t="t" r="r" b="b"/>
              <a:pathLst>
                <a:path w="3131" h="1696" extrusionOk="0">
                  <a:moveTo>
                    <a:pt x="0" y="0"/>
                  </a:moveTo>
                  <a:lnTo>
                    <a:pt x="0" y="0"/>
                  </a:lnTo>
                  <a:cubicBezTo>
                    <a:pt x="484" y="349"/>
                    <a:pt x="997" y="645"/>
                    <a:pt x="1515" y="937"/>
                  </a:cubicBezTo>
                  <a:cubicBezTo>
                    <a:pt x="2039" y="1216"/>
                    <a:pt x="2566" y="1501"/>
                    <a:pt x="3130" y="1696"/>
                  </a:cubicBezTo>
                  <a:cubicBezTo>
                    <a:pt x="2620" y="1390"/>
                    <a:pt x="2102" y="1102"/>
                    <a:pt x="1586" y="809"/>
                  </a:cubicBezTo>
                  <a:cubicBezTo>
                    <a:pt x="1062" y="530"/>
                    <a:pt x="544" y="242"/>
                    <a:pt x="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0"/>
            <p:cNvSpPr/>
            <p:nvPr/>
          </p:nvSpPr>
          <p:spPr>
            <a:xfrm>
              <a:off x="-2929604" y="2976082"/>
              <a:ext cx="178754" cy="115313"/>
            </a:xfrm>
            <a:custGeom>
              <a:avLst/>
              <a:gdLst/>
              <a:ahLst/>
              <a:cxnLst/>
              <a:rect l="l" t="t" r="r" b="b"/>
              <a:pathLst>
                <a:path w="2426" h="1565" extrusionOk="0">
                  <a:moveTo>
                    <a:pt x="0" y="0"/>
                  </a:moveTo>
                  <a:lnTo>
                    <a:pt x="0" y="0"/>
                  </a:lnTo>
                  <a:cubicBezTo>
                    <a:pt x="353" y="332"/>
                    <a:pt x="746" y="614"/>
                    <a:pt x="1142" y="887"/>
                  </a:cubicBezTo>
                  <a:cubicBezTo>
                    <a:pt x="1552" y="1145"/>
                    <a:pt x="1968" y="1400"/>
                    <a:pt x="2425" y="1565"/>
                  </a:cubicBezTo>
                  <a:lnTo>
                    <a:pt x="1223" y="766"/>
                  </a:lnTo>
                  <a:cubicBezTo>
                    <a:pt x="820" y="507"/>
                    <a:pt x="423" y="235"/>
                    <a:pt x="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0"/>
            <p:cNvSpPr/>
            <p:nvPr/>
          </p:nvSpPr>
          <p:spPr>
            <a:xfrm>
              <a:off x="-2550501" y="2381603"/>
              <a:ext cx="253984" cy="71693"/>
            </a:xfrm>
            <a:custGeom>
              <a:avLst/>
              <a:gdLst/>
              <a:ahLst/>
              <a:cxnLst/>
              <a:rect l="l" t="t" r="r" b="b"/>
              <a:pathLst>
                <a:path w="3447" h="973" extrusionOk="0">
                  <a:moveTo>
                    <a:pt x="1" y="1"/>
                  </a:moveTo>
                  <a:lnTo>
                    <a:pt x="1" y="1"/>
                  </a:lnTo>
                  <a:cubicBezTo>
                    <a:pt x="98" y="135"/>
                    <a:pt x="195" y="273"/>
                    <a:pt x="309" y="394"/>
                  </a:cubicBezTo>
                  <a:cubicBezTo>
                    <a:pt x="437" y="504"/>
                    <a:pt x="558" y="625"/>
                    <a:pt x="709" y="706"/>
                  </a:cubicBezTo>
                  <a:cubicBezTo>
                    <a:pt x="975" y="885"/>
                    <a:pt x="1306" y="972"/>
                    <a:pt x="1629" y="972"/>
                  </a:cubicBezTo>
                  <a:cubicBezTo>
                    <a:pt x="1653" y="972"/>
                    <a:pt x="1676" y="972"/>
                    <a:pt x="1700" y="971"/>
                  </a:cubicBezTo>
                  <a:cubicBezTo>
                    <a:pt x="2049" y="955"/>
                    <a:pt x="2385" y="850"/>
                    <a:pt x="2681" y="683"/>
                  </a:cubicBezTo>
                  <a:cubicBezTo>
                    <a:pt x="2973" y="515"/>
                    <a:pt x="3242" y="306"/>
                    <a:pt x="3446" y="44"/>
                  </a:cubicBezTo>
                  <a:lnTo>
                    <a:pt x="3446" y="44"/>
                  </a:lnTo>
                  <a:cubicBezTo>
                    <a:pt x="3174" y="233"/>
                    <a:pt x="2889" y="391"/>
                    <a:pt x="2597" y="515"/>
                  </a:cubicBezTo>
                  <a:cubicBezTo>
                    <a:pt x="2304" y="633"/>
                    <a:pt x="1999" y="716"/>
                    <a:pt x="1693" y="726"/>
                  </a:cubicBezTo>
                  <a:cubicBezTo>
                    <a:pt x="1658" y="728"/>
                    <a:pt x="1623" y="729"/>
                    <a:pt x="1588" y="729"/>
                  </a:cubicBezTo>
                  <a:cubicBezTo>
                    <a:pt x="1315" y="729"/>
                    <a:pt x="1046" y="661"/>
                    <a:pt x="796" y="541"/>
                  </a:cubicBezTo>
                  <a:cubicBezTo>
                    <a:pt x="508" y="421"/>
                    <a:pt x="263" y="205"/>
                    <a:pt x="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0"/>
            <p:cNvSpPr/>
            <p:nvPr/>
          </p:nvSpPr>
          <p:spPr>
            <a:xfrm>
              <a:off x="-2527291" y="1856533"/>
              <a:ext cx="241163" cy="25863"/>
            </a:xfrm>
            <a:custGeom>
              <a:avLst/>
              <a:gdLst/>
              <a:ahLst/>
              <a:cxnLst/>
              <a:rect l="l" t="t" r="r" b="b"/>
              <a:pathLst>
                <a:path w="3273" h="351" extrusionOk="0">
                  <a:moveTo>
                    <a:pt x="1" y="1"/>
                  </a:moveTo>
                  <a:lnTo>
                    <a:pt x="1" y="1"/>
                  </a:lnTo>
                  <a:cubicBezTo>
                    <a:pt x="263" y="97"/>
                    <a:pt x="535" y="168"/>
                    <a:pt x="807" y="225"/>
                  </a:cubicBezTo>
                  <a:cubicBezTo>
                    <a:pt x="1079" y="283"/>
                    <a:pt x="1355" y="316"/>
                    <a:pt x="1633" y="339"/>
                  </a:cubicBezTo>
                  <a:cubicBezTo>
                    <a:pt x="1759" y="345"/>
                    <a:pt x="1885" y="350"/>
                    <a:pt x="2011" y="350"/>
                  </a:cubicBezTo>
                  <a:cubicBezTo>
                    <a:pt x="2165" y="350"/>
                    <a:pt x="2320" y="343"/>
                    <a:pt x="2473" y="323"/>
                  </a:cubicBezTo>
                  <a:cubicBezTo>
                    <a:pt x="2752" y="283"/>
                    <a:pt x="3044" y="232"/>
                    <a:pt x="3273" y="61"/>
                  </a:cubicBezTo>
                  <a:lnTo>
                    <a:pt x="3273" y="61"/>
                  </a:lnTo>
                  <a:cubicBezTo>
                    <a:pt x="3007" y="145"/>
                    <a:pt x="2735" y="142"/>
                    <a:pt x="2463" y="145"/>
                  </a:cubicBezTo>
                  <a:cubicBezTo>
                    <a:pt x="2191" y="142"/>
                    <a:pt x="1922" y="131"/>
                    <a:pt x="1650" y="111"/>
                  </a:cubicBezTo>
                  <a:cubicBezTo>
                    <a:pt x="1106" y="77"/>
                    <a:pt x="562" y="14"/>
                    <a:pt x="1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0"/>
            <p:cNvSpPr/>
            <p:nvPr/>
          </p:nvSpPr>
          <p:spPr>
            <a:xfrm>
              <a:off x="-2515059" y="2136384"/>
              <a:ext cx="158638" cy="48041"/>
            </a:xfrm>
            <a:custGeom>
              <a:avLst/>
              <a:gdLst/>
              <a:ahLst/>
              <a:cxnLst/>
              <a:rect l="l" t="t" r="r" b="b"/>
              <a:pathLst>
                <a:path w="2153" h="652" extrusionOk="0">
                  <a:moveTo>
                    <a:pt x="2152" y="1"/>
                  </a:moveTo>
                  <a:lnTo>
                    <a:pt x="2152" y="1"/>
                  </a:lnTo>
                  <a:cubicBezTo>
                    <a:pt x="1941" y="41"/>
                    <a:pt x="1743" y="108"/>
                    <a:pt x="1548" y="175"/>
                  </a:cubicBezTo>
                  <a:cubicBezTo>
                    <a:pt x="1363" y="242"/>
                    <a:pt x="1184" y="318"/>
                    <a:pt x="1006" y="401"/>
                  </a:cubicBezTo>
                  <a:lnTo>
                    <a:pt x="1006" y="401"/>
                  </a:lnTo>
                  <a:cubicBezTo>
                    <a:pt x="846" y="367"/>
                    <a:pt x="686" y="331"/>
                    <a:pt x="527" y="303"/>
                  </a:cubicBezTo>
                  <a:cubicBezTo>
                    <a:pt x="352" y="266"/>
                    <a:pt x="174" y="239"/>
                    <a:pt x="0" y="185"/>
                  </a:cubicBezTo>
                  <a:lnTo>
                    <a:pt x="0" y="185"/>
                  </a:lnTo>
                  <a:cubicBezTo>
                    <a:pt x="131" y="320"/>
                    <a:pt x="306" y="400"/>
                    <a:pt x="473" y="475"/>
                  </a:cubicBezTo>
                  <a:cubicBezTo>
                    <a:pt x="641" y="551"/>
                    <a:pt x="819" y="602"/>
                    <a:pt x="997" y="645"/>
                  </a:cubicBezTo>
                  <a:lnTo>
                    <a:pt x="1034" y="652"/>
                  </a:lnTo>
                  <a:lnTo>
                    <a:pt x="1068" y="639"/>
                  </a:lnTo>
                  <a:cubicBezTo>
                    <a:pt x="1259" y="551"/>
                    <a:pt x="1447" y="458"/>
                    <a:pt x="1628" y="354"/>
                  </a:cubicBezTo>
                  <a:cubicBezTo>
                    <a:pt x="1806" y="246"/>
                    <a:pt x="1988" y="138"/>
                    <a:pt x="2152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0"/>
            <p:cNvSpPr/>
            <p:nvPr/>
          </p:nvSpPr>
          <p:spPr>
            <a:xfrm>
              <a:off x="-2866972" y="3971327"/>
              <a:ext cx="925305" cy="337761"/>
            </a:xfrm>
            <a:custGeom>
              <a:avLst/>
              <a:gdLst/>
              <a:ahLst/>
              <a:cxnLst/>
              <a:rect l="l" t="t" r="r" b="b"/>
              <a:pathLst>
                <a:path w="12558" h="4584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873"/>
                    <a:pt x="185" y="1767"/>
                    <a:pt x="242" y="2684"/>
                  </a:cubicBezTo>
                  <a:cubicBezTo>
                    <a:pt x="242" y="2684"/>
                    <a:pt x="3105" y="4583"/>
                    <a:pt x="6352" y="4583"/>
                  </a:cubicBezTo>
                  <a:cubicBezTo>
                    <a:pt x="6413" y="4583"/>
                    <a:pt x="6474" y="4582"/>
                    <a:pt x="6536" y="4581"/>
                  </a:cubicBezTo>
                  <a:cubicBezTo>
                    <a:pt x="9854" y="4508"/>
                    <a:pt x="12067" y="3661"/>
                    <a:pt x="12067" y="3661"/>
                  </a:cubicBezTo>
                  <a:cubicBezTo>
                    <a:pt x="12225" y="2875"/>
                    <a:pt x="12389" y="2059"/>
                    <a:pt x="12557" y="1233"/>
                  </a:cubicBezTo>
                  <a:lnTo>
                    <a:pt x="12557" y="1233"/>
                  </a:lnTo>
                  <a:cubicBezTo>
                    <a:pt x="12257" y="1307"/>
                    <a:pt x="9281" y="2041"/>
                    <a:pt x="6748" y="2041"/>
                  </a:cubicBezTo>
                  <a:cubicBezTo>
                    <a:pt x="6539" y="2041"/>
                    <a:pt x="6334" y="2036"/>
                    <a:pt x="6133" y="2025"/>
                  </a:cubicBezTo>
                  <a:cubicBezTo>
                    <a:pt x="3510" y="1888"/>
                    <a:pt x="339" y="188"/>
                    <a:pt x="0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0"/>
            <p:cNvSpPr/>
            <p:nvPr/>
          </p:nvSpPr>
          <p:spPr>
            <a:xfrm>
              <a:off x="-2616080" y="3992843"/>
              <a:ext cx="431116" cy="431190"/>
            </a:xfrm>
            <a:custGeom>
              <a:avLst/>
              <a:gdLst/>
              <a:ahLst/>
              <a:cxnLst/>
              <a:rect l="l" t="t" r="r" b="b"/>
              <a:pathLst>
                <a:path w="5851" h="5852" extrusionOk="0">
                  <a:moveTo>
                    <a:pt x="2926" y="0"/>
                  </a:moveTo>
                  <a:cubicBezTo>
                    <a:pt x="1311" y="0"/>
                    <a:pt x="1" y="1310"/>
                    <a:pt x="1" y="2926"/>
                  </a:cubicBezTo>
                  <a:cubicBezTo>
                    <a:pt x="1" y="4541"/>
                    <a:pt x="1311" y="5851"/>
                    <a:pt x="2926" y="5851"/>
                  </a:cubicBezTo>
                  <a:cubicBezTo>
                    <a:pt x="4541" y="5851"/>
                    <a:pt x="5851" y="4541"/>
                    <a:pt x="5851" y="2926"/>
                  </a:cubicBezTo>
                  <a:cubicBezTo>
                    <a:pt x="5851" y="1310"/>
                    <a:pt x="4541" y="0"/>
                    <a:pt x="2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0"/>
            <p:cNvSpPr/>
            <p:nvPr/>
          </p:nvSpPr>
          <p:spPr>
            <a:xfrm>
              <a:off x="-2594785" y="4014138"/>
              <a:ext cx="388602" cy="388528"/>
            </a:xfrm>
            <a:custGeom>
              <a:avLst/>
              <a:gdLst/>
              <a:ahLst/>
              <a:cxnLst/>
              <a:rect l="l" t="t" r="r" b="b"/>
              <a:pathLst>
                <a:path w="5274" h="5273" extrusionOk="0">
                  <a:moveTo>
                    <a:pt x="2637" y="1"/>
                  </a:moveTo>
                  <a:cubicBezTo>
                    <a:pt x="1179" y="1"/>
                    <a:pt x="0" y="1182"/>
                    <a:pt x="0" y="2637"/>
                  </a:cubicBezTo>
                  <a:cubicBezTo>
                    <a:pt x="0" y="4094"/>
                    <a:pt x="1179" y="5273"/>
                    <a:pt x="2637" y="5273"/>
                  </a:cubicBezTo>
                  <a:cubicBezTo>
                    <a:pt x="4091" y="5273"/>
                    <a:pt x="5273" y="4094"/>
                    <a:pt x="5273" y="2637"/>
                  </a:cubicBezTo>
                  <a:cubicBezTo>
                    <a:pt x="5273" y="1182"/>
                    <a:pt x="4091" y="1"/>
                    <a:pt x="2637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0"/>
            <p:cNvSpPr/>
            <p:nvPr/>
          </p:nvSpPr>
          <p:spPr>
            <a:xfrm>
              <a:off x="-2599722" y="3994611"/>
              <a:ext cx="407391" cy="405106"/>
            </a:xfrm>
            <a:custGeom>
              <a:avLst/>
              <a:gdLst/>
              <a:ahLst/>
              <a:cxnLst/>
              <a:rect l="l" t="t" r="r" b="b"/>
              <a:pathLst>
                <a:path w="5529" h="5498" extrusionOk="0">
                  <a:moveTo>
                    <a:pt x="2785" y="440"/>
                  </a:moveTo>
                  <a:lnTo>
                    <a:pt x="3124" y="1837"/>
                  </a:lnTo>
                  <a:lnTo>
                    <a:pt x="2224" y="1783"/>
                  </a:lnTo>
                  <a:lnTo>
                    <a:pt x="2785" y="440"/>
                  </a:lnTo>
                  <a:close/>
                  <a:moveTo>
                    <a:pt x="376" y="1810"/>
                  </a:moveTo>
                  <a:lnTo>
                    <a:pt x="2022" y="1911"/>
                  </a:lnTo>
                  <a:lnTo>
                    <a:pt x="1592" y="2938"/>
                  </a:lnTo>
                  <a:lnTo>
                    <a:pt x="376" y="1810"/>
                  </a:lnTo>
                  <a:close/>
                  <a:moveTo>
                    <a:pt x="3301" y="1988"/>
                  </a:moveTo>
                  <a:lnTo>
                    <a:pt x="5099" y="2096"/>
                  </a:lnTo>
                  <a:lnTo>
                    <a:pt x="3563" y="3073"/>
                  </a:lnTo>
                  <a:lnTo>
                    <a:pt x="3301" y="1988"/>
                  </a:lnTo>
                  <a:close/>
                  <a:moveTo>
                    <a:pt x="2166" y="1918"/>
                  </a:moveTo>
                  <a:lnTo>
                    <a:pt x="3157" y="1978"/>
                  </a:lnTo>
                  <a:lnTo>
                    <a:pt x="3442" y="3150"/>
                  </a:lnTo>
                  <a:lnTo>
                    <a:pt x="2482" y="3761"/>
                  </a:lnTo>
                  <a:lnTo>
                    <a:pt x="1700" y="3036"/>
                  </a:lnTo>
                  <a:lnTo>
                    <a:pt x="2166" y="1918"/>
                  </a:lnTo>
                  <a:close/>
                  <a:moveTo>
                    <a:pt x="1642" y="3174"/>
                  </a:moveTo>
                  <a:lnTo>
                    <a:pt x="2361" y="3839"/>
                  </a:lnTo>
                  <a:lnTo>
                    <a:pt x="1004" y="4705"/>
                  </a:lnTo>
                  <a:lnTo>
                    <a:pt x="1642" y="3174"/>
                  </a:lnTo>
                  <a:close/>
                  <a:moveTo>
                    <a:pt x="3476" y="3291"/>
                  </a:moveTo>
                  <a:lnTo>
                    <a:pt x="3913" y="5088"/>
                  </a:lnTo>
                  <a:lnTo>
                    <a:pt x="2586" y="3859"/>
                  </a:lnTo>
                  <a:lnTo>
                    <a:pt x="3476" y="3291"/>
                  </a:lnTo>
                  <a:close/>
                  <a:moveTo>
                    <a:pt x="2822" y="0"/>
                  </a:moveTo>
                  <a:lnTo>
                    <a:pt x="2079" y="1777"/>
                  </a:lnTo>
                  <a:lnTo>
                    <a:pt x="1" y="1649"/>
                  </a:lnTo>
                  <a:lnTo>
                    <a:pt x="1" y="1649"/>
                  </a:lnTo>
                  <a:lnTo>
                    <a:pt x="1535" y="3073"/>
                  </a:lnTo>
                  <a:lnTo>
                    <a:pt x="706" y="5058"/>
                  </a:lnTo>
                  <a:lnTo>
                    <a:pt x="2465" y="3936"/>
                  </a:lnTo>
                  <a:lnTo>
                    <a:pt x="4152" y="5497"/>
                  </a:lnTo>
                  <a:lnTo>
                    <a:pt x="3597" y="3214"/>
                  </a:lnTo>
                  <a:lnTo>
                    <a:pt x="5528" y="1982"/>
                  </a:lnTo>
                  <a:lnTo>
                    <a:pt x="3268" y="1847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0"/>
            <p:cNvSpPr/>
            <p:nvPr/>
          </p:nvSpPr>
          <p:spPr>
            <a:xfrm>
              <a:off x="-4688065" y="4312556"/>
              <a:ext cx="8473" cy="3316"/>
            </a:xfrm>
            <a:custGeom>
              <a:avLst/>
              <a:gdLst/>
              <a:ahLst/>
              <a:cxnLst/>
              <a:rect l="l" t="t" r="r" b="b"/>
              <a:pathLst>
                <a:path w="115" h="45" extrusionOk="0">
                  <a:moveTo>
                    <a:pt x="115" y="1"/>
                  </a:moveTo>
                  <a:cubicBezTo>
                    <a:pt x="78" y="14"/>
                    <a:pt x="38" y="31"/>
                    <a:pt x="0" y="44"/>
                  </a:cubicBezTo>
                  <a:cubicBezTo>
                    <a:pt x="41" y="31"/>
                    <a:pt x="78" y="14"/>
                    <a:pt x="115" y="1"/>
                  </a:cubicBezTo>
                  <a:close/>
                </a:path>
              </a:pathLst>
            </a:custGeom>
            <a:solidFill>
              <a:srgbClr val="CE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0"/>
            <p:cNvSpPr/>
            <p:nvPr/>
          </p:nvSpPr>
          <p:spPr>
            <a:xfrm>
              <a:off x="-5130020" y="4244767"/>
              <a:ext cx="2752262" cy="994124"/>
            </a:xfrm>
            <a:custGeom>
              <a:avLst/>
              <a:gdLst/>
              <a:ahLst/>
              <a:cxnLst/>
              <a:rect l="l" t="t" r="r" b="b"/>
              <a:pathLst>
                <a:path w="37353" h="13492" extrusionOk="0">
                  <a:moveTo>
                    <a:pt x="23167" y="10485"/>
                  </a:moveTo>
                  <a:lnTo>
                    <a:pt x="22939" y="10663"/>
                  </a:lnTo>
                  <a:cubicBezTo>
                    <a:pt x="23123" y="10603"/>
                    <a:pt x="23308" y="10559"/>
                    <a:pt x="23489" y="10536"/>
                  </a:cubicBezTo>
                  <a:cubicBezTo>
                    <a:pt x="23382" y="10519"/>
                    <a:pt x="23274" y="10502"/>
                    <a:pt x="23167" y="10485"/>
                  </a:cubicBezTo>
                  <a:close/>
                  <a:moveTo>
                    <a:pt x="37128" y="12393"/>
                  </a:moveTo>
                  <a:cubicBezTo>
                    <a:pt x="37117" y="12393"/>
                    <a:pt x="37108" y="12396"/>
                    <a:pt x="37097" y="12396"/>
                  </a:cubicBezTo>
                  <a:cubicBezTo>
                    <a:pt x="37174" y="12399"/>
                    <a:pt x="37252" y="12403"/>
                    <a:pt x="37326" y="12403"/>
                  </a:cubicBezTo>
                  <a:lnTo>
                    <a:pt x="37353" y="12403"/>
                  </a:lnTo>
                  <a:cubicBezTo>
                    <a:pt x="37303" y="12396"/>
                    <a:pt x="37252" y="12393"/>
                    <a:pt x="37202" y="12393"/>
                  </a:cubicBezTo>
                  <a:close/>
                  <a:moveTo>
                    <a:pt x="26857" y="11080"/>
                  </a:moveTo>
                  <a:cubicBezTo>
                    <a:pt x="27526" y="11255"/>
                    <a:pt x="28231" y="11452"/>
                    <a:pt x="28933" y="11651"/>
                  </a:cubicBezTo>
                  <a:cubicBezTo>
                    <a:pt x="30935" y="12218"/>
                    <a:pt x="32910" y="12786"/>
                    <a:pt x="33904" y="12786"/>
                  </a:cubicBezTo>
                  <a:cubicBezTo>
                    <a:pt x="34082" y="12786"/>
                    <a:pt x="34233" y="12766"/>
                    <a:pt x="34341" y="12726"/>
                  </a:cubicBezTo>
                  <a:cubicBezTo>
                    <a:pt x="34421" y="12669"/>
                    <a:pt x="34494" y="12618"/>
                    <a:pt x="34569" y="12568"/>
                  </a:cubicBezTo>
                  <a:cubicBezTo>
                    <a:pt x="33900" y="12393"/>
                    <a:pt x="33212" y="12255"/>
                    <a:pt x="32533" y="12111"/>
                  </a:cubicBezTo>
                  <a:cubicBezTo>
                    <a:pt x="31499" y="11900"/>
                    <a:pt x="30455" y="11705"/>
                    <a:pt x="29413" y="11517"/>
                  </a:cubicBezTo>
                  <a:cubicBezTo>
                    <a:pt x="28561" y="11365"/>
                    <a:pt x="27711" y="11221"/>
                    <a:pt x="26857" y="11080"/>
                  </a:cubicBezTo>
                  <a:close/>
                  <a:moveTo>
                    <a:pt x="8911" y="0"/>
                  </a:moveTo>
                  <a:cubicBezTo>
                    <a:pt x="7987" y="259"/>
                    <a:pt x="7053" y="561"/>
                    <a:pt x="6113" y="921"/>
                  </a:cubicBezTo>
                  <a:cubicBezTo>
                    <a:pt x="6076" y="934"/>
                    <a:pt x="6039" y="951"/>
                    <a:pt x="5998" y="964"/>
                  </a:cubicBezTo>
                  <a:cubicBezTo>
                    <a:pt x="917" y="2936"/>
                    <a:pt x="0" y="4303"/>
                    <a:pt x="206" y="5475"/>
                  </a:cubicBezTo>
                  <a:cubicBezTo>
                    <a:pt x="336" y="6213"/>
                    <a:pt x="914" y="6875"/>
                    <a:pt x="1176" y="7563"/>
                  </a:cubicBezTo>
                  <a:cubicBezTo>
                    <a:pt x="1854" y="9340"/>
                    <a:pt x="5659" y="11624"/>
                    <a:pt x="10906" y="12470"/>
                  </a:cubicBezTo>
                  <a:cubicBezTo>
                    <a:pt x="12306" y="12695"/>
                    <a:pt x="14404" y="12971"/>
                    <a:pt x="16853" y="13236"/>
                  </a:cubicBezTo>
                  <a:lnTo>
                    <a:pt x="16853" y="13239"/>
                  </a:lnTo>
                  <a:cubicBezTo>
                    <a:pt x="17645" y="13323"/>
                    <a:pt x="18475" y="13411"/>
                    <a:pt x="19328" y="13491"/>
                  </a:cubicBezTo>
                  <a:cubicBezTo>
                    <a:pt x="20020" y="12698"/>
                    <a:pt x="21273" y="11406"/>
                    <a:pt x="22542" y="10821"/>
                  </a:cubicBezTo>
                  <a:lnTo>
                    <a:pt x="23100" y="10351"/>
                  </a:lnTo>
                  <a:lnTo>
                    <a:pt x="23123" y="10331"/>
                  </a:lnTo>
                  <a:lnTo>
                    <a:pt x="23157" y="10334"/>
                  </a:lnTo>
                  <a:cubicBezTo>
                    <a:pt x="25228" y="10590"/>
                    <a:pt x="27294" y="10902"/>
                    <a:pt x="29356" y="11227"/>
                  </a:cubicBezTo>
                  <a:cubicBezTo>
                    <a:pt x="28933" y="11117"/>
                    <a:pt x="28503" y="10996"/>
                    <a:pt x="28070" y="10861"/>
                  </a:cubicBezTo>
                  <a:cubicBezTo>
                    <a:pt x="23103" y="9316"/>
                    <a:pt x="18563" y="6848"/>
                    <a:pt x="14274" y="3936"/>
                  </a:cubicBezTo>
                  <a:cubicBezTo>
                    <a:pt x="13696" y="4007"/>
                    <a:pt x="13125" y="4111"/>
                    <a:pt x="12558" y="4246"/>
                  </a:cubicBezTo>
                  <a:cubicBezTo>
                    <a:pt x="11570" y="4467"/>
                    <a:pt x="10599" y="4773"/>
                    <a:pt x="9652" y="5142"/>
                  </a:cubicBezTo>
                  <a:cubicBezTo>
                    <a:pt x="11016" y="4494"/>
                    <a:pt x="12467" y="3990"/>
                    <a:pt x="13968" y="3728"/>
                  </a:cubicBezTo>
                  <a:cubicBezTo>
                    <a:pt x="12245" y="2546"/>
                    <a:pt x="10563" y="1293"/>
                    <a:pt x="8911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0"/>
            <p:cNvSpPr/>
            <p:nvPr/>
          </p:nvSpPr>
          <p:spPr>
            <a:xfrm>
              <a:off x="-3746756" y="4849857"/>
              <a:ext cx="3973697" cy="680532"/>
            </a:xfrm>
            <a:custGeom>
              <a:avLst/>
              <a:gdLst/>
              <a:ahLst/>
              <a:cxnLst/>
              <a:rect l="l" t="t" r="r" b="b"/>
              <a:pathLst>
                <a:path w="53930" h="9236" extrusionOk="0">
                  <a:moveTo>
                    <a:pt x="43774" y="1397"/>
                  </a:moveTo>
                  <a:cubicBezTo>
                    <a:pt x="43776" y="1397"/>
                    <a:pt x="43778" y="1398"/>
                    <a:pt x="43780" y="1398"/>
                  </a:cubicBezTo>
                  <a:lnTo>
                    <a:pt x="43780" y="1398"/>
                  </a:lnTo>
                  <a:cubicBezTo>
                    <a:pt x="43779" y="1398"/>
                    <a:pt x="43779" y="1397"/>
                    <a:pt x="43778" y="1397"/>
                  </a:cubicBezTo>
                  <a:close/>
                  <a:moveTo>
                    <a:pt x="49356" y="0"/>
                  </a:moveTo>
                  <a:cubicBezTo>
                    <a:pt x="49212" y="1074"/>
                    <a:pt x="48393" y="2085"/>
                    <a:pt x="47163" y="2085"/>
                  </a:cubicBezTo>
                  <a:cubicBezTo>
                    <a:pt x="46965" y="2085"/>
                    <a:pt x="46753" y="2059"/>
                    <a:pt x="46535" y="2001"/>
                  </a:cubicBezTo>
                  <a:cubicBezTo>
                    <a:pt x="45607" y="1763"/>
                    <a:pt x="44689" y="1562"/>
                    <a:pt x="43780" y="1398"/>
                  </a:cubicBezTo>
                  <a:lnTo>
                    <a:pt x="43780" y="1398"/>
                  </a:lnTo>
                  <a:cubicBezTo>
                    <a:pt x="44776" y="2069"/>
                    <a:pt x="45726" y="2811"/>
                    <a:pt x="46612" y="3620"/>
                  </a:cubicBezTo>
                  <a:cubicBezTo>
                    <a:pt x="45702" y="2837"/>
                    <a:pt x="44732" y="2129"/>
                    <a:pt x="43718" y="1491"/>
                  </a:cubicBezTo>
                  <a:cubicBezTo>
                    <a:pt x="43637" y="1440"/>
                    <a:pt x="43560" y="1394"/>
                    <a:pt x="43479" y="1346"/>
                  </a:cubicBezTo>
                  <a:cubicBezTo>
                    <a:pt x="41484" y="1004"/>
                    <a:pt x="39530" y="839"/>
                    <a:pt x="37585" y="839"/>
                  </a:cubicBezTo>
                  <a:cubicBezTo>
                    <a:pt x="35442" y="839"/>
                    <a:pt x="33310" y="1037"/>
                    <a:pt x="31147" y="1411"/>
                  </a:cubicBezTo>
                  <a:cubicBezTo>
                    <a:pt x="29669" y="1877"/>
                    <a:pt x="28191" y="2358"/>
                    <a:pt x="26714" y="2831"/>
                  </a:cubicBezTo>
                  <a:cubicBezTo>
                    <a:pt x="25572" y="3197"/>
                    <a:pt x="24426" y="3567"/>
                    <a:pt x="23278" y="3912"/>
                  </a:cubicBezTo>
                  <a:cubicBezTo>
                    <a:pt x="22701" y="4091"/>
                    <a:pt x="22123" y="4255"/>
                    <a:pt x="21542" y="4419"/>
                  </a:cubicBezTo>
                  <a:lnTo>
                    <a:pt x="20662" y="4644"/>
                  </a:lnTo>
                  <a:cubicBezTo>
                    <a:pt x="20367" y="4708"/>
                    <a:pt x="20071" y="4782"/>
                    <a:pt x="19719" y="4792"/>
                  </a:cubicBezTo>
                  <a:lnTo>
                    <a:pt x="19665" y="4792"/>
                  </a:lnTo>
                  <a:lnTo>
                    <a:pt x="19611" y="4745"/>
                  </a:lnTo>
                  <a:cubicBezTo>
                    <a:pt x="19305" y="4469"/>
                    <a:pt x="18956" y="4241"/>
                    <a:pt x="18580" y="4191"/>
                  </a:cubicBezTo>
                  <a:lnTo>
                    <a:pt x="18553" y="4191"/>
                  </a:lnTo>
                  <a:cubicBezTo>
                    <a:pt x="18479" y="4191"/>
                    <a:pt x="18401" y="4187"/>
                    <a:pt x="18324" y="4184"/>
                  </a:cubicBezTo>
                  <a:cubicBezTo>
                    <a:pt x="17871" y="4215"/>
                    <a:pt x="17434" y="4477"/>
                    <a:pt x="16941" y="4661"/>
                  </a:cubicBezTo>
                  <a:lnTo>
                    <a:pt x="16884" y="4685"/>
                  </a:lnTo>
                  <a:lnTo>
                    <a:pt x="16820" y="4661"/>
                  </a:lnTo>
                  <a:cubicBezTo>
                    <a:pt x="16484" y="4547"/>
                    <a:pt x="16141" y="4446"/>
                    <a:pt x="15796" y="4356"/>
                  </a:cubicBezTo>
                  <a:cubicBezTo>
                    <a:pt x="15721" y="4406"/>
                    <a:pt x="15648" y="4457"/>
                    <a:pt x="15568" y="4514"/>
                  </a:cubicBezTo>
                  <a:cubicBezTo>
                    <a:pt x="15460" y="4554"/>
                    <a:pt x="15309" y="4574"/>
                    <a:pt x="15131" y="4574"/>
                  </a:cubicBezTo>
                  <a:cubicBezTo>
                    <a:pt x="14137" y="4574"/>
                    <a:pt x="12162" y="4006"/>
                    <a:pt x="10160" y="3439"/>
                  </a:cubicBezTo>
                  <a:cubicBezTo>
                    <a:pt x="9458" y="3240"/>
                    <a:pt x="8753" y="3043"/>
                    <a:pt x="8084" y="2868"/>
                  </a:cubicBezTo>
                  <a:cubicBezTo>
                    <a:pt x="6963" y="2683"/>
                    <a:pt x="5838" y="2505"/>
                    <a:pt x="4716" y="2324"/>
                  </a:cubicBezTo>
                  <a:cubicBezTo>
                    <a:pt x="4535" y="2347"/>
                    <a:pt x="4350" y="2391"/>
                    <a:pt x="4166" y="2451"/>
                  </a:cubicBezTo>
                  <a:lnTo>
                    <a:pt x="753" y="5159"/>
                  </a:lnTo>
                  <a:lnTo>
                    <a:pt x="3769" y="2609"/>
                  </a:lnTo>
                  <a:lnTo>
                    <a:pt x="3769" y="2609"/>
                  </a:lnTo>
                  <a:cubicBezTo>
                    <a:pt x="2500" y="3194"/>
                    <a:pt x="1247" y="4486"/>
                    <a:pt x="555" y="5279"/>
                  </a:cubicBezTo>
                  <a:cubicBezTo>
                    <a:pt x="209" y="5678"/>
                    <a:pt x="1" y="5951"/>
                    <a:pt x="1" y="5951"/>
                  </a:cubicBezTo>
                  <a:cubicBezTo>
                    <a:pt x="1" y="5951"/>
                    <a:pt x="696" y="6267"/>
                    <a:pt x="1690" y="6650"/>
                  </a:cubicBezTo>
                  <a:cubicBezTo>
                    <a:pt x="1754" y="6676"/>
                    <a:pt x="1818" y="6700"/>
                    <a:pt x="1885" y="6726"/>
                  </a:cubicBezTo>
                  <a:cubicBezTo>
                    <a:pt x="3406" y="7301"/>
                    <a:pt x="5529" y="7989"/>
                    <a:pt x="6996" y="7989"/>
                  </a:cubicBezTo>
                  <a:cubicBezTo>
                    <a:pt x="7094" y="7989"/>
                    <a:pt x="7188" y="7986"/>
                    <a:pt x="7278" y="7983"/>
                  </a:cubicBezTo>
                  <a:cubicBezTo>
                    <a:pt x="9730" y="7811"/>
                    <a:pt x="16501" y="6542"/>
                    <a:pt x="16501" y="6542"/>
                  </a:cubicBezTo>
                  <a:cubicBezTo>
                    <a:pt x="16501" y="6542"/>
                    <a:pt x="25961" y="7969"/>
                    <a:pt x="33421" y="8758"/>
                  </a:cubicBezTo>
                  <a:cubicBezTo>
                    <a:pt x="35049" y="8933"/>
                    <a:pt x="36588" y="9074"/>
                    <a:pt x="37904" y="9165"/>
                  </a:cubicBezTo>
                  <a:cubicBezTo>
                    <a:pt x="38592" y="9212"/>
                    <a:pt x="39268" y="9235"/>
                    <a:pt x="39925" y="9235"/>
                  </a:cubicBezTo>
                  <a:cubicBezTo>
                    <a:pt x="41047" y="9235"/>
                    <a:pt x="42119" y="9172"/>
                    <a:pt x="43133" y="9054"/>
                  </a:cubicBezTo>
                  <a:cubicBezTo>
                    <a:pt x="47832" y="8516"/>
                    <a:pt x="51267" y="6892"/>
                    <a:pt x="52607" y="5632"/>
                  </a:cubicBezTo>
                  <a:cubicBezTo>
                    <a:pt x="52614" y="5625"/>
                    <a:pt x="52620" y="5618"/>
                    <a:pt x="52627" y="5612"/>
                  </a:cubicBezTo>
                  <a:cubicBezTo>
                    <a:pt x="53299" y="4973"/>
                    <a:pt x="53753" y="4453"/>
                    <a:pt x="53820" y="3919"/>
                  </a:cubicBezTo>
                  <a:cubicBezTo>
                    <a:pt x="53930" y="3039"/>
                    <a:pt x="52993" y="2116"/>
                    <a:pt x="50256" y="537"/>
                  </a:cubicBezTo>
                  <a:cubicBezTo>
                    <a:pt x="50233" y="520"/>
                    <a:pt x="50209" y="507"/>
                    <a:pt x="50186" y="493"/>
                  </a:cubicBezTo>
                  <a:cubicBezTo>
                    <a:pt x="49907" y="326"/>
                    <a:pt x="49632" y="161"/>
                    <a:pt x="49356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0" name="Google Shape;2140;p50"/>
            <p:cNvGrpSpPr/>
            <p:nvPr/>
          </p:nvGrpSpPr>
          <p:grpSpPr>
            <a:xfrm>
              <a:off x="-4418825" y="3123965"/>
              <a:ext cx="4106632" cy="2106022"/>
              <a:chOff x="-4418825" y="3123965"/>
              <a:chExt cx="4106632" cy="2106022"/>
            </a:xfrm>
          </p:grpSpPr>
          <p:sp>
            <p:nvSpPr>
              <p:cNvPr id="2141" name="Google Shape;2141;p50"/>
              <p:cNvSpPr/>
              <p:nvPr/>
            </p:nvSpPr>
            <p:spPr>
              <a:xfrm>
                <a:off x="-3691346" y="4795110"/>
                <a:ext cx="3379153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5861" h="5902" extrusionOk="0">
                    <a:moveTo>
                      <a:pt x="37487" y="0"/>
                    </a:moveTo>
                    <a:cubicBezTo>
                      <a:pt x="37059" y="0"/>
                      <a:pt x="36629" y="47"/>
                      <a:pt x="36225" y="151"/>
                    </a:cubicBezTo>
                    <a:cubicBezTo>
                      <a:pt x="35047" y="413"/>
                      <a:pt x="33888" y="739"/>
                      <a:pt x="32733" y="1078"/>
                    </a:cubicBezTo>
                    <a:cubicBezTo>
                      <a:pt x="30428" y="1763"/>
                      <a:pt x="28141" y="2499"/>
                      <a:pt x="25851" y="3218"/>
                    </a:cubicBezTo>
                    <a:lnTo>
                      <a:pt x="22412" y="4286"/>
                    </a:lnTo>
                    <a:cubicBezTo>
                      <a:pt x="21838" y="4464"/>
                      <a:pt x="21264" y="4632"/>
                      <a:pt x="20689" y="4797"/>
                    </a:cubicBezTo>
                    <a:lnTo>
                      <a:pt x="19826" y="5025"/>
                    </a:lnTo>
                    <a:lnTo>
                      <a:pt x="19396" y="5119"/>
                    </a:lnTo>
                    <a:cubicBezTo>
                      <a:pt x="19265" y="5152"/>
                      <a:pt x="19158" y="5150"/>
                      <a:pt x="19041" y="5163"/>
                    </a:cubicBezTo>
                    <a:lnTo>
                      <a:pt x="19041" y="5163"/>
                    </a:lnTo>
                    <a:cubicBezTo>
                      <a:pt x="18855" y="5005"/>
                      <a:pt x="18655" y="4857"/>
                      <a:pt x="18426" y="4743"/>
                    </a:cubicBezTo>
                    <a:cubicBezTo>
                      <a:pt x="18195" y="4633"/>
                      <a:pt x="17930" y="4565"/>
                      <a:pt x="17668" y="4565"/>
                    </a:cubicBezTo>
                    <a:cubicBezTo>
                      <a:pt x="17641" y="4565"/>
                      <a:pt x="17613" y="4566"/>
                      <a:pt x="17586" y="4568"/>
                    </a:cubicBezTo>
                    <a:cubicBezTo>
                      <a:pt x="17020" y="4603"/>
                      <a:pt x="16568" y="4882"/>
                      <a:pt x="16126" y="5056"/>
                    </a:cubicBezTo>
                    <a:lnTo>
                      <a:pt x="16126" y="5056"/>
                    </a:lnTo>
                    <a:cubicBezTo>
                      <a:pt x="15114" y="4720"/>
                      <a:pt x="14094" y="4527"/>
                      <a:pt x="13072" y="4319"/>
                    </a:cubicBezTo>
                    <a:cubicBezTo>
                      <a:pt x="12031" y="4118"/>
                      <a:pt x="10983" y="3947"/>
                      <a:pt x="9935" y="3775"/>
                    </a:cubicBezTo>
                    <a:cubicBezTo>
                      <a:pt x="7836" y="3443"/>
                      <a:pt x="5737" y="3124"/>
                      <a:pt x="3632" y="2865"/>
                    </a:cubicBezTo>
                    <a:lnTo>
                      <a:pt x="3598" y="2862"/>
                    </a:lnTo>
                    <a:lnTo>
                      <a:pt x="3575" y="2882"/>
                    </a:lnTo>
                    <a:lnTo>
                      <a:pt x="1" y="5902"/>
                    </a:lnTo>
                    <a:lnTo>
                      <a:pt x="1" y="5902"/>
                    </a:lnTo>
                    <a:lnTo>
                      <a:pt x="3641" y="3014"/>
                    </a:lnTo>
                    <a:lnTo>
                      <a:pt x="3641" y="3014"/>
                    </a:lnTo>
                    <a:cubicBezTo>
                      <a:pt x="5723" y="3352"/>
                      <a:pt x="7809" y="3676"/>
                      <a:pt x="9888" y="4048"/>
                    </a:cubicBezTo>
                    <a:cubicBezTo>
                      <a:pt x="10930" y="4236"/>
                      <a:pt x="11974" y="4431"/>
                      <a:pt x="13008" y="4642"/>
                    </a:cubicBezTo>
                    <a:cubicBezTo>
                      <a:pt x="14039" y="4860"/>
                      <a:pt x="15090" y="5068"/>
                      <a:pt x="16068" y="5404"/>
                    </a:cubicBezTo>
                    <a:lnTo>
                      <a:pt x="16132" y="5428"/>
                    </a:lnTo>
                    <a:lnTo>
                      <a:pt x="16189" y="5404"/>
                    </a:lnTo>
                    <a:cubicBezTo>
                      <a:pt x="16693" y="5216"/>
                      <a:pt x="17139" y="4947"/>
                      <a:pt x="17603" y="4924"/>
                    </a:cubicBezTo>
                    <a:cubicBezTo>
                      <a:pt x="17626" y="4922"/>
                      <a:pt x="17650" y="4922"/>
                      <a:pt x="17674" y="4922"/>
                    </a:cubicBezTo>
                    <a:cubicBezTo>
                      <a:pt x="18107" y="4922"/>
                      <a:pt x="18511" y="5176"/>
                      <a:pt x="18859" y="5488"/>
                    </a:cubicBezTo>
                    <a:lnTo>
                      <a:pt x="18913" y="5535"/>
                    </a:lnTo>
                    <a:lnTo>
                      <a:pt x="18967" y="5535"/>
                    </a:lnTo>
                    <a:cubicBezTo>
                      <a:pt x="19319" y="5525"/>
                      <a:pt x="19615" y="5451"/>
                      <a:pt x="19910" y="5387"/>
                    </a:cubicBezTo>
                    <a:lnTo>
                      <a:pt x="20790" y="5162"/>
                    </a:lnTo>
                    <a:cubicBezTo>
                      <a:pt x="21371" y="4998"/>
                      <a:pt x="21949" y="4834"/>
                      <a:pt x="22526" y="4655"/>
                    </a:cubicBezTo>
                    <a:cubicBezTo>
                      <a:pt x="23674" y="4310"/>
                      <a:pt x="24820" y="3940"/>
                      <a:pt x="25962" y="3574"/>
                    </a:cubicBezTo>
                    <a:cubicBezTo>
                      <a:pt x="28252" y="2839"/>
                      <a:pt x="30533" y="2093"/>
                      <a:pt x="32830" y="1394"/>
                    </a:cubicBezTo>
                    <a:cubicBezTo>
                      <a:pt x="33975" y="1045"/>
                      <a:pt x="35123" y="695"/>
                      <a:pt x="36285" y="417"/>
                    </a:cubicBezTo>
                    <a:cubicBezTo>
                      <a:pt x="36708" y="304"/>
                      <a:pt x="37139" y="252"/>
                      <a:pt x="37571" y="252"/>
                    </a:cubicBezTo>
                    <a:cubicBezTo>
                      <a:pt x="38309" y="252"/>
                      <a:pt x="39050" y="403"/>
                      <a:pt x="39758" y="655"/>
                    </a:cubicBezTo>
                    <a:cubicBezTo>
                      <a:pt x="40880" y="1045"/>
                      <a:pt x="41951" y="1599"/>
                      <a:pt x="42966" y="2234"/>
                    </a:cubicBezTo>
                    <a:cubicBezTo>
                      <a:pt x="43980" y="2872"/>
                      <a:pt x="44950" y="3580"/>
                      <a:pt x="45860" y="4363"/>
                    </a:cubicBezTo>
                    <a:cubicBezTo>
                      <a:pt x="44974" y="3554"/>
                      <a:pt x="44023" y="2811"/>
                      <a:pt x="43026" y="2140"/>
                    </a:cubicBezTo>
                    <a:cubicBezTo>
                      <a:pt x="42022" y="1475"/>
                      <a:pt x="40971" y="870"/>
                      <a:pt x="39825" y="457"/>
                    </a:cubicBezTo>
                    <a:cubicBezTo>
                      <a:pt x="39540" y="353"/>
                      <a:pt x="39244" y="280"/>
                      <a:pt x="38956" y="189"/>
                    </a:cubicBezTo>
                    <a:cubicBezTo>
                      <a:pt x="38657" y="135"/>
                      <a:pt x="38358" y="61"/>
                      <a:pt x="38055" y="27"/>
                    </a:cubicBezTo>
                    <a:cubicBezTo>
                      <a:pt x="37868" y="10"/>
                      <a:pt x="37678" y="0"/>
                      <a:pt x="37487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0"/>
              <p:cNvSpPr/>
              <p:nvPr/>
            </p:nvSpPr>
            <p:spPr>
              <a:xfrm>
                <a:off x="-4418825" y="4505018"/>
                <a:ext cx="1624920" cy="611565"/>
              </a:xfrm>
              <a:custGeom>
                <a:avLst/>
                <a:gdLst/>
                <a:ahLst/>
                <a:cxnLst/>
                <a:rect l="l" t="t" r="r" b="b"/>
                <a:pathLst>
                  <a:path w="22053" h="8300" extrusionOk="0">
                    <a:moveTo>
                      <a:pt x="6407" y="0"/>
                    </a:moveTo>
                    <a:cubicBezTo>
                      <a:pt x="6235" y="0"/>
                      <a:pt x="6063" y="5"/>
                      <a:pt x="5891" y="15"/>
                    </a:cubicBezTo>
                    <a:cubicBezTo>
                      <a:pt x="3829" y="129"/>
                      <a:pt x="1838" y="737"/>
                      <a:pt x="0" y="1610"/>
                    </a:cubicBezTo>
                    <a:cubicBezTo>
                      <a:pt x="947" y="1241"/>
                      <a:pt x="1918" y="935"/>
                      <a:pt x="2906" y="714"/>
                    </a:cubicBezTo>
                    <a:cubicBezTo>
                      <a:pt x="3893" y="481"/>
                      <a:pt x="4897" y="331"/>
                      <a:pt x="5901" y="314"/>
                    </a:cubicBezTo>
                    <a:cubicBezTo>
                      <a:pt x="5947" y="313"/>
                      <a:pt x="5993" y="313"/>
                      <a:pt x="6039" y="313"/>
                    </a:cubicBezTo>
                    <a:cubicBezTo>
                      <a:pt x="6994" y="313"/>
                      <a:pt x="7952" y="420"/>
                      <a:pt x="8837" y="747"/>
                    </a:cubicBezTo>
                    <a:cubicBezTo>
                      <a:pt x="9314" y="901"/>
                      <a:pt x="9720" y="1167"/>
                      <a:pt x="10150" y="1429"/>
                    </a:cubicBezTo>
                    <a:cubicBezTo>
                      <a:pt x="10573" y="1718"/>
                      <a:pt x="10999" y="1996"/>
                      <a:pt x="11425" y="2272"/>
                    </a:cubicBezTo>
                    <a:cubicBezTo>
                      <a:pt x="13158" y="3350"/>
                      <a:pt x="14908" y="4391"/>
                      <a:pt x="16682" y="5395"/>
                    </a:cubicBezTo>
                    <a:cubicBezTo>
                      <a:pt x="18455" y="6396"/>
                      <a:pt x="20239" y="7373"/>
                      <a:pt x="22052" y="8300"/>
                    </a:cubicBezTo>
                    <a:lnTo>
                      <a:pt x="16833" y="5133"/>
                    </a:lnTo>
                    <a:cubicBezTo>
                      <a:pt x="15093" y="4079"/>
                      <a:pt x="13344" y="3041"/>
                      <a:pt x="11637" y="1943"/>
                    </a:cubicBezTo>
                    <a:cubicBezTo>
                      <a:pt x="11208" y="1674"/>
                      <a:pt x="10777" y="1399"/>
                      <a:pt x="10354" y="1120"/>
                    </a:cubicBezTo>
                    <a:cubicBezTo>
                      <a:pt x="9918" y="858"/>
                      <a:pt x="9458" y="569"/>
                      <a:pt x="8957" y="415"/>
                    </a:cubicBezTo>
                    <a:cubicBezTo>
                      <a:pt x="8135" y="124"/>
                      <a:pt x="7268" y="0"/>
                      <a:pt x="6407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0"/>
              <p:cNvSpPr/>
              <p:nvPr/>
            </p:nvSpPr>
            <p:spPr>
              <a:xfrm>
                <a:off x="-2124904" y="3258143"/>
                <a:ext cx="316098" cy="181922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24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27" y="255"/>
                      <a:pt x="670" y="488"/>
                      <a:pt x="1015" y="716"/>
                    </a:cubicBezTo>
                    <a:cubicBezTo>
                      <a:pt x="1358" y="948"/>
                      <a:pt x="1710" y="1159"/>
                      <a:pt x="2066" y="1367"/>
                    </a:cubicBezTo>
                    <a:cubicBezTo>
                      <a:pt x="2426" y="1572"/>
                      <a:pt x="2785" y="1777"/>
                      <a:pt x="3158" y="1962"/>
                    </a:cubicBezTo>
                    <a:cubicBezTo>
                      <a:pt x="3527" y="2146"/>
                      <a:pt x="3900" y="2324"/>
                      <a:pt x="4289" y="2469"/>
                    </a:cubicBezTo>
                    <a:cubicBezTo>
                      <a:pt x="3604" y="2002"/>
                      <a:pt x="2902" y="1576"/>
                      <a:pt x="2191" y="1159"/>
                    </a:cubicBezTo>
                    <a:cubicBezTo>
                      <a:pt x="1476" y="746"/>
                      <a:pt x="757" y="346"/>
                      <a:pt x="1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0"/>
              <p:cNvSpPr/>
              <p:nvPr/>
            </p:nvSpPr>
            <p:spPr>
              <a:xfrm>
                <a:off x="-2069641" y="3133176"/>
                <a:ext cx="298709" cy="113176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536" extrusionOk="0">
                    <a:moveTo>
                      <a:pt x="0" y="0"/>
                    </a:moveTo>
                    <a:cubicBezTo>
                      <a:pt x="323" y="175"/>
                      <a:pt x="652" y="326"/>
                      <a:pt x="980" y="471"/>
                    </a:cubicBezTo>
                    <a:cubicBezTo>
                      <a:pt x="1310" y="621"/>
                      <a:pt x="1649" y="753"/>
                      <a:pt x="1985" y="883"/>
                    </a:cubicBezTo>
                    <a:cubicBezTo>
                      <a:pt x="2324" y="1008"/>
                      <a:pt x="2663" y="1132"/>
                      <a:pt x="3009" y="1240"/>
                    </a:cubicBezTo>
                    <a:cubicBezTo>
                      <a:pt x="3352" y="1350"/>
                      <a:pt x="3697" y="1455"/>
                      <a:pt x="4054" y="1535"/>
                    </a:cubicBezTo>
                    <a:cubicBezTo>
                      <a:pt x="3735" y="1361"/>
                      <a:pt x="3406" y="1209"/>
                      <a:pt x="3073" y="1065"/>
                    </a:cubicBezTo>
                    <a:cubicBezTo>
                      <a:pt x="2744" y="914"/>
                      <a:pt x="2408" y="783"/>
                      <a:pt x="2072" y="655"/>
                    </a:cubicBezTo>
                    <a:cubicBezTo>
                      <a:pt x="1733" y="528"/>
                      <a:pt x="1394" y="403"/>
                      <a:pt x="1048" y="296"/>
                    </a:cubicBezTo>
                    <a:cubicBezTo>
                      <a:pt x="701" y="189"/>
                      <a:pt x="356" y="81"/>
                      <a:pt x="0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0"/>
              <p:cNvSpPr/>
              <p:nvPr/>
            </p:nvSpPr>
            <p:spPr>
              <a:xfrm>
                <a:off x="-2988698" y="3248933"/>
                <a:ext cx="266510" cy="11546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67" extrusionOk="0">
                    <a:moveTo>
                      <a:pt x="3617" y="1"/>
                    </a:moveTo>
                    <a:lnTo>
                      <a:pt x="3617" y="1"/>
                    </a:lnTo>
                    <a:cubicBezTo>
                      <a:pt x="2982" y="199"/>
                      <a:pt x="2378" y="451"/>
                      <a:pt x="1777" y="710"/>
                    </a:cubicBezTo>
                    <a:cubicBezTo>
                      <a:pt x="1175" y="978"/>
                      <a:pt x="584" y="1250"/>
                      <a:pt x="0" y="1566"/>
                    </a:cubicBezTo>
                    <a:cubicBezTo>
                      <a:pt x="326" y="1502"/>
                      <a:pt x="641" y="1402"/>
                      <a:pt x="954" y="1294"/>
                    </a:cubicBezTo>
                    <a:cubicBezTo>
                      <a:pt x="1266" y="1190"/>
                      <a:pt x="1572" y="1062"/>
                      <a:pt x="1874" y="935"/>
                    </a:cubicBezTo>
                    <a:cubicBezTo>
                      <a:pt x="2172" y="797"/>
                      <a:pt x="2471" y="659"/>
                      <a:pt x="2761" y="505"/>
                    </a:cubicBezTo>
                    <a:cubicBezTo>
                      <a:pt x="3053" y="347"/>
                      <a:pt x="3341" y="189"/>
                      <a:pt x="3617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0"/>
              <p:cNvSpPr/>
              <p:nvPr/>
            </p:nvSpPr>
            <p:spPr>
              <a:xfrm>
                <a:off x="-3051845" y="3123965"/>
                <a:ext cx="252952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95" extrusionOk="0">
                    <a:moveTo>
                      <a:pt x="3432" y="1"/>
                    </a:moveTo>
                    <a:lnTo>
                      <a:pt x="3432" y="1"/>
                    </a:lnTo>
                    <a:cubicBezTo>
                      <a:pt x="3141" y="4"/>
                      <a:pt x="2852" y="24"/>
                      <a:pt x="2566" y="41"/>
                    </a:cubicBezTo>
                    <a:cubicBezTo>
                      <a:pt x="2281" y="55"/>
                      <a:pt x="1995" y="85"/>
                      <a:pt x="1710" y="109"/>
                    </a:cubicBezTo>
                    <a:cubicBezTo>
                      <a:pt x="1139" y="169"/>
                      <a:pt x="571" y="230"/>
                      <a:pt x="0" y="343"/>
                    </a:cubicBezTo>
                    <a:cubicBezTo>
                      <a:pt x="289" y="384"/>
                      <a:pt x="578" y="394"/>
                      <a:pt x="867" y="394"/>
                    </a:cubicBezTo>
                    <a:cubicBezTo>
                      <a:pt x="887" y="394"/>
                      <a:pt x="908" y="395"/>
                      <a:pt x="928" y="395"/>
                    </a:cubicBezTo>
                    <a:cubicBezTo>
                      <a:pt x="1197" y="395"/>
                      <a:pt x="1465" y="376"/>
                      <a:pt x="1733" y="354"/>
                    </a:cubicBezTo>
                    <a:cubicBezTo>
                      <a:pt x="2308" y="293"/>
                      <a:pt x="2882" y="199"/>
                      <a:pt x="3432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0"/>
              <p:cNvSpPr/>
              <p:nvPr/>
            </p:nvSpPr>
            <p:spPr>
              <a:xfrm>
                <a:off x="-3691346" y="4949036"/>
                <a:ext cx="3379153" cy="280951"/>
              </a:xfrm>
              <a:custGeom>
                <a:avLst/>
                <a:gdLst/>
                <a:ahLst/>
                <a:cxnLst/>
                <a:rect l="l" t="t" r="r" b="b"/>
                <a:pathLst>
                  <a:path w="45861" h="3813" extrusionOk="0">
                    <a:moveTo>
                      <a:pt x="42727" y="0"/>
                    </a:moveTo>
                    <a:lnTo>
                      <a:pt x="42727" y="0"/>
                    </a:lnTo>
                    <a:cubicBezTo>
                      <a:pt x="42808" y="48"/>
                      <a:pt x="42885" y="94"/>
                      <a:pt x="42966" y="145"/>
                    </a:cubicBezTo>
                    <a:cubicBezTo>
                      <a:pt x="43980" y="783"/>
                      <a:pt x="44950" y="1491"/>
                      <a:pt x="45860" y="2274"/>
                    </a:cubicBezTo>
                    <a:cubicBezTo>
                      <a:pt x="44974" y="1465"/>
                      <a:pt x="44023" y="722"/>
                      <a:pt x="43026" y="51"/>
                    </a:cubicBezTo>
                    <a:lnTo>
                      <a:pt x="43022" y="51"/>
                    </a:lnTo>
                    <a:cubicBezTo>
                      <a:pt x="42925" y="34"/>
                      <a:pt x="42825" y="17"/>
                      <a:pt x="42727" y="0"/>
                    </a:cubicBezTo>
                    <a:close/>
                    <a:moveTo>
                      <a:pt x="30395" y="65"/>
                    </a:moveTo>
                    <a:lnTo>
                      <a:pt x="30395" y="65"/>
                    </a:lnTo>
                    <a:cubicBezTo>
                      <a:pt x="29216" y="266"/>
                      <a:pt x="28030" y="518"/>
                      <a:pt x="26825" y="820"/>
                    </a:cubicBezTo>
                    <a:cubicBezTo>
                      <a:pt x="26503" y="924"/>
                      <a:pt x="26176" y="1025"/>
                      <a:pt x="25851" y="1129"/>
                    </a:cubicBezTo>
                    <a:lnTo>
                      <a:pt x="22412" y="2197"/>
                    </a:lnTo>
                    <a:cubicBezTo>
                      <a:pt x="21838" y="2375"/>
                      <a:pt x="21264" y="2543"/>
                      <a:pt x="20689" y="2708"/>
                    </a:cubicBezTo>
                    <a:lnTo>
                      <a:pt x="19826" y="2936"/>
                    </a:lnTo>
                    <a:lnTo>
                      <a:pt x="19396" y="3030"/>
                    </a:lnTo>
                    <a:cubicBezTo>
                      <a:pt x="19265" y="3063"/>
                      <a:pt x="19158" y="3060"/>
                      <a:pt x="19043" y="3073"/>
                    </a:cubicBezTo>
                    <a:cubicBezTo>
                      <a:pt x="18899" y="2956"/>
                      <a:pt x="18751" y="2841"/>
                      <a:pt x="18590" y="2745"/>
                    </a:cubicBezTo>
                    <a:cubicBezTo>
                      <a:pt x="18536" y="2711"/>
                      <a:pt x="18483" y="2680"/>
                      <a:pt x="18426" y="2654"/>
                    </a:cubicBezTo>
                    <a:cubicBezTo>
                      <a:pt x="18210" y="2553"/>
                      <a:pt x="17969" y="2486"/>
                      <a:pt x="17724" y="2475"/>
                    </a:cubicBezTo>
                    <a:cubicBezTo>
                      <a:pt x="17646" y="2479"/>
                      <a:pt x="17569" y="2483"/>
                      <a:pt x="17488" y="2486"/>
                    </a:cubicBezTo>
                    <a:cubicBezTo>
                      <a:pt x="17330" y="2506"/>
                      <a:pt x="17183" y="2543"/>
                      <a:pt x="17039" y="2587"/>
                    </a:cubicBezTo>
                    <a:cubicBezTo>
                      <a:pt x="16710" y="2694"/>
                      <a:pt x="16414" y="2855"/>
                      <a:pt x="16125" y="2966"/>
                    </a:cubicBezTo>
                    <a:cubicBezTo>
                      <a:pt x="15900" y="2892"/>
                      <a:pt x="15675" y="2825"/>
                      <a:pt x="15453" y="2765"/>
                    </a:cubicBezTo>
                    <a:cubicBezTo>
                      <a:pt x="14912" y="2613"/>
                      <a:pt x="14372" y="2496"/>
                      <a:pt x="13831" y="2385"/>
                    </a:cubicBezTo>
                    <a:cubicBezTo>
                      <a:pt x="13199" y="2321"/>
                      <a:pt x="12565" y="2234"/>
                      <a:pt x="11930" y="2123"/>
                    </a:cubicBezTo>
                    <a:lnTo>
                      <a:pt x="11930" y="2123"/>
                    </a:lnTo>
                    <a:lnTo>
                      <a:pt x="12179" y="2274"/>
                    </a:lnTo>
                    <a:cubicBezTo>
                      <a:pt x="12071" y="2221"/>
                      <a:pt x="11967" y="2167"/>
                      <a:pt x="11860" y="2113"/>
                    </a:cubicBezTo>
                    <a:cubicBezTo>
                      <a:pt x="11192" y="1992"/>
                      <a:pt x="10513" y="1848"/>
                      <a:pt x="9831" y="1669"/>
                    </a:cubicBezTo>
                    <a:cubicBezTo>
                      <a:pt x="7769" y="1344"/>
                      <a:pt x="5703" y="1032"/>
                      <a:pt x="3632" y="776"/>
                    </a:cubicBezTo>
                    <a:lnTo>
                      <a:pt x="3598" y="773"/>
                    </a:lnTo>
                    <a:lnTo>
                      <a:pt x="3575" y="793"/>
                    </a:lnTo>
                    <a:lnTo>
                      <a:pt x="3017" y="1263"/>
                    </a:lnTo>
                    <a:lnTo>
                      <a:pt x="1" y="3813"/>
                    </a:lnTo>
                    <a:lnTo>
                      <a:pt x="3414" y="1105"/>
                    </a:lnTo>
                    <a:lnTo>
                      <a:pt x="3642" y="927"/>
                    </a:lnTo>
                    <a:cubicBezTo>
                      <a:pt x="3749" y="944"/>
                      <a:pt x="3857" y="961"/>
                      <a:pt x="3964" y="978"/>
                    </a:cubicBezTo>
                    <a:cubicBezTo>
                      <a:pt x="5086" y="1159"/>
                      <a:pt x="6211" y="1337"/>
                      <a:pt x="7332" y="1522"/>
                    </a:cubicBezTo>
                    <a:cubicBezTo>
                      <a:pt x="8186" y="1663"/>
                      <a:pt x="9036" y="1807"/>
                      <a:pt x="9888" y="1959"/>
                    </a:cubicBezTo>
                    <a:cubicBezTo>
                      <a:pt x="10930" y="2147"/>
                      <a:pt x="11974" y="2342"/>
                      <a:pt x="13008" y="2553"/>
                    </a:cubicBezTo>
                    <a:cubicBezTo>
                      <a:pt x="13687" y="2697"/>
                      <a:pt x="14375" y="2835"/>
                      <a:pt x="15044" y="3010"/>
                    </a:cubicBezTo>
                    <a:cubicBezTo>
                      <a:pt x="15389" y="3100"/>
                      <a:pt x="15732" y="3201"/>
                      <a:pt x="16068" y="3315"/>
                    </a:cubicBezTo>
                    <a:lnTo>
                      <a:pt x="16132" y="3339"/>
                    </a:lnTo>
                    <a:lnTo>
                      <a:pt x="16189" y="3315"/>
                    </a:lnTo>
                    <a:cubicBezTo>
                      <a:pt x="16682" y="3131"/>
                      <a:pt x="17119" y="2869"/>
                      <a:pt x="17572" y="2838"/>
                    </a:cubicBezTo>
                    <a:cubicBezTo>
                      <a:pt x="17583" y="2838"/>
                      <a:pt x="17592" y="2835"/>
                      <a:pt x="17603" y="2835"/>
                    </a:cubicBezTo>
                    <a:lnTo>
                      <a:pt x="17677" y="2835"/>
                    </a:lnTo>
                    <a:cubicBezTo>
                      <a:pt x="17727" y="2835"/>
                      <a:pt x="17778" y="2838"/>
                      <a:pt x="17828" y="2845"/>
                    </a:cubicBezTo>
                    <a:cubicBezTo>
                      <a:pt x="18204" y="2895"/>
                      <a:pt x="18553" y="3123"/>
                      <a:pt x="18859" y="3399"/>
                    </a:cubicBezTo>
                    <a:lnTo>
                      <a:pt x="18913" y="3446"/>
                    </a:lnTo>
                    <a:lnTo>
                      <a:pt x="18967" y="3446"/>
                    </a:lnTo>
                    <a:cubicBezTo>
                      <a:pt x="19319" y="3436"/>
                      <a:pt x="19615" y="3362"/>
                      <a:pt x="19910" y="3298"/>
                    </a:cubicBezTo>
                    <a:lnTo>
                      <a:pt x="20790" y="3073"/>
                    </a:lnTo>
                    <a:cubicBezTo>
                      <a:pt x="21371" y="2909"/>
                      <a:pt x="21949" y="2745"/>
                      <a:pt x="22526" y="2566"/>
                    </a:cubicBezTo>
                    <a:cubicBezTo>
                      <a:pt x="23674" y="2221"/>
                      <a:pt x="24820" y="1851"/>
                      <a:pt x="25962" y="1485"/>
                    </a:cubicBezTo>
                    <a:cubicBezTo>
                      <a:pt x="27439" y="1012"/>
                      <a:pt x="28917" y="531"/>
                      <a:pt x="30395" y="65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0"/>
              <p:cNvSpPr/>
              <p:nvPr/>
            </p:nvSpPr>
            <p:spPr>
              <a:xfrm>
                <a:off x="-4418825" y="4519460"/>
                <a:ext cx="1624920" cy="597123"/>
              </a:xfrm>
              <a:custGeom>
                <a:avLst/>
                <a:gdLst/>
                <a:ahLst/>
                <a:cxnLst/>
                <a:rect l="l" t="t" r="r" b="b"/>
                <a:pathLst>
                  <a:path w="22053" h="8104" extrusionOk="0">
                    <a:moveTo>
                      <a:pt x="4316" y="0"/>
                    </a:moveTo>
                    <a:cubicBezTo>
                      <a:pt x="2815" y="262"/>
                      <a:pt x="1364" y="766"/>
                      <a:pt x="0" y="1414"/>
                    </a:cubicBezTo>
                    <a:cubicBezTo>
                      <a:pt x="947" y="1045"/>
                      <a:pt x="1918" y="739"/>
                      <a:pt x="2906" y="518"/>
                    </a:cubicBezTo>
                    <a:cubicBezTo>
                      <a:pt x="3473" y="383"/>
                      <a:pt x="4044" y="279"/>
                      <a:pt x="4622" y="208"/>
                    </a:cubicBezTo>
                    <a:cubicBezTo>
                      <a:pt x="4521" y="138"/>
                      <a:pt x="4417" y="71"/>
                      <a:pt x="4316" y="0"/>
                    </a:cubicBezTo>
                    <a:close/>
                    <a:moveTo>
                      <a:pt x="21733" y="7943"/>
                    </a:moveTo>
                    <a:lnTo>
                      <a:pt x="21733" y="7943"/>
                    </a:lnTo>
                    <a:cubicBezTo>
                      <a:pt x="21840" y="7997"/>
                      <a:pt x="21944" y="8051"/>
                      <a:pt x="22052" y="8104"/>
                    </a:cubicBezTo>
                    <a:lnTo>
                      <a:pt x="21803" y="7953"/>
                    </a:lnTo>
                    <a:cubicBezTo>
                      <a:pt x="21780" y="7950"/>
                      <a:pt x="21756" y="7946"/>
                      <a:pt x="21733" y="7943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0"/>
            <p:cNvSpPr/>
            <p:nvPr/>
          </p:nvSpPr>
          <p:spPr>
            <a:xfrm>
              <a:off x="-3914976" y="2652611"/>
              <a:ext cx="284120" cy="244257"/>
            </a:xfrm>
            <a:custGeom>
              <a:avLst/>
              <a:gdLst/>
              <a:ahLst/>
              <a:cxnLst/>
              <a:rect l="l" t="t" r="r" b="b"/>
              <a:pathLst>
                <a:path w="3856" h="3315" extrusionOk="0">
                  <a:moveTo>
                    <a:pt x="3856" y="1"/>
                  </a:moveTo>
                  <a:lnTo>
                    <a:pt x="3856" y="1"/>
                  </a:lnTo>
                  <a:cubicBezTo>
                    <a:pt x="2597" y="1081"/>
                    <a:pt x="1239" y="2247"/>
                    <a:pt x="0" y="3315"/>
                  </a:cubicBezTo>
                  <a:cubicBezTo>
                    <a:pt x="1239" y="2247"/>
                    <a:pt x="2600" y="1081"/>
                    <a:pt x="3856" y="1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0"/>
            <p:cNvSpPr/>
            <p:nvPr/>
          </p:nvSpPr>
          <p:spPr>
            <a:xfrm>
              <a:off x="-4501719" y="2652611"/>
              <a:ext cx="870853" cy="1096322"/>
            </a:xfrm>
            <a:custGeom>
              <a:avLst/>
              <a:gdLst/>
              <a:ahLst/>
              <a:cxnLst/>
              <a:rect l="l" t="t" r="r" b="b"/>
              <a:pathLst>
                <a:path w="11819" h="14879" extrusionOk="0">
                  <a:moveTo>
                    <a:pt x="11819" y="1"/>
                  </a:moveTo>
                  <a:lnTo>
                    <a:pt x="11819" y="1"/>
                  </a:lnTo>
                  <a:cubicBezTo>
                    <a:pt x="10563" y="1081"/>
                    <a:pt x="9202" y="2247"/>
                    <a:pt x="7963" y="3315"/>
                  </a:cubicBezTo>
                  <a:cubicBezTo>
                    <a:pt x="6197" y="4843"/>
                    <a:pt x="4679" y="6179"/>
                    <a:pt x="4061" y="6794"/>
                  </a:cubicBezTo>
                  <a:cubicBezTo>
                    <a:pt x="4061" y="6798"/>
                    <a:pt x="4057" y="6798"/>
                    <a:pt x="4057" y="6798"/>
                  </a:cubicBezTo>
                  <a:cubicBezTo>
                    <a:pt x="2348" y="8507"/>
                    <a:pt x="286" y="12705"/>
                    <a:pt x="1" y="14411"/>
                  </a:cubicBezTo>
                  <a:cubicBezTo>
                    <a:pt x="283" y="14737"/>
                    <a:pt x="961" y="14878"/>
                    <a:pt x="1901" y="14878"/>
                  </a:cubicBezTo>
                  <a:cubicBezTo>
                    <a:pt x="2728" y="14878"/>
                    <a:pt x="3755" y="14771"/>
                    <a:pt x="4890" y="14586"/>
                  </a:cubicBezTo>
                  <a:cubicBezTo>
                    <a:pt x="5515" y="13629"/>
                    <a:pt x="6331" y="12840"/>
                    <a:pt x="7278" y="12245"/>
                  </a:cubicBezTo>
                  <a:cubicBezTo>
                    <a:pt x="6989" y="10580"/>
                    <a:pt x="7342" y="8789"/>
                    <a:pt x="7909" y="7231"/>
                  </a:cubicBezTo>
                  <a:cubicBezTo>
                    <a:pt x="8823" y="4733"/>
                    <a:pt x="10190" y="2267"/>
                    <a:pt x="11819" y="1"/>
                  </a:cubicBez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0"/>
            <p:cNvSpPr/>
            <p:nvPr/>
          </p:nvSpPr>
          <p:spPr>
            <a:xfrm>
              <a:off x="-1933621" y="468260"/>
              <a:ext cx="368" cy="3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0"/>
            <p:cNvSpPr/>
            <p:nvPr/>
          </p:nvSpPr>
          <p:spPr>
            <a:xfrm>
              <a:off x="-3192654" y="74"/>
              <a:ext cx="1629046" cy="1084164"/>
            </a:xfrm>
            <a:custGeom>
              <a:avLst/>
              <a:gdLst/>
              <a:ahLst/>
              <a:cxnLst/>
              <a:rect l="l" t="t" r="r" b="b"/>
              <a:pathLst>
                <a:path w="22109" h="14714" extrusionOk="0">
                  <a:moveTo>
                    <a:pt x="0" y="5908"/>
                  </a:moveTo>
                  <a:cubicBezTo>
                    <a:pt x="0" y="5908"/>
                    <a:pt x="0" y="5908"/>
                    <a:pt x="0" y="5908"/>
                  </a:cubicBezTo>
                  <a:cubicBezTo>
                    <a:pt x="0" y="5908"/>
                    <a:pt x="0" y="5908"/>
                    <a:pt x="0" y="5908"/>
                  </a:cubicBezTo>
                  <a:close/>
                  <a:moveTo>
                    <a:pt x="4118" y="0"/>
                  </a:moveTo>
                  <a:cubicBezTo>
                    <a:pt x="2234" y="0"/>
                    <a:pt x="894" y="2620"/>
                    <a:pt x="0" y="5908"/>
                  </a:cubicBezTo>
                  <a:cubicBezTo>
                    <a:pt x="1008" y="5549"/>
                    <a:pt x="2086" y="5384"/>
                    <a:pt x="3207" y="5384"/>
                  </a:cubicBezTo>
                  <a:cubicBezTo>
                    <a:pt x="3792" y="5384"/>
                    <a:pt x="4387" y="5428"/>
                    <a:pt x="4994" y="5512"/>
                  </a:cubicBezTo>
                  <a:lnTo>
                    <a:pt x="6915" y="4058"/>
                  </a:lnTo>
                  <a:lnTo>
                    <a:pt x="10737" y="5411"/>
                  </a:lnTo>
                  <a:lnTo>
                    <a:pt x="14136" y="9031"/>
                  </a:lnTo>
                  <a:cubicBezTo>
                    <a:pt x="16984" y="10683"/>
                    <a:pt x="19735" y="12715"/>
                    <a:pt x="22109" y="14713"/>
                  </a:cubicBezTo>
                  <a:cubicBezTo>
                    <a:pt x="21810" y="11503"/>
                    <a:pt x="21011" y="9300"/>
                    <a:pt x="17148" y="6398"/>
                  </a:cubicBezTo>
                  <a:cubicBezTo>
                    <a:pt x="17139" y="6395"/>
                    <a:pt x="17131" y="6388"/>
                    <a:pt x="17125" y="6381"/>
                  </a:cubicBezTo>
                  <a:cubicBezTo>
                    <a:pt x="17122" y="6378"/>
                    <a:pt x="17118" y="6378"/>
                    <a:pt x="17115" y="6375"/>
                  </a:cubicBezTo>
                  <a:cubicBezTo>
                    <a:pt x="17115" y="6375"/>
                    <a:pt x="17111" y="6375"/>
                    <a:pt x="17111" y="6371"/>
                  </a:cubicBezTo>
                  <a:cubicBezTo>
                    <a:pt x="17105" y="6368"/>
                    <a:pt x="17098" y="6361"/>
                    <a:pt x="17091" y="6358"/>
                  </a:cubicBezTo>
                  <a:lnTo>
                    <a:pt x="17088" y="6355"/>
                  </a:lnTo>
                  <a:cubicBezTo>
                    <a:pt x="17085" y="6355"/>
                    <a:pt x="17081" y="6351"/>
                    <a:pt x="17081" y="6348"/>
                  </a:cubicBezTo>
                  <a:lnTo>
                    <a:pt x="17078" y="6348"/>
                  </a:lnTo>
                  <a:cubicBezTo>
                    <a:pt x="17075" y="6344"/>
                    <a:pt x="17071" y="6341"/>
                    <a:pt x="17068" y="6338"/>
                  </a:cubicBezTo>
                  <a:cubicBezTo>
                    <a:pt x="11275" y="2018"/>
                    <a:pt x="4595" y="54"/>
                    <a:pt x="4595" y="54"/>
                  </a:cubicBezTo>
                  <a:cubicBezTo>
                    <a:pt x="4433" y="17"/>
                    <a:pt x="4272" y="0"/>
                    <a:pt x="4118" y="0"/>
                  </a:cubicBez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0"/>
            <p:cNvSpPr/>
            <p:nvPr/>
          </p:nvSpPr>
          <p:spPr>
            <a:xfrm>
              <a:off x="-2824678" y="299008"/>
              <a:ext cx="673679" cy="366497"/>
            </a:xfrm>
            <a:custGeom>
              <a:avLst/>
              <a:gdLst/>
              <a:ahLst/>
              <a:cxnLst/>
              <a:rect l="l" t="t" r="r" b="b"/>
              <a:pathLst>
                <a:path w="9143" h="4974" extrusionOk="0">
                  <a:moveTo>
                    <a:pt x="1921" y="1"/>
                  </a:moveTo>
                  <a:lnTo>
                    <a:pt x="0" y="1455"/>
                  </a:lnTo>
                  <a:cubicBezTo>
                    <a:pt x="2929" y="1861"/>
                    <a:pt x="6092" y="3201"/>
                    <a:pt x="9142" y="4974"/>
                  </a:cubicBezTo>
                  <a:lnTo>
                    <a:pt x="5743" y="1354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2B96799-8FDF-465C-A48B-0C2CCFC57256}"/>
              </a:ext>
            </a:extLst>
          </p:cNvPr>
          <p:cNvSpPr txBox="1"/>
          <p:nvPr/>
        </p:nvSpPr>
        <p:spPr>
          <a:xfrm>
            <a:off x="7321608" y="1720385"/>
            <a:ext cx="1822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Observa muy bien la imagen en blanco y negro, piensa y participa con tus ideas.</a:t>
            </a:r>
          </a:p>
          <a:p>
            <a:r>
              <a:rPr lang="es-MX" dirty="0">
                <a:solidFill>
                  <a:schemeClr val="bg1"/>
                </a:solidFill>
              </a:rPr>
              <a:t>¿Qué encontraron en la imagen?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0D5778-2E64-4CAF-A6AA-2E2F69263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398" y="1329536"/>
            <a:ext cx="2772162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5" name="Google Shape;1715;p50"/>
          <p:cNvPicPr preferRelativeResize="0"/>
          <p:nvPr/>
        </p:nvPicPr>
        <p:blipFill rotWithShape="1">
          <a:blip r:embed="rId3">
            <a:alphaModFix/>
          </a:blip>
          <a:srcRect b="69921"/>
          <a:stretch/>
        </p:blipFill>
        <p:spPr>
          <a:xfrm>
            <a:off x="7650" y="0"/>
            <a:ext cx="9144000" cy="154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Google Shape;1716;p50"/>
          <p:cNvSpPr txBox="1">
            <a:spLocks noGrp="1"/>
          </p:cNvSpPr>
          <p:nvPr>
            <p:ph type="title"/>
          </p:nvPr>
        </p:nvSpPr>
        <p:spPr>
          <a:xfrm>
            <a:off x="1226995" y="375868"/>
            <a:ext cx="670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93B"/>
                </a:solidFill>
              </a:rPr>
              <a:t>COMUNIDAD </a:t>
            </a:r>
            <a:r>
              <a:rPr lang="en" dirty="0"/>
              <a:t>DE INDAGACIÓN</a:t>
            </a:r>
            <a:endParaRPr dirty="0">
              <a:solidFill>
                <a:srgbClr val="20293B"/>
              </a:solidFill>
            </a:endParaRPr>
          </a:p>
        </p:txBody>
      </p:sp>
      <p:grpSp>
        <p:nvGrpSpPr>
          <p:cNvPr id="2084" name="Google Shape;2084;p50"/>
          <p:cNvGrpSpPr/>
          <p:nvPr/>
        </p:nvGrpSpPr>
        <p:grpSpPr>
          <a:xfrm>
            <a:off x="7665400" y="10148"/>
            <a:ext cx="1397285" cy="1887040"/>
            <a:chOff x="-5299050" y="0"/>
            <a:chExt cx="5579485" cy="9055418"/>
          </a:xfrm>
        </p:grpSpPr>
        <p:sp>
          <p:nvSpPr>
            <p:cNvPr id="2085" name="Google Shape;2085;p50"/>
            <p:cNvSpPr/>
            <p:nvPr/>
          </p:nvSpPr>
          <p:spPr>
            <a:xfrm>
              <a:off x="-744072" y="3369774"/>
              <a:ext cx="420285" cy="795329"/>
            </a:xfrm>
            <a:custGeom>
              <a:avLst/>
              <a:gdLst/>
              <a:ahLst/>
              <a:cxnLst/>
              <a:rect l="l" t="t" r="r" b="b"/>
              <a:pathLst>
                <a:path w="5704" h="10794" extrusionOk="0">
                  <a:moveTo>
                    <a:pt x="1" y="0"/>
                  </a:moveTo>
                  <a:cubicBezTo>
                    <a:pt x="290" y="393"/>
                    <a:pt x="582" y="793"/>
                    <a:pt x="867" y="1192"/>
                  </a:cubicBezTo>
                  <a:cubicBezTo>
                    <a:pt x="5260" y="7332"/>
                    <a:pt x="5663" y="10300"/>
                    <a:pt x="5703" y="10794"/>
                  </a:cubicBezTo>
                  <a:cubicBezTo>
                    <a:pt x="5663" y="10300"/>
                    <a:pt x="5260" y="7332"/>
                    <a:pt x="867" y="1192"/>
                  </a:cubicBezTo>
                  <a:cubicBezTo>
                    <a:pt x="582" y="793"/>
                    <a:pt x="290" y="393"/>
                    <a:pt x="1" y="0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-4993705" y="8647070"/>
              <a:ext cx="5091240" cy="408348"/>
            </a:xfrm>
            <a:custGeom>
              <a:avLst/>
              <a:gdLst/>
              <a:ahLst/>
              <a:cxnLst/>
              <a:rect l="l" t="t" r="r" b="b"/>
              <a:pathLst>
                <a:path w="69097" h="5542" extrusionOk="0">
                  <a:moveTo>
                    <a:pt x="34549" y="1"/>
                  </a:moveTo>
                  <a:cubicBezTo>
                    <a:pt x="15470" y="1"/>
                    <a:pt x="1" y="1240"/>
                    <a:pt x="1" y="2772"/>
                  </a:cubicBezTo>
                  <a:cubicBezTo>
                    <a:pt x="1" y="4303"/>
                    <a:pt x="15470" y="5542"/>
                    <a:pt x="34549" y="5542"/>
                  </a:cubicBezTo>
                  <a:cubicBezTo>
                    <a:pt x="53632" y="5542"/>
                    <a:pt x="69097" y="4303"/>
                    <a:pt x="69097" y="2772"/>
                  </a:cubicBezTo>
                  <a:cubicBezTo>
                    <a:pt x="69097" y="1240"/>
                    <a:pt x="53632" y="1"/>
                    <a:pt x="34549" y="1"/>
                  </a:cubicBezTo>
                  <a:close/>
                </a:path>
              </a:pathLst>
            </a:custGeom>
            <a:solidFill>
              <a:srgbClr val="20293B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-3930818" y="2336803"/>
              <a:ext cx="2672317" cy="6219319"/>
            </a:xfrm>
            <a:custGeom>
              <a:avLst/>
              <a:gdLst/>
              <a:ahLst/>
              <a:cxnLst/>
              <a:rect l="l" t="t" r="r" b="b"/>
              <a:pathLst>
                <a:path w="36268" h="84407" extrusionOk="0">
                  <a:moveTo>
                    <a:pt x="14442" y="1"/>
                  </a:moveTo>
                  <a:lnTo>
                    <a:pt x="2062" y="7494"/>
                  </a:lnTo>
                  <a:cubicBezTo>
                    <a:pt x="2062" y="7494"/>
                    <a:pt x="760" y="28235"/>
                    <a:pt x="651" y="34858"/>
                  </a:cubicBezTo>
                  <a:cubicBezTo>
                    <a:pt x="544" y="41481"/>
                    <a:pt x="107" y="65913"/>
                    <a:pt x="0" y="73299"/>
                  </a:cubicBezTo>
                  <a:cubicBezTo>
                    <a:pt x="1387" y="74686"/>
                    <a:pt x="2914" y="74825"/>
                    <a:pt x="3472" y="74825"/>
                  </a:cubicBezTo>
                  <a:cubicBezTo>
                    <a:pt x="3612" y="74825"/>
                    <a:pt x="3691" y="74817"/>
                    <a:pt x="3691" y="74817"/>
                  </a:cubicBezTo>
                  <a:lnTo>
                    <a:pt x="3691" y="81117"/>
                  </a:lnTo>
                  <a:cubicBezTo>
                    <a:pt x="6424" y="83591"/>
                    <a:pt x="9194" y="84407"/>
                    <a:pt x="11659" y="84407"/>
                  </a:cubicBezTo>
                  <a:cubicBezTo>
                    <a:pt x="16446" y="84407"/>
                    <a:pt x="20087" y="81332"/>
                    <a:pt x="20087" y="81332"/>
                  </a:cubicBezTo>
                  <a:lnTo>
                    <a:pt x="20197" y="79377"/>
                  </a:lnTo>
                  <a:cubicBezTo>
                    <a:pt x="20960" y="78805"/>
                    <a:pt x="22706" y="78506"/>
                    <a:pt x="24444" y="78506"/>
                  </a:cubicBezTo>
                  <a:cubicBezTo>
                    <a:pt x="26665" y="78506"/>
                    <a:pt x="28871" y="78995"/>
                    <a:pt x="28994" y="80029"/>
                  </a:cubicBezTo>
                  <a:cubicBezTo>
                    <a:pt x="30040" y="81250"/>
                    <a:pt x="30952" y="81664"/>
                    <a:pt x="31708" y="81664"/>
                  </a:cubicBezTo>
                  <a:cubicBezTo>
                    <a:pt x="33305" y="81664"/>
                    <a:pt x="34206" y="79814"/>
                    <a:pt x="34206" y="79814"/>
                  </a:cubicBezTo>
                  <a:cubicBezTo>
                    <a:pt x="34206" y="79814"/>
                    <a:pt x="36268" y="40178"/>
                    <a:pt x="36268" y="30298"/>
                  </a:cubicBezTo>
                  <a:cubicBezTo>
                    <a:pt x="36268" y="20417"/>
                    <a:pt x="35398" y="9341"/>
                    <a:pt x="35398" y="9341"/>
                  </a:cubicBezTo>
                  <a:lnTo>
                    <a:pt x="31925" y="2825"/>
                  </a:lnTo>
                  <a:lnTo>
                    <a:pt x="14442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-2469375" y="5634957"/>
              <a:ext cx="36252" cy="2694643"/>
            </a:xfrm>
            <a:custGeom>
              <a:avLst/>
              <a:gdLst/>
              <a:ahLst/>
              <a:cxnLst/>
              <a:rect l="l" t="t" r="r" b="b"/>
              <a:pathLst>
                <a:path w="492" h="36571" extrusionOk="0">
                  <a:moveTo>
                    <a:pt x="236" y="1"/>
                  </a:moveTo>
                  <a:cubicBezTo>
                    <a:pt x="182" y="1526"/>
                    <a:pt x="159" y="3047"/>
                    <a:pt x="118" y="4572"/>
                  </a:cubicBezTo>
                  <a:lnTo>
                    <a:pt x="55" y="9143"/>
                  </a:lnTo>
                  <a:cubicBezTo>
                    <a:pt x="18" y="12192"/>
                    <a:pt x="21" y="15238"/>
                    <a:pt x="1" y="18288"/>
                  </a:cubicBezTo>
                  <a:cubicBezTo>
                    <a:pt x="25" y="21334"/>
                    <a:pt x="21" y="24383"/>
                    <a:pt x="65" y="27430"/>
                  </a:cubicBezTo>
                  <a:lnTo>
                    <a:pt x="132" y="32000"/>
                  </a:lnTo>
                  <a:cubicBezTo>
                    <a:pt x="176" y="33525"/>
                    <a:pt x="199" y="35050"/>
                    <a:pt x="253" y="36571"/>
                  </a:cubicBezTo>
                  <a:cubicBezTo>
                    <a:pt x="310" y="35050"/>
                    <a:pt x="334" y="33525"/>
                    <a:pt x="371" y="32000"/>
                  </a:cubicBezTo>
                  <a:lnTo>
                    <a:pt x="438" y="27430"/>
                  </a:lnTo>
                  <a:cubicBezTo>
                    <a:pt x="475" y="24380"/>
                    <a:pt x="471" y="21334"/>
                    <a:pt x="492" y="18288"/>
                  </a:cubicBezTo>
                  <a:cubicBezTo>
                    <a:pt x="468" y="15238"/>
                    <a:pt x="471" y="12192"/>
                    <a:pt x="431" y="9143"/>
                  </a:cubicBezTo>
                  <a:lnTo>
                    <a:pt x="360" y="4572"/>
                  </a:lnTo>
                  <a:cubicBezTo>
                    <a:pt x="317" y="3047"/>
                    <a:pt x="293" y="1526"/>
                    <a:pt x="2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-3661651" y="5062140"/>
              <a:ext cx="54083" cy="2787409"/>
            </a:xfrm>
            <a:custGeom>
              <a:avLst/>
              <a:gdLst/>
              <a:ahLst/>
              <a:cxnLst/>
              <a:rect l="l" t="t" r="r" b="b"/>
              <a:pathLst>
                <a:path w="734" h="37830" extrusionOk="0">
                  <a:moveTo>
                    <a:pt x="697" y="1"/>
                  </a:moveTo>
                  <a:cubicBezTo>
                    <a:pt x="616" y="1576"/>
                    <a:pt x="562" y="3151"/>
                    <a:pt x="495" y="4725"/>
                  </a:cubicBezTo>
                  <a:lnTo>
                    <a:pt x="343" y="9454"/>
                  </a:lnTo>
                  <a:cubicBezTo>
                    <a:pt x="250" y="12608"/>
                    <a:pt x="199" y="15758"/>
                    <a:pt x="126" y="18911"/>
                  </a:cubicBezTo>
                  <a:cubicBezTo>
                    <a:pt x="89" y="22065"/>
                    <a:pt x="32" y="25215"/>
                    <a:pt x="18" y="28368"/>
                  </a:cubicBezTo>
                  <a:lnTo>
                    <a:pt x="1" y="33101"/>
                  </a:lnTo>
                  <a:cubicBezTo>
                    <a:pt x="15" y="34676"/>
                    <a:pt x="11" y="36255"/>
                    <a:pt x="38" y="37830"/>
                  </a:cubicBezTo>
                  <a:cubicBezTo>
                    <a:pt x="122" y="36255"/>
                    <a:pt x="173" y="34680"/>
                    <a:pt x="239" y="33104"/>
                  </a:cubicBezTo>
                  <a:lnTo>
                    <a:pt x="391" y="28376"/>
                  </a:lnTo>
                  <a:cubicBezTo>
                    <a:pt x="485" y="25225"/>
                    <a:pt x="539" y="22072"/>
                    <a:pt x="613" y="18918"/>
                  </a:cubicBezTo>
                  <a:cubicBezTo>
                    <a:pt x="650" y="15768"/>
                    <a:pt x="706" y="12615"/>
                    <a:pt x="720" y="9461"/>
                  </a:cubicBezTo>
                  <a:lnTo>
                    <a:pt x="734" y="4732"/>
                  </a:lnTo>
                  <a:cubicBezTo>
                    <a:pt x="723" y="3154"/>
                    <a:pt x="726" y="1579"/>
                    <a:pt x="69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-1836285" y="5876713"/>
              <a:ext cx="41852" cy="2291599"/>
            </a:xfrm>
            <a:custGeom>
              <a:avLst/>
              <a:gdLst/>
              <a:ahLst/>
              <a:cxnLst/>
              <a:rect l="l" t="t" r="r" b="b"/>
              <a:pathLst>
                <a:path w="568" h="31101" extrusionOk="0">
                  <a:moveTo>
                    <a:pt x="456" y="1"/>
                  </a:moveTo>
                  <a:cubicBezTo>
                    <a:pt x="386" y="1298"/>
                    <a:pt x="349" y="2594"/>
                    <a:pt x="292" y="3887"/>
                  </a:cubicBezTo>
                  <a:lnTo>
                    <a:pt x="181" y="7776"/>
                  </a:lnTo>
                  <a:cubicBezTo>
                    <a:pt x="114" y="10366"/>
                    <a:pt x="87" y="12958"/>
                    <a:pt x="40" y="15547"/>
                  </a:cubicBezTo>
                  <a:cubicBezTo>
                    <a:pt x="30" y="18140"/>
                    <a:pt x="0" y="20733"/>
                    <a:pt x="10" y="23326"/>
                  </a:cubicBezTo>
                  <a:lnTo>
                    <a:pt x="33" y="27211"/>
                  </a:lnTo>
                  <a:cubicBezTo>
                    <a:pt x="61" y="28507"/>
                    <a:pt x="70" y="29804"/>
                    <a:pt x="111" y="31100"/>
                  </a:cubicBezTo>
                  <a:cubicBezTo>
                    <a:pt x="181" y="29804"/>
                    <a:pt x="219" y="28507"/>
                    <a:pt x="272" y="27211"/>
                  </a:cubicBezTo>
                  <a:lnTo>
                    <a:pt x="383" y="23326"/>
                  </a:lnTo>
                  <a:cubicBezTo>
                    <a:pt x="453" y="20733"/>
                    <a:pt x="476" y="18144"/>
                    <a:pt x="527" y="15551"/>
                  </a:cubicBezTo>
                  <a:cubicBezTo>
                    <a:pt x="537" y="12961"/>
                    <a:pt x="568" y="10369"/>
                    <a:pt x="557" y="7779"/>
                  </a:cubicBezTo>
                  <a:lnTo>
                    <a:pt x="534" y="3890"/>
                  </a:lnTo>
                  <a:cubicBezTo>
                    <a:pt x="507" y="2594"/>
                    <a:pt x="497" y="1298"/>
                    <a:pt x="45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-5299050" y="4142126"/>
              <a:ext cx="3205041" cy="1158731"/>
            </a:xfrm>
            <a:custGeom>
              <a:avLst/>
              <a:gdLst/>
              <a:ahLst/>
              <a:cxnLst/>
              <a:rect l="l" t="t" r="r" b="b"/>
              <a:pathLst>
                <a:path w="43498" h="15726" extrusionOk="0">
                  <a:moveTo>
                    <a:pt x="21583" y="1"/>
                  </a:moveTo>
                  <a:cubicBezTo>
                    <a:pt x="18445" y="1"/>
                    <a:pt x="13390" y="382"/>
                    <a:pt x="8292" y="2357"/>
                  </a:cubicBezTo>
                  <a:cubicBezTo>
                    <a:pt x="0" y="5571"/>
                    <a:pt x="2795" y="7180"/>
                    <a:pt x="3470" y="8956"/>
                  </a:cubicBezTo>
                  <a:cubicBezTo>
                    <a:pt x="4148" y="10733"/>
                    <a:pt x="7953" y="13017"/>
                    <a:pt x="13200" y="13863"/>
                  </a:cubicBezTo>
                  <a:cubicBezTo>
                    <a:pt x="17534" y="14563"/>
                    <a:pt x="28568" y="15725"/>
                    <a:pt x="36090" y="15725"/>
                  </a:cubicBezTo>
                  <a:cubicBezTo>
                    <a:pt x="37672" y="15725"/>
                    <a:pt x="39098" y="15674"/>
                    <a:pt x="40275" y="15556"/>
                  </a:cubicBezTo>
                  <a:cubicBezTo>
                    <a:pt x="40416" y="15588"/>
                    <a:pt x="40549" y="15603"/>
                    <a:pt x="40672" y="15603"/>
                  </a:cubicBezTo>
                  <a:cubicBezTo>
                    <a:pt x="43497" y="15603"/>
                    <a:pt x="41712" y="7603"/>
                    <a:pt x="41712" y="7603"/>
                  </a:cubicBezTo>
                  <a:lnTo>
                    <a:pt x="24766" y="150"/>
                  </a:lnTo>
                  <a:cubicBezTo>
                    <a:pt x="24766" y="150"/>
                    <a:pt x="23551" y="1"/>
                    <a:pt x="21583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-3746756" y="4400682"/>
              <a:ext cx="4027191" cy="1129626"/>
            </a:xfrm>
            <a:custGeom>
              <a:avLst/>
              <a:gdLst/>
              <a:ahLst/>
              <a:cxnLst/>
              <a:rect l="l" t="t" r="r" b="b"/>
              <a:pathLst>
                <a:path w="54656" h="15331" extrusionOk="0">
                  <a:moveTo>
                    <a:pt x="34070" y="0"/>
                  </a:moveTo>
                  <a:cubicBezTo>
                    <a:pt x="28530" y="0"/>
                    <a:pt x="20561" y="5532"/>
                    <a:pt x="20561" y="5532"/>
                  </a:cubicBezTo>
                  <a:cubicBezTo>
                    <a:pt x="20561" y="5532"/>
                    <a:pt x="21986" y="10287"/>
                    <a:pt x="18551" y="10287"/>
                  </a:cubicBezTo>
                  <a:cubicBezTo>
                    <a:pt x="18436" y="10287"/>
                    <a:pt x="18316" y="10281"/>
                    <a:pt x="18190" y="10270"/>
                  </a:cubicBezTo>
                  <a:cubicBezTo>
                    <a:pt x="17930" y="10096"/>
                    <a:pt x="17646" y="9899"/>
                    <a:pt x="17226" y="9899"/>
                  </a:cubicBezTo>
                  <a:cubicBezTo>
                    <a:pt x="16828" y="9899"/>
                    <a:pt x="16308" y="10075"/>
                    <a:pt x="15568" y="10610"/>
                  </a:cubicBezTo>
                  <a:cubicBezTo>
                    <a:pt x="15458" y="10651"/>
                    <a:pt x="15310" y="10669"/>
                    <a:pt x="15130" y="10669"/>
                  </a:cubicBezTo>
                  <a:cubicBezTo>
                    <a:pt x="14138" y="10669"/>
                    <a:pt x="12164" y="10103"/>
                    <a:pt x="10160" y="9535"/>
                  </a:cubicBezTo>
                  <a:cubicBezTo>
                    <a:pt x="8157" y="8970"/>
                    <a:pt x="6127" y="8402"/>
                    <a:pt x="5025" y="8402"/>
                  </a:cubicBezTo>
                  <a:cubicBezTo>
                    <a:pt x="4954" y="8402"/>
                    <a:pt x="4886" y="8404"/>
                    <a:pt x="4823" y="8409"/>
                  </a:cubicBezTo>
                  <a:cubicBezTo>
                    <a:pt x="2624" y="8578"/>
                    <a:pt x="1" y="12047"/>
                    <a:pt x="1" y="12047"/>
                  </a:cubicBezTo>
                  <a:cubicBezTo>
                    <a:pt x="1" y="12047"/>
                    <a:pt x="4476" y="14088"/>
                    <a:pt x="6999" y="14088"/>
                  </a:cubicBezTo>
                  <a:cubicBezTo>
                    <a:pt x="7095" y="14088"/>
                    <a:pt x="7188" y="14085"/>
                    <a:pt x="7278" y="14079"/>
                  </a:cubicBezTo>
                  <a:cubicBezTo>
                    <a:pt x="9730" y="13907"/>
                    <a:pt x="16501" y="12638"/>
                    <a:pt x="16501" y="12638"/>
                  </a:cubicBezTo>
                  <a:cubicBezTo>
                    <a:pt x="16501" y="12638"/>
                    <a:pt x="30546" y="14754"/>
                    <a:pt x="37904" y="15261"/>
                  </a:cubicBezTo>
                  <a:cubicBezTo>
                    <a:pt x="38594" y="15308"/>
                    <a:pt x="39268" y="15330"/>
                    <a:pt x="39925" y="15330"/>
                  </a:cubicBezTo>
                  <a:cubicBezTo>
                    <a:pt x="46279" y="15330"/>
                    <a:pt x="51017" y="13242"/>
                    <a:pt x="52627" y="11708"/>
                  </a:cubicBezTo>
                  <a:cubicBezTo>
                    <a:pt x="54404" y="10015"/>
                    <a:pt x="54655" y="9169"/>
                    <a:pt x="50256" y="6633"/>
                  </a:cubicBezTo>
                  <a:cubicBezTo>
                    <a:pt x="42475" y="1894"/>
                    <a:pt x="35187" y="84"/>
                    <a:pt x="35187" y="84"/>
                  </a:cubicBezTo>
                  <a:cubicBezTo>
                    <a:pt x="34829" y="27"/>
                    <a:pt x="34455" y="0"/>
                    <a:pt x="34070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-3474273" y="2683116"/>
              <a:ext cx="2320188" cy="2343546"/>
            </a:xfrm>
            <a:custGeom>
              <a:avLst/>
              <a:gdLst/>
              <a:ahLst/>
              <a:cxnLst/>
              <a:rect l="l" t="t" r="r" b="b"/>
              <a:pathLst>
                <a:path w="31489" h="31806" extrusionOk="0">
                  <a:moveTo>
                    <a:pt x="5015" y="1"/>
                  </a:moveTo>
                  <a:cubicBezTo>
                    <a:pt x="3769" y="1"/>
                    <a:pt x="2999" y="6"/>
                    <a:pt x="2999" y="6"/>
                  </a:cubicBezTo>
                  <a:cubicBezTo>
                    <a:pt x="2999" y="6"/>
                    <a:pt x="7755" y="8392"/>
                    <a:pt x="8484" y="20167"/>
                  </a:cubicBezTo>
                  <a:cubicBezTo>
                    <a:pt x="8484" y="20167"/>
                    <a:pt x="5057" y="19922"/>
                    <a:pt x="1802" y="19922"/>
                  </a:cubicBezTo>
                  <a:cubicBezTo>
                    <a:pt x="1187" y="19922"/>
                    <a:pt x="579" y="19931"/>
                    <a:pt x="1" y="19951"/>
                  </a:cubicBezTo>
                  <a:cubicBezTo>
                    <a:pt x="4366" y="24056"/>
                    <a:pt x="5757" y="26964"/>
                    <a:pt x="7477" y="28949"/>
                  </a:cubicBezTo>
                  <a:cubicBezTo>
                    <a:pt x="8660" y="30315"/>
                    <a:pt x="11222" y="31806"/>
                    <a:pt x="14105" y="31806"/>
                  </a:cubicBezTo>
                  <a:cubicBezTo>
                    <a:pt x="15412" y="31806"/>
                    <a:pt x="16785" y="31499"/>
                    <a:pt x="18126" y="30736"/>
                  </a:cubicBezTo>
                  <a:cubicBezTo>
                    <a:pt x="22248" y="28388"/>
                    <a:pt x="27164" y="23366"/>
                    <a:pt x="31002" y="23366"/>
                  </a:cubicBezTo>
                  <a:cubicBezTo>
                    <a:pt x="31166" y="23366"/>
                    <a:pt x="31329" y="23375"/>
                    <a:pt x="31489" y="23394"/>
                  </a:cubicBezTo>
                  <a:cubicBezTo>
                    <a:pt x="26727" y="22202"/>
                    <a:pt x="21965" y="21275"/>
                    <a:pt x="20309" y="21144"/>
                  </a:cubicBezTo>
                  <a:cubicBezTo>
                    <a:pt x="21897" y="13205"/>
                    <a:pt x="24211" y="2622"/>
                    <a:pt x="24410" y="1232"/>
                  </a:cubicBezTo>
                  <a:cubicBezTo>
                    <a:pt x="24570" y="107"/>
                    <a:pt x="10377" y="1"/>
                    <a:pt x="5015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-4501719" y="2268646"/>
              <a:ext cx="4178166" cy="1901893"/>
            </a:xfrm>
            <a:custGeom>
              <a:avLst/>
              <a:gdLst/>
              <a:ahLst/>
              <a:cxnLst/>
              <a:rect l="l" t="t" r="r" b="b"/>
              <a:pathLst>
                <a:path w="56705" h="25812" extrusionOk="0">
                  <a:moveTo>
                    <a:pt x="19313" y="0"/>
                  </a:moveTo>
                  <a:cubicBezTo>
                    <a:pt x="18380" y="0"/>
                    <a:pt x="17335" y="280"/>
                    <a:pt x="16081" y="1480"/>
                  </a:cubicBezTo>
                  <a:cubicBezTo>
                    <a:pt x="14441" y="3045"/>
                    <a:pt x="5764" y="10302"/>
                    <a:pt x="4057" y="12009"/>
                  </a:cubicBezTo>
                  <a:cubicBezTo>
                    <a:pt x="2348" y="13718"/>
                    <a:pt x="286" y="17916"/>
                    <a:pt x="1" y="19622"/>
                  </a:cubicBezTo>
                  <a:cubicBezTo>
                    <a:pt x="284" y="19950"/>
                    <a:pt x="966" y="20090"/>
                    <a:pt x="1909" y="20090"/>
                  </a:cubicBezTo>
                  <a:cubicBezTo>
                    <a:pt x="5475" y="20090"/>
                    <a:pt x="12780" y="18082"/>
                    <a:pt x="16436" y="16563"/>
                  </a:cubicBezTo>
                  <a:cubicBezTo>
                    <a:pt x="21061" y="14642"/>
                    <a:pt x="26038" y="12509"/>
                    <a:pt x="26038" y="12509"/>
                  </a:cubicBezTo>
                  <a:lnTo>
                    <a:pt x="25471" y="11156"/>
                  </a:lnTo>
                  <a:cubicBezTo>
                    <a:pt x="25471" y="11156"/>
                    <a:pt x="18640" y="12083"/>
                    <a:pt x="14159" y="12438"/>
                  </a:cubicBezTo>
                  <a:cubicBezTo>
                    <a:pt x="10961" y="12690"/>
                    <a:pt x="9538" y="12726"/>
                    <a:pt x="8986" y="12726"/>
                  </a:cubicBezTo>
                  <a:cubicBezTo>
                    <a:pt x="8763" y="12726"/>
                    <a:pt x="8682" y="12720"/>
                    <a:pt x="8682" y="12720"/>
                  </a:cubicBezTo>
                  <a:lnTo>
                    <a:pt x="20705" y="6176"/>
                  </a:lnTo>
                  <a:lnTo>
                    <a:pt x="37779" y="7599"/>
                  </a:lnTo>
                  <a:cubicBezTo>
                    <a:pt x="37779" y="7599"/>
                    <a:pt x="43116" y="12509"/>
                    <a:pt x="46316" y="16634"/>
                  </a:cubicBezTo>
                  <a:cubicBezTo>
                    <a:pt x="39771" y="14501"/>
                    <a:pt x="33007" y="11733"/>
                    <a:pt x="33007" y="11733"/>
                  </a:cubicBezTo>
                  <a:lnTo>
                    <a:pt x="32258" y="13426"/>
                  </a:lnTo>
                  <a:cubicBezTo>
                    <a:pt x="32258" y="13426"/>
                    <a:pt x="41406" y="18840"/>
                    <a:pt x="46884" y="21969"/>
                  </a:cubicBezTo>
                  <a:cubicBezTo>
                    <a:pt x="52361" y="25100"/>
                    <a:pt x="56704" y="25812"/>
                    <a:pt x="56704" y="25812"/>
                  </a:cubicBezTo>
                  <a:cubicBezTo>
                    <a:pt x="56704" y="25812"/>
                    <a:pt x="56704" y="22896"/>
                    <a:pt x="51864" y="16136"/>
                  </a:cubicBezTo>
                  <a:cubicBezTo>
                    <a:pt x="47028" y="9379"/>
                    <a:pt x="41336" y="3471"/>
                    <a:pt x="41336" y="3471"/>
                  </a:cubicBezTo>
                  <a:lnTo>
                    <a:pt x="29242" y="1268"/>
                  </a:lnTo>
                  <a:cubicBezTo>
                    <a:pt x="29242" y="1268"/>
                    <a:pt x="28727" y="1639"/>
                    <a:pt x="28079" y="1639"/>
                  </a:cubicBezTo>
                  <a:cubicBezTo>
                    <a:pt x="27704" y="1639"/>
                    <a:pt x="27284" y="1515"/>
                    <a:pt x="26894" y="1124"/>
                  </a:cubicBezTo>
                  <a:cubicBezTo>
                    <a:pt x="23906" y="768"/>
                    <a:pt x="21272" y="200"/>
                    <a:pt x="20134" y="59"/>
                  </a:cubicBezTo>
                  <a:cubicBezTo>
                    <a:pt x="19869" y="26"/>
                    <a:pt x="19596" y="0"/>
                    <a:pt x="19313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-2780394" y="2721432"/>
              <a:ext cx="879401" cy="547461"/>
            </a:xfrm>
            <a:custGeom>
              <a:avLst/>
              <a:gdLst/>
              <a:ahLst/>
              <a:cxnLst/>
              <a:rect l="l" t="t" r="r" b="b"/>
              <a:pathLst>
                <a:path w="11935" h="7430" extrusionOk="0">
                  <a:moveTo>
                    <a:pt x="4358" y="0"/>
                  </a:moveTo>
                  <a:cubicBezTo>
                    <a:pt x="4136" y="0"/>
                    <a:pt x="3816" y="345"/>
                    <a:pt x="3420" y="1276"/>
                  </a:cubicBezTo>
                  <a:cubicBezTo>
                    <a:pt x="2647" y="3093"/>
                    <a:pt x="864" y="4698"/>
                    <a:pt x="1" y="5296"/>
                  </a:cubicBezTo>
                  <a:cubicBezTo>
                    <a:pt x="212" y="5985"/>
                    <a:pt x="790" y="7160"/>
                    <a:pt x="790" y="7160"/>
                  </a:cubicBezTo>
                  <a:cubicBezTo>
                    <a:pt x="1284" y="7354"/>
                    <a:pt x="1884" y="7430"/>
                    <a:pt x="2537" y="7430"/>
                  </a:cubicBezTo>
                  <a:cubicBezTo>
                    <a:pt x="3622" y="7430"/>
                    <a:pt x="4854" y="7222"/>
                    <a:pt x="5999" y="7006"/>
                  </a:cubicBezTo>
                  <a:cubicBezTo>
                    <a:pt x="7833" y="6663"/>
                    <a:pt x="10294" y="4715"/>
                    <a:pt x="11154" y="3684"/>
                  </a:cubicBezTo>
                  <a:cubicBezTo>
                    <a:pt x="11935" y="2748"/>
                    <a:pt x="11203" y="1762"/>
                    <a:pt x="9732" y="1762"/>
                  </a:cubicBezTo>
                  <a:cubicBezTo>
                    <a:pt x="9583" y="1762"/>
                    <a:pt x="9427" y="1772"/>
                    <a:pt x="9263" y="1793"/>
                  </a:cubicBezTo>
                  <a:cubicBezTo>
                    <a:pt x="7486" y="2021"/>
                    <a:pt x="3363" y="3513"/>
                    <a:pt x="3363" y="3513"/>
                  </a:cubicBezTo>
                  <a:cubicBezTo>
                    <a:pt x="3363" y="3513"/>
                    <a:pt x="4336" y="2653"/>
                    <a:pt x="4622" y="1448"/>
                  </a:cubicBezTo>
                  <a:cubicBezTo>
                    <a:pt x="4793" y="734"/>
                    <a:pt x="4681" y="0"/>
                    <a:pt x="4358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-2967845" y="2734916"/>
              <a:ext cx="898263" cy="544514"/>
            </a:xfrm>
            <a:custGeom>
              <a:avLst/>
              <a:gdLst/>
              <a:ahLst/>
              <a:cxnLst/>
              <a:rect l="l" t="t" r="r" b="b"/>
              <a:pathLst>
                <a:path w="12191" h="7390" extrusionOk="0">
                  <a:moveTo>
                    <a:pt x="7579" y="1"/>
                  </a:moveTo>
                  <a:cubicBezTo>
                    <a:pt x="7256" y="1"/>
                    <a:pt x="7144" y="735"/>
                    <a:pt x="7314" y="1449"/>
                  </a:cubicBezTo>
                  <a:cubicBezTo>
                    <a:pt x="7599" y="2652"/>
                    <a:pt x="8573" y="3511"/>
                    <a:pt x="8573" y="3511"/>
                  </a:cubicBezTo>
                  <a:cubicBezTo>
                    <a:pt x="8573" y="3511"/>
                    <a:pt x="4448" y="2024"/>
                    <a:pt x="2672" y="1795"/>
                  </a:cubicBezTo>
                  <a:cubicBezTo>
                    <a:pt x="2508" y="1774"/>
                    <a:pt x="2352" y="1763"/>
                    <a:pt x="2203" y="1763"/>
                  </a:cubicBezTo>
                  <a:cubicBezTo>
                    <a:pt x="732" y="1763"/>
                    <a:pt x="1" y="2747"/>
                    <a:pt x="781" y="3686"/>
                  </a:cubicBezTo>
                  <a:cubicBezTo>
                    <a:pt x="1641" y="4717"/>
                    <a:pt x="4103" y="6665"/>
                    <a:pt x="5936" y="7007"/>
                  </a:cubicBezTo>
                  <a:cubicBezTo>
                    <a:pt x="7030" y="7214"/>
                    <a:pt x="8307" y="7390"/>
                    <a:pt x="9440" y="7390"/>
                  </a:cubicBezTo>
                  <a:cubicBezTo>
                    <a:pt x="10207" y="7390"/>
                    <a:pt x="10908" y="7309"/>
                    <a:pt x="11441" y="7102"/>
                  </a:cubicBezTo>
                  <a:cubicBezTo>
                    <a:pt x="11441" y="7102"/>
                    <a:pt x="12096" y="5980"/>
                    <a:pt x="12190" y="5405"/>
                  </a:cubicBezTo>
                  <a:cubicBezTo>
                    <a:pt x="11471" y="4966"/>
                    <a:pt x="9365" y="3273"/>
                    <a:pt x="8516" y="1278"/>
                  </a:cubicBezTo>
                  <a:cubicBezTo>
                    <a:pt x="8120" y="346"/>
                    <a:pt x="7800" y="1"/>
                    <a:pt x="7579" y="1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-3140192" y="2105952"/>
              <a:ext cx="1609815" cy="553356"/>
            </a:xfrm>
            <a:custGeom>
              <a:avLst/>
              <a:gdLst/>
              <a:ahLst/>
              <a:cxnLst/>
              <a:rect l="l" t="t" r="r" b="b"/>
              <a:pathLst>
                <a:path w="21848" h="7510" extrusionOk="0">
                  <a:moveTo>
                    <a:pt x="5097" y="1"/>
                  </a:moveTo>
                  <a:cubicBezTo>
                    <a:pt x="4616" y="1"/>
                    <a:pt x="3137" y="2553"/>
                    <a:pt x="3137" y="2553"/>
                  </a:cubicBezTo>
                  <a:cubicBezTo>
                    <a:pt x="3137" y="2553"/>
                    <a:pt x="2016" y="1936"/>
                    <a:pt x="1030" y="1936"/>
                  </a:cubicBezTo>
                  <a:cubicBezTo>
                    <a:pt x="640" y="1936"/>
                    <a:pt x="271" y="2032"/>
                    <a:pt x="1" y="2301"/>
                  </a:cubicBezTo>
                  <a:cubicBezTo>
                    <a:pt x="1" y="2301"/>
                    <a:pt x="5770" y="5270"/>
                    <a:pt x="9243" y="7510"/>
                  </a:cubicBezTo>
                  <a:cubicBezTo>
                    <a:pt x="12998" y="6140"/>
                    <a:pt x="20866" y="5579"/>
                    <a:pt x="21847" y="5495"/>
                  </a:cubicBezTo>
                  <a:cubicBezTo>
                    <a:pt x="20604" y="4434"/>
                    <a:pt x="19359" y="3375"/>
                    <a:pt x="17960" y="3375"/>
                  </a:cubicBezTo>
                  <a:cubicBezTo>
                    <a:pt x="17658" y="3375"/>
                    <a:pt x="17349" y="3425"/>
                    <a:pt x="17031" y="3534"/>
                  </a:cubicBezTo>
                  <a:cubicBezTo>
                    <a:pt x="16525" y="2638"/>
                    <a:pt x="15759" y="1953"/>
                    <a:pt x="14517" y="1953"/>
                  </a:cubicBezTo>
                  <a:cubicBezTo>
                    <a:pt x="13895" y="1953"/>
                    <a:pt x="13155" y="2124"/>
                    <a:pt x="12268" y="2526"/>
                  </a:cubicBezTo>
                  <a:cubicBezTo>
                    <a:pt x="11270" y="2017"/>
                    <a:pt x="10390" y="1619"/>
                    <a:pt x="9502" y="1619"/>
                  </a:cubicBezTo>
                  <a:cubicBezTo>
                    <a:pt x="8971" y="1619"/>
                    <a:pt x="8437" y="1761"/>
                    <a:pt x="7872" y="2106"/>
                  </a:cubicBezTo>
                  <a:cubicBezTo>
                    <a:pt x="6835" y="676"/>
                    <a:pt x="5575" y="118"/>
                    <a:pt x="5125" y="4"/>
                  </a:cubicBezTo>
                  <a:cubicBezTo>
                    <a:pt x="5116" y="2"/>
                    <a:pt x="5107" y="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-2909120" y="2293993"/>
              <a:ext cx="419032" cy="328771"/>
            </a:xfrm>
            <a:custGeom>
              <a:avLst/>
              <a:gdLst/>
              <a:ahLst/>
              <a:cxnLst/>
              <a:rect l="l" t="t" r="r" b="b"/>
              <a:pathLst>
                <a:path w="5687" h="4462" extrusionOk="0">
                  <a:moveTo>
                    <a:pt x="1" y="1"/>
                  </a:moveTo>
                  <a:lnTo>
                    <a:pt x="2825" y="2254"/>
                  </a:lnTo>
                  <a:cubicBezTo>
                    <a:pt x="3776" y="2994"/>
                    <a:pt x="4707" y="3752"/>
                    <a:pt x="5687" y="4461"/>
                  </a:cubicBezTo>
                  <a:cubicBezTo>
                    <a:pt x="5263" y="4031"/>
                    <a:pt x="4817" y="3625"/>
                    <a:pt x="4364" y="3225"/>
                  </a:cubicBezTo>
                  <a:cubicBezTo>
                    <a:pt x="3913" y="2825"/>
                    <a:pt x="3443" y="2446"/>
                    <a:pt x="2977" y="2063"/>
                  </a:cubicBezTo>
                  <a:cubicBezTo>
                    <a:pt x="2500" y="1693"/>
                    <a:pt x="2027" y="1321"/>
                    <a:pt x="1529" y="975"/>
                  </a:cubicBezTo>
                  <a:cubicBezTo>
                    <a:pt x="1036" y="629"/>
                    <a:pt x="532" y="293"/>
                    <a:pt x="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-2562143" y="2261130"/>
              <a:ext cx="23357" cy="66609"/>
            </a:xfrm>
            <a:custGeom>
              <a:avLst/>
              <a:gdLst/>
              <a:ahLst/>
              <a:cxnLst/>
              <a:rect l="l" t="t" r="r" b="b"/>
              <a:pathLst>
                <a:path w="317" h="904" extrusionOk="0">
                  <a:moveTo>
                    <a:pt x="27" y="0"/>
                  </a:moveTo>
                  <a:cubicBezTo>
                    <a:pt x="1" y="87"/>
                    <a:pt x="1" y="172"/>
                    <a:pt x="1" y="253"/>
                  </a:cubicBezTo>
                  <a:cubicBezTo>
                    <a:pt x="4" y="333"/>
                    <a:pt x="21" y="410"/>
                    <a:pt x="41" y="487"/>
                  </a:cubicBezTo>
                  <a:cubicBezTo>
                    <a:pt x="64" y="561"/>
                    <a:pt x="91" y="635"/>
                    <a:pt x="131" y="705"/>
                  </a:cubicBezTo>
                  <a:cubicBezTo>
                    <a:pt x="176" y="772"/>
                    <a:pt x="219" y="843"/>
                    <a:pt x="289" y="904"/>
                  </a:cubicBezTo>
                  <a:cubicBezTo>
                    <a:pt x="317" y="817"/>
                    <a:pt x="317" y="732"/>
                    <a:pt x="313" y="651"/>
                  </a:cubicBezTo>
                  <a:cubicBezTo>
                    <a:pt x="313" y="571"/>
                    <a:pt x="293" y="494"/>
                    <a:pt x="276" y="417"/>
                  </a:cubicBezTo>
                  <a:cubicBezTo>
                    <a:pt x="249" y="343"/>
                    <a:pt x="226" y="269"/>
                    <a:pt x="182" y="199"/>
                  </a:cubicBezTo>
                  <a:cubicBezTo>
                    <a:pt x="142" y="128"/>
                    <a:pt x="98" y="61"/>
                    <a:pt x="2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-2201535" y="2366277"/>
              <a:ext cx="316319" cy="91661"/>
            </a:xfrm>
            <a:custGeom>
              <a:avLst/>
              <a:gdLst/>
              <a:ahLst/>
              <a:cxnLst/>
              <a:rect l="l" t="t" r="r" b="b"/>
              <a:pathLst>
                <a:path w="4293" h="1244" extrusionOk="0">
                  <a:moveTo>
                    <a:pt x="4292" y="1"/>
                  </a:moveTo>
                  <a:lnTo>
                    <a:pt x="4292" y="1"/>
                  </a:lnTo>
                  <a:cubicBezTo>
                    <a:pt x="3916" y="44"/>
                    <a:pt x="3550" y="118"/>
                    <a:pt x="3187" y="196"/>
                  </a:cubicBezTo>
                  <a:cubicBezTo>
                    <a:pt x="2821" y="269"/>
                    <a:pt x="2462" y="367"/>
                    <a:pt x="2102" y="464"/>
                  </a:cubicBezTo>
                  <a:cubicBezTo>
                    <a:pt x="1743" y="568"/>
                    <a:pt x="1383" y="675"/>
                    <a:pt x="1034" y="807"/>
                  </a:cubicBezTo>
                  <a:cubicBezTo>
                    <a:pt x="685" y="934"/>
                    <a:pt x="332" y="1065"/>
                    <a:pt x="0" y="1244"/>
                  </a:cubicBezTo>
                  <a:cubicBezTo>
                    <a:pt x="732" y="1082"/>
                    <a:pt x="1451" y="901"/>
                    <a:pt x="2166" y="700"/>
                  </a:cubicBezTo>
                  <a:cubicBezTo>
                    <a:pt x="2882" y="494"/>
                    <a:pt x="3593" y="280"/>
                    <a:pt x="429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0"/>
            <p:cNvSpPr/>
            <p:nvPr/>
          </p:nvSpPr>
          <p:spPr>
            <a:xfrm>
              <a:off x="-2420376" y="2489549"/>
              <a:ext cx="551956" cy="136386"/>
            </a:xfrm>
            <a:custGeom>
              <a:avLst/>
              <a:gdLst/>
              <a:ahLst/>
              <a:cxnLst/>
              <a:rect l="l" t="t" r="r" b="b"/>
              <a:pathLst>
                <a:path w="7491" h="1851" extrusionOk="0">
                  <a:moveTo>
                    <a:pt x="7490" y="0"/>
                  </a:moveTo>
                  <a:lnTo>
                    <a:pt x="7490" y="0"/>
                  </a:lnTo>
                  <a:cubicBezTo>
                    <a:pt x="6856" y="104"/>
                    <a:pt x="6224" y="236"/>
                    <a:pt x="5596" y="369"/>
                  </a:cubicBezTo>
                  <a:cubicBezTo>
                    <a:pt x="4968" y="507"/>
                    <a:pt x="4344" y="662"/>
                    <a:pt x="3716" y="806"/>
                  </a:cubicBezTo>
                  <a:cubicBezTo>
                    <a:pt x="3094" y="971"/>
                    <a:pt x="2470" y="1122"/>
                    <a:pt x="1851" y="1296"/>
                  </a:cubicBezTo>
                  <a:cubicBezTo>
                    <a:pt x="1230" y="1471"/>
                    <a:pt x="612" y="1646"/>
                    <a:pt x="1" y="1851"/>
                  </a:cubicBezTo>
                  <a:cubicBezTo>
                    <a:pt x="636" y="1743"/>
                    <a:pt x="1267" y="1612"/>
                    <a:pt x="1895" y="1478"/>
                  </a:cubicBezTo>
                  <a:cubicBezTo>
                    <a:pt x="2524" y="1344"/>
                    <a:pt x="3148" y="1189"/>
                    <a:pt x="3773" y="1045"/>
                  </a:cubicBezTo>
                  <a:cubicBezTo>
                    <a:pt x="4394" y="880"/>
                    <a:pt x="5018" y="726"/>
                    <a:pt x="5640" y="554"/>
                  </a:cubicBezTo>
                  <a:cubicBezTo>
                    <a:pt x="6258" y="380"/>
                    <a:pt x="6876" y="202"/>
                    <a:pt x="74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0"/>
            <p:cNvSpPr/>
            <p:nvPr/>
          </p:nvSpPr>
          <p:spPr>
            <a:xfrm>
              <a:off x="-2312429" y="2292077"/>
              <a:ext cx="76261" cy="51504"/>
            </a:xfrm>
            <a:custGeom>
              <a:avLst/>
              <a:gdLst/>
              <a:ahLst/>
              <a:cxnLst/>
              <a:rect l="l" t="t" r="r" b="b"/>
              <a:pathLst>
                <a:path w="1035" h="699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921" y="17"/>
                    <a:pt x="820" y="54"/>
                    <a:pt x="722" y="98"/>
                  </a:cubicBezTo>
                  <a:cubicBezTo>
                    <a:pt x="625" y="138"/>
                    <a:pt x="538" y="191"/>
                    <a:pt x="447" y="248"/>
                  </a:cubicBezTo>
                  <a:cubicBezTo>
                    <a:pt x="363" y="309"/>
                    <a:pt x="279" y="369"/>
                    <a:pt x="205" y="447"/>
                  </a:cubicBezTo>
                  <a:cubicBezTo>
                    <a:pt x="132" y="521"/>
                    <a:pt x="57" y="598"/>
                    <a:pt x="0" y="699"/>
                  </a:cubicBezTo>
                  <a:cubicBezTo>
                    <a:pt x="115" y="682"/>
                    <a:pt x="212" y="645"/>
                    <a:pt x="309" y="601"/>
                  </a:cubicBezTo>
                  <a:cubicBezTo>
                    <a:pt x="410" y="561"/>
                    <a:pt x="498" y="507"/>
                    <a:pt x="585" y="450"/>
                  </a:cubicBezTo>
                  <a:cubicBezTo>
                    <a:pt x="668" y="389"/>
                    <a:pt x="752" y="329"/>
                    <a:pt x="826" y="252"/>
                  </a:cubicBezTo>
                  <a:cubicBezTo>
                    <a:pt x="904" y="178"/>
                    <a:pt x="978" y="101"/>
                    <a:pt x="103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0"/>
            <p:cNvSpPr/>
            <p:nvPr/>
          </p:nvSpPr>
          <p:spPr>
            <a:xfrm>
              <a:off x="-3101581" y="1334116"/>
              <a:ext cx="1229466" cy="770645"/>
            </a:xfrm>
            <a:custGeom>
              <a:avLst/>
              <a:gdLst/>
              <a:ahLst/>
              <a:cxnLst/>
              <a:rect l="l" t="t" r="r" b="b"/>
              <a:pathLst>
                <a:path w="16686" h="10459" extrusionOk="0">
                  <a:moveTo>
                    <a:pt x="1149" y="1"/>
                  </a:moveTo>
                  <a:lnTo>
                    <a:pt x="1" y="4897"/>
                  </a:lnTo>
                  <a:lnTo>
                    <a:pt x="2116" y="9129"/>
                  </a:lnTo>
                  <a:cubicBezTo>
                    <a:pt x="2116" y="9129"/>
                    <a:pt x="3084" y="9102"/>
                    <a:pt x="4839" y="9102"/>
                  </a:cubicBezTo>
                  <a:cubicBezTo>
                    <a:pt x="5717" y="9102"/>
                    <a:pt x="6791" y="9109"/>
                    <a:pt x="8041" y="9129"/>
                  </a:cubicBezTo>
                  <a:cubicBezTo>
                    <a:pt x="11789" y="9189"/>
                    <a:pt x="15476" y="10459"/>
                    <a:pt x="15476" y="10459"/>
                  </a:cubicBezTo>
                  <a:lnTo>
                    <a:pt x="16685" y="223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-3359916" y="0"/>
              <a:ext cx="1851789" cy="2198317"/>
            </a:xfrm>
            <a:custGeom>
              <a:avLst/>
              <a:gdLst/>
              <a:ahLst/>
              <a:cxnLst/>
              <a:rect l="l" t="t" r="r" b="b"/>
              <a:pathLst>
                <a:path w="25132" h="29835" extrusionOk="0">
                  <a:moveTo>
                    <a:pt x="6387" y="0"/>
                  </a:moveTo>
                  <a:cubicBezTo>
                    <a:pt x="4096" y="0"/>
                    <a:pt x="2603" y="3887"/>
                    <a:pt x="1754" y="8132"/>
                  </a:cubicBezTo>
                  <a:cubicBezTo>
                    <a:pt x="847" y="12666"/>
                    <a:pt x="0" y="21734"/>
                    <a:pt x="303" y="23306"/>
                  </a:cubicBezTo>
                  <a:cubicBezTo>
                    <a:pt x="605" y="24877"/>
                    <a:pt x="3809" y="27719"/>
                    <a:pt x="6348" y="28505"/>
                  </a:cubicBezTo>
                  <a:cubicBezTo>
                    <a:pt x="5381" y="25059"/>
                    <a:pt x="5159" y="18016"/>
                    <a:pt x="5159" y="18016"/>
                  </a:cubicBezTo>
                  <a:lnTo>
                    <a:pt x="5159" y="18016"/>
                  </a:lnTo>
                  <a:lnTo>
                    <a:pt x="18499" y="19920"/>
                  </a:lnTo>
                  <a:cubicBezTo>
                    <a:pt x="18499" y="19920"/>
                    <a:pt x="18378" y="24273"/>
                    <a:pt x="17955" y="29834"/>
                  </a:cubicBezTo>
                  <a:cubicBezTo>
                    <a:pt x="21158" y="29109"/>
                    <a:pt x="24121" y="27235"/>
                    <a:pt x="25027" y="25966"/>
                  </a:cubicBezTo>
                  <a:cubicBezTo>
                    <a:pt x="24906" y="25603"/>
                    <a:pt x="24738" y="20186"/>
                    <a:pt x="24738" y="20186"/>
                  </a:cubicBezTo>
                  <a:cubicBezTo>
                    <a:pt x="24147" y="13412"/>
                    <a:pt x="25131" y="10661"/>
                    <a:pt x="19338" y="6339"/>
                  </a:cubicBezTo>
                  <a:cubicBezTo>
                    <a:pt x="13545" y="2019"/>
                    <a:pt x="6865" y="55"/>
                    <a:pt x="6865" y="55"/>
                  </a:cubicBezTo>
                  <a:cubicBezTo>
                    <a:pt x="6702" y="18"/>
                    <a:pt x="6542" y="0"/>
                    <a:pt x="6387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0"/>
            <p:cNvSpPr/>
            <p:nvPr/>
          </p:nvSpPr>
          <p:spPr>
            <a:xfrm>
              <a:off x="-2034568" y="1367642"/>
              <a:ext cx="286699" cy="321919"/>
            </a:xfrm>
            <a:custGeom>
              <a:avLst/>
              <a:gdLst/>
              <a:ahLst/>
              <a:cxnLst/>
              <a:rect l="l" t="t" r="r" b="b"/>
              <a:pathLst>
                <a:path w="3891" h="4369" extrusionOk="0">
                  <a:moveTo>
                    <a:pt x="2861" y="0"/>
                  </a:moveTo>
                  <a:cubicBezTo>
                    <a:pt x="2842" y="0"/>
                    <a:pt x="2822" y="1"/>
                    <a:pt x="2802" y="2"/>
                  </a:cubicBezTo>
                  <a:cubicBezTo>
                    <a:pt x="1707" y="70"/>
                    <a:pt x="686" y="1775"/>
                    <a:pt x="686" y="1775"/>
                  </a:cubicBezTo>
                  <a:lnTo>
                    <a:pt x="1" y="3415"/>
                  </a:lnTo>
                  <a:cubicBezTo>
                    <a:pt x="1" y="3415"/>
                    <a:pt x="1096" y="4368"/>
                    <a:pt x="1983" y="4368"/>
                  </a:cubicBezTo>
                  <a:cubicBezTo>
                    <a:pt x="2869" y="4368"/>
                    <a:pt x="3550" y="3139"/>
                    <a:pt x="3688" y="2457"/>
                  </a:cubicBezTo>
                  <a:cubicBezTo>
                    <a:pt x="3820" y="1788"/>
                    <a:pt x="3890" y="0"/>
                    <a:pt x="2861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0"/>
            <p:cNvSpPr/>
            <p:nvPr/>
          </p:nvSpPr>
          <p:spPr>
            <a:xfrm>
              <a:off x="-2528764" y="2073826"/>
              <a:ext cx="196880" cy="372465"/>
            </a:xfrm>
            <a:custGeom>
              <a:avLst/>
              <a:gdLst/>
              <a:ahLst/>
              <a:cxnLst/>
              <a:rect l="l" t="t" r="r" b="b"/>
              <a:pathLst>
                <a:path w="2672" h="5055" extrusionOk="0">
                  <a:moveTo>
                    <a:pt x="2386" y="0"/>
                  </a:moveTo>
                  <a:lnTo>
                    <a:pt x="155" y="57"/>
                  </a:lnTo>
                  <a:cubicBezTo>
                    <a:pt x="155" y="57"/>
                    <a:pt x="270" y="3147"/>
                    <a:pt x="98" y="4174"/>
                  </a:cubicBezTo>
                  <a:cubicBezTo>
                    <a:pt x="0" y="4765"/>
                    <a:pt x="596" y="5054"/>
                    <a:pt x="1273" y="5054"/>
                  </a:cubicBezTo>
                  <a:cubicBezTo>
                    <a:pt x="1778" y="5054"/>
                    <a:pt x="2329" y="4893"/>
                    <a:pt x="2671" y="4574"/>
                  </a:cubicBezTo>
                  <a:cubicBezTo>
                    <a:pt x="2214" y="2059"/>
                    <a:pt x="2386" y="0"/>
                    <a:pt x="2386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0"/>
            <p:cNvSpPr/>
            <p:nvPr/>
          </p:nvSpPr>
          <p:spPr>
            <a:xfrm>
              <a:off x="-2974624" y="392292"/>
              <a:ext cx="1055944" cy="1785032"/>
            </a:xfrm>
            <a:custGeom>
              <a:avLst/>
              <a:gdLst/>
              <a:ahLst/>
              <a:cxnLst/>
              <a:rect l="l" t="t" r="r" b="b"/>
              <a:pathLst>
                <a:path w="14331" h="24226" extrusionOk="0">
                  <a:moveTo>
                    <a:pt x="5662" y="0"/>
                  </a:moveTo>
                  <a:lnTo>
                    <a:pt x="544" y="2728"/>
                  </a:lnTo>
                  <a:lnTo>
                    <a:pt x="0" y="13716"/>
                  </a:lnTo>
                  <a:cubicBezTo>
                    <a:pt x="0" y="13716"/>
                    <a:pt x="205" y="18425"/>
                    <a:pt x="2455" y="20950"/>
                  </a:cubicBezTo>
                  <a:cubicBezTo>
                    <a:pt x="4709" y="23476"/>
                    <a:pt x="7096" y="24225"/>
                    <a:pt x="7096" y="24225"/>
                  </a:cubicBezTo>
                  <a:cubicBezTo>
                    <a:pt x="7096" y="24225"/>
                    <a:pt x="11258" y="22861"/>
                    <a:pt x="12692" y="19244"/>
                  </a:cubicBezTo>
                  <a:cubicBezTo>
                    <a:pt x="14126" y="15627"/>
                    <a:pt x="14330" y="9552"/>
                    <a:pt x="14330" y="9552"/>
                  </a:cubicBezTo>
                  <a:lnTo>
                    <a:pt x="5662" y="0"/>
                  </a:ln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0"/>
            <p:cNvSpPr/>
            <p:nvPr/>
          </p:nvSpPr>
          <p:spPr>
            <a:xfrm>
              <a:off x="-3033571" y="299008"/>
              <a:ext cx="1215393" cy="1068838"/>
            </a:xfrm>
            <a:custGeom>
              <a:avLst/>
              <a:gdLst/>
              <a:ahLst/>
              <a:cxnLst/>
              <a:rect l="l" t="t" r="r" b="b"/>
              <a:pathLst>
                <a:path w="16495" h="14506" extrusionOk="0">
                  <a:moveTo>
                    <a:pt x="4756" y="1"/>
                  </a:moveTo>
                  <a:lnTo>
                    <a:pt x="1" y="3597"/>
                  </a:lnTo>
                  <a:lnTo>
                    <a:pt x="730" y="13958"/>
                  </a:lnTo>
                  <a:cubicBezTo>
                    <a:pt x="730" y="13958"/>
                    <a:pt x="4824" y="11093"/>
                    <a:pt x="6328" y="5223"/>
                  </a:cubicBezTo>
                  <a:cubicBezTo>
                    <a:pt x="6328" y="5223"/>
                    <a:pt x="9942" y="12185"/>
                    <a:pt x="14993" y="14505"/>
                  </a:cubicBezTo>
                  <a:cubicBezTo>
                    <a:pt x="16494" y="12800"/>
                    <a:pt x="15608" y="8840"/>
                    <a:pt x="15608" y="8840"/>
                  </a:cubicBezTo>
                  <a:lnTo>
                    <a:pt x="8578" y="1354"/>
                  </a:lnTo>
                  <a:lnTo>
                    <a:pt x="4756" y="1"/>
                  </a:ln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0"/>
            <p:cNvSpPr/>
            <p:nvPr/>
          </p:nvSpPr>
          <p:spPr>
            <a:xfrm>
              <a:off x="-3155665" y="1231843"/>
              <a:ext cx="276604" cy="314551"/>
            </a:xfrm>
            <a:custGeom>
              <a:avLst/>
              <a:gdLst/>
              <a:ahLst/>
              <a:cxnLst/>
              <a:rect l="l" t="t" r="r" b="b"/>
              <a:pathLst>
                <a:path w="3754" h="4269" extrusionOk="0">
                  <a:moveTo>
                    <a:pt x="1111" y="0"/>
                  </a:moveTo>
                  <a:cubicBezTo>
                    <a:pt x="132" y="0"/>
                    <a:pt x="1" y="2063"/>
                    <a:pt x="137" y="2866"/>
                  </a:cubicBezTo>
                  <a:cubicBezTo>
                    <a:pt x="248" y="3544"/>
                    <a:pt x="1623" y="4268"/>
                    <a:pt x="2518" y="4268"/>
                  </a:cubicBezTo>
                  <a:cubicBezTo>
                    <a:pt x="2706" y="4268"/>
                    <a:pt x="2872" y="4237"/>
                    <a:pt x="3001" y="4166"/>
                  </a:cubicBezTo>
                  <a:cubicBezTo>
                    <a:pt x="3753" y="3756"/>
                    <a:pt x="2863" y="2255"/>
                    <a:pt x="2863" y="2255"/>
                  </a:cubicBezTo>
                  <a:cubicBezTo>
                    <a:pt x="2863" y="1980"/>
                    <a:pt x="2181" y="69"/>
                    <a:pt x="1158" y="2"/>
                  </a:cubicBezTo>
                  <a:cubicBezTo>
                    <a:pt x="1142" y="1"/>
                    <a:pt x="1126" y="0"/>
                    <a:pt x="1111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-2515354" y="2563970"/>
              <a:ext cx="147365" cy="147365"/>
            </a:xfrm>
            <a:custGeom>
              <a:avLst/>
              <a:gdLst/>
              <a:ahLst/>
              <a:cxnLst/>
              <a:rect l="l" t="t" r="r" b="b"/>
              <a:pathLst>
                <a:path w="2000" h="2000" extrusionOk="0">
                  <a:moveTo>
                    <a:pt x="998" y="1"/>
                  </a:moveTo>
                  <a:cubicBezTo>
                    <a:pt x="447" y="1"/>
                    <a:pt x="0" y="447"/>
                    <a:pt x="0" y="1002"/>
                  </a:cubicBezTo>
                  <a:cubicBezTo>
                    <a:pt x="0" y="1553"/>
                    <a:pt x="447" y="1999"/>
                    <a:pt x="998" y="1999"/>
                  </a:cubicBezTo>
                  <a:cubicBezTo>
                    <a:pt x="1552" y="1999"/>
                    <a:pt x="1999" y="1553"/>
                    <a:pt x="1999" y="1002"/>
                  </a:cubicBezTo>
                  <a:cubicBezTo>
                    <a:pt x="1999" y="447"/>
                    <a:pt x="1552" y="1"/>
                    <a:pt x="998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0"/>
            <p:cNvSpPr/>
            <p:nvPr/>
          </p:nvSpPr>
          <p:spPr>
            <a:xfrm>
              <a:off x="-2823941" y="1277380"/>
              <a:ext cx="361339" cy="121650"/>
            </a:xfrm>
            <a:custGeom>
              <a:avLst/>
              <a:gdLst/>
              <a:ahLst/>
              <a:cxnLst/>
              <a:rect l="l" t="t" r="r" b="b"/>
              <a:pathLst>
                <a:path w="4904" h="1651" extrusionOk="0">
                  <a:moveTo>
                    <a:pt x="904" y="1"/>
                  </a:moveTo>
                  <a:cubicBezTo>
                    <a:pt x="518" y="1"/>
                    <a:pt x="199" y="25"/>
                    <a:pt x="1" y="62"/>
                  </a:cubicBezTo>
                  <a:cubicBezTo>
                    <a:pt x="3318" y="159"/>
                    <a:pt x="4810" y="1650"/>
                    <a:pt x="4810" y="1650"/>
                  </a:cubicBezTo>
                  <a:cubicBezTo>
                    <a:pt x="4810" y="1650"/>
                    <a:pt x="4904" y="1073"/>
                    <a:pt x="4615" y="881"/>
                  </a:cubicBezTo>
                  <a:cubicBezTo>
                    <a:pt x="3688" y="203"/>
                    <a:pt x="2018" y="1"/>
                    <a:pt x="904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0"/>
            <p:cNvSpPr/>
            <p:nvPr/>
          </p:nvSpPr>
          <p:spPr>
            <a:xfrm>
              <a:off x="-2291429" y="1298674"/>
              <a:ext cx="361634" cy="121650"/>
            </a:xfrm>
            <a:custGeom>
              <a:avLst/>
              <a:gdLst/>
              <a:ahLst/>
              <a:cxnLst/>
              <a:rect l="l" t="t" r="r" b="b"/>
              <a:pathLst>
                <a:path w="4908" h="1651" extrusionOk="0">
                  <a:moveTo>
                    <a:pt x="4005" y="1"/>
                  </a:moveTo>
                  <a:cubicBezTo>
                    <a:pt x="2892" y="1"/>
                    <a:pt x="1220" y="203"/>
                    <a:pt x="290" y="882"/>
                  </a:cubicBezTo>
                  <a:cubicBezTo>
                    <a:pt x="1" y="1073"/>
                    <a:pt x="98" y="1651"/>
                    <a:pt x="98" y="1651"/>
                  </a:cubicBezTo>
                  <a:cubicBezTo>
                    <a:pt x="98" y="1651"/>
                    <a:pt x="1589" y="159"/>
                    <a:pt x="4908" y="62"/>
                  </a:cubicBezTo>
                  <a:cubicBezTo>
                    <a:pt x="4710" y="25"/>
                    <a:pt x="4391" y="1"/>
                    <a:pt x="4005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0"/>
            <p:cNvSpPr/>
            <p:nvPr/>
          </p:nvSpPr>
          <p:spPr>
            <a:xfrm>
              <a:off x="-2782089" y="1406694"/>
              <a:ext cx="287878" cy="82893"/>
            </a:xfrm>
            <a:custGeom>
              <a:avLst/>
              <a:gdLst/>
              <a:ahLst/>
              <a:cxnLst/>
              <a:rect l="l" t="t" r="r" b="b"/>
              <a:pathLst>
                <a:path w="3907" h="1125" extrusionOk="0">
                  <a:moveTo>
                    <a:pt x="497" y="0"/>
                  </a:moveTo>
                  <a:lnTo>
                    <a:pt x="0" y="560"/>
                  </a:lnTo>
                  <a:cubicBezTo>
                    <a:pt x="622" y="1008"/>
                    <a:pt x="1333" y="1124"/>
                    <a:pt x="1992" y="1124"/>
                  </a:cubicBezTo>
                  <a:cubicBezTo>
                    <a:pt x="2653" y="1115"/>
                    <a:pt x="3294" y="1000"/>
                    <a:pt x="3906" y="809"/>
                  </a:cubicBezTo>
                  <a:lnTo>
                    <a:pt x="3906" y="809"/>
                  </a:lnTo>
                  <a:cubicBezTo>
                    <a:pt x="3656" y="837"/>
                    <a:pt x="3405" y="851"/>
                    <a:pt x="3155" y="851"/>
                  </a:cubicBezTo>
                  <a:cubicBezTo>
                    <a:pt x="2771" y="851"/>
                    <a:pt x="2391" y="818"/>
                    <a:pt x="2025" y="749"/>
                  </a:cubicBezTo>
                  <a:cubicBezTo>
                    <a:pt x="1420" y="638"/>
                    <a:pt x="853" y="389"/>
                    <a:pt x="497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0"/>
            <p:cNvSpPr/>
            <p:nvPr/>
          </p:nvSpPr>
          <p:spPr>
            <a:xfrm>
              <a:off x="-2281777" y="1417305"/>
              <a:ext cx="287583" cy="82966"/>
            </a:xfrm>
            <a:custGeom>
              <a:avLst/>
              <a:gdLst/>
              <a:ahLst/>
              <a:cxnLst/>
              <a:rect l="l" t="t" r="r" b="b"/>
              <a:pathLst>
                <a:path w="3903" h="1126" extrusionOk="0">
                  <a:moveTo>
                    <a:pt x="3406" y="0"/>
                  </a:moveTo>
                  <a:cubicBezTo>
                    <a:pt x="3050" y="390"/>
                    <a:pt x="2483" y="638"/>
                    <a:pt x="1881" y="749"/>
                  </a:cubicBezTo>
                  <a:cubicBezTo>
                    <a:pt x="1514" y="818"/>
                    <a:pt x="1134" y="852"/>
                    <a:pt x="752" y="852"/>
                  </a:cubicBezTo>
                  <a:cubicBezTo>
                    <a:pt x="502" y="852"/>
                    <a:pt x="251" y="837"/>
                    <a:pt x="1" y="810"/>
                  </a:cubicBezTo>
                  <a:lnTo>
                    <a:pt x="1" y="810"/>
                  </a:lnTo>
                  <a:cubicBezTo>
                    <a:pt x="609" y="1001"/>
                    <a:pt x="1250" y="1115"/>
                    <a:pt x="1915" y="1125"/>
                  </a:cubicBezTo>
                  <a:cubicBezTo>
                    <a:pt x="2570" y="1125"/>
                    <a:pt x="3282" y="1008"/>
                    <a:pt x="3903" y="561"/>
                  </a:cubicBezTo>
                  <a:lnTo>
                    <a:pt x="3406" y="0"/>
                  </a:ln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0"/>
            <p:cNvSpPr/>
            <p:nvPr/>
          </p:nvSpPr>
          <p:spPr>
            <a:xfrm>
              <a:off x="-2437618" y="1619051"/>
              <a:ext cx="97482" cy="56441"/>
            </a:xfrm>
            <a:custGeom>
              <a:avLst/>
              <a:gdLst/>
              <a:ahLst/>
              <a:cxnLst/>
              <a:rect l="l" t="t" r="r" b="b"/>
              <a:pathLst>
                <a:path w="1323" h="766" extrusionOk="0">
                  <a:moveTo>
                    <a:pt x="880" y="1"/>
                  </a:moveTo>
                  <a:cubicBezTo>
                    <a:pt x="835" y="1"/>
                    <a:pt x="792" y="7"/>
                    <a:pt x="752" y="16"/>
                  </a:cubicBezTo>
                  <a:cubicBezTo>
                    <a:pt x="568" y="63"/>
                    <a:pt x="423" y="161"/>
                    <a:pt x="302" y="278"/>
                  </a:cubicBezTo>
                  <a:cubicBezTo>
                    <a:pt x="178" y="392"/>
                    <a:pt x="74" y="516"/>
                    <a:pt x="0" y="668"/>
                  </a:cubicBezTo>
                  <a:lnTo>
                    <a:pt x="413" y="426"/>
                  </a:lnTo>
                  <a:cubicBezTo>
                    <a:pt x="547" y="355"/>
                    <a:pt x="678" y="282"/>
                    <a:pt x="806" y="254"/>
                  </a:cubicBezTo>
                  <a:cubicBezTo>
                    <a:pt x="839" y="246"/>
                    <a:pt x="869" y="242"/>
                    <a:pt x="897" y="242"/>
                  </a:cubicBezTo>
                  <a:cubicBezTo>
                    <a:pt x="976" y="242"/>
                    <a:pt x="1039" y="275"/>
                    <a:pt x="1101" y="352"/>
                  </a:cubicBezTo>
                  <a:cubicBezTo>
                    <a:pt x="1186" y="456"/>
                    <a:pt x="1229" y="610"/>
                    <a:pt x="1296" y="765"/>
                  </a:cubicBezTo>
                  <a:cubicBezTo>
                    <a:pt x="1313" y="685"/>
                    <a:pt x="1316" y="600"/>
                    <a:pt x="1323" y="513"/>
                  </a:cubicBezTo>
                  <a:cubicBezTo>
                    <a:pt x="1307" y="432"/>
                    <a:pt x="1310" y="342"/>
                    <a:pt x="1262" y="257"/>
                  </a:cubicBezTo>
                  <a:cubicBezTo>
                    <a:pt x="1233" y="170"/>
                    <a:pt x="1155" y="83"/>
                    <a:pt x="1054" y="40"/>
                  </a:cubicBezTo>
                  <a:cubicBezTo>
                    <a:pt x="997" y="11"/>
                    <a:pt x="937" y="1"/>
                    <a:pt x="880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0"/>
            <p:cNvSpPr/>
            <p:nvPr/>
          </p:nvSpPr>
          <p:spPr>
            <a:xfrm>
              <a:off x="-2534143" y="1765313"/>
              <a:ext cx="248015" cy="208669"/>
            </a:xfrm>
            <a:custGeom>
              <a:avLst/>
              <a:gdLst/>
              <a:ahLst/>
              <a:cxnLst/>
              <a:rect l="l" t="t" r="r" b="b"/>
              <a:pathLst>
                <a:path w="3366" h="2832" extrusionOk="0">
                  <a:moveTo>
                    <a:pt x="1813" y="0"/>
                  </a:moveTo>
                  <a:cubicBezTo>
                    <a:pt x="803" y="0"/>
                    <a:pt x="94" y="1239"/>
                    <a:pt x="94" y="1239"/>
                  </a:cubicBezTo>
                  <a:cubicBezTo>
                    <a:pt x="94" y="1239"/>
                    <a:pt x="0" y="1867"/>
                    <a:pt x="457" y="2394"/>
                  </a:cubicBezTo>
                  <a:cubicBezTo>
                    <a:pt x="689" y="2659"/>
                    <a:pt x="1293" y="2831"/>
                    <a:pt x="1811" y="2831"/>
                  </a:cubicBezTo>
                  <a:cubicBezTo>
                    <a:pt x="2073" y="2831"/>
                    <a:pt x="2313" y="2787"/>
                    <a:pt x="2472" y="2689"/>
                  </a:cubicBezTo>
                  <a:cubicBezTo>
                    <a:pt x="3274" y="2186"/>
                    <a:pt x="3366" y="1299"/>
                    <a:pt x="3366" y="1299"/>
                  </a:cubicBezTo>
                  <a:cubicBezTo>
                    <a:pt x="3366" y="1299"/>
                    <a:pt x="2935" y="66"/>
                    <a:pt x="1884" y="2"/>
                  </a:cubicBezTo>
                  <a:cubicBezTo>
                    <a:pt x="1860" y="1"/>
                    <a:pt x="1836" y="0"/>
                    <a:pt x="1813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0"/>
            <p:cNvSpPr/>
            <p:nvPr/>
          </p:nvSpPr>
          <p:spPr>
            <a:xfrm>
              <a:off x="-3107771" y="1312158"/>
              <a:ext cx="140144" cy="153186"/>
            </a:xfrm>
            <a:custGeom>
              <a:avLst/>
              <a:gdLst/>
              <a:ahLst/>
              <a:cxnLst/>
              <a:rect l="l" t="t" r="r" b="b"/>
              <a:pathLst>
                <a:path w="1902" h="2079" extrusionOk="0">
                  <a:moveTo>
                    <a:pt x="141" y="1"/>
                  </a:moveTo>
                  <a:cubicBezTo>
                    <a:pt x="94" y="1"/>
                    <a:pt x="47" y="4"/>
                    <a:pt x="0" y="10"/>
                  </a:cubicBezTo>
                  <a:cubicBezTo>
                    <a:pt x="198" y="47"/>
                    <a:pt x="373" y="130"/>
                    <a:pt x="541" y="221"/>
                  </a:cubicBezTo>
                  <a:cubicBezTo>
                    <a:pt x="709" y="316"/>
                    <a:pt x="854" y="437"/>
                    <a:pt x="995" y="561"/>
                  </a:cubicBezTo>
                  <a:cubicBezTo>
                    <a:pt x="1252" y="806"/>
                    <a:pt x="1460" y="1095"/>
                    <a:pt x="1640" y="1406"/>
                  </a:cubicBezTo>
                  <a:lnTo>
                    <a:pt x="1640" y="1406"/>
                  </a:lnTo>
                  <a:cubicBezTo>
                    <a:pt x="1602" y="1444"/>
                    <a:pt x="1565" y="1484"/>
                    <a:pt x="1528" y="1528"/>
                  </a:cubicBezTo>
                  <a:cubicBezTo>
                    <a:pt x="1471" y="1592"/>
                    <a:pt x="1415" y="1662"/>
                    <a:pt x="1384" y="1763"/>
                  </a:cubicBezTo>
                  <a:cubicBezTo>
                    <a:pt x="1347" y="1883"/>
                    <a:pt x="1451" y="1992"/>
                    <a:pt x="1525" y="2015"/>
                  </a:cubicBezTo>
                  <a:cubicBezTo>
                    <a:pt x="1606" y="2055"/>
                    <a:pt x="1689" y="2069"/>
                    <a:pt x="1770" y="2079"/>
                  </a:cubicBezTo>
                  <a:cubicBezTo>
                    <a:pt x="1700" y="2038"/>
                    <a:pt x="1626" y="2001"/>
                    <a:pt x="1565" y="1954"/>
                  </a:cubicBezTo>
                  <a:cubicBezTo>
                    <a:pt x="1502" y="1900"/>
                    <a:pt x="1488" y="1847"/>
                    <a:pt x="1511" y="1803"/>
                  </a:cubicBezTo>
                  <a:cubicBezTo>
                    <a:pt x="1565" y="1696"/>
                    <a:pt x="1713" y="1598"/>
                    <a:pt x="1838" y="1505"/>
                  </a:cubicBezTo>
                  <a:lnTo>
                    <a:pt x="1901" y="1457"/>
                  </a:lnTo>
                  <a:lnTo>
                    <a:pt x="1864" y="1380"/>
                  </a:lnTo>
                  <a:cubicBezTo>
                    <a:pt x="1781" y="1195"/>
                    <a:pt x="1683" y="1011"/>
                    <a:pt x="1562" y="846"/>
                  </a:cubicBezTo>
                  <a:cubicBezTo>
                    <a:pt x="1441" y="678"/>
                    <a:pt x="1303" y="524"/>
                    <a:pt x="1142" y="392"/>
                  </a:cubicBezTo>
                  <a:cubicBezTo>
                    <a:pt x="857" y="164"/>
                    <a:pt x="501" y="1"/>
                    <a:pt x="141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0"/>
            <p:cNvSpPr/>
            <p:nvPr/>
          </p:nvSpPr>
          <p:spPr>
            <a:xfrm>
              <a:off x="-3105044" y="1332863"/>
              <a:ext cx="51504" cy="108461"/>
            </a:xfrm>
            <a:custGeom>
              <a:avLst/>
              <a:gdLst/>
              <a:ahLst/>
              <a:cxnLst/>
              <a:rect l="l" t="t" r="r" b="b"/>
              <a:pathLst>
                <a:path w="699" h="1472" extrusionOk="0">
                  <a:moveTo>
                    <a:pt x="699" y="1"/>
                  </a:moveTo>
                  <a:lnTo>
                    <a:pt x="699" y="1"/>
                  </a:lnTo>
                  <a:cubicBezTo>
                    <a:pt x="555" y="41"/>
                    <a:pt x="434" y="132"/>
                    <a:pt x="330" y="236"/>
                  </a:cubicBezTo>
                  <a:cubicBezTo>
                    <a:pt x="225" y="340"/>
                    <a:pt x="144" y="471"/>
                    <a:pt x="88" y="609"/>
                  </a:cubicBezTo>
                  <a:cubicBezTo>
                    <a:pt x="40" y="750"/>
                    <a:pt x="0" y="897"/>
                    <a:pt x="11" y="1046"/>
                  </a:cubicBezTo>
                  <a:cubicBezTo>
                    <a:pt x="7" y="1193"/>
                    <a:pt x="37" y="1337"/>
                    <a:pt x="101" y="1472"/>
                  </a:cubicBezTo>
                  <a:cubicBezTo>
                    <a:pt x="138" y="1328"/>
                    <a:pt x="158" y="1196"/>
                    <a:pt x="195" y="1066"/>
                  </a:cubicBezTo>
                  <a:cubicBezTo>
                    <a:pt x="229" y="938"/>
                    <a:pt x="269" y="817"/>
                    <a:pt x="316" y="700"/>
                  </a:cubicBezTo>
                  <a:cubicBezTo>
                    <a:pt x="410" y="458"/>
                    <a:pt x="535" y="240"/>
                    <a:pt x="699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0"/>
            <p:cNvSpPr/>
            <p:nvPr/>
          </p:nvSpPr>
          <p:spPr>
            <a:xfrm>
              <a:off x="-1989768" y="1471094"/>
              <a:ext cx="188627" cy="138744"/>
            </a:xfrm>
            <a:custGeom>
              <a:avLst/>
              <a:gdLst/>
              <a:ahLst/>
              <a:cxnLst/>
              <a:rect l="l" t="t" r="r" b="b"/>
              <a:pathLst>
                <a:path w="2560" h="1883" extrusionOk="0">
                  <a:moveTo>
                    <a:pt x="2100" y="0"/>
                  </a:moveTo>
                  <a:cubicBezTo>
                    <a:pt x="2025" y="0"/>
                    <a:pt x="1951" y="5"/>
                    <a:pt x="1878" y="13"/>
                  </a:cubicBezTo>
                  <a:cubicBezTo>
                    <a:pt x="1649" y="42"/>
                    <a:pt x="1418" y="96"/>
                    <a:pt x="1206" y="200"/>
                  </a:cubicBezTo>
                  <a:cubicBezTo>
                    <a:pt x="992" y="298"/>
                    <a:pt x="790" y="422"/>
                    <a:pt x="615" y="573"/>
                  </a:cubicBezTo>
                  <a:cubicBezTo>
                    <a:pt x="434" y="724"/>
                    <a:pt x="276" y="899"/>
                    <a:pt x="135" y="1081"/>
                  </a:cubicBezTo>
                  <a:lnTo>
                    <a:pt x="61" y="1174"/>
                  </a:lnTo>
                  <a:lnTo>
                    <a:pt x="158" y="1235"/>
                  </a:lnTo>
                  <a:cubicBezTo>
                    <a:pt x="310" y="1332"/>
                    <a:pt x="501" y="1463"/>
                    <a:pt x="457" y="1591"/>
                  </a:cubicBezTo>
                  <a:cubicBezTo>
                    <a:pt x="437" y="1658"/>
                    <a:pt x="360" y="1721"/>
                    <a:pt x="276" y="1769"/>
                  </a:cubicBezTo>
                  <a:cubicBezTo>
                    <a:pt x="192" y="1816"/>
                    <a:pt x="98" y="1850"/>
                    <a:pt x="0" y="1883"/>
                  </a:cubicBezTo>
                  <a:cubicBezTo>
                    <a:pt x="101" y="1883"/>
                    <a:pt x="206" y="1870"/>
                    <a:pt x="307" y="1839"/>
                  </a:cubicBezTo>
                  <a:cubicBezTo>
                    <a:pt x="403" y="1809"/>
                    <a:pt x="518" y="1769"/>
                    <a:pt x="585" y="1648"/>
                  </a:cubicBezTo>
                  <a:cubicBezTo>
                    <a:pt x="649" y="1513"/>
                    <a:pt x="585" y="1369"/>
                    <a:pt x="515" y="1285"/>
                  </a:cubicBezTo>
                  <a:cubicBezTo>
                    <a:pt x="473" y="1226"/>
                    <a:pt x="424" y="1178"/>
                    <a:pt x="372" y="1135"/>
                  </a:cubicBezTo>
                  <a:lnTo>
                    <a:pt x="372" y="1135"/>
                  </a:lnTo>
                  <a:cubicBezTo>
                    <a:pt x="646" y="842"/>
                    <a:pt x="952" y="587"/>
                    <a:pt x="1304" y="399"/>
                  </a:cubicBezTo>
                  <a:cubicBezTo>
                    <a:pt x="1496" y="298"/>
                    <a:pt x="1693" y="210"/>
                    <a:pt x="1905" y="157"/>
                  </a:cubicBezTo>
                  <a:cubicBezTo>
                    <a:pt x="2074" y="119"/>
                    <a:pt x="2249" y="77"/>
                    <a:pt x="2426" y="77"/>
                  </a:cubicBezTo>
                  <a:cubicBezTo>
                    <a:pt x="2470" y="77"/>
                    <a:pt x="2515" y="80"/>
                    <a:pt x="2559" y="86"/>
                  </a:cubicBezTo>
                  <a:cubicBezTo>
                    <a:pt x="2418" y="22"/>
                    <a:pt x="2259" y="0"/>
                    <a:pt x="210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0"/>
            <p:cNvSpPr/>
            <p:nvPr/>
          </p:nvSpPr>
          <p:spPr>
            <a:xfrm>
              <a:off x="-1857138" y="1481336"/>
              <a:ext cx="19673" cy="122534"/>
            </a:xfrm>
            <a:custGeom>
              <a:avLst/>
              <a:gdLst/>
              <a:ahLst/>
              <a:cxnLst/>
              <a:rect l="l" t="t" r="r" b="b"/>
              <a:pathLst>
                <a:path w="267" h="1663" extrusionOk="0">
                  <a:moveTo>
                    <a:pt x="24" y="1"/>
                  </a:moveTo>
                  <a:lnTo>
                    <a:pt x="24" y="1"/>
                  </a:lnTo>
                  <a:cubicBezTo>
                    <a:pt x="34" y="293"/>
                    <a:pt x="31" y="555"/>
                    <a:pt x="24" y="827"/>
                  </a:cubicBezTo>
                  <a:cubicBezTo>
                    <a:pt x="21" y="1099"/>
                    <a:pt x="1" y="1368"/>
                    <a:pt x="24" y="1663"/>
                  </a:cubicBezTo>
                  <a:cubicBezTo>
                    <a:pt x="108" y="1539"/>
                    <a:pt x="162" y="1401"/>
                    <a:pt x="203" y="1264"/>
                  </a:cubicBezTo>
                  <a:cubicBezTo>
                    <a:pt x="243" y="1123"/>
                    <a:pt x="260" y="978"/>
                    <a:pt x="266" y="834"/>
                  </a:cubicBezTo>
                  <a:cubicBezTo>
                    <a:pt x="266" y="686"/>
                    <a:pt x="260" y="539"/>
                    <a:pt x="215" y="398"/>
                  </a:cubicBezTo>
                  <a:cubicBezTo>
                    <a:pt x="179" y="256"/>
                    <a:pt x="125" y="115"/>
                    <a:pt x="24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0"/>
            <p:cNvSpPr/>
            <p:nvPr/>
          </p:nvSpPr>
          <p:spPr>
            <a:xfrm>
              <a:off x="-2478291" y="3117113"/>
              <a:ext cx="381233" cy="142944"/>
            </a:xfrm>
            <a:custGeom>
              <a:avLst/>
              <a:gdLst/>
              <a:ahLst/>
              <a:cxnLst/>
              <a:rect l="l" t="t" r="r" b="b"/>
              <a:pathLst>
                <a:path w="5174" h="1940" extrusionOk="0">
                  <a:moveTo>
                    <a:pt x="5173" y="0"/>
                  </a:moveTo>
                  <a:lnTo>
                    <a:pt x="5173" y="0"/>
                  </a:lnTo>
                  <a:cubicBezTo>
                    <a:pt x="4414" y="551"/>
                    <a:pt x="3578" y="960"/>
                    <a:pt x="2708" y="1276"/>
                  </a:cubicBezTo>
                  <a:cubicBezTo>
                    <a:pt x="2275" y="1431"/>
                    <a:pt x="1831" y="1568"/>
                    <a:pt x="1378" y="1669"/>
                  </a:cubicBezTo>
                  <a:cubicBezTo>
                    <a:pt x="928" y="1783"/>
                    <a:pt x="468" y="1850"/>
                    <a:pt x="1" y="1935"/>
                  </a:cubicBezTo>
                  <a:cubicBezTo>
                    <a:pt x="104" y="1938"/>
                    <a:pt x="208" y="1939"/>
                    <a:pt x="313" y="1939"/>
                  </a:cubicBezTo>
                  <a:cubicBezTo>
                    <a:pt x="445" y="1939"/>
                    <a:pt x="578" y="1937"/>
                    <a:pt x="710" y="1931"/>
                  </a:cubicBezTo>
                  <a:cubicBezTo>
                    <a:pt x="945" y="1907"/>
                    <a:pt x="1180" y="1898"/>
                    <a:pt x="1415" y="1854"/>
                  </a:cubicBezTo>
                  <a:cubicBezTo>
                    <a:pt x="1885" y="1794"/>
                    <a:pt x="2342" y="1659"/>
                    <a:pt x="2792" y="1508"/>
                  </a:cubicBezTo>
                  <a:cubicBezTo>
                    <a:pt x="3239" y="1343"/>
                    <a:pt x="3672" y="1142"/>
                    <a:pt x="4075" y="890"/>
                  </a:cubicBezTo>
                  <a:cubicBezTo>
                    <a:pt x="4474" y="638"/>
                    <a:pt x="4861" y="353"/>
                    <a:pt x="5173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0"/>
            <p:cNvSpPr/>
            <p:nvPr/>
          </p:nvSpPr>
          <p:spPr>
            <a:xfrm>
              <a:off x="-2577469" y="2904462"/>
              <a:ext cx="276751" cy="97629"/>
            </a:xfrm>
            <a:custGeom>
              <a:avLst/>
              <a:gdLst/>
              <a:ahLst/>
              <a:cxnLst/>
              <a:rect l="l" t="t" r="r" b="b"/>
              <a:pathLst>
                <a:path w="3756" h="1325" extrusionOk="0">
                  <a:moveTo>
                    <a:pt x="3755" y="1"/>
                  </a:moveTo>
                  <a:lnTo>
                    <a:pt x="3755" y="1"/>
                  </a:lnTo>
                  <a:cubicBezTo>
                    <a:pt x="3188" y="115"/>
                    <a:pt x="2636" y="267"/>
                    <a:pt x="2086" y="431"/>
                  </a:cubicBezTo>
                  <a:cubicBezTo>
                    <a:pt x="1681" y="558"/>
                    <a:pt x="1280" y="690"/>
                    <a:pt x="882" y="831"/>
                  </a:cubicBezTo>
                  <a:lnTo>
                    <a:pt x="882" y="831"/>
                  </a:lnTo>
                  <a:cubicBezTo>
                    <a:pt x="1076" y="620"/>
                    <a:pt x="1249" y="390"/>
                    <a:pt x="1374" y="132"/>
                  </a:cubicBezTo>
                  <a:lnTo>
                    <a:pt x="1374" y="132"/>
                  </a:lnTo>
                  <a:cubicBezTo>
                    <a:pt x="1092" y="464"/>
                    <a:pt x="767" y="746"/>
                    <a:pt x="427" y="1002"/>
                  </a:cubicBezTo>
                  <a:lnTo>
                    <a:pt x="1" y="1324"/>
                  </a:lnTo>
                  <a:lnTo>
                    <a:pt x="1" y="1324"/>
                  </a:lnTo>
                  <a:lnTo>
                    <a:pt x="521" y="1177"/>
                  </a:lnTo>
                  <a:cubicBezTo>
                    <a:pt x="1075" y="1019"/>
                    <a:pt x="1619" y="841"/>
                    <a:pt x="2160" y="650"/>
                  </a:cubicBezTo>
                  <a:cubicBezTo>
                    <a:pt x="2697" y="455"/>
                    <a:pt x="3231" y="243"/>
                    <a:pt x="3755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0"/>
            <p:cNvSpPr/>
            <p:nvPr/>
          </p:nvSpPr>
          <p:spPr>
            <a:xfrm>
              <a:off x="-2780394" y="2912714"/>
              <a:ext cx="196806" cy="199016"/>
            </a:xfrm>
            <a:custGeom>
              <a:avLst/>
              <a:gdLst/>
              <a:ahLst/>
              <a:cxnLst/>
              <a:rect l="l" t="t" r="r" b="b"/>
              <a:pathLst>
                <a:path w="2671" h="2701" extrusionOk="0">
                  <a:moveTo>
                    <a:pt x="2670" y="0"/>
                  </a:moveTo>
                  <a:cubicBezTo>
                    <a:pt x="2211" y="447"/>
                    <a:pt x="1788" y="917"/>
                    <a:pt x="1354" y="1377"/>
                  </a:cubicBezTo>
                  <a:cubicBezTo>
                    <a:pt x="1143" y="1609"/>
                    <a:pt x="921" y="1837"/>
                    <a:pt x="703" y="2062"/>
                  </a:cubicBezTo>
                  <a:cubicBezTo>
                    <a:pt x="481" y="2284"/>
                    <a:pt x="256" y="2505"/>
                    <a:pt x="1" y="2700"/>
                  </a:cubicBezTo>
                  <a:cubicBezTo>
                    <a:pt x="309" y="2593"/>
                    <a:pt x="575" y="2401"/>
                    <a:pt x="827" y="2203"/>
                  </a:cubicBezTo>
                  <a:cubicBezTo>
                    <a:pt x="1082" y="2001"/>
                    <a:pt x="1314" y="1777"/>
                    <a:pt x="1532" y="1541"/>
                  </a:cubicBezTo>
                  <a:cubicBezTo>
                    <a:pt x="1750" y="1307"/>
                    <a:pt x="1958" y="1065"/>
                    <a:pt x="2146" y="803"/>
                  </a:cubicBezTo>
                  <a:cubicBezTo>
                    <a:pt x="2338" y="547"/>
                    <a:pt x="2519" y="282"/>
                    <a:pt x="267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0"/>
            <p:cNvSpPr/>
            <p:nvPr/>
          </p:nvSpPr>
          <p:spPr>
            <a:xfrm>
              <a:off x="-2383681" y="2871820"/>
              <a:ext cx="406138" cy="130271"/>
            </a:xfrm>
            <a:custGeom>
              <a:avLst/>
              <a:gdLst/>
              <a:ahLst/>
              <a:cxnLst/>
              <a:rect l="l" t="t" r="r" b="b"/>
              <a:pathLst>
                <a:path w="5512" h="1768" extrusionOk="0">
                  <a:moveTo>
                    <a:pt x="5512" y="1"/>
                  </a:moveTo>
                  <a:cubicBezTo>
                    <a:pt x="4574" y="239"/>
                    <a:pt x="3654" y="528"/>
                    <a:pt x="2734" y="814"/>
                  </a:cubicBezTo>
                  <a:cubicBezTo>
                    <a:pt x="1817" y="1116"/>
                    <a:pt x="900" y="1415"/>
                    <a:pt x="0" y="1767"/>
                  </a:cubicBezTo>
                  <a:cubicBezTo>
                    <a:pt x="937" y="1529"/>
                    <a:pt x="1857" y="1240"/>
                    <a:pt x="2778" y="955"/>
                  </a:cubicBezTo>
                  <a:cubicBezTo>
                    <a:pt x="3694" y="653"/>
                    <a:pt x="4611" y="354"/>
                    <a:pt x="5512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0"/>
            <p:cNvSpPr/>
            <p:nvPr/>
          </p:nvSpPr>
          <p:spPr>
            <a:xfrm>
              <a:off x="-2338145" y="2907778"/>
              <a:ext cx="396486" cy="181922"/>
            </a:xfrm>
            <a:custGeom>
              <a:avLst/>
              <a:gdLst/>
              <a:ahLst/>
              <a:cxnLst/>
              <a:rect l="l" t="t" r="r" b="b"/>
              <a:pathLst>
                <a:path w="5381" h="2469" extrusionOk="0">
                  <a:moveTo>
                    <a:pt x="5380" y="0"/>
                  </a:moveTo>
                  <a:cubicBezTo>
                    <a:pt x="4477" y="406"/>
                    <a:pt x="3597" y="850"/>
                    <a:pt x="2704" y="1270"/>
                  </a:cubicBezTo>
                  <a:cubicBezTo>
                    <a:pt x="2260" y="1487"/>
                    <a:pt x="1814" y="1693"/>
                    <a:pt x="1363" y="1901"/>
                  </a:cubicBezTo>
                  <a:cubicBezTo>
                    <a:pt x="917" y="2106"/>
                    <a:pt x="467" y="2307"/>
                    <a:pt x="0" y="2468"/>
                  </a:cubicBezTo>
                  <a:cubicBezTo>
                    <a:pt x="967" y="2247"/>
                    <a:pt x="1867" y="1810"/>
                    <a:pt x="2767" y="1400"/>
                  </a:cubicBezTo>
                  <a:cubicBezTo>
                    <a:pt x="3654" y="967"/>
                    <a:pt x="4534" y="514"/>
                    <a:pt x="538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0"/>
            <p:cNvSpPr/>
            <p:nvPr/>
          </p:nvSpPr>
          <p:spPr>
            <a:xfrm>
              <a:off x="-2317145" y="3000251"/>
              <a:ext cx="355960" cy="170649"/>
            </a:xfrm>
            <a:custGeom>
              <a:avLst/>
              <a:gdLst/>
              <a:ahLst/>
              <a:cxnLst/>
              <a:rect l="l" t="t" r="r" b="b"/>
              <a:pathLst>
                <a:path w="4831" h="2316" extrusionOk="0">
                  <a:moveTo>
                    <a:pt x="4830" y="1"/>
                  </a:moveTo>
                  <a:lnTo>
                    <a:pt x="4830" y="1"/>
                  </a:lnTo>
                  <a:cubicBezTo>
                    <a:pt x="4017" y="377"/>
                    <a:pt x="3225" y="790"/>
                    <a:pt x="2425" y="1187"/>
                  </a:cubicBezTo>
                  <a:cubicBezTo>
                    <a:pt x="2029" y="1391"/>
                    <a:pt x="1626" y="1586"/>
                    <a:pt x="1227" y="1784"/>
                  </a:cubicBezTo>
                  <a:cubicBezTo>
                    <a:pt x="824" y="1976"/>
                    <a:pt x="424" y="2174"/>
                    <a:pt x="1" y="2315"/>
                  </a:cubicBezTo>
                  <a:cubicBezTo>
                    <a:pt x="444" y="2234"/>
                    <a:pt x="861" y="2056"/>
                    <a:pt x="1273" y="1885"/>
                  </a:cubicBezTo>
                  <a:cubicBezTo>
                    <a:pt x="1687" y="1711"/>
                    <a:pt x="2086" y="1512"/>
                    <a:pt x="2489" y="1317"/>
                  </a:cubicBezTo>
                  <a:cubicBezTo>
                    <a:pt x="3285" y="905"/>
                    <a:pt x="4074" y="485"/>
                    <a:pt x="4830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0"/>
            <p:cNvSpPr/>
            <p:nvPr/>
          </p:nvSpPr>
          <p:spPr>
            <a:xfrm>
              <a:off x="-2880899" y="2879999"/>
              <a:ext cx="240647" cy="97629"/>
            </a:xfrm>
            <a:custGeom>
              <a:avLst/>
              <a:gdLst/>
              <a:ahLst/>
              <a:cxnLst/>
              <a:rect l="l" t="t" r="r" b="b"/>
              <a:pathLst>
                <a:path w="3266" h="1325" extrusionOk="0">
                  <a:moveTo>
                    <a:pt x="1" y="1"/>
                  </a:moveTo>
                  <a:lnTo>
                    <a:pt x="1" y="1"/>
                  </a:lnTo>
                  <a:cubicBezTo>
                    <a:pt x="522" y="280"/>
                    <a:pt x="1066" y="501"/>
                    <a:pt x="1603" y="729"/>
                  </a:cubicBezTo>
                  <a:cubicBezTo>
                    <a:pt x="2150" y="945"/>
                    <a:pt x="2698" y="1159"/>
                    <a:pt x="3265" y="1324"/>
                  </a:cubicBezTo>
                  <a:cubicBezTo>
                    <a:pt x="2745" y="1049"/>
                    <a:pt x="2200" y="824"/>
                    <a:pt x="1660" y="595"/>
                  </a:cubicBezTo>
                  <a:cubicBezTo>
                    <a:pt x="1112" y="384"/>
                    <a:pt x="568" y="165"/>
                    <a:pt x="1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0"/>
            <p:cNvSpPr/>
            <p:nvPr/>
          </p:nvSpPr>
          <p:spPr>
            <a:xfrm>
              <a:off x="-2921425" y="2912714"/>
              <a:ext cx="230700" cy="124966"/>
            </a:xfrm>
            <a:custGeom>
              <a:avLst/>
              <a:gdLst/>
              <a:ahLst/>
              <a:cxnLst/>
              <a:rect l="l" t="t" r="r" b="b"/>
              <a:pathLst>
                <a:path w="3131" h="1696" extrusionOk="0">
                  <a:moveTo>
                    <a:pt x="0" y="0"/>
                  </a:moveTo>
                  <a:lnTo>
                    <a:pt x="0" y="0"/>
                  </a:lnTo>
                  <a:cubicBezTo>
                    <a:pt x="484" y="349"/>
                    <a:pt x="997" y="645"/>
                    <a:pt x="1515" y="937"/>
                  </a:cubicBezTo>
                  <a:cubicBezTo>
                    <a:pt x="2039" y="1216"/>
                    <a:pt x="2566" y="1501"/>
                    <a:pt x="3130" y="1696"/>
                  </a:cubicBezTo>
                  <a:cubicBezTo>
                    <a:pt x="2620" y="1390"/>
                    <a:pt x="2102" y="1102"/>
                    <a:pt x="1586" y="809"/>
                  </a:cubicBezTo>
                  <a:cubicBezTo>
                    <a:pt x="1062" y="530"/>
                    <a:pt x="544" y="242"/>
                    <a:pt x="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0"/>
            <p:cNvSpPr/>
            <p:nvPr/>
          </p:nvSpPr>
          <p:spPr>
            <a:xfrm>
              <a:off x="-2929604" y="2976082"/>
              <a:ext cx="178754" cy="115313"/>
            </a:xfrm>
            <a:custGeom>
              <a:avLst/>
              <a:gdLst/>
              <a:ahLst/>
              <a:cxnLst/>
              <a:rect l="l" t="t" r="r" b="b"/>
              <a:pathLst>
                <a:path w="2426" h="1565" extrusionOk="0">
                  <a:moveTo>
                    <a:pt x="0" y="0"/>
                  </a:moveTo>
                  <a:lnTo>
                    <a:pt x="0" y="0"/>
                  </a:lnTo>
                  <a:cubicBezTo>
                    <a:pt x="353" y="332"/>
                    <a:pt x="746" y="614"/>
                    <a:pt x="1142" y="887"/>
                  </a:cubicBezTo>
                  <a:cubicBezTo>
                    <a:pt x="1552" y="1145"/>
                    <a:pt x="1968" y="1400"/>
                    <a:pt x="2425" y="1565"/>
                  </a:cubicBezTo>
                  <a:lnTo>
                    <a:pt x="1223" y="766"/>
                  </a:lnTo>
                  <a:cubicBezTo>
                    <a:pt x="820" y="507"/>
                    <a:pt x="423" y="235"/>
                    <a:pt x="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0"/>
            <p:cNvSpPr/>
            <p:nvPr/>
          </p:nvSpPr>
          <p:spPr>
            <a:xfrm>
              <a:off x="-2550501" y="2381603"/>
              <a:ext cx="253984" cy="71693"/>
            </a:xfrm>
            <a:custGeom>
              <a:avLst/>
              <a:gdLst/>
              <a:ahLst/>
              <a:cxnLst/>
              <a:rect l="l" t="t" r="r" b="b"/>
              <a:pathLst>
                <a:path w="3447" h="973" extrusionOk="0">
                  <a:moveTo>
                    <a:pt x="1" y="1"/>
                  </a:moveTo>
                  <a:lnTo>
                    <a:pt x="1" y="1"/>
                  </a:lnTo>
                  <a:cubicBezTo>
                    <a:pt x="98" y="135"/>
                    <a:pt x="195" y="273"/>
                    <a:pt x="309" y="394"/>
                  </a:cubicBezTo>
                  <a:cubicBezTo>
                    <a:pt x="437" y="504"/>
                    <a:pt x="558" y="625"/>
                    <a:pt x="709" y="706"/>
                  </a:cubicBezTo>
                  <a:cubicBezTo>
                    <a:pt x="975" y="885"/>
                    <a:pt x="1306" y="972"/>
                    <a:pt x="1629" y="972"/>
                  </a:cubicBezTo>
                  <a:cubicBezTo>
                    <a:pt x="1653" y="972"/>
                    <a:pt x="1676" y="972"/>
                    <a:pt x="1700" y="971"/>
                  </a:cubicBezTo>
                  <a:cubicBezTo>
                    <a:pt x="2049" y="955"/>
                    <a:pt x="2385" y="850"/>
                    <a:pt x="2681" y="683"/>
                  </a:cubicBezTo>
                  <a:cubicBezTo>
                    <a:pt x="2973" y="515"/>
                    <a:pt x="3242" y="306"/>
                    <a:pt x="3446" y="44"/>
                  </a:cubicBezTo>
                  <a:lnTo>
                    <a:pt x="3446" y="44"/>
                  </a:lnTo>
                  <a:cubicBezTo>
                    <a:pt x="3174" y="233"/>
                    <a:pt x="2889" y="391"/>
                    <a:pt x="2597" y="515"/>
                  </a:cubicBezTo>
                  <a:cubicBezTo>
                    <a:pt x="2304" y="633"/>
                    <a:pt x="1999" y="716"/>
                    <a:pt x="1693" y="726"/>
                  </a:cubicBezTo>
                  <a:cubicBezTo>
                    <a:pt x="1658" y="728"/>
                    <a:pt x="1623" y="729"/>
                    <a:pt x="1588" y="729"/>
                  </a:cubicBezTo>
                  <a:cubicBezTo>
                    <a:pt x="1315" y="729"/>
                    <a:pt x="1046" y="661"/>
                    <a:pt x="796" y="541"/>
                  </a:cubicBezTo>
                  <a:cubicBezTo>
                    <a:pt x="508" y="421"/>
                    <a:pt x="263" y="205"/>
                    <a:pt x="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0"/>
            <p:cNvSpPr/>
            <p:nvPr/>
          </p:nvSpPr>
          <p:spPr>
            <a:xfrm>
              <a:off x="-2527291" y="1856533"/>
              <a:ext cx="241163" cy="25863"/>
            </a:xfrm>
            <a:custGeom>
              <a:avLst/>
              <a:gdLst/>
              <a:ahLst/>
              <a:cxnLst/>
              <a:rect l="l" t="t" r="r" b="b"/>
              <a:pathLst>
                <a:path w="3273" h="351" extrusionOk="0">
                  <a:moveTo>
                    <a:pt x="1" y="1"/>
                  </a:moveTo>
                  <a:lnTo>
                    <a:pt x="1" y="1"/>
                  </a:lnTo>
                  <a:cubicBezTo>
                    <a:pt x="263" y="97"/>
                    <a:pt x="535" y="168"/>
                    <a:pt x="807" y="225"/>
                  </a:cubicBezTo>
                  <a:cubicBezTo>
                    <a:pt x="1079" y="283"/>
                    <a:pt x="1355" y="316"/>
                    <a:pt x="1633" y="339"/>
                  </a:cubicBezTo>
                  <a:cubicBezTo>
                    <a:pt x="1759" y="345"/>
                    <a:pt x="1885" y="350"/>
                    <a:pt x="2011" y="350"/>
                  </a:cubicBezTo>
                  <a:cubicBezTo>
                    <a:pt x="2165" y="350"/>
                    <a:pt x="2320" y="343"/>
                    <a:pt x="2473" y="323"/>
                  </a:cubicBezTo>
                  <a:cubicBezTo>
                    <a:pt x="2752" y="283"/>
                    <a:pt x="3044" y="232"/>
                    <a:pt x="3273" y="61"/>
                  </a:cubicBezTo>
                  <a:lnTo>
                    <a:pt x="3273" y="61"/>
                  </a:lnTo>
                  <a:cubicBezTo>
                    <a:pt x="3007" y="145"/>
                    <a:pt x="2735" y="142"/>
                    <a:pt x="2463" y="145"/>
                  </a:cubicBezTo>
                  <a:cubicBezTo>
                    <a:pt x="2191" y="142"/>
                    <a:pt x="1922" y="131"/>
                    <a:pt x="1650" y="111"/>
                  </a:cubicBezTo>
                  <a:cubicBezTo>
                    <a:pt x="1106" y="77"/>
                    <a:pt x="562" y="14"/>
                    <a:pt x="1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0"/>
            <p:cNvSpPr/>
            <p:nvPr/>
          </p:nvSpPr>
          <p:spPr>
            <a:xfrm>
              <a:off x="-2515059" y="2136384"/>
              <a:ext cx="158638" cy="48041"/>
            </a:xfrm>
            <a:custGeom>
              <a:avLst/>
              <a:gdLst/>
              <a:ahLst/>
              <a:cxnLst/>
              <a:rect l="l" t="t" r="r" b="b"/>
              <a:pathLst>
                <a:path w="2153" h="652" extrusionOk="0">
                  <a:moveTo>
                    <a:pt x="2152" y="1"/>
                  </a:moveTo>
                  <a:lnTo>
                    <a:pt x="2152" y="1"/>
                  </a:lnTo>
                  <a:cubicBezTo>
                    <a:pt x="1941" y="41"/>
                    <a:pt x="1743" y="108"/>
                    <a:pt x="1548" y="175"/>
                  </a:cubicBezTo>
                  <a:cubicBezTo>
                    <a:pt x="1363" y="242"/>
                    <a:pt x="1184" y="318"/>
                    <a:pt x="1006" y="401"/>
                  </a:cubicBezTo>
                  <a:lnTo>
                    <a:pt x="1006" y="401"/>
                  </a:lnTo>
                  <a:cubicBezTo>
                    <a:pt x="846" y="367"/>
                    <a:pt x="686" y="331"/>
                    <a:pt x="527" y="303"/>
                  </a:cubicBezTo>
                  <a:cubicBezTo>
                    <a:pt x="352" y="266"/>
                    <a:pt x="174" y="239"/>
                    <a:pt x="0" y="185"/>
                  </a:cubicBezTo>
                  <a:lnTo>
                    <a:pt x="0" y="185"/>
                  </a:lnTo>
                  <a:cubicBezTo>
                    <a:pt x="131" y="320"/>
                    <a:pt x="306" y="400"/>
                    <a:pt x="473" y="475"/>
                  </a:cubicBezTo>
                  <a:cubicBezTo>
                    <a:pt x="641" y="551"/>
                    <a:pt x="819" y="602"/>
                    <a:pt x="997" y="645"/>
                  </a:cubicBezTo>
                  <a:lnTo>
                    <a:pt x="1034" y="652"/>
                  </a:lnTo>
                  <a:lnTo>
                    <a:pt x="1068" y="639"/>
                  </a:lnTo>
                  <a:cubicBezTo>
                    <a:pt x="1259" y="551"/>
                    <a:pt x="1447" y="458"/>
                    <a:pt x="1628" y="354"/>
                  </a:cubicBezTo>
                  <a:cubicBezTo>
                    <a:pt x="1806" y="246"/>
                    <a:pt x="1988" y="138"/>
                    <a:pt x="2152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0"/>
            <p:cNvSpPr/>
            <p:nvPr/>
          </p:nvSpPr>
          <p:spPr>
            <a:xfrm>
              <a:off x="-2616080" y="3992843"/>
              <a:ext cx="431116" cy="431190"/>
            </a:xfrm>
            <a:custGeom>
              <a:avLst/>
              <a:gdLst/>
              <a:ahLst/>
              <a:cxnLst/>
              <a:rect l="l" t="t" r="r" b="b"/>
              <a:pathLst>
                <a:path w="5851" h="5852" extrusionOk="0">
                  <a:moveTo>
                    <a:pt x="2926" y="0"/>
                  </a:moveTo>
                  <a:cubicBezTo>
                    <a:pt x="1311" y="0"/>
                    <a:pt x="1" y="1310"/>
                    <a:pt x="1" y="2926"/>
                  </a:cubicBezTo>
                  <a:cubicBezTo>
                    <a:pt x="1" y="4541"/>
                    <a:pt x="1311" y="5851"/>
                    <a:pt x="2926" y="5851"/>
                  </a:cubicBezTo>
                  <a:cubicBezTo>
                    <a:pt x="4541" y="5851"/>
                    <a:pt x="5851" y="4541"/>
                    <a:pt x="5851" y="2926"/>
                  </a:cubicBezTo>
                  <a:cubicBezTo>
                    <a:pt x="5851" y="1310"/>
                    <a:pt x="4541" y="0"/>
                    <a:pt x="2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0"/>
            <p:cNvSpPr/>
            <p:nvPr/>
          </p:nvSpPr>
          <p:spPr>
            <a:xfrm>
              <a:off x="-2594785" y="4014138"/>
              <a:ext cx="388602" cy="388528"/>
            </a:xfrm>
            <a:custGeom>
              <a:avLst/>
              <a:gdLst/>
              <a:ahLst/>
              <a:cxnLst/>
              <a:rect l="l" t="t" r="r" b="b"/>
              <a:pathLst>
                <a:path w="5274" h="5273" extrusionOk="0">
                  <a:moveTo>
                    <a:pt x="2637" y="1"/>
                  </a:moveTo>
                  <a:cubicBezTo>
                    <a:pt x="1179" y="1"/>
                    <a:pt x="0" y="1182"/>
                    <a:pt x="0" y="2637"/>
                  </a:cubicBezTo>
                  <a:cubicBezTo>
                    <a:pt x="0" y="4094"/>
                    <a:pt x="1179" y="5273"/>
                    <a:pt x="2637" y="5273"/>
                  </a:cubicBezTo>
                  <a:cubicBezTo>
                    <a:pt x="4091" y="5273"/>
                    <a:pt x="5273" y="4094"/>
                    <a:pt x="5273" y="2637"/>
                  </a:cubicBezTo>
                  <a:cubicBezTo>
                    <a:pt x="5273" y="1182"/>
                    <a:pt x="4091" y="1"/>
                    <a:pt x="2637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0"/>
            <p:cNvSpPr/>
            <p:nvPr/>
          </p:nvSpPr>
          <p:spPr>
            <a:xfrm>
              <a:off x="-2599722" y="3994611"/>
              <a:ext cx="407391" cy="405106"/>
            </a:xfrm>
            <a:custGeom>
              <a:avLst/>
              <a:gdLst/>
              <a:ahLst/>
              <a:cxnLst/>
              <a:rect l="l" t="t" r="r" b="b"/>
              <a:pathLst>
                <a:path w="5529" h="5498" extrusionOk="0">
                  <a:moveTo>
                    <a:pt x="2785" y="440"/>
                  </a:moveTo>
                  <a:lnTo>
                    <a:pt x="3124" y="1837"/>
                  </a:lnTo>
                  <a:lnTo>
                    <a:pt x="2224" y="1783"/>
                  </a:lnTo>
                  <a:lnTo>
                    <a:pt x="2785" y="440"/>
                  </a:lnTo>
                  <a:close/>
                  <a:moveTo>
                    <a:pt x="376" y="1810"/>
                  </a:moveTo>
                  <a:lnTo>
                    <a:pt x="2022" y="1911"/>
                  </a:lnTo>
                  <a:lnTo>
                    <a:pt x="1592" y="2938"/>
                  </a:lnTo>
                  <a:lnTo>
                    <a:pt x="376" y="1810"/>
                  </a:lnTo>
                  <a:close/>
                  <a:moveTo>
                    <a:pt x="3301" y="1988"/>
                  </a:moveTo>
                  <a:lnTo>
                    <a:pt x="5099" y="2096"/>
                  </a:lnTo>
                  <a:lnTo>
                    <a:pt x="3563" y="3073"/>
                  </a:lnTo>
                  <a:lnTo>
                    <a:pt x="3301" y="1988"/>
                  </a:lnTo>
                  <a:close/>
                  <a:moveTo>
                    <a:pt x="2166" y="1918"/>
                  </a:moveTo>
                  <a:lnTo>
                    <a:pt x="3157" y="1978"/>
                  </a:lnTo>
                  <a:lnTo>
                    <a:pt x="3442" y="3150"/>
                  </a:lnTo>
                  <a:lnTo>
                    <a:pt x="2482" y="3761"/>
                  </a:lnTo>
                  <a:lnTo>
                    <a:pt x="1700" y="3036"/>
                  </a:lnTo>
                  <a:lnTo>
                    <a:pt x="2166" y="1918"/>
                  </a:lnTo>
                  <a:close/>
                  <a:moveTo>
                    <a:pt x="1642" y="3174"/>
                  </a:moveTo>
                  <a:lnTo>
                    <a:pt x="2361" y="3839"/>
                  </a:lnTo>
                  <a:lnTo>
                    <a:pt x="1004" y="4705"/>
                  </a:lnTo>
                  <a:lnTo>
                    <a:pt x="1642" y="3174"/>
                  </a:lnTo>
                  <a:close/>
                  <a:moveTo>
                    <a:pt x="3476" y="3291"/>
                  </a:moveTo>
                  <a:lnTo>
                    <a:pt x="3913" y="5088"/>
                  </a:lnTo>
                  <a:lnTo>
                    <a:pt x="2586" y="3859"/>
                  </a:lnTo>
                  <a:lnTo>
                    <a:pt x="3476" y="3291"/>
                  </a:lnTo>
                  <a:close/>
                  <a:moveTo>
                    <a:pt x="2822" y="0"/>
                  </a:moveTo>
                  <a:lnTo>
                    <a:pt x="2079" y="1777"/>
                  </a:lnTo>
                  <a:lnTo>
                    <a:pt x="1" y="1649"/>
                  </a:lnTo>
                  <a:lnTo>
                    <a:pt x="1" y="1649"/>
                  </a:lnTo>
                  <a:lnTo>
                    <a:pt x="1535" y="3073"/>
                  </a:lnTo>
                  <a:lnTo>
                    <a:pt x="706" y="5058"/>
                  </a:lnTo>
                  <a:lnTo>
                    <a:pt x="2465" y="3936"/>
                  </a:lnTo>
                  <a:lnTo>
                    <a:pt x="4152" y="5497"/>
                  </a:lnTo>
                  <a:lnTo>
                    <a:pt x="3597" y="3214"/>
                  </a:lnTo>
                  <a:lnTo>
                    <a:pt x="5528" y="1982"/>
                  </a:lnTo>
                  <a:lnTo>
                    <a:pt x="3268" y="1847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0"/>
            <p:cNvSpPr/>
            <p:nvPr/>
          </p:nvSpPr>
          <p:spPr>
            <a:xfrm>
              <a:off x="-4688065" y="4312556"/>
              <a:ext cx="8473" cy="3316"/>
            </a:xfrm>
            <a:custGeom>
              <a:avLst/>
              <a:gdLst/>
              <a:ahLst/>
              <a:cxnLst/>
              <a:rect l="l" t="t" r="r" b="b"/>
              <a:pathLst>
                <a:path w="115" h="45" extrusionOk="0">
                  <a:moveTo>
                    <a:pt x="115" y="1"/>
                  </a:moveTo>
                  <a:cubicBezTo>
                    <a:pt x="78" y="14"/>
                    <a:pt x="38" y="31"/>
                    <a:pt x="0" y="44"/>
                  </a:cubicBezTo>
                  <a:cubicBezTo>
                    <a:pt x="41" y="31"/>
                    <a:pt x="78" y="14"/>
                    <a:pt x="115" y="1"/>
                  </a:cubicBezTo>
                  <a:close/>
                </a:path>
              </a:pathLst>
            </a:custGeom>
            <a:solidFill>
              <a:srgbClr val="CE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0"/>
            <p:cNvSpPr/>
            <p:nvPr/>
          </p:nvSpPr>
          <p:spPr>
            <a:xfrm>
              <a:off x="-5130020" y="4244767"/>
              <a:ext cx="2752262" cy="994124"/>
            </a:xfrm>
            <a:custGeom>
              <a:avLst/>
              <a:gdLst/>
              <a:ahLst/>
              <a:cxnLst/>
              <a:rect l="l" t="t" r="r" b="b"/>
              <a:pathLst>
                <a:path w="37353" h="13492" extrusionOk="0">
                  <a:moveTo>
                    <a:pt x="23167" y="10485"/>
                  </a:moveTo>
                  <a:lnTo>
                    <a:pt x="22939" y="10663"/>
                  </a:lnTo>
                  <a:cubicBezTo>
                    <a:pt x="23123" y="10603"/>
                    <a:pt x="23308" y="10559"/>
                    <a:pt x="23489" y="10536"/>
                  </a:cubicBezTo>
                  <a:cubicBezTo>
                    <a:pt x="23382" y="10519"/>
                    <a:pt x="23274" y="10502"/>
                    <a:pt x="23167" y="10485"/>
                  </a:cubicBezTo>
                  <a:close/>
                  <a:moveTo>
                    <a:pt x="37128" y="12393"/>
                  </a:moveTo>
                  <a:cubicBezTo>
                    <a:pt x="37117" y="12393"/>
                    <a:pt x="37108" y="12396"/>
                    <a:pt x="37097" y="12396"/>
                  </a:cubicBezTo>
                  <a:cubicBezTo>
                    <a:pt x="37174" y="12399"/>
                    <a:pt x="37252" y="12403"/>
                    <a:pt x="37326" y="12403"/>
                  </a:cubicBezTo>
                  <a:lnTo>
                    <a:pt x="37353" y="12403"/>
                  </a:lnTo>
                  <a:cubicBezTo>
                    <a:pt x="37303" y="12396"/>
                    <a:pt x="37252" y="12393"/>
                    <a:pt x="37202" y="12393"/>
                  </a:cubicBezTo>
                  <a:close/>
                  <a:moveTo>
                    <a:pt x="26857" y="11080"/>
                  </a:moveTo>
                  <a:cubicBezTo>
                    <a:pt x="27526" y="11255"/>
                    <a:pt x="28231" y="11452"/>
                    <a:pt x="28933" y="11651"/>
                  </a:cubicBezTo>
                  <a:cubicBezTo>
                    <a:pt x="30935" y="12218"/>
                    <a:pt x="32910" y="12786"/>
                    <a:pt x="33904" y="12786"/>
                  </a:cubicBezTo>
                  <a:cubicBezTo>
                    <a:pt x="34082" y="12786"/>
                    <a:pt x="34233" y="12766"/>
                    <a:pt x="34341" y="12726"/>
                  </a:cubicBezTo>
                  <a:cubicBezTo>
                    <a:pt x="34421" y="12669"/>
                    <a:pt x="34494" y="12618"/>
                    <a:pt x="34569" y="12568"/>
                  </a:cubicBezTo>
                  <a:cubicBezTo>
                    <a:pt x="33900" y="12393"/>
                    <a:pt x="33212" y="12255"/>
                    <a:pt x="32533" y="12111"/>
                  </a:cubicBezTo>
                  <a:cubicBezTo>
                    <a:pt x="31499" y="11900"/>
                    <a:pt x="30455" y="11705"/>
                    <a:pt x="29413" y="11517"/>
                  </a:cubicBezTo>
                  <a:cubicBezTo>
                    <a:pt x="28561" y="11365"/>
                    <a:pt x="27711" y="11221"/>
                    <a:pt x="26857" y="11080"/>
                  </a:cubicBezTo>
                  <a:close/>
                  <a:moveTo>
                    <a:pt x="8911" y="0"/>
                  </a:moveTo>
                  <a:cubicBezTo>
                    <a:pt x="7987" y="259"/>
                    <a:pt x="7053" y="561"/>
                    <a:pt x="6113" y="921"/>
                  </a:cubicBezTo>
                  <a:cubicBezTo>
                    <a:pt x="6076" y="934"/>
                    <a:pt x="6039" y="951"/>
                    <a:pt x="5998" y="964"/>
                  </a:cubicBezTo>
                  <a:cubicBezTo>
                    <a:pt x="917" y="2936"/>
                    <a:pt x="0" y="4303"/>
                    <a:pt x="206" y="5475"/>
                  </a:cubicBezTo>
                  <a:cubicBezTo>
                    <a:pt x="336" y="6213"/>
                    <a:pt x="914" y="6875"/>
                    <a:pt x="1176" y="7563"/>
                  </a:cubicBezTo>
                  <a:cubicBezTo>
                    <a:pt x="1854" y="9340"/>
                    <a:pt x="5659" y="11624"/>
                    <a:pt x="10906" y="12470"/>
                  </a:cubicBezTo>
                  <a:cubicBezTo>
                    <a:pt x="12306" y="12695"/>
                    <a:pt x="14404" y="12971"/>
                    <a:pt x="16853" y="13236"/>
                  </a:cubicBezTo>
                  <a:lnTo>
                    <a:pt x="16853" y="13239"/>
                  </a:lnTo>
                  <a:cubicBezTo>
                    <a:pt x="17645" y="13323"/>
                    <a:pt x="18475" y="13411"/>
                    <a:pt x="19328" y="13491"/>
                  </a:cubicBezTo>
                  <a:cubicBezTo>
                    <a:pt x="20020" y="12698"/>
                    <a:pt x="21273" y="11406"/>
                    <a:pt x="22542" y="10821"/>
                  </a:cubicBezTo>
                  <a:lnTo>
                    <a:pt x="23100" y="10351"/>
                  </a:lnTo>
                  <a:lnTo>
                    <a:pt x="23123" y="10331"/>
                  </a:lnTo>
                  <a:lnTo>
                    <a:pt x="23157" y="10334"/>
                  </a:lnTo>
                  <a:cubicBezTo>
                    <a:pt x="25228" y="10590"/>
                    <a:pt x="27294" y="10902"/>
                    <a:pt x="29356" y="11227"/>
                  </a:cubicBezTo>
                  <a:cubicBezTo>
                    <a:pt x="28933" y="11117"/>
                    <a:pt x="28503" y="10996"/>
                    <a:pt x="28070" y="10861"/>
                  </a:cubicBezTo>
                  <a:cubicBezTo>
                    <a:pt x="23103" y="9316"/>
                    <a:pt x="18563" y="6848"/>
                    <a:pt x="14274" y="3936"/>
                  </a:cubicBezTo>
                  <a:cubicBezTo>
                    <a:pt x="13696" y="4007"/>
                    <a:pt x="13125" y="4111"/>
                    <a:pt x="12558" y="4246"/>
                  </a:cubicBezTo>
                  <a:cubicBezTo>
                    <a:pt x="11570" y="4467"/>
                    <a:pt x="10599" y="4773"/>
                    <a:pt x="9652" y="5142"/>
                  </a:cubicBezTo>
                  <a:cubicBezTo>
                    <a:pt x="11016" y="4494"/>
                    <a:pt x="12467" y="3990"/>
                    <a:pt x="13968" y="3728"/>
                  </a:cubicBezTo>
                  <a:cubicBezTo>
                    <a:pt x="12245" y="2546"/>
                    <a:pt x="10563" y="1293"/>
                    <a:pt x="8911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0"/>
            <p:cNvSpPr/>
            <p:nvPr/>
          </p:nvSpPr>
          <p:spPr>
            <a:xfrm>
              <a:off x="-3746756" y="4849857"/>
              <a:ext cx="3973697" cy="680532"/>
            </a:xfrm>
            <a:custGeom>
              <a:avLst/>
              <a:gdLst/>
              <a:ahLst/>
              <a:cxnLst/>
              <a:rect l="l" t="t" r="r" b="b"/>
              <a:pathLst>
                <a:path w="53930" h="9236" extrusionOk="0">
                  <a:moveTo>
                    <a:pt x="43774" y="1397"/>
                  </a:moveTo>
                  <a:cubicBezTo>
                    <a:pt x="43776" y="1397"/>
                    <a:pt x="43778" y="1398"/>
                    <a:pt x="43780" y="1398"/>
                  </a:cubicBezTo>
                  <a:lnTo>
                    <a:pt x="43780" y="1398"/>
                  </a:lnTo>
                  <a:cubicBezTo>
                    <a:pt x="43779" y="1398"/>
                    <a:pt x="43779" y="1397"/>
                    <a:pt x="43778" y="1397"/>
                  </a:cubicBezTo>
                  <a:close/>
                  <a:moveTo>
                    <a:pt x="49356" y="0"/>
                  </a:moveTo>
                  <a:cubicBezTo>
                    <a:pt x="49212" y="1074"/>
                    <a:pt x="48393" y="2085"/>
                    <a:pt x="47163" y="2085"/>
                  </a:cubicBezTo>
                  <a:cubicBezTo>
                    <a:pt x="46965" y="2085"/>
                    <a:pt x="46753" y="2059"/>
                    <a:pt x="46535" y="2001"/>
                  </a:cubicBezTo>
                  <a:cubicBezTo>
                    <a:pt x="45607" y="1763"/>
                    <a:pt x="44689" y="1562"/>
                    <a:pt x="43780" y="1398"/>
                  </a:cubicBezTo>
                  <a:lnTo>
                    <a:pt x="43780" y="1398"/>
                  </a:lnTo>
                  <a:cubicBezTo>
                    <a:pt x="44776" y="2069"/>
                    <a:pt x="45726" y="2811"/>
                    <a:pt x="46612" y="3620"/>
                  </a:cubicBezTo>
                  <a:cubicBezTo>
                    <a:pt x="45702" y="2837"/>
                    <a:pt x="44732" y="2129"/>
                    <a:pt x="43718" y="1491"/>
                  </a:cubicBezTo>
                  <a:cubicBezTo>
                    <a:pt x="43637" y="1440"/>
                    <a:pt x="43560" y="1394"/>
                    <a:pt x="43479" y="1346"/>
                  </a:cubicBezTo>
                  <a:cubicBezTo>
                    <a:pt x="41484" y="1004"/>
                    <a:pt x="39530" y="839"/>
                    <a:pt x="37585" y="839"/>
                  </a:cubicBezTo>
                  <a:cubicBezTo>
                    <a:pt x="35442" y="839"/>
                    <a:pt x="33310" y="1037"/>
                    <a:pt x="31147" y="1411"/>
                  </a:cubicBezTo>
                  <a:cubicBezTo>
                    <a:pt x="29669" y="1877"/>
                    <a:pt x="28191" y="2358"/>
                    <a:pt x="26714" y="2831"/>
                  </a:cubicBezTo>
                  <a:cubicBezTo>
                    <a:pt x="25572" y="3197"/>
                    <a:pt x="24426" y="3567"/>
                    <a:pt x="23278" y="3912"/>
                  </a:cubicBezTo>
                  <a:cubicBezTo>
                    <a:pt x="22701" y="4091"/>
                    <a:pt x="22123" y="4255"/>
                    <a:pt x="21542" y="4419"/>
                  </a:cubicBezTo>
                  <a:lnTo>
                    <a:pt x="20662" y="4644"/>
                  </a:lnTo>
                  <a:cubicBezTo>
                    <a:pt x="20367" y="4708"/>
                    <a:pt x="20071" y="4782"/>
                    <a:pt x="19719" y="4792"/>
                  </a:cubicBezTo>
                  <a:lnTo>
                    <a:pt x="19665" y="4792"/>
                  </a:lnTo>
                  <a:lnTo>
                    <a:pt x="19611" y="4745"/>
                  </a:lnTo>
                  <a:cubicBezTo>
                    <a:pt x="19305" y="4469"/>
                    <a:pt x="18956" y="4241"/>
                    <a:pt x="18580" y="4191"/>
                  </a:cubicBezTo>
                  <a:lnTo>
                    <a:pt x="18553" y="4191"/>
                  </a:lnTo>
                  <a:cubicBezTo>
                    <a:pt x="18479" y="4191"/>
                    <a:pt x="18401" y="4187"/>
                    <a:pt x="18324" y="4184"/>
                  </a:cubicBezTo>
                  <a:cubicBezTo>
                    <a:pt x="17871" y="4215"/>
                    <a:pt x="17434" y="4477"/>
                    <a:pt x="16941" y="4661"/>
                  </a:cubicBezTo>
                  <a:lnTo>
                    <a:pt x="16884" y="4685"/>
                  </a:lnTo>
                  <a:lnTo>
                    <a:pt x="16820" y="4661"/>
                  </a:lnTo>
                  <a:cubicBezTo>
                    <a:pt x="16484" y="4547"/>
                    <a:pt x="16141" y="4446"/>
                    <a:pt x="15796" y="4356"/>
                  </a:cubicBezTo>
                  <a:cubicBezTo>
                    <a:pt x="15721" y="4406"/>
                    <a:pt x="15648" y="4457"/>
                    <a:pt x="15568" y="4514"/>
                  </a:cubicBezTo>
                  <a:cubicBezTo>
                    <a:pt x="15460" y="4554"/>
                    <a:pt x="15309" y="4574"/>
                    <a:pt x="15131" y="4574"/>
                  </a:cubicBezTo>
                  <a:cubicBezTo>
                    <a:pt x="14137" y="4574"/>
                    <a:pt x="12162" y="4006"/>
                    <a:pt x="10160" y="3439"/>
                  </a:cubicBezTo>
                  <a:cubicBezTo>
                    <a:pt x="9458" y="3240"/>
                    <a:pt x="8753" y="3043"/>
                    <a:pt x="8084" y="2868"/>
                  </a:cubicBezTo>
                  <a:cubicBezTo>
                    <a:pt x="6963" y="2683"/>
                    <a:pt x="5838" y="2505"/>
                    <a:pt x="4716" y="2324"/>
                  </a:cubicBezTo>
                  <a:cubicBezTo>
                    <a:pt x="4535" y="2347"/>
                    <a:pt x="4350" y="2391"/>
                    <a:pt x="4166" y="2451"/>
                  </a:cubicBezTo>
                  <a:lnTo>
                    <a:pt x="753" y="5159"/>
                  </a:lnTo>
                  <a:lnTo>
                    <a:pt x="3769" y="2609"/>
                  </a:lnTo>
                  <a:lnTo>
                    <a:pt x="3769" y="2609"/>
                  </a:lnTo>
                  <a:cubicBezTo>
                    <a:pt x="2500" y="3194"/>
                    <a:pt x="1247" y="4486"/>
                    <a:pt x="555" y="5279"/>
                  </a:cubicBezTo>
                  <a:cubicBezTo>
                    <a:pt x="209" y="5678"/>
                    <a:pt x="1" y="5951"/>
                    <a:pt x="1" y="5951"/>
                  </a:cubicBezTo>
                  <a:cubicBezTo>
                    <a:pt x="1" y="5951"/>
                    <a:pt x="696" y="6267"/>
                    <a:pt x="1690" y="6650"/>
                  </a:cubicBezTo>
                  <a:cubicBezTo>
                    <a:pt x="1754" y="6676"/>
                    <a:pt x="1818" y="6700"/>
                    <a:pt x="1885" y="6726"/>
                  </a:cubicBezTo>
                  <a:cubicBezTo>
                    <a:pt x="3406" y="7301"/>
                    <a:pt x="5529" y="7989"/>
                    <a:pt x="6996" y="7989"/>
                  </a:cubicBezTo>
                  <a:cubicBezTo>
                    <a:pt x="7094" y="7989"/>
                    <a:pt x="7188" y="7986"/>
                    <a:pt x="7278" y="7983"/>
                  </a:cubicBezTo>
                  <a:cubicBezTo>
                    <a:pt x="9730" y="7811"/>
                    <a:pt x="16501" y="6542"/>
                    <a:pt x="16501" y="6542"/>
                  </a:cubicBezTo>
                  <a:cubicBezTo>
                    <a:pt x="16501" y="6542"/>
                    <a:pt x="25961" y="7969"/>
                    <a:pt x="33421" y="8758"/>
                  </a:cubicBezTo>
                  <a:cubicBezTo>
                    <a:pt x="35049" y="8933"/>
                    <a:pt x="36588" y="9074"/>
                    <a:pt x="37904" y="9165"/>
                  </a:cubicBezTo>
                  <a:cubicBezTo>
                    <a:pt x="38592" y="9212"/>
                    <a:pt x="39268" y="9235"/>
                    <a:pt x="39925" y="9235"/>
                  </a:cubicBezTo>
                  <a:cubicBezTo>
                    <a:pt x="41047" y="9235"/>
                    <a:pt x="42119" y="9172"/>
                    <a:pt x="43133" y="9054"/>
                  </a:cubicBezTo>
                  <a:cubicBezTo>
                    <a:pt x="47832" y="8516"/>
                    <a:pt x="51267" y="6892"/>
                    <a:pt x="52607" y="5632"/>
                  </a:cubicBezTo>
                  <a:cubicBezTo>
                    <a:pt x="52614" y="5625"/>
                    <a:pt x="52620" y="5618"/>
                    <a:pt x="52627" y="5612"/>
                  </a:cubicBezTo>
                  <a:cubicBezTo>
                    <a:pt x="53299" y="4973"/>
                    <a:pt x="53753" y="4453"/>
                    <a:pt x="53820" y="3919"/>
                  </a:cubicBezTo>
                  <a:cubicBezTo>
                    <a:pt x="53930" y="3039"/>
                    <a:pt x="52993" y="2116"/>
                    <a:pt x="50256" y="537"/>
                  </a:cubicBezTo>
                  <a:cubicBezTo>
                    <a:pt x="50233" y="520"/>
                    <a:pt x="50209" y="507"/>
                    <a:pt x="50186" y="493"/>
                  </a:cubicBezTo>
                  <a:cubicBezTo>
                    <a:pt x="49907" y="326"/>
                    <a:pt x="49632" y="161"/>
                    <a:pt x="49356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0" name="Google Shape;2140;p50"/>
            <p:cNvGrpSpPr/>
            <p:nvPr/>
          </p:nvGrpSpPr>
          <p:grpSpPr>
            <a:xfrm>
              <a:off x="-4418825" y="3123965"/>
              <a:ext cx="4106632" cy="2106022"/>
              <a:chOff x="-4418825" y="3123965"/>
              <a:chExt cx="4106632" cy="2106022"/>
            </a:xfrm>
          </p:grpSpPr>
          <p:sp>
            <p:nvSpPr>
              <p:cNvPr id="2141" name="Google Shape;2141;p50"/>
              <p:cNvSpPr/>
              <p:nvPr/>
            </p:nvSpPr>
            <p:spPr>
              <a:xfrm>
                <a:off x="-3691346" y="4795110"/>
                <a:ext cx="3379153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5861" h="5902" extrusionOk="0">
                    <a:moveTo>
                      <a:pt x="37487" y="0"/>
                    </a:moveTo>
                    <a:cubicBezTo>
                      <a:pt x="37059" y="0"/>
                      <a:pt x="36629" y="47"/>
                      <a:pt x="36225" y="151"/>
                    </a:cubicBezTo>
                    <a:cubicBezTo>
                      <a:pt x="35047" y="413"/>
                      <a:pt x="33888" y="739"/>
                      <a:pt x="32733" y="1078"/>
                    </a:cubicBezTo>
                    <a:cubicBezTo>
                      <a:pt x="30428" y="1763"/>
                      <a:pt x="28141" y="2499"/>
                      <a:pt x="25851" y="3218"/>
                    </a:cubicBezTo>
                    <a:lnTo>
                      <a:pt x="22412" y="4286"/>
                    </a:lnTo>
                    <a:cubicBezTo>
                      <a:pt x="21838" y="4464"/>
                      <a:pt x="21264" y="4632"/>
                      <a:pt x="20689" y="4797"/>
                    </a:cubicBezTo>
                    <a:lnTo>
                      <a:pt x="19826" y="5025"/>
                    </a:lnTo>
                    <a:lnTo>
                      <a:pt x="19396" y="5119"/>
                    </a:lnTo>
                    <a:cubicBezTo>
                      <a:pt x="19265" y="5152"/>
                      <a:pt x="19158" y="5150"/>
                      <a:pt x="19041" y="5163"/>
                    </a:cubicBezTo>
                    <a:lnTo>
                      <a:pt x="19041" y="5163"/>
                    </a:lnTo>
                    <a:cubicBezTo>
                      <a:pt x="18855" y="5005"/>
                      <a:pt x="18655" y="4857"/>
                      <a:pt x="18426" y="4743"/>
                    </a:cubicBezTo>
                    <a:cubicBezTo>
                      <a:pt x="18195" y="4633"/>
                      <a:pt x="17930" y="4565"/>
                      <a:pt x="17668" y="4565"/>
                    </a:cubicBezTo>
                    <a:cubicBezTo>
                      <a:pt x="17641" y="4565"/>
                      <a:pt x="17613" y="4566"/>
                      <a:pt x="17586" y="4568"/>
                    </a:cubicBezTo>
                    <a:cubicBezTo>
                      <a:pt x="17020" y="4603"/>
                      <a:pt x="16568" y="4882"/>
                      <a:pt x="16126" y="5056"/>
                    </a:cubicBezTo>
                    <a:lnTo>
                      <a:pt x="16126" y="5056"/>
                    </a:lnTo>
                    <a:cubicBezTo>
                      <a:pt x="15114" y="4720"/>
                      <a:pt x="14094" y="4527"/>
                      <a:pt x="13072" y="4319"/>
                    </a:cubicBezTo>
                    <a:cubicBezTo>
                      <a:pt x="12031" y="4118"/>
                      <a:pt x="10983" y="3947"/>
                      <a:pt x="9935" y="3775"/>
                    </a:cubicBezTo>
                    <a:cubicBezTo>
                      <a:pt x="7836" y="3443"/>
                      <a:pt x="5737" y="3124"/>
                      <a:pt x="3632" y="2865"/>
                    </a:cubicBezTo>
                    <a:lnTo>
                      <a:pt x="3598" y="2862"/>
                    </a:lnTo>
                    <a:lnTo>
                      <a:pt x="3575" y="2882"/>
                    </a:lnTo>
                    <a:lnTo>
                      <a:pt x="1" y="5902"/>
                    </a:lnTo>
                    <a:lnTo>
                      <a:pt x="1" y="5902"/>
                    </a:lnTo>
                    <a:lnTo>
                      <a:pt x="3641" y="3014"/>
                    </a:lnTo>
                    <a:lnTo>
                      <a:pt x="3641" y="3014"/>
                    </a:lnTo>
                    <a:cubicBezTo>
                      <a:pt x="5723" y="3352"/>
                      <a:pt x="7809" y="3676"/>
                      <a:pt x="9888" y="4048"/>
                    </a:cubicBezTo>
                    <a:cubicBezTo>
                      <a:pt x="10930" y="4236"/>
                      <a:pt x="11974" y="4431"/>
                      <a:pt x="13008" y="4642"/>
                    </a:cubicBezTo>
                    <a:cubicBezTo>
                      <a:pt x="14039" y="4860"/>
                      <a:pt x="15090" y="5068"/>
                      <a:pt x="16068" y="5404"/>
                    </a:cubicBezTo>
                    <a:lnTo>
                      <a:pt x="16132" y="5428"/>
                    </a:lnTo>
                    <a:lnTo>
                      <a:pt x="16189" y="5404"/>
                    </a:lnTo>
                    <a:cubicBezTo>
                      <a:pt x="16693" y="5216"/>
                      <a:pt x="17139" y="4947"/>
                      <a:pt x="17603" y="4924"/>
                    </a:cubicBezTo>
                    <a:cubicBezTo>
                      <a:pt x="17626" y="4922"/>
                      <a:pt x="17650" y="4922"/>
                      <a:pt x="17674" y="4922"/>
                    </a:cubicBezTo>
                    <a:cubicBezTo>
                      <a:pt x="18107" y="4922"/>
                      <a:pt x="18511" y="5176"/>
                      <a:pt x="18859" y="5488"/>
                    </a:cubicBezTo>
                    <a:lnTo>
                      <a:pt x="18913" y="5535"/>
                    </a:lnTo>
                    <a:lnTo>
                      <a:pt x="18967" y="5535"/>
                    </a:lnTo>
                    <a:cubicBezTo>
                      <a:pt x="19319" y="5525"/>
                      <a:pt x="19615" y="5451"/>
                      <a:pt x="19910" y="5387"/>
                    </a:cubicBezTo>
                    <a:lnTo>
                      <a:pt x="20790" y="5162"/>
                    </a:lnTo>
                    <a:cubicBezTo>
                      <a:pt x="21371" y="4998"/>
                      <a:pt x="21949" y="4834"/>
                      <a:pt x="22526" y="4655"/>
                    </a:cubicBezTo>
                    <a:cubicBezTo>
                      <a:pt x="23674" y="4310"/>
                      <a:pt x="24820" y="3940"/>
                      <a:pt x="25962" y="3574"/>
                    </a:cubicBezTo>
                    <a:cubicBezTo>
                      <a:pt x="28252" y="2839"/>
                      <a:pt x="30533" y="2093"/>
                      <a:pt x="32830" y="1394"/>
                    </a:cubicBezTo>
                    <a:cubicBezTo>
                      <a:pt x="33975" y="1045"/>
                      <a:pt x="35123" y="695"/>
                      <a:pt x="36285" y="417"/>
                    </a:cubicBezTo>
                    <a:cubicBezTo>
                      <a:pt x="36708" y="304"/>
                      <a:pt x="37139" y="252"/>
                      <a:pt x="37571" y="252"/>
                    </a:cubicBezTo>
                    <a:cubicBezTo>
                      <a:pt x="38309" y="252"/>
                      <a:pt x="39050" y="403"/>
                      <a:pt x="39758" y="655"/>
                    </a:cubicBezTo>
                    <a:cubicBezTo>
                      <a:pt x="40880" y="1045"/>
                      <a:pt x="41951" y="1599"/>
                      <a:pt x="42966" y="2234"/>
                    </a:cubicBezTo>
                    <a:cubicBezTo>
                      <a:pt x="43980" y="2872"/>
                      <a:pt x="44950" y="3580"/>
                      <a:pt x="45860" y="4363"/>
                    </a:cubicBezTo>
                    <a:cubicBezTo>
                      <a:pt x="44974" y="3554"/>
                      <a:pt x="44023" y="2811"/>
                      <a:pt x="43026" y="2140"/>
                    </a:cubicBezTo>
                    <a:cubicBezTo>
                      <a:pt x="42022" y="1475"/>
                      <a:pt x="40971" y="870"/>
                      <a:pt x="39825" y="457"/>
                    </a:cubicBezTo>
                    <a:cubicBezTo>
                      <a:pt x="39540" y="353"/>
                      <a:pt x="39244" y="280"/>
                      <a:pt x="38956" y="189"/>
                    </a:cubicBezTo>
                    <a:cubicBezTo>
                      <a:pt x="38657" y="135"/>
                      <a:pt x="38358" y="61"/>
                      <a:pt x="38055" y="27"/>
                    </a:cubicBezTo>
                    <a:cubicBezTo>
                      <a:pt x="37868" y="10"/>
                      <a:pt x="37678" y="0"/>
                      <a:pt x="37487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0"/>
              <p:cNvSpPr/>
              <p:nvPr/>
            </p:nvSpPr>
            <p:spPr>
              <a:xfrm>
                <a:off x="-4418825" y="4505018"/>
                <a:ext cx="1624920" cy="611565"/>
              </a:xfrm>
              <a:custGeom>
                <a:avLst/>
                <a:gdLst/>
                <a:ahLst/>
                <a:cxnLst/>
                <a:rect l="l" t="t" r="r" b="b"/>
                <a:pathLst>
                  <a:path w="22053" h="8300" extrusionOk="0">
                    <a:moveTo>
                      <a:pt x="6407" y="0"/>
                    </a:moveTo>
                    <a:cubicBezTo>
                      <a:pt x="6235" y="0"/>
                      <a:pt x="6063" y="5"/>
                      <a:pt x="5891" y="15"/>
                    </a:cubicBezTo>
                    <a:cubicBezTo>
                      <a:pt x="3829" y="129"/>
                      <a:pt x="1838" y="737"/>
                      <a:pt x="0" y="1610"/>
                    </a:cubicBezTo>
                    <a:cubicBezTo>
                      <a:pt x="947" y="1241"/>
                      <a:pt x="1918" y="935"/>
                      <a:pt x="2906" y="714"/>
                    </a:cubicBezTo>
                    <a:cubicBezTo>
                      <a:pt x="3893" y="481"/>
                      <a:pt x="4897" y="331"/>
                      <a:pt x="5901" y="314"/>
                    </a:cubicBezTo>
                    <a:cubicBezTo>
                      <a:pt x="5947" y="313"/>
                      <a:pt x="5993" y="313"/>
                      <a:pt x="6039" y="313"/>
                    </a:cubicBezTo>
                    <a:cubicBezTo>
                      <a:pt x="6994" y="313"/>
                      <a:pt x="7952" y="420"/>
                      <a:pt x="8837" y="747"/>
                    </a:cubicBezTo>
                    <a:cubicBezTo>
                      <a:pt x="9314" y="901"/>
                      <a:pt x="9720" y="1167"/>
                      <a:pt x="10150" y="1429"/>
                    </a:cubicBezTo>
                    <a:cubicBezTo>
                      <a:pt x="10573" y="1718"/>
                      <a:pt x="10999" y="1996"/>
                      <a:pt x="11425" y="2272"/>
                    </a:cubicBezTo>
                    <a:cubicBezTo>
                      <a:pt x="13158" y="3350"/>
                      <a:pt x="14908" y="4391"/>
                      <a:pt x="16682" y="5395"/>
                    </a:cubicBezTo>
                    <a:cubicBezTo>
                      <a:pt x="18455" y="6396"/>
                      <a:pt x="20239" y="7373"/>
                      <a:pt x="22052" y="8300"/>
                    </a:cubicBezTo>
                    <a:lnTo>
                      <a:pt x="16833" y="5133"/>
                    </a:lnTo>
                    <a:cubicBezTo>
                      <a:pt x="15093" y="4079"/>
                      <a:pt x="13344" y="3041"/>
                      <a:pt x="11637" y="1943"/>
                    </a:cubicBezTo>
                    <a:cubicBezTo>
                      <a:pt x="11208" y="1674"/>
                      <a:pt x="10777" y="1399"/>
                      <a:pt x="10354" y="1120"/>
                    </a:cubicBezTo>
                    <a:cubicBezTo>
                      <a:pt x="9918" y="858"/>
                      <a:pt x="9458" y="569"/>
                      <a:pt x="8957" y="415"/>
                    </a:cubicBezTo>
                    <a:cubicBezTo>
                      <a:pt x="8135" y="124"/>
                      <a:pt x="7268" y="0"/>
                      <a:pt x="6407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0"/>
              <p:cNvSpPr/>
              <p:nvPr/>
            </p:nvSpPr>
            <p:spPr>
              <a:xfrm>
                <a:off x="-2124904" y="3258143"/>
                <a:ext cx="316098" cy="181922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24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27" y="255"/>
                      <a:pt x="670" y="488"/>
                      <a:pt x="1015" y="716"/>
                    </a:cubicBezTo>
                    <a:cubicBezTo>
                      <a:pt x="1358" y="948"/>
                      <a:pt x="1710" y="1159"/>
                      <a:pt x="2066" y="1367"/>
                    </a:cubicBezTo>
                    <a:cubicBezTo>
                      <a:pt x="2426" y="1572"/>
                      <a:pt x="2785" y="1777"/>
                      <a:pt x="3158" y="1962"/>
                    </a:cubicBezTo>
                    <a:cubicBezTo>
                      <a:pt x="3527" y="2146"/>
                      <a:pt x="3900" y="2324"/>
                      <a:pt x="4289" y="2469"/>
                    </a:cubicBezTo>
                    <a:cubicBezTo>
                      <a:pt x="3604" y="2002"/>
                      <a:pt x="2902" y="1576"/>
                      <a:pt x="2191" y="1159"/>
                    </a:cubicBezTo>
                    <a:cubicBezTo>
                      <a:pt x="1476" y="746"/>
                      <a:pt x="757" y="346"/>
                      <a:pt x="1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0"/>
              <p:cNvSpPr/>
              <p:nvPr/>
            </p:nvSpPr>
            <p:spPr>
              <a:xfrm>
                <a:off x="-2069641" y="3133176"/>
                <a:ext cx="298709" cy="113176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536" extrusionOk="0">
                    <a:moveTo>
                      <a:pt x="0" y="0"/>
                    </a:moveTo>
                    <a:cubicBezTo>
                      <a:pt x="323" y="175"/>
                      <a:pt x="652" y="326"/>
                      <a:pt x="980" y="471"/>
                    </a:cubicBezTo>
                    <a:cubicBezTo>
                      <a:pt x="1310" y="621"/>
                      <a:pt x="1649" y="753"/>
                      <a:pt x="1985" y="883"/>
                    </a:cubicBezTo>
                    <a:cubicBezTo>
                      <a:pt x="2324" y="1008"/>
                      <a:pt x="2663" y="1132"/>
                      <a:pt x="3009" y="1240"/>
                    </a:cubicBezTo>
                    <a:cubicBezTo>
                      <a:pt x="3352" y="1350"/>
                      <a:pt x="3697" y="1455"/>
                      <a:pt x="4054" y="1535"/>
                    </a:cubicBezTo>
                    <a:cubicBezTo>
                      <a:pt x="3735" y="1361"/>
                      <a:pt x="3406" y="1209"/>
                      <a:pt x="3073" y="1065"/>
                    </a:cubicBezTo>
                    <a:cubicBezTo>
                      <a:pt x="2744" y="914"/>
                      <a:pt x="2408" y="783"/>
                      <a:pt x="2072" y="655"/>
                    </a:cubicBezTo>
                    <a:cubicBezTo>
                      <a:pt x="1733" y="528"/>
                      <a:pt x="1394" y="403"/>
                      <a:pt x="1048" y="296"/>
                    </a:cubicBezTo>
                    <a:cubicBezTo>
                      <a:pt x="701" y="189"/>
                      <a:pt x="356" y="81"/>
                      <a:pt x="0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0"/>
              <p:cNvSpPr/>
              <p:nvPr/>
            </p:nvSpPr>
            <p:spPr>
              <a:xfrm>
                <a:off x="-2988698" y="3248933"/>
                <a:ext cx="266510" cy="11546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67" extrusionOk="0">
                    <a:moveTo>
                      <a:pt x="3617" y="1"/>
                    </a:moveTo>
                    <a:lnTo>
                      <a:pt x="3617" y="1"/>
                    </a:lnTo>
                    <a:cubicBezTo>
                      <a:pt x="2982" y="199"/>
                      <a:pt x="2378" y="451"/>
                      <a:pt x="1777" y="710"/>
                    </a:cubicBezTo>
                    <a:cubicBezTo>
                      <a:pt x="1175" y="978"/>
                      <a:pt x="584" y="1250"/>
                      <a:pt x="0" y="1566"/>
                    </a:cubicBezTo>
                    <a:cubicBezTo>
                      <a:pt x="326" y="1502"/>
                      <a:pt x="641" y="1402"/>
                      <a:pt x="954" y="1294"/>
                    </a:cubicBezTo>
                    <a:cubicBezTo>
                      <a:pt x="1266" y="1190"/>
                      <a:pt x="1572" y="1062"/>
                      <a:pt x="1874" y="935"/>
                    </a:cubicBezTo>
                    <a:cubicBezTo>
                      <a:pt x="2172" y="797"/>
                      <a:pt x="2471" y="659"/>
                      <a:pt x="2761" y="505"/>
                    </a:cubicBezTo>
                    <a:cubicBezTo>
                      <a:pt x="3053" y="347"/>
                      <a:pt x="3341" y="189"/>
                      <a:pt x="3617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0"/>
              <p:cNvSpPr/>
              <p:nvPr/>
            </p:nvSpPr>
            <p:spPr>
              <a:xfrm>
                <a:off x="-3051845" y="3123965"/>
                <a:ext cx="252952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95" extrusionOk="0">
                    <a:moveTo>
                      <a:pt x="3432" y="1"/>
                    </a:moveTo>
                    <a:lnTo>
                      <a:pt x="3432" y="1"/>
                    </a:lnTo>
                    <a:cubicBezTo>
                      <a:pt x="3141" y="4"/>
                      <a:pt x="2852" y="24"/>
                      <a:pt x="2566" y="41"/>
                    </a:cubicBezTo>
                    <a:cubicBezTo>
                      <a:pt x="2281" y="55"/>
                      <a:pt x="1995" y="85"/>
                      <a:pt x="1710" y="109"/>
                    </a:cubicBezTo>
                    <a:cubicBezTo>
                      <a:pt x="1139" y="169"/>
                      <a:pt x="571" y="230"/>
                      <a:pt x="0" y="343"/>
                    </a:cubicBezTo>
                    <a:cubicBezTo>
                      <a:pt x="289" y="384"/>
                      <a:pt x="578" y="394"/>
                      <a:pt x="867" y="394"/>
                    </a:cubicBezTo>
                    <a:cubicBezTo>
                      <a:pt x="887" y="394"/>
                      <a:pt x="908" y="395"/>
                      <a:pt x="928" y="395"/>
                    </a:cubicBezTo>
                    <a:cubicBezTo>
                      <a:pt x="1197" y="395"/>
                      <a:pt x="1465" y="376"/>
                      <a:pt x="1733" y="354"/>
                    </a:cubicBezTo>
                    <a:cubicBezTo>
                      <a:pt x="2308" y="293"/>
                      <a:pt x="2882" y="199"/>
                      <a:pt x="3432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0"/>
              <p:cNvSpPr/>
              <p:nvPr/>
            </p:nvSpPr>
            <p:spPr>
              <a:xfrm>
                <a:off x="-3691346" y="4949036"/>
                <a:ext cx="3379153" cy="280951"/>
              </a:xfrm>
              <a:custGeom>
                <a:avLst/>
                <a:gdLst/>
                <a:ahLst/>
                <a:cxnLst/>
                <a:rect l="l" t="t" r="r" b="b"/>
                <a:pathLst>
                  <a:path w="45861" h="3813" extrusionOk="0">
                    <a:moveTo>
                      <a:pt x="42727" y="0"/>
                    </a:moveTo>
                    <a:lnTo>
                      <a:pt x="42727" y="0"/>
                    </a:lnTo>
                    <a:cubicBezTo>
                      <a:pt x="42808" y="48"/>
                      <a:pt x="42885" y="94"/>
                      <a:pt x="42966" y="145"/>
                    </a:cubicBezTo>
                    <a:cubicBezTo>
                      <a:pt x="43980" y="783"/>
                      <a:pt x="44950" y="1491"/>
                      <a:pt x="45860" y="2274"/>
                    </a:cubicBezTo>
                    <a:cubicBezTo>
                      <a:pt x="44974" y="1465"/>
                      <a:pt x="44023" y="722"/>
                      <a:pt x="43026" y="51"/>
                    </a:cubicBezTo>
                    <a:lnTo>
                      <a:pt x="43022" y="51"/>
                    </a:lnTo>
                    <a:cubicBezTo>
                      <a:pt x="42925" y="34"/>
                      <a:pt x="42825" y="17"/>
                      <a:pt x="42727" y="0"/>
                    </a:cubicBezTo>
                    <a:close/>
                    <a:moveTo>
                      <a:pt x="30395" y="65"/>
                    </a:moveTo>
                    <a:lnTo>
                      <a:pt x="30395" y="65"/>
                    </a:lnTo>
                    <a:cubicBezTo>
                      <a:pt x="29216" y="266"/>
                      <a:pt x="28030" y="518"/>
                      <a:pt x="26825" y="820"/>
                    </a:cubicBezTo>
                    <a:cubicBezTo>
                      <a:pt x="26503" y="924"/>
                      <a:pt x="26176" y="1025"/>
                      <a:pt x="25851" y="1129"/>
                    </a:cubicBezTo>
                    <a:lnTo>
                      <a:pt x="22412" y="2197"/>
                    </a:lnTo>
                    <a:cubicBezTo>
                      <a:pt x="21838" y="2375"/>
                      <a:pt x="21264" y="2543"/>
                      <a:pt x="20689" y="2708"/>
                    </a:cubicBezTo>
                    <a:lnTo>
                      <a:pt x="19826" y="2936"/>
                    </a:lnTo>
                    <a:lnTo>
                      <a:pt x="19396" y="3030"/>
                    </a:lnTo>
                    <a:cubicBezTo>
                      <a:pt x="19265" y="3063"/>
                      <a:pt x="19158" y="3060"/>
                      <a:pt x="19043" y="3073"/>
                    </a:cubicBezTo>
                    <a:cubicBezTo>
                      <a:pt x="18899" y="2956"/>
                      <a:pt x="18751" y="2841"/>
                      <a:pt x="18590" y="2745"/>
                    </a:cubicBezTo>
                    <a:cubicBezTo>
                      <a:pt x="18536" y="2711"/>
                      <a:pt x="18483" y="2680"/>
                      <a:pt x="18426" y="2654"/>
                    </a:cubicBezTo>
                    <a:cubicBezTo>
                      <a:pt x="18210" y="2553"/>
                      <a:pt x="17969" y="2486"/>
                      <a:pt x="17724" y="2475"/>
                    </a:cubicBezTo>
                    <a:cubicBezTo>
                      <a:pt x="17646" y="2479"/>
                      <a:pt x="17569" y="2483"/>
                      <a:pt x="17488" y="2486"/>
                    </a:cubicBezTo>
                    <a:cubicBezTo>
                      <a:pt x="17330" y="2506"/>
                      <a:pt x="17183" y="2543"/>
                      <a:pt x="17039" y="2587"/>
                    </a:cubicBezTo>
                    <a:cubicBezTo>
                      <a:pt x="16710" y="2694"/>
                      <a:pt x="16414" y="2855"/>
                      <a:pt x="16125" y="2966"/>
                    </a:cubicBezTo>
                    <a:cubicBezTo>
                      <a:pt x="15900" y="2892"/>
                      <a:pt x="15675" y="2825"/>
                      <a:pt x="15453" y="2765"/>
                    </a:cubicBezTo>
                    <a:cubicBezTo>
                      <a:pt x="14912" y="2613"/>
                      <a:pt x="14372" y="2496"/>
                      <a:pt x="13831" y="2385"/>
                    </a:cubicBezTo>
                    <a:cubicBezTo>
                      <a:pt x="13199" y="2321"/>
                      <a:pt x="12565" y="2234"/>
                      <a:pt x="11930" y="2123"/>
                    </a:cubicBezTo>
                    <a:lnTo>
                      <a:pt x="11930" y="2123"/>
                    </a:lnTo>
                    <a:lnTo>
                      <a:pt x="12179" y="2274"/>
                    </a:lnTo>
                    <a:cubicBezTo>
                      <a:pt x="12071" y="2221"/>
                      <a:pt x="11967" y="2167"/>
                      <a:pt x="11860" y="2113"/>
                    </a:cubicBezTo>
                    <a:cubicBezTo>
                      <a:pt x="11192" y="1992"/>
                      <a:pt x="10513" y="1848"/>
                      <a:pt x="9831" y="1669"/>
                    </a:cubicBezTo>
                    <a:cubicBezTo>
                      <a:pt x="7769" y="1344"/>
                      <a:pt x="5703" y="1032"/>
                      <a:pt x="3632" y="776"/>
                    </a:cubicBezTo>
                    <a:lnTo>
                      <a:pt x="3598" y="773"/>
                    </a:lnTo>
                    <a:lnTo>
                      <a:pt x="3575" y="793"/>
                    </a:lnTo>
                    <a:lnTo>
                      <a:pt x="3017" y="1263"/>
                    </a:lnTo>
                    <a:lnTo>
                      <a:pt x="1" y="3813"/>
                    </a:lnTo>
                    <a:lnTo>
                      <a:pt x="3414" y="1105"/>
                    </a:lnTo>
                    <a:lnTo>
                      <a:pt x="3642" y="927"/>
                    </a:lnTo>
                    <a:cubicBezTo>
                      <a:pt x="3749" y="944"/>
                      <a:pt x="3857" y="961"/>
                      <a:pt x="3964" y="978"/>
                    </a:cubicBezTo>
                    <a:cubicBezTo>
                      <a:pt x="5086" y="1159"/>
                      <a:pt x="6211" y="1337"/>
                      <a:pt x="7332" y="1522"/>
                    </a:cubicBezTo>
                    <a:cubicBezTo>
                      <a:pt x="8186" y="1663"/>
                      <a:pt x="9036" y="1807"/>
                      <a:pt x="9888" y="1959"/>
                    </a:cubicBezTo>
                    <a:cubicBezTo>
                      <a:pt x="10930" y="2147"/>
                      <a:pt x="11974" y="2342"/>
                      <a:pt x="13008" y="2553"/>
                    </a:cubicBezTo>
                    <a:cubicBezTo>
                      <a:pt x="13687" y="2697"/>
                      <a:pt x="14375" y="2835"/>
                      <a:pt x="15044" y="3010"/>
                    </a:cubicBezTo>
                    <a:cubicBezTo>
                      <a:pt x="15389" y="3100"/>
                      <a:pt x="15732" y="3201"/>
                      <a:pt x="16068" y="3315"/>
                    </a:cubicBezTo>
                    <a:lnTo>
                      <a:pt x="16132" y="3339"/>
                    </a:lnTo>
                    <a:lnTo>
                      <a:pt x="16189" y="3315"/>
                    </a:lnTo>
                    <a:cubicBezTo>
                      <a:pt x="16682" y="3131"/>
                      <a:pt x="17119" y="2869"/>
                      <a:pt x="17572" y="2838"/>
                    </a:cubicBezTo>
                    <a:cubicBezTo>
                      <a:pt x="17583" y="2838"/>
                      <a:pt x="17592" y="2835"/>
                      <a:pt x="17603" y="2835"/>
                    </a:cubicBezTo>
                    <a:lnTo>
                      <a:pt x="17677" y="2835"/>
                    </a:lnTo>
                    <a:cubicBezTo>
                      <a:pt x="17727" y="2835"/>
                      <a:pt x="17778" y="2838"/>
                      <a:pt x="17828" y="2845"/>
                    </a:cubicBezTo>
                    <a:cubicBezTo>
                      <a:pt x="18204" y="2895"/>
                      <a:pt x="18553" y="3123"/>
                      <a:pt x="18859" y="3399"/>
                    </a:cubicBezTo>
                    <a:lnTo>
                      <a:pt x="18913" y="3446"/>
                    </a:lnTo>
                    <a:lnTo>
                      <a:pt x="18967" y="3446"/>
                    </a:lnTo>
                    <a:cubicBezTo>
                      <a:pt x="19319" y="3436"/>
                      <a:pt x="19615" y="3362"/>
                      <a:pt x="19910" y="3298"/>
                    </a:cubicBezTo>
                    <a:lnTo>
                      <a:pt x="20790" y="3073"/>
                    </a:lnTo>
                    <a:cubicBezTo>
                      <a:pt x="21371" y="2909"/>
                      <a:pt x="21949" y="2745"/>
                      <a:pt x="22526" y="2566"/>
                    </a:cubicBezTo>
                    <a:cubicBezTo>
                      <a:pt x="23674" y="2221"/>
                      <a:pt x="24820" y="1851"/>
                      <a:pt x="25962" y="1485"/>
                    </a:cubicBezTo>
                    <a:cubicBezTo>
                      <a:pt x="27439" y="1012"/>
                      <a:pt x="28917" y="531"/>
                      <a:pt x="30395" y="65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0"/>
              <p:cNvSpPr/>
              <p:nvPr/>
            </p:nvSpPr>
            <p:spPr>
              <a:xfrm>
                <a:off x="-4418825" y="4519460"/>
                <a:ext cx="1624920" cy="597123"/>
              </a:xfrm>
              <a:custGeom>
                <a:avLst/>
                <a:gdLst/>
                <a:ahLst/>
                <a:cxnLst/>
                <a:rect l="l" t="t" r="r" b="b"/>
                <a:pathLst>
                  <a:path w="22053" h="8104" extrusionOk="0">
                    <a:moveTo>
                      <a:pt x="4316" y="0"/>
                    </a:moveTo>
                    <a:cubicBezTo>
                      <a:pt x="2815" y="262"/>
                      <a:pt x="1364" y="766"/>
                      <a:pt x="0" y="1414"/>
                    </a:cubicBezTo>
                    <a:cubicBezTo>
                      <a:pt x="947" y="1045"/>
                      <a:pt x="1918" y="739"/>
                      <a:pt x="2906" y="518"/>
                    </a:cubicBezTo>
                    <a:cubicBezTo>
                      <a:pt x="3473" y="383"/>
                      <a:pt x="4044" y="279"/>
                      <a:pt x="4622" y="208"/>
                    </a:cubicBezTo>
                    <a:cubicBezTo>
                      <a:pt x="4521" y="138"/>
                      <a:pt x="4417" y="71"/>
                      <a:pt x="4316" y="0"/>
                    </a:cubicBezTo>
                    <a:close/>
                    <a:moveTo>
                      <a:pt x="21733" y="7943"/>
                    </a:moveTo>
                    <a:lnTo>
                      <a:pt x="21733" y="7943"/>
                    </a:lnTo>
                    <a:cubicBezTo>
                      <a:pt x="21840" y="7997"/>
                      <a:pt x="21944" y="8051"/>
                      <a:pt x="22052" y="8104"/>
                    </a:cubicBezTo>
                    <a:lnTo>
                      <a:pt x="21803" y="7953"/>
                    </a:lnTo>
                    <a:cubicBezTo>
                      <a:pt x="21780" y="7950"/>
                      <a:pt x="21756" y="7946"/>
                      <a:pt x="21733" y="7943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0"/>
            <p:cNvSpPr/>
            <p:nvPr/>
          </p:nvSpPr>
          <p:spPr>
            <a:xfrm>
              <a:off x="-3914976" y="2652611"/>
              <a:ext cx="284120" cy="244257"/>
            </a:xfrm>
            <a:custGeom>
              <a:avLst/>
              <a:gdLst/>
              <a:ahLst/>
              <a:cxnLst/>
              <a:rect l="l" t="t" r="r" b="b"/>
              <a:pathLst>
                <a:path w="3856" h="3315" extrusionOk="0">
                  <a:moveTo>
                    <a:pt x="3856" y="1"/>
                  </a:moveTo>
                  <a:lnTo>
                    <a:pt x="3856" y="1"/>
                  </a:lnTo>
                  <a:cubicBezTo>
                    <a:pt x="2597" y="1081"/>
                    <a:pt x="1239" y="2247"/>
                    <a:pt x="0" y="3315"/>
                  </a:cubicBezTo>
                  <a:cubicBezTo>
                    <a:pt x="1239" y="2247"/>
                    <a:pt x="2600" y="1081"/>
                    <a:pt x="3856" y="1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0"/>
            <p:cNvSpPr/>
            <p:nvPr/>
          </p:nvSpPr>
          <p:spPr>
            <a:xfrm>
              <a:off x="-4501719" y="2652611"/>
              <a:ext cx="870853" cy="1096322"/>
            </a:xfrm>
            <a:custGeom>
              <a:avLst/>
              <a:gdLst/>
              <a:ahLst/>
              <a:cxnLst/>
              <a:rect l="l" t="t" r="r" b="b"/>
              <a:pathLst>
                <a:path w="11819" h="14879" extrusionOk="0">
                  <a:moveTo>
                    <a:pt x="11819" y="1"/>
                  </a:moveTo>
                  <a:lnTo>
                    <a:pt x="11819" y="1"/>
                  </a:lnTo>
                  <a:cubicBezTo>
                    <a:pt x="10563" y="1081"/>
                    <a:pt x="9202" y="2247"/>
                    <a:pt x="7963" y="3315"/>
                  </a:cubicBezTo>
                  <a:cubicBezTo>
                    <a:pt x="6197" y="4843"/>
                    <a:pt x="4679" y="6179"/>
                    <a:pt x="4061" y="6794"/>
                  </a:cubicBezTo>
                  <a:cubicBezTo>
                    <a:pt x="4061" y="6798"/>
                    <a:pt x="4057" y="6798"/>
                    <a:pt x="4057" y="6798"/>
                  </a:cubicBezTo>
                  <a:cubicBezTo>
                    <a:pt x="2348" y="8507"/>
                    <a:pt x="286" y="12705"/>
                    <a:pt x="1" y="14411"/>
                  </a:cubicBezTo>
                  <a:cubicBezTo>
                    <a:pt x="283" y="14737"/>
                    <a:pt x="961" y="14878"/>
                    <a:pt x="1901" y="14878"/>
                  </a:cubicBezTo>
                  <a:cubicBezTo>
                    <a:pt x="2728" y="14878"/>
                    <a:pt x="3755" y="14771"/>
                    <a:pt x="4890" y="14586"/>
                  </a:cubicBezTo>
                  <a:cubicBezTo>
                    <a:pt x="5515" y="13629"/>
                    <a:pt x="6331" y="12840"/>
                    <a:pt x="7278" y="12245"/>
                  </a:cubicBezTo>
                  <a:cubicBezTo>
                    <a:pt x="6989" y="10580"/>
                    <a:pt x="7342" y="8789"/>
                    <a:pt x="7909" y="7231"/>
                  </a:cubicBezTo>
                  <a:cubicBezTo>
                    <a:pt x="8823" y="4733"/>
                    <a:pt x="10190" y="2267"/>
                    <a:pt x="11819" y="1"/>
                  </a:cubicBez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0"/>
            <p:cNvSpPr/>
            <p:nvPr/>
          </p:nvSpPr>
          <p:spPr>
            <a:xfrm>
              <a:off x="-1933621" y="468260"/>
              <a:ext cx="368" cy="3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0"/>
            <p:cNvSpPr/>
            <p:nvPr/>
          </p:nvSpPr>
          <p:spPr>
            <a:xfrm>
              <a:off x="-3192654" y="74"/>
              <a:ext cx="1629046" cy="1084164"/>
            </a:xfrm>
            <a:custGeom>
              <a:avLst/>
              <a:gdLst/>
              <a:ahLst/>
              <a:cxnLst/>
              <a:rect l="l" t="t" r="r" b="b"/>
              <a:pathLst>
                <a:path w="22109" h="14714" extrusionOk="0">
                  <a:moveTo>
                    <a:pt x="0" y="5908"/>
                  </a:moveTo>
                  <a:cubicBezTo>
                    <a:pt x="0" y="5908"/>
                    <a:pt x="0" y="5908"/>
                    <a:pt x="0" y="5908"/>
                  </a:cubicBezTo>
                  <a:cubicBezTo>
                    <a:pt x="0" y="5908"/>
                    <a:pt x="0" y="5908"/>
                    <a:pt x="0" y="5908"/>
                  </a:cubicBezTo>
                  <a:close/>
                  <a:moveTo>
                    <a:pt x="4118" y="0"/>
                  </a:moveTo>
                  <a:cubicBezTo>
                    <a:pt x="2234" y="0"/>
                    <a:pt x="894" y="2620"/>
                    <a:pt x="0" y="5908"/>
                  </a:cubicBezTo>
                  <a:cubicBezTo>
                    <a:pt x="1008" y="5549"/>
                    <a:pt x="2086" y="5384"/>
                    <a:pt x="3207" y="5384"/>
                  </a:cubicBezTo>
                  <a:cubicBezTo>
                    <a:pt x="3792" y="5384"/>
                    <a:pt x="4387" y="5428"/>
                    <a:pt x="4994" y="5512"/>
                  </a:cubicBezTo>
                  <a:lnTo>
                    <a:pt x="6915" y="4058"/>
                  </a:lnTo>
                  <a:lnTo>
                    <a:pt x="10737" y="5411"/>
                  </a:lnTo>
                  <a:lnTo>
                    <a:pt x="14136" y="9031"/>
                  </a:lnTo>
                  <a:cubicBezTo>
                    <a:pt x="16984" y="10683"/>
                    <a:pt x="19735" y="12715"/>
                    <a:pt x="22109" y="14713"/>
                  </a:cubicBezTo>
                  <a:cubicBezTo>
                    <a:pt x="21810" y="11503"/>
                    <a:pt x="21011" y="9300"/>
                    <a:pt x="17148" y="6398"/>
                  </a:cubicBezTo>
                  <a:cubicBezTo>
                    <a:pt x="17139" y="6395"/>
                    <a:pt x="17131" y="6388"/>
                    <a:pt x="17125" y="6381"/>
                  </a:cubicBezTo>
                  <a:cubicBezTo>
                    <a:pt x="17122" y="6378"/>
                    <a:pt x="17118" y="6378"/>
                    <a:pt x="17115" y="6375"/>
                  </a:cubicBezTo>
                  <a:cubicBezTo>
                    <a:pt x="17115" y="6375"/>
                    <a:pt x="17111" y="6375"/>
                    <a:pt x="17111" y="6371"/>
                  </a:cubicBezTo>
                  <a:cubicBezTo>
                    <a:pt x="17105" y="6368"/>
                    <a:pt x="17098" y="6361"/>
                    <a:pt x="17091" y="6358"/>
                  </a:cubicBezTo>
                  <a:lnTo>
                    <a:pt x="17088" y="6355"/>
                  </a:lnTo>
                  <a:cubicBezTo>
                    <a:pt x="17085" y="6355"/>
                    <a:pt x="17081" y="6351"/>
                    <a:pt x="17081" y="6348"/>
                  </a:cubicBezTo>
                  <a:lnTo>
                    <a:pt x="17078" y="6348"/>
                  </a:lnTo>
                  <a:cubicBezTo>
                    <a:pt x="17075" y="6344"/>
                    <a:pt x="17071" y="6341"/>
                    <a:pt x="17068" y="6338"/>
                  </a:cubicBezTo>
                  <a:cubicBezTo>
                    <a:pt x="11275" y="2018"/>
                    <a:pt x="4595" y="54"/>
                    <a:pt x="4595" y="54"/>
                  </a:cubicBezTo>
                  <a:cubicBezTo>
                    <a:pt x="4433" y="17"/>
                    <a:pt x="4272" y="0"/>
                    <a:pt x="4118" y="0"/>
                  </a:cubicBez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0"/>
            <p:cNvSpPr/>
            <p:nvPr/>
          </p:nvSpPr>
          <p:spPr>
            <a:xfrm>
              <a:off x="-2824678" y="299008"/>
              <a:ext cx="673679" cy="366497"/>
            </a:xfrm>
            <a:custGeom>
              <a:avLst/>
              <a:gdLst/>
              <a:ahLst/>
              <a:cxnLst/>
              <a:rect l="l" t="t" r="r" b="b"/>
              <a:pathLst>
                <a:path w="9143" h="4974" extrusionOk="0">
                  <a:moveTo>
                    <a:pt x="1921" y="1"/>
                  </a:moveTo>
                  <a:lnTo>
                    <a:pt x="0" y="1455"/>
                  </a:lnTo>
                  <a:cubicBezTo>
                    <a:pt x="2929" y="1861"/>
                    <a:pt x="6092" y="3201"/>
                    <a:pt x="9142" y="4974"/>
                  </a:cubicBezTo>
                  <a:lnTo>
                    <a:pt x="5743" y="1354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2B96799-8FDF-465C-A48B-0C2CCFC57256}"/>
              </a:ext>
            </a:extLst>
          </p:cNvPr>
          <p:cNvSpPr txBox="1"/>
          <p:nvPr/>
        </p:nvSpPr>
        <p:spPr>
          <a:xfrm>
            <a:off x="2050005" y="4615249"/>
            <a:ext cx="5615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Observa este texto, es una caricatura. ¿Qué piensas de lo que expresa Mafalda?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B625E8-78D1-45FE-AC7A-6597D34FA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63" y="1414714"/>
            <a:ext cx="7401958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49"/>
          <p:cNvPicPr preferRelativeResize="0"/>
          <p:nvPr/>
        </p:nvPicPr>
        <p:blipFill rotWithShape="1">
          <a:blip r:embed="rId3">
            <a:alphaModFix/>
          </a:blip>
          <a:srcRect l="31675" b="56898"/>
          <a:stretch/>
        </p:blipFill>
        <p:spPr>
          <a:xfrm rot="10800000" flipH="1">
            <a:off x="3684600" y="3534245"/>
            <a:ext cx="5459400" cy="1609254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49"/>
          <p:cNvSpPr/>
          <p:nvPr/>
        </p:nvSpPr>
        <p:spPr>
          <a:xfrm flipH="1">
            <a:off x="6170508" y="-38875"/>
            <a:ext cx="2439369" cy="3069326"/>
          </a:xfrm>
          <a:custGeom>
            <a:avLst/>
            <a:gdLst/>
            <a:ahLst/>
            <a:cxnLst/>
            <a:rect l="l" t="t" r="r" b="b"/>
            <a:pathLst>
              <a:path w="31288" h="39368" extrusionOk="0">
                <a:moveTo>
                  <a:pt x="710" y="1"/>
                </a:moveTo>
                <a:lnTo>
                  <a:pt x="8992" y="15231"/>
                </a:lnTo>
                <a:lnTo>
                  <a:pt x="0" y="20729"/>
                </a:lnTo>
                <a:lnTo>
                  <a:pt x="12997" y="39368"/>
                </a:lnTo>
                <a:lnTo>
                  <a:pt x="14125" y="25150"/>
                </a:lnTo>
                <a:lnTo>
                  <a:pt x="28674" y="18147"/>
                </a:lnTo>
                <a:lnTo>
                  <a:pt x="31287" y="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1" name="Google Shape;1641;p49"/>
          <p:cNvGrpSpPr/>
          <p:nvPr/>
        </p:nvGrpSpPr>
        <p:grpSpPr>
          <a:xfrm>
            <a:off x="912700" y="1052975"/>
            <a:ext cx="2439361" cy="4175853"/>
            <a:chOff x="912700" y="1052975"/>
            <a:chExt cx="2439361" cy="4175853"/>
          </a:xfrm>
        </p:grpSpPr>
        <p:sp>
          <p:nvSpPr>
            <p:cNvPr id="1642" name="Google Shape;1642;p49"/>
            <p:cNvSpPr/>
            <p:nvPr/>
          </p:nvSpPr>
          <p:spPr>
            <a:xfrm>
              <a:off x="912700" y="4187400"/>
              <a:ext cx="1921369" cy="1041428"/>
            </a:xfrm>
            <a:custGeom>
              <a:avLst/>
              <a:gdLst/>
              <a:ahLst/>
              <a:cxnLst/>
              <a:rect l="l" t="t" r="r" b="b"/>
              <a:pathLst>
                <a:path w="60231" h="31099" extrusionOk="0">
                  <a:moveTo>
                    <a:pt x="37330" y="0"/>
                  </a:moveTo>
                  <a:lnTo>
                    <a:pt x="33724" y="1116"/>
                  </a:lnTo>
                  <a:lnTo>
                    <a:pt x="1" y="31098"/>
                  </a:lnTo>
                  <a:lnTo>
                    <a:pt x="1" y="31098"/>
                  </a:lnTo>
                  <a:lnTo>
                    <a:pt x="17938" y="30925"/>
                  </a:lnTo>
                  <a:lnTo>
                    <a:pt x="41364" y="30925"/>
                  </a:lnTo>
                  <a:lnTo>
                    <a:pt x="60231" y="1469"/>
                  </a:lnTo>
                  <a:lnTo>
                    <a:pt x="38608" y="20529"/>
                  </a:lnTo>
                  <a:lnTo>
                    <a:pt x="22057" y="18648"/>
                  </a:lnTo>
                  <a:lnTo>
                    <a:pt x="37330" y="0"/>
                  </a:lnTo>
                  <a:close/>
                </a:path>
              </a:pathLst>
            </a:custGeom>
            <a:solidFill>
              <a:srgbClr val="20293B">
                <a:alpha val="8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3" name="Google Shape;1643;p49"/>
            <p:cNvGrpSpPr/>
            <p:nvPr/>
          </p:nvGrpSpPr>
          <p:grpSpPr>
            <a:xfrm>
              <a:off x="1430625" y="1052975"/>
              <a:ext cx="1921436" cy="3292560"/>
              <a:chOff x="1430625" y="1052975"/>
              <a:chExt cx="1921436" cy="3292560"/>
            </a:xfrm>
          </p:grpSpPr>
          <p:sp>
            <p:nvSpPr>
              <p:cNvPr id="1644" name="Google Shape;1644;p49"/>
              <p:cNvSpPr/>
              <p:nvPr/>
            </p:nvSpPr>
            <p:spPr>
              <a:xfrm>
                <a:off x="1430625" y="1314812"/>
                <a:ext cx="1921436" cy="1827663"/>
              </a:xfrm>
              <a:custGeom>
                <a:avLst/>
                <a:gdLst/>
                <a:ahLst/>
                <a:cxnLst/>
                <a:rect l="l" t="t" r="r" b="b"/>
                <a:pathLst>
                  <a:path w="46144" h="43892" extrusionOk="0">
                    <a:moveTo>
                      <a:pt x="30656" y="0"/>
                    </a:moveTo>
                    <a:lnTo>
                      <a:pt x="12382" y="5232"/>
                    </a:lnTo>
                    <a:cubicBezTo>
                      <a:pt x="12382" y="5232"/>
                      <a:pt x="12721" y="11751"/>
                      <a:pt x="10874" y="14852"/>
                    </a:cubicBezTo>
                    <a:cubicBezTo>
                      <a:pt x="9024" y="17956"/>
                      <a:pt x="1" y="25728"/>
                      <a:pt x="4271" y="34480"/>
                    </a:cubicBezTo>
                    <a:cubicBezTo>
                      <a:pt x="8544" y="43231"/>
                      <a:pt x="9469" y="43562"/>
                      <a:pt x="9469" y="43562"/>
                    </a:cubicBezTo>
                    <a:cubicBezTo>
                      <a:pt x="9469" y="43562"/>
                      <a:pt x="20548" y="40008"/>
                      <a:pt x="27507" y="40008"/>
                    </a:cubicBezTo>
                    <a:cubicBezTo>
                      <a:pt x="28012" y="40008"/>
                      <a:pt x="28494" y="40026"/>
                      <a:pt x="28950" y="40066"/>
                    </a:cubicBezTo>
                    <a:lnTo>
                      <a:pt x="31018" y="33444"/>
                    </a:lnTo>
                    <a:lnTo>
                      <a:pt x="31018" y="33444"/>
                    </a:lnTo>
                    <a:lnTo>
                      <a:pt x="30146" y="40445"/>
                    </a:lnTo>
                    <a:lnTo>
                      <a:pt x="33253" y="41773"/>
                    </a:lnTo>
                    <a:lnTo>
                      <a:pt x="34276" y="38525"/>
                    </a:lnTo>
                    <a:lnTo>
                      <a:pt x="34366" y="41729"/>
                    </a:lnTo>
                    <a:lnTo>
                      <a:pt x="38894" y="43891"/>
                    </a:lnTo>
                    <a:cubicBezTo>
                      <a:pt x="38894" y="43891"/>
                      <a:pt x="46144" y="28560"/>
                      <a:pt x="41254" y="23221"/>
                    </a:cubicBezTo>
                    <a:cubicBezTo>
                      <a:pt x="36364" y="17878"/>
                      <a:pt x="31259" y="14792"/>
                      <a:pt x="30947" y="10434"/>
                    </a:cubicBezTo>
                    <a:cubicBezTo>
                      <a:pt x="30633" y="6077"/>
                      <a:pt x="30656" y="1"/>
                      <a:pt x="30656" y="0"/>
                    </a:cubicBezTo>
                    <a:close/>
                  </a:path>
                </a:pathLst>
              </a:custGeom>
              <a:solidFill>
                <a:srgbClr val="642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9"/>
              <p:cNvSpPr/>
              <p:nvPr/>
            </p:nvSpPr>
            <p:spPr>
              <a:xfrm>
                <a:off x="2476435" y="2449481"/>
                <a:ext cx="167643" cy="1084764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6051" extrusionOk="0">
                    <a:moveTo>
                      <a:pt x="1660" y="1"/>
                    </a:moveTo>
                    <a:lnTo>
                      <a:pt x="0" y="3215"/>
                    </a:lnTo>
                    <a:lnTo>
                      <a:pt x="2695" y="25946"/>
                    </a:lnTo>
                    <a:lnTo>
                      <a:pt x="4025" y="26050"/>
                    </a:lnTo>
                    <a:lnTo>
                      <a:pt x="4025" y="26050"/>
                    </a:lnTo>
                    <a:lnTo>
                      <a:pt x="1660" y="1"/>
                    </a:ln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9"/>
              <p:cNvSpPr/>
              <p:nvPr/>
            </p:nvSpPr>
            <p:spPr>
              <a:xfrm>
                <a:off x="2158507" y="1897782"/>
                <a:ext cx="544193" cy="552188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261" extrusionOk="0">
                    <a:moveTo>
                      <a:pt x="12602" y="0"/>
                    </a:moveTo>
                    <a:lnTo>
                      <a:pt x="3010" y="1254"/>
                    </a:lnTo>
                    <a:cubicBezTo>
                      <a:pt x="1746" y="1539"/>
                      <a:pt x="0" y="2377"/>
                      <a:pt x="0" y="2377"/>
                    </a:cubicBezTo>
                    <a:cubicBezTo>
                      <a:pt x="81" y="3238"/>
                      <a:pt x="1860" y="6121"/>
                      <a:pt x="3127" y="7662"/>
                    </a:cubicBezTo>
                    <a:cubicBezTo>
                      <a:pt x="4391" y="9208"/>
                      <a:pt x="4545" y="13260"/>
                      <a:pt x="4545" y="13260"/>
                    </a:cubicBezTo>
                    <a:lnTo>
                      <a:pt x="9895" y="12737"/>
                    </a:lnTo>
                    <a:cubicBezTo>
                      <a:pt x="9895" y="12737"/>
                      <a:pt x="10082" y="12603"/>
                      <a:pt x="11577" y="9211"/>
                    </a:cubicBezTo>
                    <a:cubicBezTo>
                      <a:pt x="13068" y="5819"/>
                      <a:pt x="12602" y="0"/>
                      <a:pt x="12602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9"/>
              <p:cNvSpPr/>
              <p:nvPr/>
            </p:nvSpPr>
            <p:spPr>
              <a:xfrm>
                <a:off x="2260485" y="1907610"/>
                <a:ext cx="345362" cy="299641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7196" extrusionOk="0">
                    <a:moveTo>
                      <a:pt x="7826" y="0"/>
                    </a:moveTo>
                    <a:cubicBezTo>
                      <a:pt x="6716" y="0"/>
                      <a:pt x="3734" y="114"/>
                      <a:pt x="1" y="1169"/>
                    </a:cubicBezTo>
                    <a:cubicBezTo>
                      <a:pt x="1" y="1169"/>
                      <a:pt x="2120" y="5020"/>
                      <a:pt x="6007" y="7195"/>
                    </a:cubicBezTo>
                    <a:cubicBezTo>
                      <a:pt x="6007" y="7195"/>
                      <a:pt x="8025" y="1565"/>
                      <a:pt x="8294" y="9"/>
                    </a:cubicBezTo>
                    <a:cubicBezTo>
                      <a:pt x="8294" y="9"/>
                      <a:pt x="8130" y="0"/>
                      <a:pt x="7826" y="0"/>
                    </a:cubicBezTo>
                    <a:close/>
                  </a:path>
                </a:pathLst>
              </a:custGeom>
              <a:solidFill>
                <a:srgbClr val="DB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9"/>
              <p:cNvSpPr/>
              <p:nvPr/>
            </p:nvSpPr>
            <p:spPr>
              <a:xfrm>
                <a:off x="1827171" y="1063510"/>
                <a:ext cx="1025260" cy="672819"/>
              </a:xfrm>
              <a:custGeom>
                <a:avLst/>
                <a:gdLst/>
                <a:ahLst/>
                <a:cxnLst/>
                <a:rect l="l" t="t" r="r" b="b"/>
                <a:pathLst>
                  <a:path w="24622" h="16158" extrusionOk="0">
                    <a:moveTo>
                      <a:pt x="12706" y="0"/>
                    </a:moveTo>
                    <a:cubicBezTo>
                      <a:pt x="8106" y="0"/>
                      <a:pt x="4070" y="2313"/>
                      <a:pt x="3784" y="4809"/>
                    </a:cubicBezTo>
                    <a:cubicBezTo>
                      <a:pt x="3488" y="7400"/>
                      <a:pt x="3541" y="7732"/>
                      <a:pt x="3549" y="7762"/>
                    </a:cubicBezTo>
                    <a:lnTo>
                      <a:pt x="3549" y="7762"/>
                    </a:lnTo>
                    <a:cubicBezTo>
                      <a:pt x="3534" y="7714"/>
                      <a:pt x="3315" y="7005"/>
                      <a:pt x="2606" y="7005"/>
                    </a:cubicBezTo>
                    <a:cubicBezTo>
                      <a:pt x="2569" y="7005"/>
                      <a:pt x="2530" y="7007"/>
                      <a:pt x="2491" y="7011"/>
                    </a:cubicBezTo>
                    <a:cubicBezTo>
                      <a:pt x="1666" y="7095"/>
                      <a:pt x="0" y="9002"/>
                      <a:pt x="1052" y="10775"/>
                    </a:cubicBezTo>
                    <a:cubicBezTo>
                      <a:pt x="1724" y="11902"/>
                      <a:pt x="2499" y="12323"/>
                      <a:pt x="3166" y="12323"/>
                    </a:cubicBezTo>
                    <a:cubicBezTo>
                      <a:pt x="3548" y="12323"/>
                      <a:pt x="3895" y="12185"/>
                      <a:pt x="4166" y="11961"/>
                    </a:cubicBezTo>
                    <a:cubicBezTo>
                      <a:pt x="4166" y="11961"/>
                      <a:pt x="6043" y="15289"/>
                      <a:pt x="11326" y="16053"/>
                    </a:cubicBezTo>
                    <a:cubicBezTo>
                      <a:pt x="11817" y="16124"/>
                      <a:pt x="12290" y="16157"/>
                      <a:pt x="12745" y="16157"/>
                    </a:cubicBezTo>
                    <a:cubicBezTo>
                      <a:pt x="17191" y="16157"/>
                      <a:pt x="19909" y="13025"/>
                      <a:pt x="20462" y="11402"/>
                    </a:cubicBezTo>
                    <a:cubicBezTo>
                      <a:pt x="21076" y="9609"/>
                      <a:pt x="20935" y="9199"/>
                      <a:pt x="20935" y="9199"/>
                    </a:cubicBezTo>
                    <a:lnTo>
                      <a:pt x="20935" y="9199"/>
                    </a:lnTo>
                    <a:cubicBezTo>
                      <a:pt x="20935" y="9199"/>
                      <a:pt x="21501" y="9374"/>
                      <a:pt x="22116" y="9374"/>
                    </a:cubicBezTo>
                    <a:cubicBezTo>
                      <a:pt x="22641" y="9374"/>
                      <a:pt x="23201" y="9247"/>
                      <a:pt x="23479" y="8777"/>
                    </a:cubicBezTo>
                    <a:cubicBezTo>
                      <a:pt x="24059" y="7791"/>
                      <a:pt x="24621" y="4704"/>
                      <a:pt x="23153" y="4704"/>
                    </a:cubicBezTo>
                    <a:cubicBezTo>
                      <a:pt x="23104" y="4704"/>
                      <a:pt x="23053" y="4708"/>
                      <a:pt x="23000" y="4714"/>
                    </a:cubicBezTo>
                    <a:cubicBezTo>
                      <a:pt x="21344" y="4932"/>
                      <a:pt x="21133" y="6035"/>
                      <a:pt x="21133" y="6035"/>
                    </a:cubicBezTo>
                    <a:cubicBezTo>
                      <a:pt x="21133" y="6035"/>
                      <a:pt x="19343" y="646"/>
                      <a:pt x="14172" y="79"/>
                    </a:cubicBezTo>
                    <a:cubicBezTo>
                      <a:pt x="13679" y="26"/>
                      <a:pt x="13190" y="0"/>
                      <a:pt x="12706" y="0"/>
                    </a:cubicBezTo>
                    <a:close/>
                  </a:path>
                </a:pathLst>
              </a:custGeom>
              <a:solidFill>
                <a:srgbClr val="EBA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9"/>
              <p:cNvSpPr/>
              <p:nvPr/>
            </p:nvSpPr>
            <p:spPr>
              <a:xfrm>
                <a:off x="2149304" y="1176481"/>
                <a:ext cx="352566" cy="184923"/>
              </a:xfrm>
              <a:custGeom>
                <a:avLst/>
                <a:gdLst/>
                <a:ahLst/>
                <a:cxnLst/>
                <a:rect l="l" t="t" r="r" b="b"/>
                <a:pathLst>
                  <a:path w="8467" h="4441" extrusionOk="0">
                    <a:moveTo>
                      <a:pt x="5827" y="1"/>
                    </a:moveTo>
                    <a:cubicBezTo>
                      <a:pt x="5591" y="1"/>
                      <a:pt x="5375" y="56"/>
                      <a:pt x="5198" y="192"/>
                    </a:cubicBezTo>
                    <a:cubicBezTo>
                      <a:pt x="4199" y="953"/>
                      <a:pt x="4250" y="1449"/>
                      <a:pt x="4250" y="1449"/>
                    </a:cubicBezTo>
                    <a:cubicBezTo>
                      <a:pt x="4250" y="1449"/>
                      <a:pt x="3660" y="832"/>
                      <a:pt x="2539" y="832"/>
                    </a:cubicBezTo>
                    <a:cubicBezTo>
                      <a:pt x="2344" y="832"/>
                      <a:pt x="2131" y="851"/>
                      <a:pt x="1904" y="895"/>
                    </a:cubicBezTo>
                    <a:cubicBezTo>
                      <a:pt x="680" y="1137"/>
                      <a:pt x="0" y="2853"/>
                      <a:pt x="0" y="2853"/>
                    </a:cubicBezTo>
                    <a:cubicBezTo>
                      <a:pt x="0" y="2853"/>
                      <a:pt x="1693" y="4395"/>
                      <a:pt x="2638" y="4439"/>
                    </a:cubicBezTo>
                    <a:cubicBezTo>
                      <a:pt x="2660" y="4440"/>
                      <a:pt x="2682" y="4440"/>
                      <a:pt x="2704" y="4440"/>
                    </a:cubicBezTo>
                    <a:cubicBezTo>
                      <a:pt x="3624" y="4440"/>
                      <a:pt x="4525" y="3514"/>
                      <a:pt x="4525" y="3514"/>
                    </a:cubicBezTo>
                    <a:cubicBezTo>
                      <a:pt x="4525" y="3514"/>
                      <a:pt x="5523" y="3835"/>
                      <a:pt x="6276" y="3835"/>
                    </a:cubicBezTo>
                    <a:cubicBezTo>
                      <a:pt x="6471" y="3835"/>
                      <a:pt x="6650" y="3813"/>
                      <a:pt x="6790" y="3758"/>
                    </a:cubicBezTo>
                    <a:cubicBezTo>
                      <a:pt x="7474" y="3497"/>
                      <a:pt x="8467" y="1204"/>
                      <a:pt x="8467" y="1204"/>
                    </a:cubicBezTo>
                    <a:cubicBezTo>
                      <a:pt x="8467" y="1204"/>
                      <a:pt x="6927" y="1"/>
                      <a:pt x="5827" y="1"/>
                    </a:cubicBezTo>
                    <a:close/>
                  </a:path>
                </a:pathLst>
              </a:custGeom>
              <a:solidFill>
                <a:srgbClr val="20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9"/>
              <p:cNvSpPr/>
              <p:nvPr/>
            </p:nvSpPr>
            <p:spPr>
              <a:xfrm>
                <a:off x="2223258" y="1259471"/>
                <a:ext cx="83613" cy="45637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96" extrusionOk="0">
                    <a:moveTo>
                      <a:pt x="1106" y="0"/>
                    </a:moveTo>
                    <a:cubicBezTo>
                      <a:pt x="1086" y="0"/>
                      <a:pt x="1066" y="1"/>
                      <a:pt x="1046" y="2"/>
                    </a:cubicBezTo>
                    <a:cubicBezTo>
                      <a:pt x="235" y="53"/>
                      <a:pt x="0" y="539"/>
                      <a:pt x="0" y="539"/>
                    </a:cubicBezTo>
                    <a:cubicBezTo>
                      <a:pt x="0" y="539"/>
                      <a:pt x="545" y="1095"/>
                      <a:pt x="1306" y="1095"/>
                    </a:cubicBezTo>
                    <a:cubicBezTo>
                      <a:pt x="1519" y="1095"/>
                      <a:pt x="1749" y="1052"/>
                      <a:pt x="1988" y="941"/>
                    </a:cubicBezTo>
                    <a:cubicBezTo>
                      <a:pt x="2008" y="931"/>
                      <a:pt x="1867" y="0"/>
                      <a:pt x="11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9"/>
              <p:cNvSpPr/>
              <p:nvPr/>
            </p:nvSpPr>
            <p:spPr>
              <a:xfrm>
                <a:off x="2339936" y="1241399"/>
                <a:ext cx="66041" cy="5392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295" extrusionOk="0">
                    <a:moveTo>
                      <a:pt x="919" y="0"/>
                    </a:moveTo>
                    <a:cubicBezTo>
                      <a:pt x="0" y="34"/>
                      <a:pt x="349" y="1294"/>
                      <a:pt x="349" y="1294"/>
                    </a:cubicBezTo>
                    <a:cubicBezTo>
                      <a:pt x="360" y="1295"/>
                      <a:pt x="371" y="1295"/>
                      <a:pt x="381" y="1295"/>
                    </a:cubicBezTo>
                    <a:cubicBezTo>
                      <a:pt x="1470" y="1295"/>
                      <a:pt x="1586" y="108"/>
                      <a:pt x="1586" y="108"/>
                    </a:cubicBezTo>
                    <a:lnTo>
                      <a:pt x="9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9"/>
              <p:cNvSpPr/>
              <p:nvPr/>
            </p:nvSpPr>
            <p:spPr>
              <a:xfrm>
                <a:off x="2294714" y="1322765"/>
                <a:ext cx="95605" cy="5159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1239" extrusionOk="0">
                    <a:moveTo>
                      <a:pt x="1033" y="1"/>
                    </a:moveTo>
                    <a:cubicBezTo>
                      <a:pt x="1033" y="1"/>
                      <a:pt x="0" y="564"/>
                      <a:pt x="436" y="1030"/>
                    </a:cubicBezTo>
                    <a:cubicBezTo>
                      <a:pt x="574" y="1176"/>
                      <a:pt x="776" y="1239"/>
                      <a:pt x="992" y="1239"/>
                    </a:cubicBezTo>
                    <a:cubicBezTo>
                      <a:pt x="1460" y="1239"/>
                      <a:pt x="1998" y="946"/>
                      <a:pt x="2119" y="570"/>
                    </a:cubicBezTo>
                    <a:cubicBezTo>
                      <a:pt x="2296" y="17"/>
                      <a:pt x="1033" y="1"/>
                      <a:pt x="1033" y="1"/>
                    </a:cubicBez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9"/>
              <p:cNvSpPr/>
              <p:nvPr/>
            </p:nvSpPr>
            <p:spPr>
              <a:xfrm>
                <a:off x="2224508" y="1363115"/>
                <a:ext cx="232143" cy="152319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3658" extrusionOk="0">
                    <a:moveTo>
                      <a:pt x="5575" y="0"/>
                    </a:moveTo>
                    <a:lnTo>
                      <a:pt x="4874" y="238"/>
                    </a:lnTo>
                    <a:cubicBezTo>
                      <a:pt x="4170" y="476"/>
                      <a:pt x="3966" y="509"/>
                      <a:pt x="2668" y="788"/>
                    </a:cubicBezTo>
                    <a:cubicBezTo>
                      <a:pt x="2349" y="857"/>
                      <a:pt x="2026" y="883"/>
                      <a:pt x="1720" y="883"/>
                    </a:cubicBezTo>
                    <a:cubicBezTo>
                      <a:pt x="779" y="883"/>
                      <a:pt x="0" y="637"/>
                      <a:pt x="0" y="637"/>
                    </a:cubicBezTo>
                    <a:lnTo>
                      <a:pt x="0" y="637"/>
                    </a:lnTo>
                    <a:cubicBezTo>
                      <a:pt x="373" y="1810"/>
                      <a:pt x="1958" y="3459"/>
                      <a:pt x="3087" y="3633"/>
                    </a:cubicBezTo>
                    <a:cubicBezTo>
                      <a:pt x="3193" y="3649"/>
                      <a:pt x="3302" y="3657"/>
                      <a:pt x="3412" y="3657"/>
                    </a:cubicBezTo>
                    <a:cubicBezTo>
                      <a:pt x="4177" y="3657"/>
                      <a:pt x="4983" y="3283"/>
                      <a:pt x="5015" y="2876"/>
                    </a:cubicBezTo>
                    <a:cubicBezTo>
                      <a:pt x="5028" y="2739"/>
                      <a:pt x="5575" y="0"/>
                      <a:pt x="5575" y="0"/>
                    </a:cubicBezTo>
                    <a:close/>
                  </a:path>
                </a:pathLst>
              </a:custGeom>
              <a:solidFill>
                <a:srgbClr val="20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9"/>
              <p:cNvSpPr/>
              <p:nvPr/>
            </p:nvSpPr>
            <p:spPr>
              <a:xfrm>
                <a:off x="2256321" y="1372568"/>
                <a:ext cx="166685" cy="56797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364" extrusionOk="0">
                    <a:moveTo>
                      <a:pt x="4002" y="1"/>
                    </a:moveTo>
                    <a:lnTo>
                      <a:pt x="4002" y="1"/>
                    </a:lnTo>
                    <a:cubicBezTo>
                      <a:pt x="4002" y="1"/>
                      <a:pt x="2561" y="630"/>
                      <a:pt x="947" y="630"/>
                    </a:cubicBezTo>
                    <a:cubicBezTo>
                      <a:pt x="635" y="630"/>
                      <a:pt x="316" y="606"/>
                      <a:pt x="0" y="550"/>
                    </a:cubicBezTo>
                    <a:lnTo>
                      <a:pt x="0" y="550"/>
                    </a:lnTo>
                    <a:cubicBezTo>
                      <a:pt x="0" y="550"/>
                      <a:pt x="141" y="1003"/>
                      <a:pt x="450" y="1174"/>
                    </a:cubicBezTo>
                    <a:cubicBezTo>
                      <a:pt x="640" y="1279"/>
                      <a:pt x="1117" y="1363"/>
                      <a:pt x="1641" y="1363"/>
                    </a:cubicBezTo>
                    <a:cubicBezTo>
                      <a:pt x="1973" y="1363"/>
                      <a:pt x="2323" y="1329"/>
                      <a:pt x="2632" y="1245"/>
                    </a:cubicBezTo>
                    <a:cubicBezTo>
                      <a:pt x="3426" y="1023"/>
                      <a:pt x="3982" y="282"/>
                      <a:pt x="3982" y="282"/>
                    </a:cubicBezTo>
                    <a:lnTo>
                      <a:pt x="40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9"/>
              <p:cNvSpPr/>
              <p:nvPr/>
            </p:nvSpPr>
            <p:spPr>
              <a:xfrm>
                <a:off x="2279515" y="1459472"/>
                <a:ext cx="149904" cy="57088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371" extrusionOk="0">
                    <a:moveTo>
                      <a:pt x="1161" y="1"/>
                    </a:moveTo>
                    <a:cubicBezTo>
                      <a:pt x="443" y="1"/>
                      <a:pt x="0" y="230"/>
                      <a:pt x="0" y="230"/>
                    </a:cubicBezTo>
                    <a:cubicBezTo>
                      <a:pt x="716" y="1111"/>
                      <a:pt x="1453" y="1371"/>
                      <a:pt x="2072" y="1371"/>
                    </a:cubicBezTo>
                    <a:cubicBezTo>
                      <a:pt x="2956" y="1371"/>
                      <a:pt x="3600" y="844"/>
                      <a:pt x="3600" y="844"/>
                    </a:cubicBezTo>
                    <a:cubicBezTo>
                      <a:pt x="3600" y="844"/>
                      <a:pt x="3402" y="488"/>
                      <a:pt x="2132" y="137"/>
                    </a:cubicBezTo>
                    <a:cubicBezTo>
                      <a:pt x="1772" y="37"/>
                      <a:pt x="1445" y="1"/>
                      <a:pt x="1161" y="1"/>
                    </a:cubicBez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9"/>
              <p:cNvSpPr/>
              <p:nvPr/>
            </p:nvSpPr>
            <p:spPr>
              <a:xfrm>
                <a:off x="2224508" y="1360783"/>
                <a:ext cx="232143" cy="39641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952" extrusionOk="0">
                    <a:moveTo>
                      <a:pt x="5150" y="0"/>
                    </a:moveTo>
                    <a:cubicBezTo>
                      <a:pt x="4420" y="0"/>
                      <a:pt x="3442" y="382"/>
                      <a:pt x="2501" y="592"/>
                    </a:cubicBezTo>
                    <a:cubicBezTo>
                      <a:pt x="1986" y="707"/>
                      <a:pt x="1425" y="739"/>
                      <a:pt x="965" y="739"/>
                    </a:cubicBezTo>
                    <a:cubicBezTo>
                      <a:pt x="409" y="739"/>
                      <a:pt x="0" y="693"/>
                      <a:pt x="0" y="693"/>
                    </a:cubicBezTo>
                    <a:lnTo>
                      <a:pt x="0" y="693"/>
                    </a:lnTo>
                    <a:cubicBezTo>
                      <a:pt x="480" y="879"/>
                      <a:pt x="1021" y="952"/>
                      <a:pt x="1572" y="952"/>
                    </a:cubicBezTo>
                    <a:cubicBezTo>
                      <a:pt x="3509" y="952"/>
                      <a:pt x="5575" y="56"/>
                      <a:pt x="5575" y="56"/>
                    </a:cubicBezTo>
                    <a:cubicBezTo>
                      <a:pt x="5446" y="17"/>
                      <a:pt x="5303" y="0"/>
                      <a:pt x="5150" y="0"/>
                    </a:cubicBezTo>
                    <a:close/>
                  </a:path>
                </a:pathLst>
              </a:custGeom>
              <a:solidFill>
                <a:srgbClr val="AA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9"/>
              <p:cNvSpPr/>
              <p:nvPr/>
            </p:nvSpPr>
            <p:spPr>
              <a:xfrm>
                <a:off x="2224508" y="1389599"/>
                <a:ext cx="223357" cy="154526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3711" extrusionOk="0">
                    <a:moveTo>
                      <a:pt x="0" y="1"/>
                    </a:moveTo>
                    <a:cubicBezTo>
                      <a:pt x="24" y="299"/>
                      <a:pt x="496" y="1295"/>
                      <a:pt x="1177" y="2028"/>
                    </a:cubicBezTo>
                    <a:cubicBezTo>
                      <a:pt x="1562" y="2444"/>
                      <a:pt x="2481" y="3487"/>
                      <a:pt x="3386" y="3665"/>
                    </a:cubicBezTo>
                    <a:cubicBezTo>
                      <a:pt x="3546" y="3696"/>
                      <a:pt x="3706" y="3711"/>
                      <a:pt x="3861" y="3711"/>
                    </a:cubicBezTo>
                    <a:cubicBezTo>
                      <a:pt x="4576" y="3711"/>
                      <a:pt x="5169" y="3395"/>
                      <a:pt x="5125" y="2970"/>
                    </a:cubicBezTo>
                    <a:cubicBezTo>
                      <a:pt x="5072" y="2454"/>
                      <a:pt x="5363" y="424"/>
                      <a:pt x="5363" y="423"/>
                    </a:cubicBezTo>
                    <a:lnTo>
                      <a:pt x="5363" y="423"/>
                    </a:lnTo>
                    <a:cubicBezTo>
                      <a:pt x="5226" y="1023"/>
                      <a:pt x="5015" y="2240"/>
                      <a:pt x="5015" y="2240"/>
                    </a:cubicBezTo>
                    <a:cubicBezTo>
                      <a:pt x="4934" y="2957"/>
                      <a:pt x="3087" y="2997"/>
                      <a:pt x="3087" y="2997"/>
                    </a:cubicBezTo>
                    <a:cubicBezTo>
                      <a:pt x="1251" y="257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A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9"/>
              <p:cNvSpPr/>
              <p:nvPr/>
            </p:nvSpPr>
            <p:spPr>
              <a:xfrm>
                <a:off x="2316784" y="1357077"/>
                <a:ext cx="23027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96" extrusionOk="0">
                    <a:moveTo>
                      <a:pt x="133" y="0"/>
                    </a:moveTo>
                    <a:cubicBezTo>
                      <a:pt x="53" y="0"/>
                      <a:pt x="1" y="36"/>
                      <a:pt x="24" y="105"/>
                    </a:cubicBezTo>
                    <a:cubicBezTo>
                      <a:pt x="81" y="286"/>
                      <a:pt x="553" y="296"/>
                      <a:pt x="553" y="296"/>
                    </a:cubicBezTo>
                    <a:cubicBezTo>
                      <a:pt x="470" y="95"/>
                      <a:pt x="264" y="0"/>
                      <a:pt x="133" y="0"/>
                    </a:cubicBezTo>
                    <a:close/>
                  </a:path>
                </a:pathLst>
              </a:custGeom>
              <a:solidFill>
                <a:srgbClr val="88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9"/>
              <p:cNvSpPr/>
              <p:nvPr/>
            </p:nvSpPr>
            <p:spPr>
              <a:xfrm>
                <a:off x="1912160" y="1052975"/>
                <a:ext cx="505135" cy="720455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7302" extrusionOk="0">
                    <a:moveTo>
                      <a:pt x="9735" y="0"/>
                    </a:moveTo>
                    <a:cubicBezTo>
                      <a:pt x="7181" y="0"/>
                      <a:pt x="5199" y="1200"/>
                      <a:pt x="2930" y="2491"/>
                    </a:cubicBezTo>
                    <a:cubicBezTo>
                      <a:pt x="0" y="4160"/>
                      <a:pt x="450" y="7264"/>
                      <a:pt x="450" y="7264"/>
                    </a:cubicBezTo>
                    <a:cubicBezTo>
                      <a:pt x="476" y="7261"/>
                      <a:pt x="502" y="7260"/>
                      <a:pt x="527" y="7260"/>
                    </a:cubicBezTo>
                    <a:cubicBezTo>
                      <a:pt x="1147" y="7260"/>
                      <a:pt x="1508" y="8018"/>
                      <a:pt x="1508" y="8018"/>
                    </a:cubicBezTo>
                    <a:lnTo>
                      <a:pt x="1495" y="16696"/>
                    </a:lnTo>
                    <a:cubicBezTo>
                      <a:pt x="1495" y="16696"/>
                      <a:pt x="2195" y="17302"/>
                      <a:pt x="2243" y="17302"/>
                    </a:cubicBezTo>
                    <a:cubicBezTo>
                      <a:pt x="2247" y="17302"/>
                      <a:pt x="2247" y="17299"/>
                      <a:pt x="2243" y="17292"/>
                    </a:cubicBezTo>
                    <a:cubicBezTo>
                      <a:pt x="2186" y="17191"/>
                      <a:pt x="2149" y="10793"/>
                      <a:pt x="2005" y="9362"/>
                    </a:cubicBezTo>
                    <a:cubicBezTo>
                      <a:pt x="1861" y="7928"/>
                      <a:pt x="1629" y="6087"/>
                      <a:pt x="4328" y="5595"/>
                    </a:cubicBezTo>
                    <a:cubicBezTo>
                      <a:pt x="7023" y="5102"/>
                      <a:pt x="12131" y="332"/>
                      <a:pt x="12131" y="332"/>
                    </a:cubicBezTo>
                    <a:cubicBezTo>
                      <a:pt x="11269" y="102"/>
                      <a:pt x="10478" y="0"/>
                      <a:pt x="9735" y="0"/>
                    </a:cubicBezTo>
                    <a:close/>
                  </a:path>
                </a:pathLst>
              </a:custGeom>
              <a:solidFill>
                <a:srgbClr val="88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9"/>
              <p:cNvSpPr/>
              <p:nvPr/>
            </p:nvSpPr>
            <p:spPr>
              <a:xfrm>
                <a:off x="2008308" y="1066800"/>
                <a:ext cx="408988" cy="265622"/>
              </a:xfrm>
              <a:custGeom>
                <a:avLst/>
                <a:gdLst/>
                <a:ahLst/>
                <a:cxnLst/>
                <a:rect l="l" t="t" r="r" b="b"/>
                <a:pathLst>
                  <a:path w="9822" h="6379" extrusionOk="0">
                    <a:moveTo>
                      <a:pt x="9822" y="0"/>
                    </a:moveTo>
                    <a:cubicBezTo>
                      <a:pt x="9821" y="1"/>
                      <a:pt x="9391" y="1030"/>
                      <a:pt x="7351" y="2994"/>
                    </a:cubicBezTo>
                    <a:cubicBezTo>
                      <a:pt x="5310" y="4957"/>
                      <a:pt x="1" y="6379"/>
                      <a:pt x="1" y="6379"/>
                    </a:cubicBezTo>
                    <a:cubicBezTo>
                      <a:pt x="7937" y="5464"/>
                      <a:pt x="9821" y="2"/>
                      <a:pt x="9822" y="0"/>
                    </a:cubicBezTo>
                    <a:close/>
                  </a:path>
                </a:pathLst>
              </a:custGeom>
              <a:solidFill>
                <a:srgbClr val="88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9"/>
              <p:cNvSpPr/>
              <p:nvPr/>
            </p:nvSpPr>
            <p:spPr>
              <a:xfrm>
                <a:off x="2417263" y="1066800"/>
                <a:ext cx="301515" cy="248049"/>
              </a:xfrm>
              <a:custGeom>
                <a:avLst/>
                <a:gdLst/>
                <a:ahLst/>
                <a:cxnLst/>
                <a:rect l="l" t="t" r="r" b="b"/>
                <a:pathLst>
                  <a:path w="7241" h="5957" extrusionOk="0">
                    <a:moveTo>
                      <a:pt x="1" y="0"/>
                    </a:moveTo>
                    <a:cubicBezTo>
                      <a:pt x="1" y="1"/>
                      <a:pt x="1509" y="2320"/>
                      <a:pt x="3435" y="3845"/>
                    </a:cubicBezTo>
                    <a:cubicBezTo>
                      <a:pt x="5363" y="5370"/>
                      <a:pt x="6962" y="5956"/>
                      <a:pt x="6962" y="5956"/>
                    </a:cubicBezTo>
                    <a:cubicBezTo>
                      <a:pt x="6962" y="5956"/>
                      <a:pt x="7240" y="4385"/>
                      <a:pt x="6995" y="3644"/>
                    </a:cubicBezTo>
                    <a:cubicBezTo>
                      <a:pt x="6747" y="2906"/>
                      <a:pt x="3194" y="251"/>
                      <a:pt x="1596" y="12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8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9"/>
              <p:cNvSpPr/>
              <p:nvPr/>
            </p:nvSpPr>
            <p:spPr>
              <a:xfrm>
                <a:off x="2654241" y="1278668"/>
                <a:ext cx="57380" cy="5333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2808" extrusionOk="0">
                    <a:moveTo>
                      <a:pt x="1378" y="0"/>
                    </a:moveTo>
                    <a:lnTo>
                      <a:pt x="962" y="127"/>
                    </a:lnTo>
                    <a:lnTo>
                      <a:pt x="962" y="127"/>
                    </a:lnTo>
                    <a:cubicBezTo>
                      <a:pt x="962" y="127"/>
                      <a:pt x="962" y="127"/>
                      <a:pt x="962" y="127"/>
                    </a:cubicBezTo>
                    <a:lnTo>
                      <a:pt x="962" y="127"/>
                    </a:lnTo>
                    <a:cubicBezTo>
                      <a:pt x="962" y="127"/>
                      <a:pt x="962" y="127"/>
                      <a:pt x="962" y="127"/>
                    </a:cubicBezTo>
                    <a:lnTo>
                      <a:pt x="962" y="127"/>
                    </a:lnTo>
                    <a:lnTo>
                      <a:pt x="962" y="127"/>
                    </a:lnTo>
                    <a:cubicBezTo>
                      <a:pt x="962" y="153"/>
                      <a:pt x="1" y="12405"/>
                      <a:pt x="1" y="12405"/>
                    </a:cubicBezTo>
                    <a:lnTo>
                      <a:pt x="1137" y="12807"/>
                    </a:ln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88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9"/>
              <p:cNvSpPr/>
              <p:nvPr/>
            </p:nvSpPr>
            <p:spPr>
              <a:xfrm>
                <a:off x="2295547" y="1727388"/>
                <a:ext cx="272201" cy="246301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915" extrusionOk="0">
                    <a:moveTo>
                      <a:pt x="3450" y="0"/>
                    </a:moveTo>
                    <a:lnTo>
                      <a:pt x="2381" y="171"/>
                    </a:lnTo>
                    <a:lnTo>
                      <a:pt x="2397" y="4884"/>
                    </a:lnTo>
                    <a:lnTo>
                      <a:pt x="0" y="5370"/>
                    </a:lnTo>
                    <a:cubicBezTo>
                      <a:pt x="1064" y="5765"/>
                      <a:pt x="1993" y="5915"/>
                      <a:pt x="2791" y="5915"/>
                    </a:cubicBezTo>
                    <a:cubicBezTo>
                      <a:pt x="5325" y="5915"/>
                      <a:pt x="6536" y="4401"/>
                      <a:pt x="6536" y="4401"/>
                    </a:cubicBezTo>
                    <a:lnTo>
                      <a:pt x="6536" y="4401"/>
                    </a:lnTo>
                    <a:lnTo>
                      <a:pt x="3547" y="4696"/>
                    </a:lnTo>
                    <a:lnTo>
                      <a:pt x="3450" y="0"/>
                    </a:lnTo>
                    <a:close/>
                  </a:path>
                </a:pathLst>
              </a:custGeom>
              <a:solidFill>
                <a:srgbClr val="E89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9"/>
              <p:cNvSpPr/>
              <p:nvPr/>
            </p:nvSpPr>
            <p:spPr>
              <a:xfrm>
                <a:off x="1942474" y="2334510"/>
                <a:ext cx="449837" cy="14265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3426" extrusionOk="0">
                    <a:moveTo>
                      <a:pt x="1770" y="0"/>
                    </a:moveTo>
                    <a:lnTo>
                      <a:pt x="0" y="3425"/>
                    </a:lnTo>
                    <a:lnTo>
                      <a:pt x="9720" y="2541"/>
                    </a:lnTo>
                    <a:cubicBezTo>
                      <a:pt x="9720" y="2541"/>
                      <a:pt x="9679" y="2004"/>
                      <a:pt x="9794" y="1505"/>
                    </a:cubicBezTo>
                    <a:cubicBezTo>
                      <a:pt x="9828" y="1357"/>
                      <a:pt x="9929" y="1305"/>
                      <a:pt x="10055" y="1305"/>
                    </a:cubicBezTo>
                    <a:cubicBezTo>
                      <a:pt x="10358" y="1305"/>
                      <a:pt x="10802" y="1606"/>
                      <a:pt x="10802" y="1606"/>
                    </a:cubicBezTo>
                    <a:cubicBezTo>
                      <a:pt x="10802" y="1606"/>
                      <a:pt x="10759" y="1190"/>
                      <a:pt x="9803" y="794"/>
                    </a:cubicBezTo>
                    <a:cubicBezTo>
                      <a:pt x="9693" y="749"/>
                      <a:pt x="9596" y="728"/>
                      <a:pt x="9511" y="728"/>
                    </a:cubicBezTo>
                    <a:cubicBezTo>
                      <a:pt x="8855" y="728"/>
                      <a:pt x="8869" y="1911"/>
                      <a:pt x="8869" y="1911"/>
                    </a:cubicBezTo>
                    <a:cubicBezTo>
                      <a:pt x="8869" y="1911"/>
                      <a:pt x="8527" y="1907"/>
                      <a:pt x="5815" y="1397"/>
                    </a:cubicBezTo>
                    <a:cubicBezTo>
                      <a:pt x="4548" y="1159"/>
                      <a:pt x="3029" y="567"/>
                      <a:pt x="1770" y="0"/>
                    </a:cubicBezTo>
                    <a:close/>
                  </a:path>
                </a:pathLst>
              </a:custGeom>
              <a:solidFill>
                <a:srgbClr val="20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9"/>
              <p:cNvSpPr/>
              <p:nvPr/>
            </p:nvSpPr>
            <p:spPr>
              <a:xfrm>
                <a:off x="1714532" y="1996721"/>
                <a:ext cx="520209" cy="454334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0911" extrusionOk="0">
                    <a:moveTo>
                      <a:pt x="10662" y="1"/>
                    </a:moveTo>
                    <a:lnTo>
                      <a:pt x="0" y="6999"/>
                    </a:lnTo>
                    <a:cubicBezTo>
                      <a:pt x="2042" y="9000"/>
                      <a:pt x="5253" y="10639"/>
                      <a:pt x="5799" y="10911"/>
                    </a:cubicBezTo>
                    <a:lnTo>
                      <a:pt x="7244" y="8112"/>
                    </a:lnTo>
                    <a:cubicBezTo>
                      <a:pt x="5809" y="7469"/>
                      <a:pt x="4713" y="6862"/>
                      <a:pt x="4713" y="6862"/>
                    </a:cubicBezTo>
                    <a:lnTo>
                      <a:pt x="12167" y="3011"/>
                    </a:lnTo>
                    <a:cubicBezTo>
                      <a:pt x="12493" y="1191"/>
                      <a:pt x="10662" y="1"/>
                      <a:pt x="10662" y="1"/>
                    </a:cubicBezTo>
                    <a:close/>
                  </a:path>
                </a:pathLst>
              </a:custGeom>
              <a:solidFill>
                <a:srgbClr val="DB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9"/>
              <p:cNvSpPr/>
              <p:nvPr/>
            </p:nvSpPr>
            <p:spPr>
              <a:xfrm>
                <a:off x="2683265" y="1897782"/>
                <a:ext cx="479151" cy="445506"/>
              </a:xfrm>
              <a:custGeom>
                <a:avLst/>
                <a:gdLst/>
                <a:ahLst/>
                <a:cxnLst/>
                <a:rect l="l" t="t" r="r" b="b"/>
                <a:pathLst>
                  <a:path w="11507" h="10699" extrusionOk="0">
                    <a:moveTo>
                      <a:pt x="0" y="0"/>
                    </a:moveTo>
                    <a:lnTo>
                      <a:pt x="17" y="3942"/>
                    </a:lnTo>
                    <a:lnTo>
                      <a:pt x="5993" y="5306"/>
                    </a:lnTo>
                    <a:lnTo>
                      <a:pt x="3915" y="8176"/>
                    </a:lnTo>
                    <a:lnTo>
                      <a:pt x="5108" y="10699"/>
                    </a:lnTo>
                    <a:cubicBezTo>
                      <a:pt x="6375" y="9797"/>
                      <a:pt x="11507" y="4975"/>
                      <a:pt x="11507" y="4975"/>
                    </a:cubicBezTo>
                    <a:cubicBezTo>
                      <a:pt x="8168" y="309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B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9"/>
              <p:cNvSpPr/>
              <p:nvPr/>
            </p:nvSpPr>
            <p:spPr>
              <a:xfrm>
                <a:off x="2567295" y="2213211"/>
                <a:ext cx="335702" cy="264081"/>
              </a:xfrm>
              <a:custGeom>
                <a:avLst/>
                <a:gdLst/>
                <a:ahLst/>
                <a:cxnLst/>
                <a:rect l="l" t="t" r="r" b="b"/>
                <a:pathLst>
                  <a:path w="8062" h="6342" extrusionOk="0">
                    <a:moveTo>
                      <a:pt x="6674" y="0"/>
                    </a:moveTo>
                    <a:lnTo>
                      <a:pt x="1435" y="5034"/>
                    </a:lnTo>
                    <a:lnTo>
                      <a:pt x="898" y="3546"/>
                    </a:lnTo>
                    <a:lnTo>
                      <a:pt x="0" y="4491"/>
                    </a:lnTo>
                    <a:cubicBezTo>
                      <a:pt x="138" y="4462"/>
                      <a:pt x="249" y="4451"/>
                      <a:pt x="337" y="4451"/>
                    </a:cubicBezTo>
                    <a:cubicBezTo>
                      <a:pt x="687" y="4451"/>
                      <a:pt x="691" y="4632"/>
                      <a:pt x="691" y="4632"/>
                    </a:cubicBezTo>
                    <a:lnTo>
                      <a:pt x="556" y="6342"/>
                    </a:lnTo>
                    <a:lnTo>
                      <a:pt x="8061" y="3138"/>
                    </a:lnTo>
                    <a:lnTo>
                      <a:pt x="6674" y="0"/>
                    </a:lnTo>
                    <a:close/>
                  </a:path>
                </a:pathLst>
              </a:custGeom>
              <a:solidFill>
                <a:srgbClr val="20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9"/>
              <p:cNvSpPr/>
              <p:nvPr/>
            </p:nvSpPr>
            <p:spPr>
              <a:xfrm>
                <a:off x="2329026" y="2428160"/>
                <a:ext cx="241512" cy="180093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4325" extrusionOk="0">
                    <a:moveTo>
                      <a:pt x="5800" y="0"/>
                    </a:moveTo>
                    <a:lnTo>
                      <a:pt x="450" y="523"/>
                    </a:lnTo>
                    <a:lnTo>
                      <a:pt x="1" y="2179"/>
                    </a:lnTo>
                    <a:cubicBezTo>
                      <a:pt x="1" y="2179"/>
                      <a:pt x="1382" y="2876"/>
                      <a:pt x="1529" y="4324"/>
                    </a:cubicBezTo>
                    <a:cubicBezTo>
                      <a:pt x="1529" y="4324"/>
                      <a:pt x="1531" y="4324"/>
                      <a:pt x="1534" y="4324"/>
                    </a:cubicBezTo>
                    <a:cubicBezTo>
                      <a:pt x="1628" y="4324"/>
                      <a:pt x="3073" y="4305"/>
                      <a:pt x="4298" y="3167"/>
                    </a:cubicBezTo>
                    <a:cubicBezTo>
                      <a:pt x="5565" y="1995"/>
                      <a:pt x="5800" y="0"/>
                      <a:pt x="5800" y="0"/>
                    </a:cubicBezTo>
                    <a:close/>
                  </a:path>
                </a:pathLst>
              </a:custGeom>
              <a:solidFill>
                <a:srgbClr val="DB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9"/>
              <p:cNvSpPr/>
              <p:nvPr/>
            </p:nvSpPr>
            <p:spPr>
              <a:xfrm>
                <a:off x="2132690" y="2518229"/>
                <a:ext cx="262249" cy="1125279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27024" extrusionOk="0">
                    <a:moveTo>
                      <a:pt x="4899" y="1"/>
                    </a:moveTo>
                    <a:cubicBezTo>
                      <a:pt x="4787" y="1"/>
                      <a:pt x="4716" y="16"/>
                      <a:pt x="4716" y="16"/>
                    </a:cubicBezTo>
                    <a:lnTo>
                      <a:pt x="0" y="25559"/>
                    </a:lnTo>
                    <a:lnTo>
                      <a:pt x="1357" y="27024"/>
                    </a:lnTo>
                    <a:lnTo>
                      <a:pt x="6244" y="2161"/>
                    </a:lnTo>
                    <a:cubicBezTo>
                      <a:pt x="6297" y="207"/>
                      <a:pt x="5316" y="1"/>
                      <a:pt x="4899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9"/>
              <p:cNvSpPr/>
              <p:nvPr/>
            </p:nvSpPr>
            <p:spPr>
              <a:xfrm>
                <a:off x="1921612" y="3536304"/>
                <a:ext cx="288982" cy="754100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18110" extrusionOk="0">
                    <a:moveTo>
                      <a:pt x="3839" y="1"/>
                    </a:moveTo>
                    <a:cubicBezTo>
                      <a:pt x="3839" y="1"/>
                      <a:pt x="3725" y="11085"/>
                      <a:pt x="3226" y="13545"/>
                    </a:cubicBezTo>
                    <a:cubicBezTo>
                      <a:pt x="2788" y="15687"/>
                      <a:pt x="793" y="17528"/>
                      <a:pt x="184" y="17996"/>
                    </a:cubicBezTo>
                    <a:lnTo>
                      <a:pt x="184" y="17996"/>
                    </a:lnTo>
                    <a:cubicBezTo>
                      <a:pt x="942" y="17538"/>
                      <a:pt x="3913" y="15865"/>
                      <a:pt x="3913" y="15865"/>
                    </a:cubicBezTo>
                    <a:lnTo>
                      <a:pt x="6940" y="2615"/>
                    </a:lnTo>
                    <a:lnTo>
                      <a:pt x="3839" y="1"/>
                    </a:lnTo>
                    <a:close/>
                    <a:moveTo>
                      <a:pt x="184" y="17996"/>
                    </a:moveTo>
                    <a:lnTo>
                      <a:pt x="184" y="17996"/>
                    </a:lnTo>
                    <a:cubicBezTo>
                      <a:pt x="65" y="18068"/>
                      <a:pt x="0" y="18110"/>
                      <a:pt x="12" y="18110"/>
                    </a:cubicBezTo>
                    <a:cubicBezTo>
                      <a:pt x="12" y="18110"/>
                      <a:pt x="13" y="18110"/>
                      <a:pt x="14" y="18110"/>
                    </a:cubicBezTo>
                    <a:cubicBezTo>
                      <a:pt x="33" y="18105"/>
                      <a:pt x="93" y="18066"/>
                      <a:pt x="184" y="17996"/>
                    </a:cubicBezTo>
                    <a:close/>
                  </a:path>
                </a:pathLst>
              </a:custGeom>
              <a:solidFill>
                <a:srgbClr val="20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9"/>
              <p:cNvSpPr/>
              <p:nvPr/>
            </p:nvSpPr>
            <p:spPr>
              <a:xfrm>
                <a:off x="2552762" y="3526935"/>
                <a:ext cx="289648" cy="818601"/>
              </a:xfrm>
              <a:custGeom>
                <a:avLst/>
                <a:gdLst/>
                <a:ahLst/>
                <a:cxnLst/>
                <a:rect l="l" t="t" r="r" b="b"/>
                <a:pathLst>
                  <a:path w="6956" h="19659" extrusionOk="0">
                    <a:moveTo>
                      <a:pt x="66" y="0"/>
                    </a:moveTo>
                    <a:cubicBezTo>
                      <a:pt x="32" y="0"/>
                      <a:pt x="9" y="2"/>
                      <a:pt x="0" y="4"/>
                    </a:cubicBezTo>
                    <a:cubicBezTo>
                      <a:pt x="0" y="4"/>
                      <a:pt x="3838" y="14004"/>
                      <a:pt x="4251" y="15415"/>
                    </a:cubicBezTo>
                    <a:cubicBezTo>
                      <a:pt x="4663" y="16823"/>
                      <a:pt x="6955" y="19659"/>
                      <a:pt x="6955" y="19659"/>
                    </a:cubicBezTo>
                    <a:cubicBezTo>
                      <a:pt x="6955" y="19659"/>
                      <a:pt x="6463" y="18670"/>
                      <a:pt x="5119" y="15861"/>
                    </a:cubicBezTo>
                    <a:cubicBezTo>
                      <a:pt x="3771" y="13053"/>
                      <a:pt x="4103" y="326"/>
                      <a:pt x="4103" y="326"/>
                    </a:cubicBezTo>
                    <a:cubicBezTo>
                      <a:pt x="4103" y="326"/>
                      <a:pt x="605" y="0"/>
                      <a:pt x="66" y="0"/>
                    </a:cubicBezTo>
                    <a:close/>
                  </a:path>
                </a:pathLst>
              </a:custGeom>
              <a:solidFill>
                <a:srgbClr val="20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9"/>
              <p:cNvSpPr/>
              <p:nvPr/>
            </p:nvSpPr>
            <p:spPr>
              <a:xfrm>
                <a:off x="1888841" y="1400092"/>
                <a:ext cx="59545" cy="15398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698" extrusionOk="0">
                    <a:moveTo>
                      <a:pt x="638" y="0"/>
                    </a:moveTo>
                    <a:cubicBezTo>
                      <a:pt x="620" y="0"/>
                      <a:pt x="603" y="2"/>
                      <a:pt x="584" y="7"/>
                    </a:cubicBezTo>
                    <a:cubicBezTo>
                      <a:pt x="102" y="124"/>
                      <a:pt x="1" y="302"/>
                      <a:pt x="1" y="302"/>
                    </a:cubicBezTo>
                    <a:cubicBezTo>
                      <a:pt x="1" y="302"/>
                      <a:pt x="849" y="707"/>
                      <a:pt x="1140" y="2169"/>
                    </a:cubicBezTo>
                    <a:cubicBezTo>
                      <a:pt x="1374" y="3327"/>
                      <a:pt x="1419" y="3609"/>
                      <a:pt x="1427" y="3677"/>
                    </a:cubicBezTo>
                    <a:lnTo>
                      <a:pt x="1427" y="3677"/>
                    </a:lnTo>
                    <a:lnTo>
                      <a:pt x="1208" y="1328"/>
                    </a:lnTo>
                    <a:cubicBezTo>
                      <a:pt x="1208" y="1328"/>
                      <a:pt x="1077" y="0"/>
                      <a:pt x="638" y="0"/>
                    </a:cubicBezTo>
                    <a:close/>
                    <a:moveTo>
                      <a:pt x="1427" y="3677"/>
                    </a:moveTo>
                    <a:lnTo>
                      <a:pt x="1429" y="3697"/>
                    </a:lnTo>
                    <a:cubicBezTo>
                      <a:pt x="1429" y="3697"/>
                      <a:pt x="1429" y="3695"/>
                      <a:pt x="1427" y="3677"/>
                    </a:cubicBez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9"/>
              <p:cNvSpPr/>
              <p:nvPr/>
            </p:nvSpPr>
            <p:spPr>
              <a:xfrm>
                <a:off x="2726946" y="1298780"/>
                <a:ext cx="65083" cy="10676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564" extrusionOk="0">
                    <a:moveTo>
                      <a:pt x="1562" y="0"/>
                    </a:moveTo>
                    <a:cubicBezTo>
                      <a:pt x="1562" y="0"/>
                      <a:pt x="0" y="178"/>
                      <a:pt x="155" y="2564"/>
                    </a:cubicBezTo>
                    <a:cubicBezTo>
                      <a:pt x="155" y="2564"/>
                      <a:pt x="514" y="549"/>
                      <a:pt x="1562" y="0"/>
                    </a:cubicBez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9"/>
              <p:cNvSpPr/>
              <p:nvPr/>
            </p:nvSpPr>
            <p:spPr>
              <a:xfrm>
                <a:off x="1825047" y="3022415"/>
                <a:ext cx="410945" cy="106390"/>
              </a:xfrm>
              <a:custGeom>
                <a:avLst/>
                <a:gdLst/>
                <a:ahLst/>
                <a:cxnLst/>
                <a:rect l="l" t="t" r="r" b="b"/>
                <a:pathLst>
                  <a:path w="9869" h="2555" extrusionOk="0">
                    <a:moveTo>
                      <a:pt x="9868" y="0"/>
                    </a:moveTo>
                    <a:cubicBezTo>
                      <a:pt x="4771" y="1033"/>
                      <a:pt x="158" y="2505"/>
                      <a:pt x="1" y="2554"/>
                    </a:cubicBezTo>
                    <a:lnTo>
                      <a:pt x="5" y="2554"/>
                    </a:lnTo>
                    <a:cubicBezTo>
                      <a:pt x="5" y="2554"/>
                      <a:pt x="4683" y="1057"/>
                      <a:pt x="9868" y="4"/>
                    </a:cubicBezTo>
                    <a:lnTo>
                      <a:pt x="9868" y="0"/>
                    </a:ln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9"/>
              <p:cNvSpPr/>
              <p:nvPr/>
            </p:nvSpPr>
            <p:spPr>
              <a:xfrm>
                <a:off x="1430916" y="1574650"/>
                <a:ext cx="832009" cy="1554130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37323" extrusionOk="0">
                    <a:moveTo>
                      <a:pt x="15308" y="15043"/>
                    </a:moveTo>
                    <a:lnTo>
                      <a:pt x="11524" y="16998"/>
                    </a:lnTo>
                    <a:cubicBezTo>
                      <a:pt x="11524" y="16998"/>
                      <a:pt x="12620" y="17605"/>
                      <a:pt x="14055" y="18248"/>
                    </a:cubicBezTo>
                    <a:cubicBezTo>
                      <a:pt x="14708" y="18543"/>
                      <a:pt x="15435" y="18844"/>
                      <a:pt x="16156" y="19099"/>
                    </a:cubicBezTo>
                    <a:cubicBezTo>
                      <a:pt x="15841" y="17749"/>
                      <a:pt x="15559" y="16398"/>
                      <a:pt x="15308" y="15043"/>
                    </a:cubicBezTo>
                    <a:close/>
                    <a:moveTo>
                      <a:pt x="13059" y="1"/>
                    </a:moveTo>
                    <a:lnTo>
                      <a:pt x="13059" y="1"/>
                    </a:lnTo>
                    <a:cubicBezTo>
                      <a:pt x="12938" y="32"/>
                      <a:pt x="12814" y="48"/>
                      <a:pt x="12683" y="48"/>
                    </a:cubicBezTo>
                    <a:cubicBezTo>
                      <a:pt x="12593" y="48"/>
                      <a:pt x="12499" y="41"/>
                      <a:pt x="12406" y="25"/>
                    </a:cubicBezTo>
                    <a:lnTo>
                      <a:pt x="12406" y="25"/>
                    </a:lnTo>
                    <a:cubicBezTo>
                      <a:pt x="12415" y="1985"/>
                      <a:pt x="12268" y="6269"/>
                      <a:pt x="10873" y="8612"/>
                    </a:cubicBezTo>
                    <a:cubicBezTo>
                      <a:pt x="9023" y="11716"/>
                      <a:pt x="1" y="19488"/>
                      <a:pt x="4274" y="28240"/>
                    </a:cubicBezTo>
                    <a:cubicBezTo>
                      <a:pt x="8407" y="36706"/>
                      <a:pt x="9405" y="37293"/>
                      <a:pt x="9466" y="37322"/>
                    </a:cubicBezTo>
                    <a:cubicBezTo>
                      <a:pt x="9623" y="37273"/>
                      <a:pt x="14236" y="35801"/>
                      <a:pt x="19333" y="34768"/>
                    </a:cubicBezTo>
                    <a:lnTo>
                      <a:pt x="19980" y="31260"/>
                    </a:lnTo>
                    <a:cubicBezTo>
                      <a:pt x="18720" y="28065"/>
                      <a:pt x="17644" y="24791"/>
                      <a:pt x="16753" y="21472"/>
                    </a:cubicBezTo>
                    <a:cubicBezTo>
                      <a:pt x="16736" y="21406"/>
                      <a:pt x="16719" y="21338"/>
                      <a:pt x="16699" y="21271"/>
                    </a:cubicBezTo>
                    <a:lnTo>
                      <a:pt x="12285" y="21673"/>
                    </a:lnTo>
                    <a:lnTo>
                      <a:pt x="12610" y="21047"/>
                    </a:lnTo>
                    <a:cubicBezTo>
                      <a:pt x="12064" y="20775"/>
                      <a:pt x="8853" y="19136"/>
                      <a:pt x="6811" y="17135"/>
                    </a:cubicBezTo>
                    <a:lnTo>
                      <a:pt x="14762" y="11917"/>
                    </a:lnTo>
                    <a:cubicBezTo>
                      <a:pt x="14377" y="9517"/>
                      <a:pt x="14047" y="7120"/>
                      <a:pt x="13726" y="4727"/>
                    </a:cubicBezTo>
                    <a:cubicBezTo>
                      <a:pt x="13535" y="4583"/>
                      <a:pt x="13052" y="4168"/>
                      <a:pt x="13052" y="4168"/>
                    </a:cubicBezTo>
                    <a:lnTo>
                      <a:pt x="13059" y="1"/>
                    </a:lnTo>
                    <a:close/>
                  </a:path>
                </a:pathLst>
              </a:custGeom>
              <a:solidFill>
                <a:srgbClr val="510E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9"/>
              <p:cNvSpPr/>
              <p:nvPr/>
            </p:nvSpPr>
            <p:spPr>
              <a:xfrm>
                <a:off x="1827421" y="1355287"/>
                <a:ext cx="147281" cy="2214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317" extrusionOk="0">
                    <a:moveTo>
                      <a:pt x="2112" y="1076"/>
                    </a:moveTo>
                    <a:cubicBezTo>
                      <a:pt x="2551" y="1076"/>
                      <a:pt x="2683" y="2404"/>
                      <a:pt x="2683" y="2404"/>
                    </a:cubicBezTo>
                    <a:lnTo>
                      <a:pt x="2900" y="4757"/>
                    </a:lnTo>
                    <a:cubicBezTo>
                      <a:pt x="2893" y="4696"/>
                      <a:pt x="2853" y="4424"/>
                      <a:pt x="2615" y="3245"/>
                    </a:cubicBezTo>
                    <a:cubicBezTo>
                      <a:pt x="2324" y="1783"/>
                      <a:pt x="1476" y="1378"/>
                      <a:pt x="1476" y="1378"/>
                    </a:cubicBezTo>
                    <a:cubicBezTo>
                      <a:pt x="1476" y="1378"/>
                      <a:pt x="1577" y="1200"/>
                      <a:pt x="2059" y="1083"/>
                    </a:cubicBezTo>
                    <a:cubicBezTo>
                      <a:pt x="2075" y="1080"/>
                      <a:pt x="2095" y="1076"/>
                      <a:pt x="2112" y="1076"/>
                    </a:cubicBezTo>
                    <a:close/>
                    <a:moveTo>
                      <a:pt x="2562" y="0"/>
                    </a:moveTo>
                    <a:cubicBezTo>
                      <a:pt x="2538" y="0"/>
                      <a:pt x="2514" y="0"/>
                      <a:pt x="2494" y="4"/>
                    </a:cubicBezTo>
                    <a:cubicBezTo>
                      <a:pt x="1667" y="88"/>
                      <a:pt x="1" y="1995"/>
                      <a:pt x="1054" y="3768"/>
                    </a:cubicBezTo>
                    <a:cubicBezTo>
                      <a:pt x="1633" y="4736"/>
                      <a:pt x="2287" y="5182"/>
                      <a:pt x="2884" y="5289"/>
                    </a:cubicBezTo>
                    <a:lnTo>
                      <a:pt x="2884" y="5293"/>
                    </a:lnTo>
                    <a:cubicBezTo>
                      <a:pt x="2977" y="5309"/>
                      <a:pt x="3071" y="5316"/>
                      <a:pt x="3161" y="5316"/>
                    </a:cubicBezTo>
                    <a:cubicBezTo>
                      <a:pt x="3292" y="5316"/>
                      <a:pt x="3416" y="5300"/>
                      <a:pt x="3537" y="5269"/>
                    </a:cubicBezTo>
                    <a:lnTo>
                      <a:pt x="3537" y="5148"/>
                    </a:lnTo>
                    <a:cubicBezTo>
                      <a:pt x="3292" y="3432"/>
                      <a:pt x="3028" y="1723"/>
                      <a:pt x="2726" y="17"/>
                    </a:cubicBezTo>
                    <a:cubicBezTo>
                      <a:pt x="2672" y="7"/>
                      <a:pt x="2618" y="0"/>
                      <a:pt x="2562" y="0"/>
                    </a:cubicBezTo>
                    <a:close/>
                  </a:path>
                </a:pathLst>
              </a:custGeom>
              <a:solidFill>
                <a:srgbClr val="BE3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9"/>
              <p:cNvSpPr/>
              <p:nvPr/>
            </p:nvSpPr>
            <p:spPr>
              <a:xfrm>
                <a:off x="1928483" y="1307858"/>
                <a:ext cx="73994" cy="46362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1134" extrusionOk="0">
                    <a:moveTo>
                      <a:pt x="87" y="0"/>
                    </a:moveTo>
                    <a:cubicBezTo>
                      <a:pt x="1" y="656"/>
                      <a:pt x="64" y="1123"/>
                      <a:pt x="67" y="1143"/>
                    </a:cubicBezTo>
                    <a:cubicBezTo>
                      <a:pt x="87" y="1139"/>
                      <a:pt x="111" y="1139"/>
                      <a:pt x="135" y="1139"/>
                    </a:cubicBezTo>
                    <a:cubicBezTo>
                      <a:pt x="191" y="1139"/>
                      <a:pt x="245" y="1146"/>
                      <a:pt x="299" y="1156"/>
                    </a:cubicBezTo>
                    <a:cubicBezTo>
                      <a:pt x="231" y="771"/>
                      <a:pt x="161" y="385"/>
                      <a:pt x="87" y="0"/>
                    </a:cubicBezTo>
                    <a:close/>
                    <a:moveTo>
                      <a:pt x="1110" y="6287"/>
                    </a:moveTo>
                    <a:lnTo>
                      <a:pt x="1110" y="6408"/>
                    </a:lnTo>
                    <a:lnTo>
                      <a:pt x="1103" y="10575"/>
                    </a:lnTo>
                    <a:cubicBezTo>
                      <a:pt x="1103" y="10575"/>
                      <a:pt x="1586" y="10990"/>
                      <a:pt x="1777" y="11134"/>
                    </a:cubicBezTo>
                    <a:cubicBezTo>
                      <a:pt x="1559" y="9515"/>
                      <a:pt x="1342" y="7900"/>
                      <a:pt x="1110" y="6287"/>
                    </a:cubicBezTo>
                    <a:close/>
                  </a:path>
                </a:pathLst>
              </a:custGeom>
              <a:solidFill>
                <a:srgbClr val="6E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9"/>
              <p:cNvSpPr/>
              <p:nvPr/>
            </p:nvSpPr>
            <p:spPr>
              <a:xfrm>
                <a:off x="1942474" y="2334510"/>
                <a:ext cx="183799" cy="142659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3426" extrusionOk="0">
                    <a:moveTo>
                      <a:pt x="1770" y="0"/>
                    </a:moveTo>
                    <a:lnTo>
                      <a:pt x="325" y="2799"/>
                    </a:lnTo>
                    <a:lnTo>
                      <a:pt x="0" y="3425"/>
                    </a:lnTo>
                    <a:lnTo>
                      <a:pt x="4414" y="3023"/>
                    </a:lnTo>
                    <a:cubicBezTo>
                      <a:pt x="4223" y="2299"/>
                      <a:pt x="4042" y="1575"/>
                      <a:pt x="3871" y="851"/>
                    </a:cubicBezTo>
                    <a:cubicBezTo>
                      <a:pt x="3150" y="596"/>
                      <a:pt x="2423" y="295"/>
                      <a:pt x="1770" y="0"/>
                    </a:cubicBezTo>
                    <a:close/>
                  </a:path>
                </a:pathLst>
              </a:custGeom>
              <a:solidFill>
                <a:srgbClr val="1A0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9"/>
              <p:cNvSpPr/>
              <p:nvPr/>
            </p:nvSpPr>
            <p:spPr>
              <a:xfrm>
                <a:off x="1929191" y="3007092"/>
                <a:ext cx="388293" cy="1278848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30712" extrusionOk="0">
                    <a:moveTo>
                      <a:pt x="9321" y="0"/>
                    </a:moveTo>
                    <a:cubicBezTo>
                      <a:pt x="9298" y="3"/>
                      <a:pt x="9271" y="10"/>
                      <a:pt x="9248" y="14"/>
                    </a:cubicBezTo>
                    <a:lnTo>
                      <a:pt x="6312" y="14948"/>
                    </a:lnTo>
                    <a:lnTo>
                      <a:pt x="6758" y="15324"/>
                    </a:lnTo>
                    <a:lnTo>
                      <a:pt x="3731" y="28574"/>
                    </a:lnTo>
                    <a:cubicBezTo>
                      <a:pt x="3731" y="28574"/>
                      <a:pt x="818" y="30215"/>
                      <a:pt x="24" y="30692"/>
                    </a:cubicBezTo>
                    <a:cubicBezTo>
                      <a:pt x="17" y="30698"/>
                      <a:pt x="7" y="30705"/>
                      <a:pt x="0" y="30712"/>
                    </a:cubicBezTo>
                    <a:cubicBezTo>
                      <a:pt x="737" y="30266"/>
                      <a:pt x="3738" y="28574"/>
                      <a:pt x="3738" y="28574"/>
                    </a:cubicBezTo>
                    <a:lnTo>
                      <a:pt x="6764" y="15324"/>
                    </a:lnTo>
                    <a:lnTo>
                      <a:pt x="6318" y="14948"/>
                    </a:lnTo>
                    <a:lnTo>
                      <a:pt x="9254" y="14"/>
                    </a:lnTo>
                    <a:cubicBezTo>
                      <a:pt x="9278" y="10"/>
                      <a:pt x="9301" y="6"/>
                      <a:pt x="9324" y="3"/>
                    </a:cubicBezTo>
                    <a:cubicBezTo>
                      <a:pt x="9324" y="3"/>
                      <a:pt x="9324" y="0"/>
                      <a:pt x="9321" y="0"/>
                    </a:cubicBez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9"/>
              <p:cNvSpPr/>
              <p:nvPr/>
            </p:nvSpPr>
            <p:spPr>
              <a:xfrm>
                <a:off x="2314244" y="3002303"/>
                <a:ext cx="3123" cy="5372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9" extrusionOk="0">
                    <a:moveTo>
                      <a:pt x="24" y="1"/>
                    </a:moveTo>
                    <a:lnTo>
                      <a:pt x="1" y="129"/>
                    </a:lnTo>
                    <a:cubicBezTo>
                      <a:pt x="24" y="125"/>
                      <a:pt x="51" y="118"/>
                      <a:pt x="74" y="115"/>
                    </a:cubicBezTo>
                    <a:cubicBezTo>
                      <a:pt x="57" y="78"/>
                      <a:pt x="41" y="38"/>
                      <a:pt x="24" y="1"/>
                    </a:cubicBezTo>
                    <a:close/>
                  </a:path>
                </a:pathLst>
              </a:custGeom>
              <a:solidFill>
                <a:srgbClr val="510E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9"/>
              <p:cNvSpPr/>
              <p:nvPr/>
            </p:nvSpPr>
            <p:spPr>
              <a:xfrm>
                <a:off x="2081721" y="3536304"/>
                <a:ext cx="51384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7" extrusionOk="0">
                    <a:moveTo>
                      <a:pt x="1" y="1"/>
                    </a:moveTo>
                    <a:lnTo>
                      <a:pt x="1" y="7"/>
                    </a:lnTo>
                    <a:lnTo>
                      <a:pt x="1234" y="1046"/>
                    </a:lnTo>
                    <a:lnTo>
                      <a:pt x="1234" y="10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9"/>
              <p:cNvSpPr/>
              <p:nvPr/>
            </p:nvSpPr>
            <p:spPr>
              <a:xfrm>
                <a:off x="1714532" y="2070841"/>
                <a:ext cx="353815" cy="380215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9131" extrusionOk="0">
                    <a:moveTo>
                      <a:pt x="7951" y="1"/>
                    </a:moveTo>
                    <a:lnTo>
                      <a:pt x="0" y="5219"/>
                    </a:lnTo>
                    <a:cubicBezTo>
                      <a:pt x="2042" y="7220"/>
                      <a:pt x="5253" y="8859"/>
                      <a:pt x="5799" y="9131"/>
                    </a:cubicBezTo>
                    <a:lnTo>
                      <a:pt x="7244" y="6332"/>
                    </a:lnTo>
                    <a:cubicBezTo>
                      <a:pt x="5809" y="5689"/>
                      <a:pt x="4713" y="5082"/>
                      <a:pt x="4713" y="5082"/>
                    </a:cubicBezTo>
                    <a:lnTo>
                      <a:pt x="8497" y="3127"/>
                    </a:lnTo>
                    <a:cubicBezTo>
                      <a:pt x="8299" y="2086"/>
                      <a:pt x="8121" y="1043"/>
                      <a:pt x="7951" y="1"/>
                    </a:cubicBezTo>
                    <a:close/>
                  </a:path>
                </a:pathLst>
              </a:custGeom>
              <a:solidFill>
                <a:srgbClr val="B10D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9"/>
              <p:cNvSpPr/>
              <p:nvPr/>
            </p:nvSpPr>
            <p:spPr>
              <a:xfrm>
                <a:off x="2165211" y="2950835"/>
                <a:ext cx="150071" cy="678732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6300" extrusionOk="0">
                    <a:moveTo>
                      <a:pt x="3073" y="0"/>
                    </a:moveTo>
                    <a:cubicBezTo>
                      <a:pt x="1716" y="7173"/>
                      <a:pt x="50" y="15512"/>
                      <a:pt x="0" y="15756"/>
                    </a:cubicBezTo>
                    <a:lnTo>
                      <a:pt x="644" y="16299"/>
                    </a:lnTo>
                    <a:lnTo>
                      <a:pt x="3580" y="1365"/>
                    </a:lnTo>
                    <a:lnTo>
                      <a:pt x="3603" y="1237"/>
                    </a:lnTo>
                    <a:cubicBezTo>
                      <a:pt x="3426" y="825"/>
                      <a:pt x="3248" y="412"/>
                      <a:pt x="3073" y="0"/>
                    </a:cubicBezTo>
                    <a:close/>
                  </a:path>
                </a:pathLst>
              </a:custGeom>
              <a:solidFill>
                <a:srgbClr val="BB3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9"/>
              <p:cNvSpPr/>
              <p:nvPr/>
            </p:nvSpPr>
            <p:spPr>
              <a:xfrm>
                <a:off x="1930149" y="3536595"/>
                <a:ext cx="280445" cy="748521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7976" extrusionOk="0">
                    <a:moveTo>
                      <a:pt x="3641" y="0"/>
                    </a:moveTo>
                    <a:cubicBezTo>
                      <a:pt x="3638" y="289"/>
                      <a:pt x="3520" y="11111"/>
                      <a:pt x="3027" y="13538"/>
                    </a:cubicBezTo>
                    <a:cubicBezTo>
                      <a:pt x="2595" y="15663"/>
                      <a:pt x="627" y="17490"/>
                      <a:pt x="1" y="17976"/>
                    </a:cubicBezTo>
                    <a:cubicBezTo>
                      <a:pt x="795" y="17499"/>
                      <a:pt x="3708" y="15858"/>
                      <a:pt x="3708" y="15858"/>
                    </a:cubicBezTo>
                    <a:lnTo>
                      <a:pt x="6735" y="2608"/>
                    </a:lnTo>
                    <a:lnTo>
                      <a:pt x="6289" y="2232"/>
                    </a:lnTo>
                    <a:lnTo>
                      <a:pt x="5645" y="1689"/>
                    </a:lnTo>
                    <a:lnTo>
                      <a:pt x="5645" y="1697"/>
                    </a:lnTo>
                    <a:lnTo>
                      <a:pt x="4874" y="1039"/>
                    </a:lnTo>
                    <a:lnTo>
                      <a:pt x="3641" y="0"/>
                    </a:lnTo>
                    <a:close/>
                  </a:path>
                </a:pathLst>
              </a:custGeom>
              <a:solidFill>
                <a:srgbClr val="20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9"/>
              <p:cNvSpPr/>
              <p:nvPr/>
            </p:nvSpPr>
            <p:spPr>
              <a:xfrm>
                <a:off x="1888841" y="1400092"/>
                <a:ext cx="59337" cy="153277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3681" extrusionOk="0">
                    <a:moveTo>
                      <a:pt x="637" y="0"/>
                    </a:moveTo>
                    <a:cubicBezTo>
                      <a:pt x="620" y="0"/>
                      <a:pt x="600" y="4"/>
                      <a:pt x="584" y="7"/>
                    </a:cubicBezTo>
                    <a:cubicBezTo>
                      <a:pt x="102" y="124"/>
                      <a:pt x="1" y="302"/>
                      <a:pt x="1" y="302"/>
                    </a:cubicBezTo>
                    <a:cubicBezTo>
                      <a:pt x="1" y="302"/>
                      <a:pt x="849" y="707"/>
                      <a:pt x="1140" y="2169"/>
                    </a:cubicBezTo>
                    <a:cubicBezTo>
                      <a:pt x="1378" y="3348"/>
                      <a:pt x="1418" y="3620"/>
                      <a:pt x="1425" y="3681"/>
                    </a:cubicBezTo>
                    <a:lnTo>
                      <a:pt x="1208" y="1328"/>
                    </a:lnTo>
                    <a:cubicBezTo>
                      <a:pt x="1208" y="1328"/>
                      <a:pt x="1076" y="0"/>
                      <a:pt x="637" y="0"/>
                    </a:cubicBezTo>
                    <a:close/>
                  </a:path>
                </a:pathLst>
              </a:custGeom>
              <a:solidFill>
                <a:srgbClr val="A6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9"/>
              <p:cNvSpPr/>
              <p:nvPr/>
            </p:nvSpPr>
            <p:spPr>
              <a:xfrm>
                <a:off x="2184033" y="4285920"/>
                <a:ext cx="7287" cy="4497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08" extrusionOk="0">
                    <a:moveTo>
                      <a:pt x="175" y="1"/>
                    </a:moveTo>
                    <a:cubicBezTo>
                      <a:pt x="64" y="67"/>
                      <a:pt x="0" y="108"/>
                      <a:pt x="11" y="108"/>
                    </a:cubicBezTo>
                    <a:lnTo>
                      <a:pt x="14" y="108"/>
                    </a:lnTo>
                    <a:cubicBezTo>
                      <a:pt x="31" y="101"/>
                      <a:pt x="87" y="64"/>
                      <a:pt x="175" y="1"/>
                    </a:cubicBez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9"/>
              <p:cNvSpPr/>
              <p:nvPr/>
            </p:nvSpPr>
            <p:spPr>
              <a:xfrm>
                <a:off x="2363255" y="1358202"/>
                <a:ext cx="12201" cy="899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16" extrusionOk="0">
                    <a:moveTo>
                      <a:pt x="292" y="1"/>
                    </a:moveTo>
                    <a:lnTo>
                      <a:pt x="292" y="1"/>
                    </a:lnTo>
                    <a:cubicBezTo>
                      <a:pt x="212" y="85"/>
                      <a:pt x="111" y="159"/>
                      <a:pt x="0" y="216"/>
                    </a:cubicBezTo>
                    <a:cubicBezTo>
                      <a:pt x="141" y="145"/>
                      <a:pt x="248" y="64"/>
                      <a:pt x="292" y="1"/>
                    </a:cubicBezTo>
                    <a:close/>
                  </a:path>
                </a:pathLst>
              </a:custGeom>
              <a:solidFill>
                <a:srgbClr val="BE3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9"/>
              <p:cNvSpPr/>
              <p:nvPr/>
            </p:nvSpPr>
            <p:spPr>
              <a:xfrm>
                <a:off x="2300044" y="1342170"/>
                <a:ext cx="82364" cy="31980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768" extrusionOk="0">
                    <a:moveTo>
                      <a:pt x="536" y="359"/>
                    </a:moveTo>
                    <a:cubicBezTo>
                      <a:pt x="667" y="359"/>
                      <a:pt x="871" y="453"/>
                      <a:pt x="955" y="654"/>
                    </a:cubicBezTo>
                    <a:cubicBezTo>
                      <a:pt x="955" y="654"/>
                      <a:pt x="483" y="644"/>
                      <a:pt x="426" y="463"/>
                    </a:cubicBezTo>
                    <a:cubicBezTo>
                      <a:pt x="402" y="395"/>
                      <a:pt x="455" y="359"/>
                      <a:pt x="536" y="359"/>
                    </a:cubicBezTo>
                    <a:close/>
                    <a:moveTo>
                      <a:pt x="1421" y="1"/>
                    </a:moveTo>
                    <a:cubicBezTo>
                      <a:pt x="1297" y="1"/>
                      <a:pt x="1142" y="7"/>
                      <a:pt x="955" y="27"/>
                    </a:cubicBezTo>
                    <a:cubicBezTo>
                      <a:pt x="0" y="118"/>
                      <a:pt x="308" y="564"/>
                      <a:pt x="308" y="564"/>
                    </a:cubicBezTo>
                    <a:cubicBezTo>
                      <a:pt x="459" y="714"/>
                      <a:pt x="657" y="768"/>
                      <a:pt x="861" y="768"/>
                    </a:cubicBezTo>
                    <a:cubicBezTo>
                      <a:pt x="1092" y="768"/>
                      <a:pt x="1334" y="694"/>
                      <a:pt x="1518" y="601"/>
                    </a:cubicBezTo>
                    <a:cubicBezTo>
                      <a:pt x="1629" y="544"/>
                      <a:pt x="1730" y="470"/>
                      <a:pt x="1810" y="386"/>
                    </a:cubicBezTo>
                    <a:cubicBezTo>
                      <a:pt x="1977" y="148"/>
                      <a:pt x="1940" y="1"/>
                      <a:pt x="1421" y="1"/>
                    </a:cubicBezTo>
                    <a:close/>
                  </a:path>
                </a:pathLst>
              </a:custGeom>
              <a:solidFill>
                <a:srgbClr val="A6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9"/>
              <p:cNvSpPr/>
              <p:nvPr/>
            </p:nvSpPr>
            <p:spPr>
              <a:xfrm>
                <a:off x="2316784" y="1357119"/>
                <a:ext cx="23027" cy="1228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95" extrusionOk="0">
                    <a:moveTo>
                      <a:pt x="134" y="0"/>
                    </a:moveTo>
                    <a:cubicBezTo>
                      <a:pt x="53" y="0"/>
                      <a:pt x="0" y="36"/>
                      <a:pt x="24" y="104"/>
                    </a:cubicBezTo>
                    <a:cubicBezTo>
                      <a:pt x="81" y="285"/>
                      <a:pt x="553" y="295"/>
                      <a:pt x="553" y="295"/>
                    </a:cubicBezTo>
                    <a:cubicBezTo>
                      <a:pt x="469" y="94"/>
                      <a:pt x="265" y="0"/>
                      <a:pt x="134" y="0"/>
                    </a:cubicBezTo>
                    <a:close/>
                  </a:path>
                </a:pathLst>
              </a:custGeom>
              <a:solidFill>
                <a:srgbClr val="6E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9"/>
              <p:cNvSpPr/>
              <p:nvPr/>
            </p:nvSpPr>
            <p:spPr>
              <a:xfrm>
                <a:off x="2154010" y="1299322"/>
                <a:ext cx="159606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5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9" y="208"/>
                      <a:pt x="1117" y="1140"/>
                      <a:pt x="1888" y="1482"/>
                    </a:cubicBezTo>
                    <a:cubicBezTo>
                      <a:pt x="2049" y="1552"/>
                      <a:pt x="2220" y="1582"/>
                      <a:pt x="2391" y="1582"/>
                    </a:cubicBezTo>
                    <a:cubicBezTo>
                      <a:pt x="3091" y="1582"/>
                      <a:pt x="3775" y="1079"/>
                      <a:pt x="3832" y="1036"/>
                    </a:cubicBezTo>
                    <a:lnTo>
                      <a:pt x="3832" y="1036"/>
                    </a:lnTo>
                    <a:cubicBezTo>
                      <a:pt x="3493" y="1264"/>
                      <a:pt x="3045" y="1492"/>
                      <a:pt x="2588" y="1492"/>
                    </a:cubicBezTo>
                    <a:cubicBezTo>
                      <a:pt x="2568" y="1492"/>
                      <a:pt x="2545" y="1492"/>
                      <a:pt x="2525" y="1489"/>
                    </a:cubicBezTo>
                    <a:cubicBezTo>
                      <a:pt x="1727" y="1452"/>
                      <a:pt x="393" y="343"/>
                      <a:pt x="1" y="1"/>
                    </a:cubicBezTo>
                    <a:close/>
                  </a:path>
                </a:pathLst>
              </a:custGeom>
              <a:solidFill>
                <a:srgbClr val="BE3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9"/>
              <p:cNvSpPr/>
              <p:nvPr/>
            </p:nvSpPr>
            <p:spPr>
              <a:xfrm>
                <a:off x="2153885" y="1299155"/>
                <a:ext cx="159856" cy="62335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497" extrusionOk="0">
                    <a:moveTo>
                      <a:pt x="7" y="1"/>
                    </a:moveTo>
                    <a:cubicBezTo>
                      <a:pt x="4" y="5"/>
                      <a:pt x="4" y="5"/>
                      <a:pt x="0" y="5"/>
                    </a:cubicBezTo>
                    <a:lnTo>
                      <a:pt x="4" y="5"/>
                    </a:lnTo>
                    <a:cubicBezTo>
                      <a:pt x="396" y="347"/>
                      <a:pt x="1730" y="1456"/>
                      <a:pt x="2528" y="1493"/>
                    </a:cubicBezTo>
                    <a:cubicBezTo>
                      <a:pt x="2548" y="1496"/>
                      <a:pt x="2571" y="1496"/>
                      <a:pt x="2591" y="1496"/>
                    </a:cubicBezTo>
                    <a:cubicBezTo>
                      <a:pt x="3048" y="1496"/>
                      <a:pt x="3496" y="1268"/>
                      <a:pt x="3835" y="1040"/>
                    </a:cubicBezTo>
                    <a:lnTo>
                      <a:pt x="3838" y="1037"/>
                    </a:lnTo>
                    <a:lnTo>
                      <a:pt x="3838" y="1037"/>
                    </a:lnTo>
                    <a:cubicBezTo>
                      <a:pt x="3801" y="1057"/>
                      <a:pt x="3426" y="1252"/>
                      <a:pt x="2813" y="1252"/>
                    </a:cubicBezTo>
                    <a:cubicBezTo>
                      <a:pt x="2126" y="1252"/>
                      <a:pt x="1144" y="1006"/>
                      <a:pt x="7" y="1"/>
                    </a:cubicBezTo>
                    <a:close/>
                  </a:path>
                </a:pathLst>
              </a:custGeom>
              <a:solidFill>
                <a:srgbClr val="1A0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9"/>
              <p:cNvSpPr/>
              <p:nvPr/>
            </p:nvSpPr>
            <p:spPr>
              <a:xfrm>
                <a:off x="2313577" y="1342295"/>
                <a:ext cx="167" cy="16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1"/>
                    </a:move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6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9"/>
              <p:cNvSpPr/>
              <p:nvPr/>
            </p:nvSpPr>
            <p:spPr>
              <a:xfrm>
                <a:off x="2152344" y="1297656"/>
                <a:ext cx="1832" cy="1707"/>
              </a:xfrm>
              <a:custGeom>
                <a:avLst/>
                <a:gdLst/>
                <a:ahLst/>
                <a:cxnLst/>
                <a:rect l="l" t="t" r="r" b="b"/>
                <a:pathLst>
                  <a:path w="44" h="41" extrusionOk="0">
                    <a:moveTo>
                      <a:pt x="0" y="0"/>
                    </a:moveTo>
                    <a:cubicBezTo>
                      <a:pt x="1" y="1"/>
                      <a:pt x="14" y="14"/>
                      <a:pt x="37" y="41"/>
                    </a:cubicBezTo>
                    <a:cubicBezTo>
                      <a:pt x="41" y="41"/>
                      <a:pt x="41" y="41"/>
                      <a:pt x="44" y="37"/>
                    </a:cubicBezTo>
                    <a:cubicBezTo>
                      <a:pt x="31" y="27"/>
                      <a:pt x="14" y="13"/>
                      <a:pt x="0" y="0"/>
                    </a:cubicBezTo>
                    <a:close/>
                  </a:path>
                </a:pathLst>
              </a:custGeom>
              <a:solidFill>
                <a:srgbClr val="6E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9"/>
              <p:cNvSpPr/>
              <p:nvPr/>
            </p:nvSpPr>
            <p:spPr>
              <a:xfrm>
                <a:off x="2000522" y="1561575"/>
                <a:ext cx="242720" cy="159564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3832" extrusionOk="0">
                    <a:moveTo>
                      <a:pt x="3" y="0"/>
                    </a:moveTo>
                    <a:cubicBezTo>
                      <a:pt x="3" y="4"/>
                      <a:pt x="3" y="4"/>
                      <a:pt x="0" y="4"/>
                    </a:cubicBezTo>
                    <a:lnTo>
                      <a:pt x="0" y="7"/>
                    </a:lnTo>
                    <a:cubicBezTo>
                      <a:pt x="10" y="21"/>
                      <a:pt x="74" y="128"/>
                      <a:pt x="201" y="299"/>
                    </a:cubicBezTo>
                    <a:cubicBezTo>
                      <a:pt x="67" y="111"/>
                      <a:pt x="3" y="0"/>
                      <a:pt x="3" y="0"/>
                    </a:cubicBezTo>
                    <a:close/>
                    <a:moveTo>
                      <a:pt x="1414" y="1602"/>
                    </a:moveTo>
                    <a:cubicBezTo>
                      <a:pt x="2353" y="2423"/>
                      <a:pt x="3794" y="3352"/>
                      <a:pt x="5829" y="3831"/>
                    </a:cubicBezTo>
                    <a:cubicBezTo>
                      <a:pt x="3767" y="3315"/>
                      <a:pt x="2339" y="2403"/>
                      <a:pt x="1414" y="1602"/>
                    </a:cubicBezTo>
                    <a:close/>
                  </a:path>
                </a:pathLst>
              </a:custGeom>
              <a:solidFill>
                <a:srgbClr val="510E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9"/>
              <p:cNvSpPr/>
              <p:nvPr/>
            </p:nvSpPr>
            <p:spPr>
              <a:xfrm>
                <a:off x="1994067" y="1427700"/>
                <a:ext cx="255586" cy="294811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70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25"/>
                      <a:pt x="28" y="246"/>
                      <a:pt x="38" y="363"/>
                    </a:cubicBezTo>
                    <a:cubicBezTo>
                      <a:pt x="88" y="866"/>
                      <a:pt x="125" y="1978"/>
                      <a:pt x="155" y="3219"/>
                    </a:cubicBezTo>
                    <a:cubicBezTo>
                      <a:pt x="158" y="3219"/>
                      <a:pt x="158" y="3219"/>
                      <a:pt x="158" y="3215"/>
                    </a:cubicBezTo>
                    <a:cubicBezTo>
                      <a:pt x="158" y="3215"/>
                      <a:pt x="222" y="3326"/>
                      <a:pt x="356" y="3514"/>
                    </a:cubicBezTo>
                    <a:cubicBezTo>
                      <a:pt x="571" y="3808"/>
                      <a:pt x="969" y="4291"/>
                      <a:pt x="1569" y="4817"/>
                    </a:cubicBezTo>
                    <a:cubicBezTo>
                      <a:pt x="2494" y="5618"/>
                      <a:pt x="3922" y="6530"/>
                      <a:pt x="5984" y="7046"/>
                    </a:cubicBezTo>
                    <a:cubicBezTo>
                      <a:pt x="6034" y="7056"/>
                      <a:pt x="6088" y="7069"/>
                      <a:pt x="6137" y="708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E3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9"/>
              <p:cNvSpPr/>
              <p:nvPr/>
            </p:nvSpPr>
            <p:spPr>
              <a:xfrm>
                <a:off x="1994067" y="1427700"/>
                <a:ext cx="6496" cy="13403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219" extrusionOk="0">
                    <a:moveTo>
                      <a:pt x="1" y="1"/>
                    </a:moveTo>
                    <a:lnTo>
                      <a:pt x="155" y="3219"/>
                    </a:lnTo>
                    <a:cubicBezTo>
                      <a:pt x="125" y="1978"/>
                      <a:pt x="88" y="866"/>
                      <a:pt x="38" y="363"/>
                    </a:cubicBezTo>
                    <a:cubicBezTo>
                      <a:pt x="28" y="246"/>
                      <a:pt x="14" y="125"/>
                      <a:pt x="1" y="1"/>
                    </a:cubicBezTo>
                    <a:close/>
                  </a:path>
                </a:pathLst>
              </a:custGeom>
              <a:solidFill>
                <a:srgbClr val="6E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9"/>
              <p:cNvSpPr/>
              <p:nvPr/>
            </p:nvSpPr>
            <p:spPr>
              <a:xfrm>
                <a:off x="2221010" y="2122059"/>
                <a:ext cx="126794" cy="754558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8121" extrusionOk="0">
                    <a:moveTo>
                      <a:pt x="1" y="1"/>
                    </a:moveTo>
                    <a:lnTo>
                      <a:pt x="1" y="4"/>
                    </a:lnTo>
                    <a:cubicBezTo>
                      <a:pt x="1086" y="1801"/>
                      <a:pt x="1556" y="2055"/>
                      <a:pt x="1985" y="2847"/>
                    </a:cubicBezTo>
                    <a:cubicBezTo>
                      <a:pt x="2337" y="3493"/>
                      <a:pt x="2622" y="4525"/>
                      <a:pt x="2823" y="5829"/>
                    </a:cubicBezTo>
                    <a:lnTo>
                      <a:pt x="2836" y="5829"/>
                    </a:lnTo>
                    <a:cubicBezTo>
                      <a:pt x="2645" y="4586"/>
                      <a:pt x="2287" y="3088"/>
                      <a:pt x="1626" y="2276"/>
                    </a:cubicBezTo>
                    <a:cubicBezTo>
                      <a:pt x="1120" y="1660"/>
                      <a:pt x="531" y="832"/>
                      <a:pt x="4" y="1"/>
                    </a:cubicBezTo>
                    <a:close/>
                    <a:moveTo>
                      <a:pt x="3031" y="7609"/>
                    </a:moveTo>
                    <a:lnTo>
                      <a:pt x="3031" y="7643"/>
                    </a:lnTo>
                    <a:lnTo>
                      <a:pt x="3028" y="7643"/>
                    </a:lnTo>
                    <a:cubicBezTo>
                      <a:pt x="3034" y="7717"/>
                      <a:pt x="3037" y="7794"/>
                      <a:pt x="3044" y="7867"/>
                    </a:cubicBezTo>
                    <a:cubicBezTo>
                      <a:pt x="3044" y="7844"/>
                      <a:pt x="3037" y="7754"/>
                      <a:pt x="3031" y="7609"/>
                    </a:cubicBezTo>
                    <a:close/>
                    <a:moveTo>
                      <a:pt x="3044" y="7874"/>
                    </a:moveTo>
                    <a:lnTo>
                      <a:pt x="2588" y="9536"/>
                    </a:lnTo>
                    <a:lnTo>
                      <a:pt x="1006" y="18114"/>
                    </a:lnTo>
                    <a:cubicBezTo>
                      <a:pt x="1006" y="18117"/>
                      <a:pt x="1006" y="18120"/>
                      <a:pt x="1009" y="18120"/>
                    </a:cubicBezTo>
                    <a:lnTo>
                      <a:pt x="2595" y="9530"/>
                    </a:lnTo>
                    <a:lnTo>
                      <a:pt x="3044" y="7874"/>
                    </a:lnTo>
                    <a:close/>
                  </a:path>
                </a:pathLst>
              </a:custGeom>
              <a:solidFill>
                <a:srgbClr val="510E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9"/>
              <p:cNvSpPr/>
              <p:nvPr/>
            </p:nvSpPr>
            <p:spPr>
              <a:xfrm>
                <a:off x="2158507" y="1996054"/>
                <a:ext cx="226688" cy="453918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0901" extrusionOk="0">
                    <a:moveTo>
                      <a:pt x="338" y="0"/>
                    </a:moveTo>
                    <a:cubicBezTo>
                      <a:pt x="131" y="0"/>
                      <a:pt x="4" y="17"/>
                      <a:pt x="0" y="17"/>
                    </a:cubicBezTo>
                    <a:cubicBezTo>
                      <a:pt x="10" y="21"/>
                      <a:pt x="1831" y="1210"/>
                      <a:pt x="1505" y="3027"/>
                    </a:cubicBezTo>
                    <a:cubicBezTo>
                      <a:pt x="2032" y="3858"/>
                      <a:pt x="2621" y="4686"/>
                      <a:pt x="3127" y="5302"/>
                    </a:cubicBezTo>
                    <a:cubicBezTo>
                      <a:pt x="3788" y="6114"/>
                      <a:pt x="4146" y="7612"/>
                      <a:pt x="4337" y="8855"/>
                    </a:cubicBezTo>
                    <a:cubicBezTo>
                      <a:pt x="4421" y="8859"/>
                      <a:pt x="4512" y="8879"/>
                      <a:pt x="4615" y="8922"/>
                    </a:cubicBezTo>
                    <a:cubicBezTo>
                      <a:pt x="4920" y="9046"/>
                      <a:pt x="5132" y="9177"/>
                      <a:pt x="5279" y="9291"/>
                    </a:cubicBezTo>
                    <a:cubicBezTo>
                      <a:pt x="5423" y="7548"/>
                      <a:pt x="5443" y="5463"/>
                      <a:pt x="4813" y="3392"/>
                    </a:cubicBezTo>
                    <a:cubicBezTo>
                      <a:pt x="3871" y="288"/>
                      <a:pt x="1274" y="0"/>
                      <a:pt x="338" y="0"/>
                    </a:cubicBezTo>
                    <a:close/>
                    <a:moveTo>
                      <a:pt x="4867" y="9432"/>
                    </a:moveTo>
                    <a:cubicBezTo>
                      <a:pt x="4742" y="9432"/>
                      <a:pt x="4642" y="9485"/>
                      <a:pt x="4606" y="9633"/>
                    </a:cubicBezTo>
                    <a:cubicBezTo>
                      <a:pt x="4508" y="10059"/>
                      <a:pt x="4525" y="10511"/>
                      <a:pt x="4532" y="10635"/>
                    </a:cubicBezTo>
                    <a:cubicBezTo>
                      <a:pt x="4538" y="10780"/>
                      <a:pt x="4545" y="10870"/>
                      <a:pt x="4545" y="10893"/>
                    </a:cubicBezTo>
                    <a:lnTo>
                      <a:pt x="4545" y="10900"/>
                    </a:lnTo>
                    <a:lnTo>
                      <a:pt x="5121" y="10843"/>
                    </a:lnTo>
                    <a:cubicBezTo>
                      <a:pt x="5169" y="10441"/>
                      <a:pt x="5219" y="10002"/>
                      <a:pt x="5259" y="9539"/>
                    </a:cubicBezTo>
                    <a:cubicBezTo>
                      <a:pt x="5132" y="9479"/>
                      <a:pt x="4988" y="9432"/>
                      <a:pt x="4867" y="9432"/>
                    </a:cubicBezTo>
                    <a:close/>
                  </a:path>
                </a:pathLst>
              </a:custGeom>
              <a:solidFill>
                <a:srgbClr val="BB3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9"/>
              <p:cNvSpPr/>
              <p:nvPr/>
            </p:nvSpPr>
            <p:spPr>
              <a:xfrm>
                <a:off x="2338562" y="2364783"/>
                <a:ext cx="39808" cy="7553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814" extrusionOk="0">
                    <a:moveTo>
                      <a:pt x="0" y="0"/>
                    </a:moveTo>
                    <a:cubicBezTo>
                      <a:pt x="84" y="560"/>
                      <a:pt x="154" y="1167"/>
                      <a:pt x="205" y="1814"/>
                    </a:cubicBezTo>
                    <a:lnTo>
                      <a:pt x="208" y="1814"/>
                    </a:lnTo>
                    <a:lnTo>
                      <a:pt x="208" y="1780"/>
                    </a:lnTo>
                    <a:cubicBezTo>
                      <a:pt x="201" y="1656"/>
                      <a:pt x="184" y="1204"/>
                      <a:pt x="282" y="778"/>
                    </a:cubicBezTo>
                    <a:cubicBezTo>
                      <a:pt x="318" y="630"/>
                      <a:pt x="418" y="577"/>
                      <a:pt x="543" y="577"/>
                    </a:cubicBezTo>
                    <a:cubicBezTo>
                      <a:pt x="664" y="577"/>
                      <a:pt x="808" y="624"/>
                      <a:pt x="935" y="684"/>
                    </a:cubicBezTo>
                    <a:cubicBezTo>
                      <a:pt x="941" y="601"/>
                      <a:pt x="949" y="520"/>
                      <a:pt x="955" y="436"/>
                    </a:cubicBezTo>
                    <a:cubicBezTo>
                      <a:pt x="808" y="322"/>
                      <a:pt x="596" y="191"/>
                      <a:pt x="291" y="67"/>
                    </a:cubicBezTo>
                    <a:cubicBezTo>
                      <a:pt x="188" y="24"/>
                      <a:pt x="97" y="4"/>
                      <a:pt x="13" y="0"/>
                    </a:cubicBezTo>
                    <a:close/>
                  </a:path>
                </a:pathLst>
              </a:custGeom>
              <a:solidFill>
                <a:srgbClr val="1A0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9"/>
              <p:cNvSpPr/>
              <p:nvPr/>
            </p:nvSpPr>
            <p:spPr>
              <a:xfrm>
                <a:off x="2133064" y="3022540"/>
                <a:ext cx="103059" cy="557226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3382" extrusionOk="0">
                    <a:moveTo>
                      <a:pt x="2471" y="1"/>
                    </a:moveTo>
                    <a:lnTo>
                      <a:pt x="1" y="13381"/>
                    </a:lnTo>
                    <a:lnTo>
                      <a:pt x="1" y="13381"/>
                    </a:lnTo>
                    <a:lnTo>
                      <a:pt x="2474" y="1"/>
                    </a:lnTo>
                    <a:close/>
                  </a:path>
                </a:pathLst>
              </a:custGeom>
              <a:solidFill>
                <a:srgbClr val="CE5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9"/>
              <p:cNvSpPr/>
              <p:nvPr/>
            </p:nvSpPr>
            <p:spPr>
              <a:xfrm>
                <a:off x="2158507" y="1996721"/>
                <a:ext cx="76243" cy="12537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3011" extrusionOk="0">
                    <a:moveTo>
                      <a:pt x="0" y="1"/>
                    </a:moveTo>
                    <a:lnTo>
                      <a:pt x="1502" y="3011"/>
                    </a:lnTo>
                    <a:lnTo>
                      <a:pt x="1505" y="3011"/>
                    </a:lnTo>
                    <a:cubicBezTo>
                      <a:pt x="1831" y="1194"/>
                      <a:pt x="10" y="5"/>
                      <a:pt x="0" y="1"/>
                    </a:cubicBezTo>
                    <a:close/>
                  </a:path>
                </a:pathLst>
              </a:custGeom>
              <a:solidFill>
                <a:srgbClr val="B10D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9"/>
              <p:cNvSpPr/>
              <p:nvPr/>
            </p:nvSpPr>
            <p:spPr>
              <a:xfrm>
                <a:off x="2329026" y="2447565"/>
                <a:ext cx="42764" cy="79574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911" extrusionOk="0">
                    <a:moveTo>
                      <a:pt x="1026" y="0"/>
                    </a:moveTo>
                    <a:lnTo>
                      <a:pt x="450" y="57"/>
                    </a:lnTo>
                    <a:lnTo>
                      <a:pt x="1" y="1713"/>
                    </a:lnTo>
                    <a:cubicBezTo>
                      <a:pt x="1" y="1713"/>
                      <a:pt x="72" y="1699"/>
                      <a:pt x="185" y="1699"/>
                    </a:cubicBezTo>
                    <a:cubicBezTo>
                      <a:pt x="356" y="1699"/>
                      <a:pt x="624" y="1733"/>
                      <a:pt x="876" y="1911"/>
                    </a:cubicBezTo>
                    <a:cubicBezTo>
                      <a:pt x="865" y="1428"/>
                      <a:pt x="939" y="774"/>
                      <a:pt x="1026" y="0"/>
                    </a:cubicBezTo>
                    <a:close/>
                  </a:path>
                </a:pathLst>
              </a:custGeom>
              <a:solidFill>
                <a:srgbClr val="B10D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9"/>
              <p:cNvSpPr/>
              <p:nvPr/>
            </p:nvSpPr>
            <p:spPr>
              <a:xfrm>
                <a:off x="2133064" y="2518313"/>
                <a:ext cx="232976" cy="1061570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5494" extrusionOk="0">
                    <a:moveTo>
                      <a:pt x="4891" y="0"/>
                    </a:moveTo>
                    <a:cubicBezTo>
                      <a:pt x="4778" y="0"/>
                      <a:pt x="4707" y="14"/>
                      <a:pt x="4707" y="14"/>
                    </a:cubicBezTo>
                    <a:lnTo>
                      <a:pt x="3121" y="8604"/>
                    </a:lnTo>
                    <a:cubicBezTo>
                      <a:pt x="3356" y="9201"/>
                      <a:pt x="3597" y="9794"/>
                      <a:pt x="3845" y="10387"/>
                    </a:cubicBezTo>
                    <a:cubicBezTo>
                      <a:pt x="4798" y="5363"/>
                      <a:pt x="5595" y="908"/>
                      <a:pt x="5582" y="212"/>
                    </a:cubicBezTo>
                    <a:cubicBezTo>
                      <a:pt x="5330" y="34"/>
                      <a:pt x="5062" y="0"/>
                      <a:pt x="4891" y="0"/>
                    </a:cubicBezTo>
                    <a:close/>
                    <a:moveTo>
                      <a:pt x="2482" y="12106"/>
                    </a:moveTo>
                    <a:cubicBezTo>
                      <a:pt x="2478" y="12106"/>
                      <a:pt x="2474" y="12106"/>
                      <a:pt x="2474" y="12110"/>
                    </a:cubicBezTo>
                    <a:lnTo>
                      <a:pt x="1" y="25490"/>
                    </a:lnTo>
                    <a:lnTo>
                      <a:pt x="8" y="25493"/>
                    </a:lnTo>
                    <a:lnTo>
                      <a:pt x="2482" y="12106"/>
                    </a:lnTo>
                    <a:close/>
                  </a:path>
                </a:pathLst>
              </a:custGeom>
              <a:solidFill>
                <a:srgbClr val="BB3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9"/>
              <p:cNvSpPr/>
              <p:nvPr/>
            </p:nvSpPr>
            <p:spPr>
              <a:xfrm>
                <a:off x="2235959" y="3022415"/>
                <a:ext cx="167" cy="167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9"/>
              <p:cNvSpPr/>
              <p:nvPr/>
            </p:nvSpPr>
            <p:spPr>
              <a:xfrm>
                <a:off x="2235959" y="2876298"/>
                <a:ext cx="27108" cy="146156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510" extrusionOk="0">
                    <a:moveTo>
                      <a:pt x="647" y="1"/>
                    </a:moveTo>
                    <a:lnTo>
                      <a:pt x="0" y="3509"/>
                    </a:lnTo>
                    <a:lnTo>
                      <a:pt x="3" y="3509"/>
                    </a:lnTo>
                    <a:lnTo>
                      <a:pt x="650" y="7"/>
                    </a:lnTo>
                    <a:cubicBezTo>
                      <a:pt x="647" y="7"/>
                      <a:pt x="647" y="4"/>
                      <a:pt x="647" y="1"/>
                    </a:cubicBezTo>
                    <a:close/>
                  </a:path>
                </a:pathLst>
              </a:custGeom>
              <a:solidFill>
                <a:srgbClr val="41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9"/>
              <p:cNvSpPr/>
              <p:nvPr/>
            </p:nvSpPr>
            <p:spPr>
              <a:xfrm>
                <a:off x="2133064" y="3579735"/>
                <a:ext cx="42" cy="167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6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9"/>
              <p:cNvSpPr/>
              <p:nvPr/>
            </p:nvSpPr>
            <p:spPr>
              <a:xfrm>
                <a:off x="2133064" y="2876590"/>
                <a:ext cx="160147" cy="730366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7540" extrusionOk="0">
                    <a:moveTo>
                      <a:pt x="3121" y="0"/>
                    </a:moveTo>
                    <a:lnTo>
                      <a:pt x="2474" y="3502"/>
                    </a:lnTo>
                    <a:lnTo>
                      <a:pt x="2474" y="3506"/>
                    </a:lnTo>
                    <a:cubicBezTo>
                      <a:pt x="2474" y="3502"/>
                      <a:pt x="2478" y="3502"/>
                      <a:pt x="2482" y="3502"/>
                    </a:cubicBezTo>
                    <a:lnTo>
                      <a:pt x="8" y="16889"/>
                    </a:lnTo>
                    <a:lnTo>
                      <a:pt x="1" y="16886"/>
                    </a:lnTo>
                    <a:lnTo>
                      <a:pt x="1" y="16889"/>
                    </a:lnTo>
                    <a:lnTo>
                      <a:pt x="772" y="17539"/>
                    </a:lnTo>
                    <a:cubicBezTo>
                      <a:pt x="822" y="17295"/>
                      <a:pt x="2488" y="8956"/>
                      <a:pt x="3845" y="1783"/>
                    </a:cubicBezTo>
                    <a:cubicBezTo>
                      <a:pt x="3597" y="1190"/>
                      <a:pt x="3356" y="597"/>
                      <a:pt x="3121" y="0"/>
                    </a:cubicBezTo>
                    <a:close/>
                  </a:path>
                </a:pathLst>
              </a:custGeom>
              <a:solidFill>
                <a:srgbClr val="9711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9"/>
              <p:cNvSpPr/>
              <p:nvPr/>
            </p:nvSpPr>
            <p:spPr>
              <a:xfrm>
                <a:off x="2133064" y="3579860"/>
                <a:ext cx="32188" cy="27399"/>
              </a:xfrm>
              <a:custGeom>
                <a:avLst/>
                <a:gdLst/>
                <a:ahLst/>
                <a:cxnLst/>
                <a:rect l="l" t="t" r="r" b="b"/>
                <a:pathLst>
                  <a:path w="773" h="658" extrusionOk="0">
                    <a:moveTo>
                      <a:pt x="1" y="0"/>
                    </a:moveTo>
                    <a:lnTo>
                      <a:pt x="772" y="658"/>
                    </a:lnTo>
                    <a:lnTo>
                      <a:pt x="772" y="6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505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9" name="Google Shape;1709;p49"/>
          <p:cNvSpPr/>
          <p:nvPr/>
        </p:nvSpPr>
        <p:spPr>
          <a:xfrm>
            <a:off x="7772962" y="4438589"/>
            <a:ext cx="17528" cy="8719"/>
          </a:xfrm>
          <a:custGeom>
            <a:avLst/>
            <a:gdLst/>
            <a:ahLst/>
            <a:cxnLst/>
            <a:rect l="l" t="t" r="r" b="b"/>
            <a:pathLst>
              <a:path w="197" h="98" extrusionOk="0">
                <a:moveTo>
                  <a:pt x="23" y="0"/>
                </a:moveTo>
                <a:cubicBezTo>
                  <a:pt x="23" y="32"/>
                  <a:pt x="12" y="65"/>
                  <a:pt x="1" y="98"/>
                </a:cubicBezTo>
                <a:lnTo>
                  <a:pt x="66" y="65"/>
                </a:lnTo>
                <a:cubicBezTo>
                  <a:pt x="110" y="44"/>
                  <a:pt x="153" y="32"/>
                  <a:pt x="197" y="11"/>
                </a:cubicBezTo>
                <a:cubicBezTo>
                  <a:pt x="143" y="0"/>
                  <a:pt x="88" y="0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9"/>
          <p:cNvSpPr txBox="1">
            <a:spLocks noGrp="1"/>
          </p:cNvSpPr>
          <p:nvPr>
            <p:ph type="ctrTitle"/>
          </p:nvPr>
        </p:nvSpPr>
        <p:spPr>
          <a:xfrm flipH="1">
            <a:off x="1745192" y="-333875"/>
            <a:ext cx="617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CONCEPTO </a:t>
            </a:r>
            <a:endParaRPr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6BD52F0-845F-4D9B-8C12-94FEC28A6FB5}"/>
              </a:ext>
            </a:extLst>
          </p:cNvPr>
          <p:cNvSpPr/>
          <p:nvPr/>
        </p:nvSpPr>
        <p:spPr>
          <a:xfrm>
            <a:off x="2830641" y="1488016"/>
            <a:ext cx="5978769" cy="29512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t"/>
            <a:endParaRPr lang="es-ES" b="0" i="0" dirty="0">
              <a:solidFill>
                <a:srgbClr val="A34340"/>
              </a:solidFill>
              <a:effectLst/>
              <a:latin typeface="Roboto" panose="02000000000000000000" pitchFamily="2" charset="0"/>
            </a:endParaRPr>
          </a:p>
          <a:p>
            <a:pPr algn="l" fontAlgn="t"/>
            <a:endParaRPr lang="es-ES" dirty="0">
              <a:solidFill>
                <a:srgbClr val="A34340"/>
              </a:solidFill>
              <a:latin typeface="Roboto" panose="02000000000000000000" pitchFamily="2" charset="0"/>
            </a:endParaRPr>
          </a:p>
          <a:p>
            <a:pPr algn="l" fontAlgn="t"/>
            <a:endParaRPr lang="es-ES" b="0" i="0" dirty="0">
              <a:solidFill>
                <a:srgbClr val="A34340"/>
              </a:solidFill>
              <a:effectLst/>
              <a:latin typeface="Roboto" panose="02000000000000000000" pitchFamily="2" charset="0"/>
            </a:endParaRPr>
          </a:p>
          <a:p>
            <a:pPr algn="just" fontAlgn="t"/>
            <a:r>
              <a:rPr lang="es-ES" sz="1600" b="0" i="0" dirty="0">
                <a:solidFill>
                  <a:srgbClr val="A34340"/>
                </a:solidFill>
                <a:effectLst/>
                <a:latin typeface="Roboto" panose="02000000000000000000" pitchFamily="2" charset="0"/>
              </a:rPr>
              <a:t>Qué es Semejanza:</a:t>
            </a:r>
          </a:p>
          <a:p>
            <a:pPr algn="just" fontAlgn="t"/>
            <a:r>
              <a:rPr lang="es-ES" sz="16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Semejanza es la </a:t>
            </a:r>
            <a:r>
              <a:rPr lang="es-ES" sz="16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cualidad de compartir características comunes entre dos o más objetos o personas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 fontAlgn="t"/>
            <a:endParaRPr lang="es-ES" sz="1600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 algn="just" fontAlgn="t"/>
            <a:r>
              <a:rPr lang="es-ES" sz="1600" b="0" i="0" dirty="0">
                <a:solidFill>
                  <a:srgbClr val="A34340"/>
                </a:solidFill>
                <a:effectLst/>
                <a:latin typeface="Roboto" panose="02000000000000000000" pitchFamily="2" charset="0"/>
              </a:rPr>
              <a:t>Qué es diferencia:</a:t>
            </a:r>
          </a:p>
          <a:p>
            <a:pPr algn="just" fontAlgn="t"/>
            <a:r>
              <a:rPr lang="es-ES" sz="16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Diferencia</a:t>
            </a:r>
            <a:r>
              <a:rPr lang="es-ES" sz="16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es la </a:t>
            </a:r>
            <a:r>
              <a:rPr lang="es-ES" sz="16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cualidad que permite que algo se distinga de otra cosa</a:t>
            </a:r>
            <a:r>
              <a:rPr lang="es-ES" sz="16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. </a:t>
            </a:r>
            <a:endParaRPr lang="es-ES" sz="1600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 algn="l" fontAlgn="t"/>
            <a:endParaRPr lang="es-E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 algn="l" fontAlgn="t"/>
            <a:endParaRPr lang="es-E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 algn="l" fontAlgn="t"/>
            <a:endParaRPr lang="es-ES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70;p41">
            <a:extLst>
              <a:ext uri="{FF2B5EF4-FFF2-40B4-BE49-F238E27FC236}">
                <a16:creationId xmlns:a16="http://schemas.microsoft.com/office/drawing/2014/main" id="{70B2756F-8F28-2710-CE4F-AAFE91C64235}"/>
              </a:ext>
            </a:extLst>
          </p:cNvPr>
          <p:cNvSpPr txBox="1">
            <a:spLocks/>
          </p:cNvSpPr>
          <p:nvPr/>
        </p:nvSpPr>
        <p:spPr>
          <a:xfrm>
            <a:off x="3096494" y="237691"/>
            <a:ext cx="2783310" cy="4215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Patrick Hand"/>
              <a:buNone/>
              <a:defRPr sz="72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dirty="0"/>
              <a:t>CIERRE</a:t>
            </a:r>
          </a:p>
        </p:txBody>
      </p:sp>
      <p:grpSp>
        <p:nvGrpSpPr>
          <p:cNvPr id="5" name="Google Shape;3567;p41">
            <a:extLst>
              <a:ext uri="{FF2B5EF4-FFF2-40B4-BE49-F238E27FC236}">
                <a16:creationId xmlns:a16="http://schemas.microsoft.com/office/drawing/2014/main" id="{D9A685B7-ECA1-36F8-6892-50C9041AB627}"/>
              </a:ext>
            </a:extLst>
          </p:cNvPr>
          <p:cNvGrpSpPr/>
          <p:nvPr/>
        </p:nvGrpSpPr>
        <p:grpSpPr>
          <a:xfrm>
            <a:off x="438374" y="691233"/>
            <a:ext cx="8434632" cy="3870134"/>
            <a:chOff x="1129025" y="609299"/>
            <a:chExt cx="6902748" cy="3837843"/>
          </a:xfrm>
        </p:grpSpPr>
        <p:sp>
          <p:nvSpPr>
            <p:cNvPr id="6" name="Google Shape;3568;p41">
              <a:extLst>
                <a:ext uri="{FF2B5EF4-FFF2-40B4-BE49-F238E27FC236}">
                  <a16:creationId xmlns:a16="http://schemas.microsoft.com/office/drawing/2014/main" id="{B03E9341-2F9D-84DC-4ED6-394CD66A6A96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69;p41">
              <a:extLst>
                <a:ext uri="{FF2B5EF4-FFF2-40B4-BE49-F238E27FC236}">
                  <a16:creationId xmlns:a16="http://schemas.microsoft.com/office/drawing/2014/main" id="{7EBA5E53-1E17-8653-6C11-487E0909E86D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9A5EBC22-EB0E-06A5-815F-1055F3B90D02}"/>
              </a:ext>
            </a:extLst>
          </p:cNvPr>
          <p:cNvSpPr/>
          <p:nvPr/>
        </p:nvSpPr>
        <p:spPr>
          <a:xfrm>
            <a:off x="983073" y="1042720"/>
            <a:ext cx="7345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Evaluación: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Lectura compartida del desempeño, el tópico y los conceptos a trabajar durante el tercer periodo. Decoración de la portada. Este producto se realizará en el cuaderno de Lectura crítica.</a:t>
            </a:r>
          </a:p>
          <a:p>
            <a:pPr lvl="0" algn="just"/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Sentido, significado, metacognición y transferencia.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Los estudiantes comparten lo que conocen de lo que se trabajará durante el </a:t>
            </a:r>
            <a:r>
              <a:rPr lang="es-MX" sz="200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tercer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periodo. Comparten su experiencia alrededor de la actividad. </a:t>
            </a:r>
          </a:p>
          <a:p>
            <a:pPr lvl="0"/>
            <a:endParaRPr lang="es-MX" sz="2000" dirty="0">
              <a:effectLst/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4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9A01-999D-B5D2-3C65-52880D85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/>
              <a:t>AGENDA FILOSOFÍA:</a:t>
            </a:r>
            <a:br>
              <a:rPr lang="es-MX" sz="2000" dirty="0"/>
            </a:br>
            <a:br>
              <a:rPr lang="es-MX" sz="2000" dirty="0"/>
            </a:br>
            <a:r>
              <a:rPr lang="es-MX" sz="2000" b="0" dirty="0"/>
              <a:t>1. Oración </a:t>
            </a:r>
            <a:br>
              <a:rPr lang="es-MX" sz="2000" b="0" dirty="0"/>
            </a:br>
            <a:r>
              <a:rPr lang="es-MX" sz="2000" b="0" dirty="0"/>
              <a:t>2. Activador</a:t>
            </a:r>
            <a:br>
              <a:rPr lang="es-MX" sz="2000" b="0" dirty="0"/>
            </a:br>
            <a:r>
              <a:rPr lang="es-MX" sz="2000" b="0" dirty="0"/>
              <a:t>3. Desempeños y tópicos</a:t>
            </a:r>
            <a:br>
              <a:rPr lang="es-MX" sz="2000" b="0" dirty="0"/>
            </a:br>
            <a:r>
              <a:rPr lang="es-MX" sz="2000" b="0" dirty="0"/>
              <a:t>4. Reflexión </a:t>
            </a:r>
            <a:br>
              <a:rPr lang="es-MX" sz="2000" dirty="0"/>
            </a:b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51110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23FE98D-4FB9-1004-F222-CAF2090D0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07917" y="1454727"/>
            <a:ext cx="7772400" cy="304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sz="2000" b="1" dirty="0">
                <a:solidFill>
                  <a:schemeClr val="accent4">
                    <a:lumMod val="10000"/>
                  </a:schemeClr>
                </a:solidFill>
              </a:rPr>
              <a:t>Eje: Conociendo mi entorno</a:t>
            </a:r>
          </a:p>
          <a:p>
            <a:pPr algn="just"/>
            <a:r>
              <a:rPr lang="es-MX" sz="2000" dirty="0">
                <a:solidFill>
                  <a:schemeClr val="accent4">
                    <a:lumMod val="10000"/>
                  </a:schemeClr>
                </a:solidFill>
              </a:rPr>
              <a:t>Conozco el desempeño, contenidos y conceptos del tercer periodo académico, a través de ejercicios de participación y construcción colectiva del acuerdo pedagógico, para comprender el propósito pedagógico de las actividades a desarrollar.</a:t>
            </a:r>
          </a:p>
          <a:p>
            <a:pPr algn="just"/>
            <a:endParaRPr lang="es-MX" sz="2000" dirty="0">
              <a:solidFill>
                <a:schemeClr val="accent4">
                  <a:lumMod val="10000"/>
                </a:schemeClr>
              </a:solidFill>
            </a:endParaRPr>
          </a:p>
          <a:p>
            <a:pPr marL="127000" indent="0" algn="l"/>
            <a:r>
              <a:rPr lang="es-MX" sz="2000" dirty="0">
                <a:solidFill>
                  <a:srgbClr val="000000"/>
                </a:solidFill>
              </a:rPr>
              <a:t>Comunicación: proceso </a:t>
            </a:r>
          </a:p>
          <a:p>
            <a:pPr marL="127000" indent="0" algn="l"/>
            <a:r>
              <a:rPr lang="es-MX" sz="2000" dirty="0">
                <a:solidFill>
                  <a:srgbClr val="000000"/>
                </a:solidFill>
              </a:rPr>
              <a:t>Lógica: predicción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4AE839F-9888-911C-3D4D-154ABE4D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675" y="642603"/>
            <a:ext cx="4470600" cy="528600"/>
          </a:xfrm>
        </p:spPr>
        <p:txBody>
          <a:bodyPr/>
          <a:lstStyle/>
          <a:p>
            <a:r>
              <a:rPr lang="es-MX" dirty="0"/>
              <a:t>PROPÓSITO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10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1226995" y="375868"/>
            <a:ext cx="670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Activador cognitivo: CONTENTS OF THIS Template</a:t>
            </a:r>
            <a:endParaRPr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154CFA-3BF8-41E1-BCBD-43FE6DE3E5A8}"/>
              </a:ext>
            </a:extLst>
          </p:cNvPr>
          <p:cNvSpPr/>
          <p:nvPr/>
        </p:nvSpPr>
        <p:spPr>
          <a:xfrm>
            <a:off x="1932213" y="4282579"/>
            <a:ext cx="5810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u="sng" dirty="0">
                <a:solidFill>
                  <a:srgbClr val="0000FF"/>
                </a:solidFill>
                <a:latin typeface="Lucida Sans" panose="020B0602030504020204" pitchFamily="34" charset="0"/>
                <a:hlinkClick r:id="rId3"/>
              </a:rPr>
              <a:t>https://www.cokitos.com/encontrar-el-diferente/play/</a:t>
            </a:r>
            <a:r>
              <a:rPr lang="es-CO" sz="2000" dirty="0"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919970-1DD2-403F-8915-2F4685315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750" y="907697"/>
            <a:ext cx="5984792" cy="34208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D526FA7-B7B4-42AA-8ABB-33333D2D6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49321" y="2134525"/>
            <a:ext cx="8198778" cy="1370400"/>
          </a:xfrm>
        </p:spPr>
        <p:txBody>
          <a:bodyPr/>
          <a:lstStyle/>
          <a:p>
            <a:pPr algn="l"/>
            <a:r>
              <a:rPr lang="es-MX" sz="2400" dirty="0"/>
              <a:t>¿Qué los llevo a identificar en el juego la figura diferente?</a:t>
            </a:r>
          </a:p>
          <a:p>
            <a:pPr algn="l"/>
            <a:r>
              <a:rPr lang="es-MX" sz="2400" dirty="0"/>
              <a:t>¿Cómo reconocemos las semejanzas entre dos cosas, lugares, personas?</a:t>
            </a:r>
          </a:p>
          <a:p>
            <a:pPr algn="l"/>
            <a:r>
              <a:rPr lang="es-MX" sz="2400" dirty="0"/>
              <a:t>¿Las diferencias y semejanzas se refieren a cualidades físicas?</a:t>
            </a:r>
            <a:endParaRPr lang="es-CO" sz="24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51A5ADD-3852-4A46-AA70-47EE352E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675" y="803954"/>
            <a:ext cx="4470600" cy="528600"/>
          </a:xfrm>
        </p:spPr>
        <p:txBody>
          <a:bodyPr/>
          <a:lstStyle/>
          <a:p>
            <a:r>
              <a:rPr lang="es-MX" dirty="0"/>
              <a:t>Conversatorio sobre el juego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308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5EC51-06FE-4794-D2AB-B2BE999162FA}"/>
              </a:ext>
            </a:extLst>
          </p:cNvPr>
          <p:cNvSpPr txBox="1">
            <a:spLocks/>
          </p:cNvSpPr>
          <p:nvPr/>
        </p:nvSpPr>
        <p:spPr>
          <a:xfrm>
            <a:off x="592409" y="350875"/>
            <a:ext cx="7704000" cy="6698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4400" b="1" dirty="0">
                <a:latin typeface="Patrick Hand" panose="00000500000000000000" pitchFamily="2" charset="0"/>
              </a:rPr>
              <a:t>Retroalimentación</a:t>
            </a:r>
            <a:r>
              <a:rPr lang="es-CO" sz="1800" b="1" dirty="0"/>
              <a:t> </a:t>
            </a:r>
          </a:p>
        </p:txBody>
      </p:sp>
      <p:grpSp>
        <p:nvGrpSpPr>
          <p:cNvPr id="3" name="Google Shape;3567;p41">
            <a:extLst>
              <a:ext uri="{FF2B5EF4-FFF2-40B4-BE49-F238E27FC236}">
                <a16:creationId xmlns:a16="http://schemas.microsoft.com/office/drawing/2014/main" id="{F84605D5-BC78-BA4B-F63F-8071A671DEF8}"/>
              </a:ext>
            </a:extLst>
          </p:cNvPr>
          <p:cNvGrpSpPr/>
          <p:nvPr/>
        </p:nvGrpSpPr>
        <p:grpSpPr>
          <a:xfrm>
            <a:off x="694926" y="1125057"/>
            <a:ext cx="7941725" cy="2893385"/>
            <a:chOff x="1129025" y="609299"/>
            <a:chExt cx="6902748" cy="3837843"/>
          </a:xfrm>
        </p:grpSpPr>
        <p:sp>
          <p:nvSpPr>
            <p:cNvPr id="4" name="Google Shape;3568;p41">
              <a:extLst>
                <a:ext uri="{FF2B5EF4-FFF2-40B4-BE49-F238E27FC236}">
                  <a16:creationId xmlns:a16="http://schemas.microsoft.com/office/drawing/2014/main" id="{C27B2200-67C1-3365-B6CE-379B9135AF24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69;p41">
              <a:extLst>
                <a:ext uri="{FF2B5EF4-FFF2-40B4-BE49-F238E27FC236}">
                  <a16:creationId xmlns:a16="http://schemas.microsoft.com/office/drawing/2014/main" id="{281C4E55-9B5E-74E8-2CE4-4405D1D10165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F3C03-4A49-0FF5-82F6-B21D7A940611}"/>
              </a:ext>
            </a:extLst>
          </p:cNvPr>
          <p:cNvSpPr txBox="1"/>
          <p:nvPr/>
        </p:nvSpPr>
        <p:spPr>
          <a:xfrm>
            <a:off x="1392865" y="1515020"/>
            <a:ext cx="6730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Century Gothic" panose="020B0502020202020204" pitchFamily="34" charset="0"/>
              </a:rPr>
              <a:t>La docente invita a los estudiantes a compartir de forma oral, todos aquellos saberes adquiridos, socializados o reforzados durante el segundo periodo.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4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5EC51-06FE-4794-D2AB-B2BE999162FA}"/>
              </a:ext>
            </a:extLst>
          </p:cNvPr>
          <p:cNvSpPr txBox="1">
            <a:spLocks/>
          </p:cNvSpPr>
          <p:nvPr/>
        </p:nvSpPr>
        <p:spPr>
          <a:xfrm>
            <a:off x="592409" y="350875"/>
            <a:ext cx="7704000" cy="6698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4400" b="1" dirty="0">
                <a:latin typeface="Patrick Hand" panose="00000500000000000000" pitchFamily="2" charset="0"/>
              </a:rPr>
              <a:t>Orientación de la atención</a:t>
            </a:r>
            <a:r>
              <a:rPr lang="es-CO" sz="1800" b="1" dirty="0"/>
              <a:t> </a:t>
            </a:r>
          </a:p>
        </p:txBody>
      </p:sp>
      <p:grpSp>
        <p:nvGrpSpPr>
          <p:cNvPr id="3" name="Google Shape;3567;p41">
            <a:extLst>
              <a:ext uri="{FF2B5EF4-FFF2-40B4-BE49-F238E27FC236}">
                <a16:creationId xmlns:a16="http://schemas.microsoft.com/office/drawing/2014/main" id="{F84605D5-BC78-BA4B-F63F-8071A671DEF8}"/>
              </a:ext>
            </a:extLst>
          </p:cNvPr>
          <p:cNvGrpSpPr/>
          <p:nvPr/>
        </p:nvGrpSpPr>
        <p:grpSpPr>
          <a:xfrm>
            <a:off x="694926" y="1125057"/>
            <a:ext cx="7941725" cy="3667568"/>
            <a:chOff x="1129025" y="609299"/>
            <a:chExt cx="6902748" cy="3837843"/>
          </a:xfrm>
        </p:grpSpPr>
        <p:sp>
          <p:nvSpPr>
            <p:cNvPr id="4" name="Google Shape;3568;p41">
              <a:extLst>
                <a:ext uri="{FF2B5EF4-FFF2-40B4-BE49-F238E27FC236}">
                  <a16:creationId xmlns:a16="http://schemas.microsoft.com/office/drawing/2014/main" id="{C27B2200-67C1-3365-B6CE-379B9135AF24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69;p41">
              <a:extLst>
                <a:ext uri="{FF2B5EF4-FFF2-40B4-BE49-F238E27FC236}">
                  <a16:creationId xmlns:a16="http://schemas.microsoft.com/office/drawing/2014/main" id="{281C4E55-9B5E-74E8-2CE4-4405D1D10165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F3C03-4A49-0FF5-82F6-B21D7A940611}"/>
              </a:ext>
            </a:extLst>
          </p:cNvPr>
          <p:cNvSpPr txBox="1"/>
          <p:nvPr/>
        </p:nvSpPr>
        <p:spPr>
          <a:xfrm>
            <a:off x="1392865" y="1515020"/>
            <a:ext cx="6730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entury Gothic" panose="020B0502020202020204" pitchFamily="34" charset="0"/>
              </a:rPr>
              <a:t>Socialización del desempeño por parte de la docente, se realiza un ejercicio de análisis a cada uno de los componentes que lo conforman: qué, cómo y para qué. Luego se realiza explicación de los contenidos de Filosofía, por último, el ejercicio de análisis de los conceptos.</a:t>
            </a:r>
          </a:p>
        </p:txBody>
      </p:sp>
    </p:spTree>
    <p:extLst>
      <p:ext uri="{BB962C8B-B14F-4D97-AF65-F5344CB8AC3E}">
        <p14:creationId xmlns:p14="http://schemas.microsoft.com/office/powerpoint/2010/main" val="191466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36CC6-7D89-4FBE-D6AC-FB3D0EE4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00" y="129953"/>
            <a:ext cx="5094600" cy="601200"/>
          </a:xfrm>
        </p:spPr>
        <p:txBody>
          <a:bodyPr/>
          <a:lstStyle/>
          <a:p>
            <a:r>
              <a:rPr lang="es-MX" dirty="0"/>
              <a:t>Contenidos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58DCE5-13F2-8D68-0052-A86237D6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700" y="820615"/>
            <a:ext cx="5094600" cy="17511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9900" indent="-342900">
              <a:buFont typeface="Arial" panose="020B0604020202020204" pitchFamily="34" charset="0"/>
              <a:buChar char="•"/>
            </a:pPr>
            <a:r>
              <a:rPr lang="es-MX" sz="2000" dirty="0"/>
              <a:t>Mi entorno vital  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es-MX" sz="2000" dirty="0"/>
              <a:t>Relación partes y el todo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es-MX" sz="2000" dirty="0"/>
              <a:t>Inferencias</a:t>
            </a:r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B371914-CAE0-DFA7-0667-4B4BC74DF09D}"/>
              </a:ext>
            </a:extLst>
          </p:cNvPr>
          <p:cNvSpPr txBox="1">
            <a:spLocks/>
          </p:cNvSpPr>
          <p:nvPr/>
        </p:nvSpPr>
        <p:spPr>
          <a:xfrm>
            <a:off x="505046" y="2757257"/>
            <a:ext cx="8133907" cy="60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itan One"/>
              <a:buNone/>
              <a:defRPr sz="42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s-MX" dirty="0"/>
              <a:t>Conceptos </a:t>
            </a:r>
            <a:endParaRPr lang="es-CO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24EE798-D5C1-9791-DD90-CB1E44316169}"/>
              </a:ext>
            </a:extLst>
          </p:cNvPr>
          <p:cNvSpPr txBox="1">
            <a:spLocks/>
          </p:cNvSpPr>
          <p:nvPr/>
        </p:nvSpPr>
        <p:spPr>
          <a:xfrm>
            <a:off x="2066264" y="3559659"/>
            <a:ext cx="5094600" cy="1261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469900" indent="-342900">
              <a:buFont typeface="Arial" panose="020B0604020202020204" pitchFamily="34" charset="0"/>
              <a:buChar char="•"/>
            </a:pPr>
            <a:r>
              <a:rPr lang="es-MX" sz="3200" dirty="0"/>
              <a:t>Comunicación: proceso 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es-MX" sz="3200" dirty="0"/>
              <a:t>Lógica: predicción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160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5" name="Google Shape;1715;p50"/>
          <p:cNvPicPr preferRelativeResize="0"/>
          <p:nvPr/>
        </p:nvPicPr>
        <p:blipFill rotWithShape="1">
          <a:blip r:embed="rId3">
            <a:alphaModFix/>
          </a:blip>
          <a:srcRect b="69921"/>
          <a:stretch/>
        </p:blipFill>
        <p:spPr>
          <a:xfrm>
            <a:off x="7650" y="0"/>
            <a:ext cx="9144000" cy="154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Google Shape;1716;p50"/>
          <p:cNvSpPr txBox="1">
            <a:spLocks noGrp="1"/>
          </p:cNvSpPr>
          <p:nvPr>
            <p:ph type="title"/>
          </p:nvPr>
        </p:nvSpPr>
        <p:spPr>
          <a:xfrm>
            <a:off x="1226995" y="375868"/>
            <a:ext cx="670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93B"/>
                </a:solidFill>
              </a:rPr>
              <a:t>Procesamiento de la información: COMUNIDAD </a:t>
            </a:r>
            <a:r>
              <a:rPr lang="en" dirty="0"/>
              <a:t>DE INDAGACIÓN</a:t>
            </a:r>
            <a:endParaRPr dirty="0">
              <a:solidFill>
                <a:srgbClr val="20293B"/>
              </a:solidFill>
            </a:endParaRPr>
          </a:p>
        </p:txBody>
      </p:sp>
      <p:grpSp>
        <p:nvGrpSpPr>
          <p:cNvPr id="2084" name="Google Shape;2084;p50"/>
          <p:cNvGrpSpPr/>
          <p:nvPr/>
        </p:nvGrpSpPr>
        <p:grpSpPr>
          <a:xfrm>
            <a:off x="7534161" y="3258164"/>
            <a:ext cx="1397285" cy="1887040"/>
            <a:chOff x="-5299050" y="0"/>
            <a:chExt cx="5579485" cy="9055419"/>
          </a:xfrm>
        </p:grpSpPr>
        <p:sp>
          <p:nvSpPr>
            <p:cNvPr id="2085" name="Google Shape;2085;p50"/>
            <p:cNvSpPr/>
            <p:nvPr/>
          </p:nvSpPr>
          <p:spPr>
            <a:xfrm>
              <a:off x="-744072" y="3369774"/>
              <a:ext cx="420285" cy="795329"/>
            </a:xfrm>
            <a:custGeom>
              <a:avLst/>
              <a:gdLst/>
              <a:ahLst/>
              <a:cxnLst/>
              <a:rect l="l" t="t" r="r" b="b"/>
              <a:pathLst>
                <a:path w="5704" h="10794" extrusionOk="0">
                  <a:moveTo>
                    <a:pt x="1" y="0"/>
                  </a:moveTo>
                  <a:cubicBezTo>
                    <a:pt x="290" y="393"/>
                    <a:pt x="582" y="793"/>
                    <a:pt x="867" y="1192"/>
                  </a:cubicBezTo>
                  <a:cubicBezTo>
                    <a:pt x="5260" y="7332"/>
                    <a:pt x="5663" y="10300"/>
                    <a:pt x="5703" y="10794"/>
                  </a:cubicBezTo>
                  <a:cubicBezTo>
                    <a:pt x="5663" y="10300"/>
                    <a:pt x="5260" y="7332"/>
                    <a:pt x="867" y="1192"/>
                  </a:cubicBezTo>
                  <a:cubicBezTo>
                    <a:pt x="582" y="793"/>
                    <a:pt x="290" y="393"/>
                    <a:pt x="1" y="0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-4993705" y="8647070"/>
              <a:ext cx="5091240" cy="408348"/>
            </a:xfrm>
            <a:custGeom>
              <a:avLst/>
              <a:gdLst/>
              <a:ahLst/>
              <a:cxnLst/>
              <a:rect l="l" t="t" r="r" b="b"/>
              <a:pathLst>
                <a:path w="69097" h="5542" extrusionOk="0">
                  <a:moveTo>
                    <a:pt x="34549" y="1"/>
                  </a:moveTo>
                  <a:cubicBezTo>
                    <a:pt x="15470" y="1"/>
                    <a:pt x="1" y="1240"/>
                    <a:pt x="1" y="2772"/>
                  </a:cubicBezTo>
                  <a:cubicBezTo>
                    <a:pt x="1" y="4303"/>
                    <a:pt x="15470" y="5542"/>
                    <a:pt x="34549" y="5542"/>
                  </a:cubicBezTo>
                  <a:cubicBezTo>
                    <a:pt x="53632" y="5542"/>
                    <a:pt x="69097" y="4303"/>
                    <a:pt x="69097" y="2772"/>
                  </a:cubicBezTo>
                  <a:cubicBezTo>
                    <a:pt x="69097" y="1240"/>
                    <a:pt x="53632" y="1"/>
                    <a:pt x="34549" y="1"/>
                  </a:cubicBezTo>
                  <a:close/>
                </a:path>
              </a:pathLst>
            </a:custGeom>
            <a:solidFill>
              <a:srgbClr val="20293B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-3930818" y="2336803"/>
              <a:ext cx="2672317" cy="6219319"/>
            </a:xfrm>
            <a:custGeom>
              <a:avLst/>
              <a:gdLst/>
              <a:ahLst/>
              <a:cxnLst/>
              <a:rect l="l" t="t" r="r" b="b"/>
              <a:pathLst>
                <a:path w="36268" h="84407" extrusionOk="0">
                  <a:moveTo>
                    <a:pt x="14442" y="1"/>
                  </a:moveTo>
                  <a:lnTo>
                    <a:pt x="2062" y="7494"/>
                  </a:lnTo>
                  <a:cubicBezTo>
                    <a:pt x="2062" y="7494"/>
                    <a:pt x="760" y="28235"/>
                    <a:pt x="651" y="34858"/>
                  </a:cubicBezTo>
                  <a:cubicBezTo>
                    <a:pt x="544" y="41481"/>
                    <a:pt x="107" y="65913"/>
                    <a:pt x="0" y="73299"/>
                  </a:cubicBezTo>
                  <a:cubicBezTo>
                    <a:pt x="1387" y="74686"/>
                    <a:pt x="2914" y="74825"/>
                    <a:pt x="3472" y="74825"/>
                  </a:cubicBezTo>
                  <a:cubicBezTo>
                    <a:pt x="3612" y="74825"/>
                    <a:pt x="3691" y="74817"/>
                    <a:pt x="3691" y="74817"/>
                  </a:cubicBezTo>
                  <a:lnTo>
                    <a:pt x="3691" y="81117"/>
                  </a:lnTo>
                  <a:cubicBezTo>
                    <a:pt x="6424" y="83591"/>
                    <a:pt x="9194" y="84407"/>
                    <a:pt x="11659" y="84407"/>
                  </a:cubicBezTo>
                  <a:cubicBezTo>
                    <a:pt x="16446" y="84407"/>
                    <a:pt x="20087" y="81332"/>
                    <a:pt x="20087" y="81332"/>
                  </a:cubicBezTo>
                  <a:lnTo>
                    <a:pt x="20197" y="79377"/>
                  </a:lnTo>
                  <a:cubicBezTo>
                    <a:pt x="20960" y="78805"/>
                    <a:pt x="22706" y="78506"/>
                    <a:pt x="24444" y="78506"/>
                  </a:cubicBezTo>
                  <a:cubicBezTo>
                    <a:pt x="26665" y="78506"/>
                    <a:pt x="28871" y="78995"/>
                    <a:pt x="28994" y="80029"/>
                  </a:cubicBezTo>
                  <a:cubicBezTo>
                    <a:pt x="30040" y="81250"/>
                    <a:pt x="30952" y="81664"/>
                    <a:pt x="31708" y="81664"/>
                  </a:cubicBezTo>
                  <a:cubicBezTo>
                    <a:pt x="33305" y="81664"/>
                    <a:pt x="34206" y="79814"/>
                    <a:pt x="34206" y="79814"/>
                  </a:cubicBezTo>
                  <a:cubicBezTo>
                    <a:pt x="34206" y="79814"/>
                    <a:pt x="36268" y="40178"/>
                    <a:pt x="36268" y="30298"/>
                  </a:cubicBezTo>
                  <a:cubicBezTo>
                    <a:pt x="36268" y="20417"/>
                    <a:pt x="35398" y="9341"/>
                    <a:pt x="35398" y="9341"/>
                  </a:cubicBezTo>
                  <a:lnTo>
                    <a:pt x="31925" y="2825"/>
                  </a:lnTo>
                  <a:lnTo>
                    <a:pt x="14442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-2469375" y="5634957"/>
              <a:ext cx="36252" cy="2694643"/>
            </a:xfrm>
            <a:custGeom>
              <a:avLst/>
              <a:gdLst/>
              <a:ahLst/>
              <a:cxnLst/>
              <a:rect l="l" t="t" r="r" b="b"/>
              <a:pathLst>
                <a:path w="492" h="36571" extrusionOk="0">
                  <a:moveTo>
                    <a:pt x="236" y="1"/>
                  </a:moveTo>
                  <a:cubicBezTo>
                    <a:pt x="182" y="1526"/>
                    <a:pt x="159" y="3047"/>
                    <a:pt x="118" y="4572"/>
                  </a:cubicBezTo>
                  <a:lnTo>
                    <a:pt x="55" y="9143"/>
                  </a:lnTo>
                  <a:cubicBezTo>
                    <a:pt x="18" y="12192"/>
                    <a:pt x="21" y="15238"/>
                    <a:pt x="1" y="18288"/>
                  </a:cubicBezTo>
                  <a:cubicBezTo>
                    <a:pt x="25" y="21334"/>
                    <a:pt x="21" y="24383"/>
                    <a:pt x="65" y="27430"/>
                  </a:cubicBezTo>
                  <a:lnTo>
                    <a:pt x="132" y="32000"/>
                  </a:lnTo>
                  <a:cubicBezTo>
                    <a:pt x="176" y="33525"/>
                    <a:pt x="199" y="35050"/>
                    <a:pt x="253" y="36571"/>
                  </a:cubicBezTo>
                  <a:cubicBezTo>
                    <a:pt x="310" y="35050"/>
                    <a:pt x="334" y="33525"/>
                    <a:pt x="371" y="32000"/>
                  </a:cubicBezTo>
                  <a:lnTo>
                    <a:pt x="438" y="27430"/>
                  </a:lnTo>
                  <a:cubicBezTo>
                    <a:pt x="475" y="24380"/>
                    <a:pt x="471" y="21334"/>
                    <a:pt x="492" y="18288"/>
                  </a:cubicBezTo>
                  <a:cubicBezTo>
                    <a:pt x="468" y="15238"/>
                    <a:pt x="471" y="12192"/>
                    <a:pt x="431" y="9143"/>
                  </a:cubicBezTo>
                  <a:lnTo>
                    <a:pt x="360" y="4572"/>
                  </a:lnTo>
                  <a:cubicBezTo>
                    <a:pt x="317" y="3047"/>
                    <a:pt x="293" y="1526"/>
                    <a:pt x="2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-3661651" y="5062140"/>
              <a:ext cx="54083" cy="2787409"/>
            </a:xfrm>
            <a:custGeom>
              <a:avLst/>
              <a:gdLst/>
              <a:ahLst/>
              <a:cxnLst/>
              <a:rect l="l" t="t" r="r" b="b"/>
              <a:pathLst>
                <a:path w="734" h="37830" extrusionOk="0">
                  <a:moveTo>
                    <a:pt x="697" y="1"/>
                  </a:moveTo>
                  <a:cubicBezTo>
                    <a:pt x="616" y="1576"/>
                    <a:pt x="562" y="3151"/>
                    <a:pt x="495" y="4725"/>
                  </a:cubicBezTo>
                  <a:lnTo>
                    <a:pt x="343" y="9454"/>
                  </a:lnTo>
                  <a:cubicBezTo>
                    <a:pt x="250" y="12608"/>
                    <a:pt x="199" y="15758"/>
                    <a:pt x="126" y="18911"/>
                  </a:cubicBezTo>
                  <a:cubicBezTo>
                    <a:pt x="89" y="22065"/>
                    <a:pt x="32" y="25215"/>
                    <a:pt x="18" y="28368"/>
                  </a:cubicBezTo>
                  <a:lnTo>
                    <a:pt x="1" y="33101"/>
                  </a:lnTo>
                  <a:cubicBezTo>
                    <a:pt x="15" y="34676"/>
                    <a:pt x="11" y="36255"/>
                    <a:pt x="38" y="37830"/>
                  </a:cubicBezTo>
                  <a:cubicBezTo>
                    <a:pt x="122" y="36255"/>
                    <a:pt x="173" y="34680"/>
                    <a:pt x="239" y="33104"/>
                  </a:cubicBezTo>
                  <a:lnTo>
                    <a:pt x="391" y="28376"/>
                  </a:lnTo>
                  <a:cubicBezTo>
                    <a:pt x="485" y="25225"/>
                    <a:pt x="539" y="22072"/>
                    <a:pt x="613" y="18918"/>
                  </a:cubicBezTo>
                  <a:cubicBezTo>
                    <a:pt x="650" y="15768"/>
                    <a:pt x="706" y="12615"/>
                    <a:pt x="720" y="9461"/>
                  </a:cubicBezTo>
                  <a:lnTo>
                    <a:pt x="734" y="4732"/>
                  </a:lnTo>
                  <a:cubicBezTo>
                    <a:pt x="723" y="3154"/>
                    <a:pt x="726" y="1579"/>
                    <a:pt x="69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-1836285" y="5876713"/>
              <a:ext cx="41852" cy="2291599"/>
            </a:xfrm>
            <a:custGeom>
              <a:avLst/>
              <a:gdLst/>
              <a:ahLst/>
              <a:cxnLst/>
              <a:rect l="l" t="t" r="r" b="b"/>
              <a:pathLst>
                <a:path w="568" h="31101" extrusionOk="0">
                  <a:moveTo>
                    <a:pt x="456" y="1"/>
                  </a:moveTo>
                  <a:cubicBezTo>
                    <a:pt x="386" y="1298"/>
                    <a:pt x="349" y="2594"/>
                    <a:pt x="292" y="3887"/>
                  </a:cubicBezTo>
                  <a:lnTo>
                    <a:pt x="181" y="7776"/>
                  </a:lnTo>
                  <a:cubicBezTo>
                    <a:pt x="114" y="10366"/>
                    <a:pt x="87" y="12958"/>
                    <a:pt x="40" y="15547"/>
                  </a:cubicBezTo>
                  <a:cubicBezTo>
                    <a:pt x="30" y="18140"/>
                    <a:pt x="0" y="20733"/>
                    <a:pt x="10" y="23326"/>
                  </a:cubicBezTo>
                  <a:lnTo>
                    <a:pt x="33" y="27211"/>
                  </a:lnTo>
                  <a:cubicBezTo>
                    <a:pt x="61" y="28507"/>
                    <a:pt x="70" y="29804"/>
                    <a:pt x="111" y="31100"/>
                  </a:cubicBezTo>
                  <a:cubicBezTo>
                    <a:pt x="181" y="29804"/>
                    <a:pt x="219" y="28507"/>
                    <a:pt x="272" y="27211"/>
                  </a:cubicBezTo>
                  <a:lnTo>
                    <a:pt x="383" y="23326"/>
                  </a:lnTo>
                  <a:cubicBezTo>
                    <a:pt x="453" y="20733"/>
                    <a:pt x="476" y="18144"/>
                    <a:pt x="527" y="15551"/>
                  </a:cubicBezTo>
                  <a:cubicBezTo>
                    <a:pt x="537" y="12961"/>
                    <a:pt x="568" y="10369"/>
                    <a:pt x="557" y="7779"/>
                  </a:cubicBezTo>
                  <a:lnTo>
                    <a:pt x="534" y="3890"/>
                  </a:lnTo>
                  <a:cubicBezTo>
                    <a:pt x="507" y="2594"/>
                    <a:pt x="497" y="1298"/>
                    <a:pt x="45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-5299050" y="4142126"/>
              <a:ext cx="3205041" cy="1158731"/>
            </a:xfrm>
            <a:custGeom>
              <a:avLst/>
              <a:gdLst/>
              <a:ahLst/>
              <a:cxnLst/>
              <a:rect l="l" t="t" r="r" b="b"/>
              <a:pathLst>
                <a:path w="43498" h="15726" extrusionOk="0">
                  <a:moveTo>
                    <a:pt x="21583" y="1"/>
                  </a:moveTo>
                  <a:cubicBezTo>
                    <a:pt x="18445" y="1"/>
                    <a:pt x="13390" y="382"/>
                    <a:pt x="8292" y="2357"/>
                  </a:cubicBezTo>
                  <a:cubicBezTo>
                    <a:pt x="0" y="5571"/>
                    <a:pt x="2795" y="7180"/>
                    <a:pt x="3470" y="8956"/>
                  </a:cubicBezTo>
                  <a:cubicBezTo>
                    <a:pt x="4148" y="10733"/>
                    <a:pt x="7953" y="13017"/>
                    <a:pt x="13200" y="13863"/>
                  </a:cubicBezTo>
                  <a:cubicBezTo>
                    <a:pt x="17534" y="14563"/>
                    <a:pt x="28568" y="15725"/>
                    <a:pt x="36090" y="15725"/>
                  </a:cubicBezTo>
                  <a:cubicBezTo>
                    <a:pt x="37672" y="15725"/>
                    <a:pt x="39098" y="15674"/>
                    <a:pt x="40275" y="15556"/>
                  </a:cubicBezTo>
                  <a:cubicBezTo>
                    <a:pt x="40416" y="15588"/>
                    <a:pt x="40549" y="15603"/>
                    <a:pt x="40672" y="15603"/>
                  </a:cubicBezTo>
                  <a:cubicBezTo>
                    <a:pt x="43497" y="15603"/>
                    <a:pt x="41712" y="7603"/>
                    <a:pt x="41712" y="7603"/>
                  </a:cubicBezTo>
                  <a:lnTo>
                    <a:pt x="24766" y="150"/>
                  </a:lnTo>
                  <a:cubicBezTo>
                    <a:pt x="24766" y="150"/>
                    <a:pt x="23551" y="1"/>
                    <a:pt x="21583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-3746756" y="4400682"/>
              <a:ext cx="4027191" cy="1129626"/>
            </a:xfrm>
            <a:custGeom>
              <a:avLst/>
              <a:gdLst/>
              <a:ahLst/>
              <a:cxnLst/>
              <a:rect l="l" t="t" r="r" b="b"/>
              <a:pathLst>
                <a:path w="54656" h="15331" extrusionOk="0">
                  <a:moveTo>
                    <a:pt x="34070" y="0"/>
                  </a:moveTo>
                  <a:cubicBezTo>
                    <a:pt x="28530" y="0"/>
                    <a:pt x="20561" y="5532"/>
                    <a:pt x="20561" y="5532"/>
                  </a:cubicBezTo>
                  <a:cubicBezTo>
                    <a:pt x="20561" y="5532"/>
                    <a:pt x="21986" y="10287"/>
                    <a:pt x="18551" y="10287"/>
                  </a:cubicBezTo>
                  <a:cubicBezTo>
                    <a:pt x="18436" y="10287"/>
                    <a:pt x="18316" y="10281"/>
                    <a:pt x="18190" y="10270"/>
                  </a:cubicBezTo>
                  <a:cubicBezTo>
                    <a:pt x="17930" y="10096"/>
                    <a:pt x="17646" y="9899"/>
                    <a:pt x="17226" y="9899"/>
                  </a:cubicBezTo>
                  <a:cubicBezTo>
                    <a:pt x="16828" y="9899"/>
                    <a:pt x="16308" y="10075"/>
                    <a:pt x="15568" y="10610"/>
                  </a:cubicBezTo>
                  <a:cubicBezTo>
                    <a:pt x="15458" y="10651"/>
                    <a:pt x="15310" y="10669"/>
                    <a:pt x="15130" y="10669"/>
                  </a:cubicBezTo>
                  <a:cubicBezTo>
                    <a:pt x="14138" y="10669"/>
                    <a:pt x="12164" y="10103"/>
                    <a:pt x="10160" y="9535"/>
                  </a:cubicBezTo>
                  <a:cubicBezTo>
                    <a:pt x="8157" y="8970"/>
                    <a:pt x="6127" y="8402"/>
                    <a:pt x="5025" y="8402"/>
                  </a:cubicBezTo>
                  <a:cubicBezTo>
                    <a:pt x="4954" y="8402"/>
                    <a:pt x="4886" y="8404"/>
                    <a:pt x="4823" y="8409"/>
                  </a:cubicBezTo>
                  <a:cubicBezTo>
                    <a:pt x="2624" y="8578"/>
                    <a:pt x="1" y="12047"/>
                    <a:pt x="1" y="12047"/>
                  </a:cubicBezTo>
                  <a:cubicBezTo>
                    <a:pt x="1" y="12047"/>
                    <a:pt x="4476" y="14088"/>
                    <a:pt x="6999" y="14088"/>
                  </a:cubicBezTo>
                  <a:cubicBezTo>
                    <a:pt x="7095" y="14088"/>
                    <a:pt x="7188" y="14085"/>
                    <a:pt x="7278" y="14079"/>
                  </a:cubicBezTo>
                  <a:cubicBezTo>
                    <a:pt x="9730" y="13907"/>
                    <a:pt x="16501" y="12638"/>
                    <a:pt x="16501" y="12638"/>
                  </a:cubicBezTo>
                  <a:cubicBezTo>
                    <a:pt x="16501" y="12638"/>
                    <a:pt x="30546" y="14754"/>
                    <a:pt x="37904" y="15261"/>
                  </a:cubicBezTo>
                  <a:cubicBezTo>
                    <a:pt x="38594" y="15308"/>
                    <a:pt x="39268" y="15330"/>
                    <a:pt x="39925" y="15330"/>
                  </a:cubicBezTo>
                  <a:cubicBezTo>
                    <a:pt x="46279" y="15330"/>
                    <a:pt x="51017" y="13242"/>
                    <a:pt x="52627" y="11708"/>
                  </a:cubicBezTo>
                  <a:cubicBezTo>
                    <a:pt x="54404" y="10015"/>
                    <a:pt x="54655" y="9169"/>
                    <a:pt x="50256" y="6633"/>
                  </a:cubicBezTo>
                  <a:cubicBezTo>
                    <a:pt x="42475" y="1894"/>
                    <a:pt x="35187" y="84"/>
                    <a:pt x="35187" y="84"/>
                  </a:cubicBezTo>
                  <a:cubicBezTo>
                    <a:pt x="34829" y="27"/>
                    <a:pt x="34455" y="0"/>
                    <a:pt x="34070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-3474273" y="2683116"/>
              <a:ext cx="2320188" cy="2343546"/>
            </a:xfrm>
            <a:custGeom>
              <a:avLst/>
              <a:gdLst/>
              <a:ahLst/>
              <a:cxnLst/>
              <a:rect l="l" t="t" r="r" b="b"/>
              <a:pathLst>
                <a:path w="31489" h="31806" extrusionOk="0">
                  <a:moveTo>
                    <a:pt x="5015" y="1"/>
                  </a:moveTo>
                  <a:cubicBezTo>
                    <a:pt x="3769" y="1"/>
                    <a:pt x="2999" y="6"/>
                    <a:pt x="2999" y="6"/>
                  </a:cubicBezTo>
                  <a:cubicBezTo>
                    <a:pt x="2999" y="6"/>
                    <a:pt x="7755" y="8392"/>
                    <a:pt x="8484" y="20167"/>
                  </a:cubicBezTo>
                  <a:cubicBezTo>
                    <a:pt x="8484" y="20167"/>
                    <a:pt x="5057" y="19922"/>
                    <a:pt x="1802" y="19922"/>
                  </a:cubicBezTo>
                  <a:cubicBezTo>
                    <a:pt x="1187" y="19922"/>
                    <a:pt x="579" y="19931"/>
                    <a:pt x="1" y="19951"/>
                  </a:cubicBezTo>
                  <a:cubicBezTo>
                    <a:pt x="4366" y="24056"/>
                    <a:pt x="5757" y="26964"/>
                    <a:pt x="7477" y="28949"/>
                  </a:cubicBezTo>
                  <a:cubicBezTo>
                    <a:pt x="8660" y="30315"/>
                    <a:pt x="11222" y="31806"/>
                    <a:pt x="14105" y="31806"/>
                  </a:cubicBezTo>
                  <a:cubicBezTo>
                    <a:pt x="15412" y="31806"/>
                    <a:pt x="16785" y="31499"/>
                    <a:pt x="18126" y="30736"/>
                  </a:cubicBezTo>
                  <a:cubicBezTo>
                    <a:pt x="22248" y="28388"/>
                    <a:pt x="27164" y="23366"/>
                    <a:pt x="31002" y="23366"/>
                  </a:cubicBezTo>
                  <a:cubicBezTo>
                    <a:pt x="31166" y="23366"/>
                    <a:pt x="31329" y="23375"/>
                    <a:pt x="31489" y="23394"/>
                  </a:cubicBezTo>
                  <a:cubicBezTo>
                    <a:pt x="26727" y="22202"/>
                    <a:pt x="21965" y="21275"/>
                    <a:pt x="20309" y="21144"/>
                  </a:cubicBezTo>
                  <a:cubicBezTo>
                    <a:pt x="21897" y="13205"/>
                    <a:pt x="24211" y="2622"/>
                    <a:pt x="24410" y="1232"/>
                  </a:cubicBezTo>
                  <a:cubicBezTo>
                    <a:pt x="24570" y="107"/>
                    <a:pt x="10377" y="1"/>
                    <a:pt x="5015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-4501719" y="2268646"/>
              <a:ext cx="4178166" cy="1901893"/>
            </a:xfrm>
            <a:custGeom>
              <a:avLst/>
              <a:gdLst/>
              <a:ahLst/>
              <a:cxnLst/>
              <a:rect l="l" t="t" r="r" b="b"/>
              <a:pathLst>
                <a:path w="56705" h="25812" extrusionOk="0">
                  <a:moveTo>
                    <a:pt x="19313" y="0"/>
                  </a:moveTo>
                  <a:cubicBezTo>
                    <a:pt x="18380" y="0"/>
                    <a:pt x="17335" y="280"/>
                    <a:pt x="16081" y="1480"/>
                  </a:cubicBezTo>
                  <a:cubicBezTo>
                    <a:pt x="14441" y="3045"/>
                    <a:pt x="5764" y="10302"/>
                    <a:pt x="4057" y="12009"/>
                  </a:cubicBezTo>
                  <a:cubicBezTo>
                    <a:pt x="2348" y="13718"/>
                    <a:pt x="286" y="17916"/>
                    <a:pt x="1" y="19622"/>
                  </a:cubicBezTo>
                  <a:cubicBezTo>
                    <a:pt x="284" y="19950"/>
                    <a:pt x="966" y="20090"/>
                    <a:pt x="1909" y="20090"/>
                  </a:cubicBezTo>
                  <a:cubicBezTo>
                    <a:pt x="5475" y="20090"/>
                    <a:pt x="12780" y="18082"/>
                    <a:pt x="16436" y="16563"/>
                  </a:cubicBezTo>
                  <a:cubicBezTo>
                    <a:pt x="21061" y="14642"/>
                    <a:pt x="26038" y="12509"/>
                    <a:pt x="26038" y="12509"/>
                  </a:cubicBezTo>
                  <a:lnTo>
                    <a:pt x="25471" y="11156"/>
                  </a:lnTo>
                  <a:cubicBezTo>
                    <a:pt x="25471" y="11156"/>
                    <a:pt x="18640" y="12083"/>
                    <a:pt x="14159" y="12438"/>
                  </a:cubicBezTo>
                  <a:cubicBezTo>
                    <a:pt x="10961" y="12690"/>
                    <a:pt x="9538" y="12726"/>
                    <a:pt x="8986" y="12726"/>
                  </a:cubicBezTo>
                  <a:cubicBezTo>
                    <a:pt x="8763" y="12726"/>
                    <a:pt x="8682" y="12720"/>
                    <a:pt x="8682" y="12720"/>
                  </a:cubicBezTo>
                  <a:lnTo>
                    <a:pt x="20705" y="6176"/>
                  </a:lnTo>
                  <a:lnTo>
                    <a:pt x="37779" y="7599"/>
                  </a:lnTo>
                  <a:cubicBezTo>
                    <a:pt x="37779" y="7599"/>
                    <a:pt x="43116" y="12509"/>
                    <a:pt x="46316" y="16634"/>
                  </a:cubicBezTo>
                  <a:cubicBezTo>
                    <a:pt x="39771" y="14501"/>
                    <a:pt x="33007" y="11733"/>
                    <a:pt x="33007" y="11733"/>
                  </a:cubicBezTo>
                  <a:lnTo>
                    <a:pt x="32258" y="13426"/>
                  </a:lnTo>
                  <a:cubicBezTo>
                    <a:pt x="32258" y="13426"/>
                    <a:pt x="41406" y="18840"/>
                    <a:pt x="46884" y="21969"/>
                  </a:cubicBezTo>
                  <a:cubicBezTo>
                    <a:pt x="52361" y="25100"/>
                    <a:pt x="56704" y="25812"/>
                    <a:pt x="56704" y="25812"/>
                  </a:cubicBezTo>
                  <a:cubicBezTo>
                    <a:pt x="56704" y="25812"/>
                    <a:pt x="56704" y="22896"/>
                    <a:pt x="51864" y="16136"/>
                  </a:cubicBezTo>
                  <a:cubicBezTo>
                    <a:pt x="47028" y="9379"/>
                    <a:pt x="41336" y="3471"/>
                    <a:pt x="41336" y="3471"/>
                  </a:cubicBezTo>
                  <a:lnTo>
                    <a:pt x="29242" y="1268"/>
                  </a:lnTo>
                  <a:cubicBezTo>
                    <a:pt x="29242" y="1268"/>
                    <a:pt x="28727" y="1639"/>
                    <a:pt x="28079" y="1639"/>
                  </a:cubicBezTo>
                  <a:cubicBezTo>
                    <a:pt x="27704" y="1639"/>
                    <a:pt x="27284" y="1515"/>
                    <a:pt x="26894" y="1124"/>
                  </a:cubicBezTo>
                  <a:cubicBezTo>
                    <a:pt x="23906" y="768"/>
                    <a:pt x="21272" y="200"/>
                    <a:pt x="20134" y="59"/>
                  </a:cubicBezTo>
                  <a:cubicBezTo>
                    <a:pt x="19869" y="26"/>
                    <a:pt x="19596" y="0"/>
                    <a:pt x="19313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-2780394" y="2721432"/>
              <a:ext cx="879401" cy="547461"/>
            </a:xfrm>
            <a:custGeom>
              <a:avLst/>
              <a:gdLst/>
              <a:ahLst/>
              <a:cxnLst/>
              <a:rect l="l" t="t" r="r" b="b"/>
              <a:pathLst>
                <a:path w="11935" h="7430" extrusionOk="0">
                  <a:moveTo>
                    <a:pt x="4358" y="0"/>
                  </a:moveTo>
                  <a:cubicBezTo>
                    <a:pt x="4136" y="0"/>
                    <a:pt x="3816" y="345"/>
                    <a:pt x="3420" y="1276"/>
                  </a:cubicBezTo>
                  <a:cubicBezTo>
                    <a:pt x="2647" y="3093"/>
                    <a:pt x="864" y="4698"/>
                    <a:pt x="1" y="5296"/>
                  </a:cubicBezTo>
                  <a:cubicBezTo>
                    <a:pt x="212" y="5985"/>
                    <a:pt x="790" y="7160"/>
                    <a:pt x="790" y="7160"/>
                  </a:cubicBezTo>
                  <a:cubicBezTo>
                    <a:pt x="1284" y="7354"/>
                    <a:pt x="1884" y="7430"/>
                    <a:pt x="2537" y="7430"/>
                  </a:cubicBezTo>
                  <a:cubicBezTo>
                    <a:pt x="3622" y="7430"/>
                    <a:pt x="4854" y="7222"/>
                    <a:pt x="5999" y="7006"/>
                  </a:cubicBezTo>
                  <a:cubicBezTo>
                    <a:pt x="7833" y="6663"/>
                    <a:pt x="10294" y="4715"/>
                    <a:pt x="11154" y="3684"/>
                  </a:cubicBezTo>
                  <a:cubicBezTo>
                    <a:pt x="11935" y="2748"/>
                    <a:pt x="11203" y="1762"/>
                    <a:pt x="9732" y="1762"/>
                  </a:cubicBezTo>
                  <a:cubicBezTo>
                    <a:pt x="9583" y="1762"/>
                    <a:pt x="9427" y="1772"/>
                    <a:pt x="9263" y="1793"/>
                  </a:cubicBezTo>
                  <a:cubicBezTo>
                    <a:pt x="7486" y="2021"/>
                    <a:pt x="3363" y="3513"/>
                    <a:pt x="3363" y="3513"/>
                  </a:cubicBezTo>
                  <a:cubicBezTo>
                    <a:pt x="3363" y="3513"/>
                    <a:pt x="4336" y="2653"/>
                    <a:pt x="4622" y="1448"/>
                  </a:cubicBezTo>
                  <a:cubicBezTo>
                    <a:pt x="4793" y="734"/>
                    <a:pt x="4681" y="0"/>
                    <a:pt x="4358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-2967845" y="2734916"/>
              <a:ext cx="898263" cy="544514"/>
            </a:xfrm>
            <a:custGeom>
              <a:avLst/>
              <a:gdLst/>
              <a:ahLst/>
              <a:cxnLst/>
              <a:rect l="l" t="t" r="r" b="b"/>
              <a:pathLst>
                <a:path w="12191" h="7390" extrusionOk="0">
                  <a:moveTo>
                    <a:pt x="7579" y="1"/>
                  </a:moveTo>
                  <a:cubicBezTo>
                    <a:pt x="7256" y="1"/>
                    <a:pt x="7144" y="735"/>
                    <a:pt x="7314" y="1449"/>
                  </a:cubicBezTo>
                  <a:cubicBezTo>
                    <a:pt x="7599" y="2652"/>
                    <a:pt x="8573" y="3511"/>
                    <a:pt x="8573" y="3511"/>
                  </a:cubicBezTo>
                  <a:cubicBezTo>
                    <a:pt x="8573" y="3511"/>
                    <a:pt x="4448" y="2024"/>
                    <a:pt x="2672" y="1795"/>
                  </a:cubicBezTo>
                  <a:cubicBezTo>
                    <a:pt x="2508" y="1774"/>
                    <a:pt x="2352" y="1763"/>
                    <a:pt x="2203" y="1763"/>
                  </a:cubicBezTo>
                  <a:cubicBezTo>
                    <a:pt x="732" y="1763"/>
                    <a:pt x="1" y="2747"/>
                    <a:pt x="781" y="3686"/>
                  </a:cubicBezTo>
                  <a:cubicBezTo>
                    <a:pt x="1641" y="4717"/>
                    <a:pt x="4103" y="6665"/>
                    <a:pt x="5936" y="7007"/>
                  </a:cubicBezTo>
                  <a:cubicBezTo>
                    <a:pt x="7030" y="7214"/>
                    <a:pt x="8307" y="7390"/>
                    <a:pt x="9440" y="7390"/>
                  </a:cubicBezTo>
                  <a:cubicBezTo>
                    <a:pt x="10207" y="7390"/>
                    <a:pt x="10908" y="7309"/>
                    <a:pt x="11441" y="7102"/>
                  </a:cubicBezTo>
                  <a:cubicBezTo>
                    <a:pt x="11441" y="7102"/>
                    <a:pt x="12096" y="5980"/>
                    <a:pt x="12190" y="5405"/>
                  </a:cubicBezTo>
                  <a:cubicBezTo>
                    <a:pt x="11471" y="4966"/>
                    <a:pt x="9365" y="3273"/>
                    <a:pt x="8516" y="1278"/>
                  </a:cubicBezTo>
                  <a:cubicBezTo>
                    <a:pt x="8120" y="346"/>
                    <a:pt x="7800" y="1"/>
                    <a:pt x="7579" y="1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-3140192" y="2105952"/>
              <a:ext cx="1609815" cy="553356"/>
            </a:xfrm>
            <a:custGeom>
              <a:avLst/>
              <a:gdLst/>
              <a:ahLst/>
              <a:cxnLst/>
              <a:rect l="l" t="t" r="r" b="b"/>
              <a:pathLst>
                <a:path w="21848" h="7510" extrusionOk="0">
                  <a:moveTo>
                    <a:pt x="5097" y="1"/>
                  </a:moveTo>
                  <a:cubicBezTo>
                    <a:pt x="4616" y="1"/>
                    <a:pt x="3137" y="2553"/>
                    <a:pt x="3137" y="2553"/>
                  </a:cubicBezTo>
                  <a:cubicBezTo>
                    <a:pt x="3137" y="2553"/>
                    <a:pt x="2016" y="1936"/>
                    <a:pt x="1030" y="1936"/>
                  </a:cubicBezTo>
                  <a:cubicBezTo>
                    <a:pt x="640" y="1936"/>
                    <a:pt x="271" y="2032"/>
                    <a:pt x="1" y="2301"/>
                  </a:cubicBezTo>
                  <a:cubicBezTo>
                    <a:pt x="1" y="2301"/>
                    <a:pt x="5770" y="5270"/>
                    <a:pt x="9243" y="7510"/>
                  </a:cubicBezTo>
                  <a:cubicBezTo>
                    <a:pt x="12998" y="6140"/>
                    <a:pt x="20866" y="5579"/>
                    <a:pt x="21847" y="5495"/>
                  </a:cubicBezTo>
                  <a:cubicBezTo>
                    <a:pt x="20604" y="4434"/>
                    <a:pt x="19359" y="3375"/>
                    <a:pt x="17960" y="3375"/>
                  </a:cubicBezTo>
                  <a:cubicBezTo>
                    <a:pt x="17658" y="3375"/>
                    <a:pt x="17349" y="3425"/>
                    <a:pt x="17031" y="3534"/>
                  </a:cubicBezTo>
                  <a:cubicBezTo>
                    <a:pt x="16525" y="2638"/>
                    <a:pt x="15759" y="1953"/>
                    <a:pt x="14517" y="1953"/>
                  </a:cubicBezTo>
                  <a:cubicBezTo>
                    <a:pt x="13895" y="1953"/>
                    <a:pt x="13155" y="2124"/>
                    <a:pt x="12268" y="2526"/>
                  </a:cubicBezTo>
                  <a:cubicBezTo>
                    <a:pt x="11270" y="2017"/>
                    <a:pt x="10390" y="1619"/>
                    <a:pt x="9502" y="1619"/>
                  </a:cubicBezTo>
                  <a:cubicBezTo>
                    <a:pt x="8971" y="1619"/>
                    <a:pt x="8437" y="1761"/>
                    <a:pt x="7872" y="2106"/>
                  </a:cubicBezTo>
                  <a:cubicBezTo>
                    <a:pt x="6835" y="676"/>
                    <a:pt x="5575" y="118"/>
                    <a:pt x="5125" y="4"/>
                  </a:cubicBezTo>
                  <a:cubicBezTo>
                    <a:pt x="5116" y="2"/>
                    <a:pt x="5107" y="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-2909120" y="2293993"/>
              <a:ext cx="419032" cy="328771"/>
            </a:xfrm>
            <a:custGeom>
              <a:avLst/>
              <a:gdLst/>
              <a:ahLst/>
              <a:cxnLst/>
              <a:rect l="l" t="t" r="r" b="b"/>
              <a:pathLst>
                <a:path w="5687" h="4462" extrusionOk="0">
                  <a:moveTo>
                    <a:pt x="1" y="1"/>
                  </a:moveTo>
                  <a:lnTo>
                    <a:pt x="2825" y="2254"/>
                  </a:lnTo>
                  <a:cubicBezTo>
                    <a:pt x="3776" y="2994"/>
                    <a:pt x="4707" y="3752"/>
                    <a:pt x="5687" y="4461"/>
                  </a:cubicBezTo>
                  <a:cubicBezTo>
                    <a:pt x="5263" y="4031"/>
                    <a:pt x="4817" y="3625"/>
                    <a:pt x="4364" y="3225"/>
                  </a:cubicBezTo>
                  <a:cubicBezTo>
                    <a:pt x="3913" y="2825"/>
                    <a:pt x="3443" y="2446"/>
                    <a:pt x="2977" y="2063"/>
                  </a:cubicBezTo>
                  <a:cubicBezTo>
                    <a:pt x="2500" y="1693"/>
                    <a:pt x="2027" y="1321"/>
                    <a:pt x="1529" y="975"/>
                  </a:cubicBezTo>
                  <a:cubicBezTo>
                    <a:pt x="1036" y="629"/>
                    <a:pt x="532" y="293"/>
                    <a:pt x="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-2562143" y="2261130"/>
              <a:ext cx="23357" cy="66609"/>
            </a:xfrm>
            <a:custGeom>
              <a:avLst/>
              <a:gdLst/>
              <a:ahLst/>
              <a:cxnLst/>
              <a:rect l="l" t="t" r="r" b="b"/>
              <a:pathLst>
                <a:path w="317" h="904" extrusionOk="0">
                  <a:moveTo>
                    <a:pt x="27" y="0"/>
                  </a:moveTo>
                  <a:cubicBezTo>
                    <a:pt x="1" y="87"/>
                    <a:pt x="1" y="172"/>
                    <a:pt x="1" y="253"/>
                  </a:cubicBezTo>
                  <a:cubicBezTo>
                    <a:pt x="4" y="333"/>
                    <a:pt x="21" y="410"/>
                    <a:pt x="41" y="487"/>
                  </a:cubicBezTo>
                  <a:cubicBezTo>
                    <a:pt x="64" y="561"/>
                    <a:pt x="91" y="635"/>
                    <a:pt x="131" y="705"/>
                  </a:cubicBezTo>
                  <a:cubicBezTo>
                    <a:pt x="176" y="772"/>
                    <a:pt x="219" y="843"/>
                    <a:pt x="289" y="904"/>
                  </a:cubicBezTo>
                  <a:cubicBezTo>
                    <a:pt x="317" y="817"/>
                    <a:pt x="317" y="732"/>
                    <a:pt x="313" y="651"/>
                  </a:cubicBezTo>
                  <a:cubicBezTo>
                    <a:pt x="313" y="571"/>
                    <a:pt x="293" y="494"/>
                    <a:pt x="276" y="417"/>
                  </a:cubicBezTo>
                  <a:cubicBezTo>
                    <a:pt x="249" y="343"/>
                    <a:pt x="226" y="269"/>
                    <a:pt x="182" y="199"/>
                  </a:cubicBezTo>
                  <a:cubicBezTo>
                    <a:pt x="142" y="128"/>
                    <a:pt x="98" y="61"/>
                    <a:pt x="2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-2201535" y="2366277"/>
              <a:ext cx="316319" cy="91661"/>
            </a:xfrm>
            <a:custGeom>
              <a:avLst/>
              <a:gdLst/>
              <a:ahLst/>
              <a:cxnLst/>
              <a:rect l="l" t="t" r="r" b="b"/>
              <a:pathLst>
                <a:path w="4293" h="1244" extrusionOk="0">
                  <a:moveTo>
                    <a:pt x="4292" y="1"/>
                  </a:moveTo>
                  <a:lnTo>
                    <a:pt x="4292" y="1"/>
                  </a:lnTo>
                  <a:cubicBezTo>
                    <a:pt x="3916" y="44"/>
                    <a:pt x="3550" y="118"/>
                    <a:pt x="3187" y="196"/>
                  </a:cubicBezTo>
                  <a:cubicBezTo>
                    <a:pt x="2821" y="269"/>
                    <a:pt x="2462" y="367"/>
                    <a:pt x="2102" y="464"/>
                  </a:cubicBezTo>
                  <a:cubicBezTo>
                    <a:pt x="1743" y="568"/>
                    <a:pt x="1383" y="675"/>
                    <a:pt x="1034" y="807"/>
                  </a:cubicBezTo>
                  <a:cubicBezTo>
                    <a:pt x="685" y="934"/>
                    <a:pt x="332" y="1065"/>
                    <a:pt x="0" y="1244"/>
                  </a:cubicBezTo>
                  <a:cubicBezTo>
                    <a:pt x="732" y="1082"/>
                    <a:pt x="1451" y="901"/>
                    <a:pt x="2166" y="700"/>
                  </a:cubicBezTo>
                  <a:cubicBezTo>
                    <a:pt x="2882" y="494"/>
                    <a:pt x="3593" y="280"/>
                    <a:pt x="429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0"/>
            <p:cNvSpPr/>
            <p:nvPr/>
          </p:nvSpPr>
          <p:spPr>
            <a:xfrm>
              <a:off x="-2420376" y="2489549"/>
              <a:ext cx="551956" cy="136386"/>
            </a:xfrm>
            <a:custGeom>
              <a:avLst/>
              <a:gdLst/>
              <a:ahLst/>
              <a:cxnLst/>
              <a:rect l="l" t="t" r="r" b="b"/>
              <a:pathLst>
                <a:path w="7491" h="1851" extrusionOk="0">
                  <a:moveTo>
                    <a:pt x="7490" y="0"/>
                  </a:moveTo>
                  <a:lnTo>
                    <a:pt x="7490" y="0"/>
                  </a:lnTo>
                  <a:cubicBezTo>
                    <a:pt x="6856" y="104"/>
                    <a:pt x="6224" y="236"/>
                    <a:pt x="5596" y="369"/>
                  </a:cubicBezTo>
                  <a:cubicBezTo>
                    <a:pt x="4968" y="507"/>
                    <a:pt x="4344" y="662"/>
                    <a:pt x="3716" y="806"/>
                  </a:cubicBezTo>
                  <a:cubicBezTo>
                    <a:pt x="3094" y="971"/>
                    <a:pt x="2470" y="1122"/>
                    <a:pt x="1851" y="1296"/>
                  </a:cubicBezTo>
                  <a:cubicBezTo>
                    <a:pt x="1230" y="1471"/>
                    <a:pt x="612" y="1646"/>
                    <a:pt x="1" y="1851"/>
                  </a:cubicBezTo>
                  <a:cubicBezTo>
                    <a:pt x="636" y="1743"/>
                    <a:pt x="1267" y="1612"/>
                    <a:pt x="1895" y="1478"/>
                  </a:cubicBezTo>
                  <a:cubicBezTo>
                    <a:pt x="2524" y="1344"/>
                    <a:pt x="3148" y="1189"/>
                    <a:pt x="3773" y="1045"/>
                  </a:cubicBezTo>
                  <a:cubicBezTo>
                    <a:pt x="4394" y="880"/>
                    <a:pt x="5018" y="726"/>
                    <a:pt x="5640" y="554"/>
                  </a:cubicBezTo>
                  <a:cubicBezTo>
                    <a:pt x="6258" y="380"/>
                    <a:pt x="6876" y="202"/>
                    <a:pt x="74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0"/>
            <p:cNvSpPr/>
            <p:nvPr/>
          </p:nvSpPr>
          <p:spPr>
            <a:xfrm>
              <a:off x="-2312429" y="2292077"/>
              <a:ext cx="76261" cy="51504"/>
            </a:xfrm>
            <a:custGeom>
              <a:avLst/>
              <a:gdLst/>
              <a:ahLst/>
              <a:cxnLst/>
              <a:rect l="l" t="t" r="r" b="b"/>
              <a:pathLst>
                <a:path w="1035" h="699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921" y="17"/>
                    <a:pt x="820" y="54"/>
                    <a:pt x="722" y="98"/>
                  </a:cubicBezTo>
                  <a:cubicBezTo>
                    <a:pt x="625" y="138"/>
                    <a:pt x="538" y="191"/>
                    <a:pt x="447" y="248"/>
                  </a:cubicBezTo>
                  <a:cubicBezTo>
                    <a:pt x="363" y="309"/>
                    <a:pt x="279" y="369"/>
                    <a:pt x="205" y="447"/>
                  </a:cubicBezTo>
                  <a:cubicBezTo>
                    <a:pt x="132" y="521"/>
                    <a:pt x="57" y="598"/>
                    <a:pt x="0" y="699"/>
                  </a:cubicBezTo>
                  <a:cubicBezTo>
                    <a:pt x="115" y="682"/>
                    <a:pt x="212" y="645"/>
                    <a:pt x="309" y="601"/>
                  </a:cubicBezTo>
                  <a:cubicBezTo>
                    <a:pt x="410" y="561"/>
                    <a:pt x="498" y="507"/>
                    <a:pt x="585" y="450"/>
                  </a:cubicBezTo>
                  <a:cubicBezTo>
                    <a:pt x="668" y="389"/>
                    <a:pt x="752" y="329"/>
                    <a:pt x="826" y="252"/>
                  </a:cubicBezTo>
                  <a:cubicBezTo>
                    <a:pt x="904" y="178"/>
                    <a:pt x="978" y="101"/>
                    <a:pt x="103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0"/>
            <p:cNvSpPr/>
            <p:nvPr/>
          </p:nvSpPr>
          <p:spPr>
            <a:xfrm>
              <a:off x="-3101581" y="1334116"/>
              <a:ext cx="1229466" cy="770645"/>
            </a:xfrm>
            <a:custGeom>
              <a:avLst/>
              <a:gdLst/>
              <a:ahLst/>
              <a:cxnLst/>
              <a:rect l="l" t="t" r="r" b="b"/>
              <a:pathLst>
                <a:path w="16686" h="10459" extrusionOk="0">
                  <a:moveTo>
                    <a:pt x="1149" y="1"/>
                  </a:moveTo>
                  <a:lnTo>
                    <a:pt x="1" y="4897"/>
                  </a:lnTo>
                  <a:lnTo>
                    <a:pt x="2116" y="9129"/>
                  </a:lnTo>
                  <a:cubicBezTo>
                    <a:pt x="2116" y="9129"/>
                    <a:pt x="3084" y="9102"/>
                    <a:pt x="4839" y="9102"/>
                  </a:cubicBezTo>
                  <a:cubicBezTo>
                    <a:pt x="5717" y="9102"/>
                    <a:pt x="6791" y="9109"/>
                    <a:pt x="8041" y="9129"/>
                  </a:cubicBezTo>
                  <a:cubicBezTo>
                    <a:pt x="11789" y="9189"/>
                    <a:pt x="15476" y="10459"/>
                    <a:pt x="15476" y="10459"/>
                  </a:cubicBezTo>
                  <a:lnTo>
                    <a:pt x="16685" y="223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-3359916" y="0"/>
              <a:ext cx="1851789" cy="2198317"/>
            </a:xfrm>
            <a:custGeom>
              <a:avLst/>
              <a:gdLst/>
              <a:ahLst/>
              <a:cxnLst/>
              <a:rect l="l" t="t" r="r" b="b"/>
              <a:pathLst>
                <a:path w="25132" h="29835" extrusionOk="0">
                  <a:moveTo>
                    <a:pt x="6387" y="0"/>
                  </a:moveTo>
                  <a:cubicBezTo>
                    <a:pt x="4096" y="0"/>
                    <a:pt x="2603" y="3887"/>
                    <a:pt x="1754" y="8132"/>
                  </a:cubicBezTo>
                  <a:cubicBezTo>
                    <a:pt x="847" y="12666"/>
                    <a:pt x="0" y="21734"/>
                    <a:pt x="303" y="23306"/>
                  </a:cubicBezTo>
                  <a:cubicBezTo>
                    <a:pt x="605" y="24877"/>
                    <a:pt x="3809" y="27719"/>
                    <a:pt x="6348" y="28505"/>
                  </a:cubicBezTo>
                  <a:cubicBezTo>
                    <a:pt x="5381" y="25059"/>
                    <a:pt x="5159" y="18016"/>
                    <a:pt x="5159" y="18016"/>
                  </a:cubicBezTo>
                  <a:lnTo>
                    <a:pt x="5159" y="18016"/>
                  </a:lnTo>
                  <a:lnTo>
                    <a:pt x="18499" y="19920"/>
                  </a:lnTo>
                  <a:cubicBezTo>
                    <a:pt x="18499" y="19920"/>
                    <a:pt x="18378" y="24273"/>
                    <a:pt x="17955" y="29834"/>
                  </a:cubicBezTo>
                  <a:cubicBezTo>
                    <a:pt x="21158" y="29109"/>
                    <a:pt x="24121" y="27235"/>
                    <a:pt x="25027" y="25966"/>
                  </a:cubicBezTo>
                  <a:cubicBezTo>
                    <a:pt x="24906" y="25603"/>
                    <a:pt x="24738" y="20186"/>
                    <a:pt x="24738" y="20186"/>
                  </a:cubicBezTo>
                  <a:cubicBezTo>
                    <a:pt x="24147" y="13412"/>
                    <a:pt x="25131" y="10661"/>
                    <a:pt x="19338" y="6339"/>
                  </a:cubicBezTo>
                  <a:cubicBezTo>
                    <a:pt x="13545" y="2019"/>
                    <a:pt x="6865" y="55"/>
                    <a:pt x="6865" y="55"/>
                  </a:cubicBezTo>
                  <a:cubicBezTo>
                    <a:pt x="6702" y="18"/>
                    <a:pt x="6542" y="0"/>
                    <a:pt x="6387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0"/>
            <p:cNvSpPr/>
            <p:nvPr/>
          </p:nvSpPr>
          <p:spPr>
            <a:xfrm>
              <a:off x="-2034568" y="1367642"/>
              <a:ext cx="286699" cy="321919"/>
            </a:xfrm>
            <a:custGeom>
              <a:avLst/>
              <a:gdLst/>
              <a:ahLst/>
              <a:cxnLst/>
              <a:rect l="l" t="t" r="r" b="b"/>
              <a:pathLst>
                <a:path w="3891" h="4369" extrusionOk="0">
                  <a:moveTo>
                    <a:pt x="2861" y="0"/>
                  </a:moveTo>
                  <a:cubicBezTo>
                    <a:pt x="2842" y="0"/>
                    <a:pt x="2822" y="1"/>
                    <a:pt x="2802" y="2"/>
                  </a:cubicBezTo>
                  <a:cubicBezTo>
                    <a:pt x="1707" y="70"/>
                    <a:pt x="686" y="1775"/>
                    <a:pt x="686" y="1775"/>
                  </a:cubicBezTo>
                  <a:lnTo>
                    <a:pt x="1" y="3415"/>
                  </a:lnTo>
                  <a:cubicBezTo>
                    <a:pt x="1" y="3415"/>
                    <a:pt x="1096" y="4368"/>
                    <a:pt x="1983" y="4368"/>
                  </a:cubicBezTo>
                  <a:cubicBezTo>
                    <a:pt x="2869" y="4368"/>
                    <a:pt x="3550" y="3139"/>
                    <a:pt x="3688" y="2457"/>
                  </a:cubicBezTo>
                  <a:cubicBezTo>
                    <a:pt x="3820" y="1788"/>
                    <a:pt x="3890" y="0"/>
                    <a:pt x="2861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0"/>
            <p:cNvSpPr/>
            <p:nvPr/>
          </p:nvSpPr>
          <p:spPr>
            <a:xfrm>
              <a:off x="-2528764" y="2073826"/>
              <a:ext cx="196880" cy="372465"/>
            </a:xfrm>
            <a:custGeom>
              <a:avLst/>
              <a:gdLst/>
              <a:ahLst/>
              <a:cxnLst/>
              <a:rect l="l" t="t" r="r" b="b"/>
              <a:pathLst>
                <a:path w="2672" h="5055" extrusionOk="0">
                  <a:moveTo>
                    <a:pt x="2386" y="0"/>
                  </a:moveTo>
                  <a:lnTo>
                    <a:pt x="155" y="57"/>
                  </a:lnTo>
                  <a:cubicBezTo>
                    <a:pt x="155" y="57"/>
                    <a:pt x="270" y="3147"/>
                    <a:pt x="98" y="4174"/>
                  </a:cubicBezTo>
                  <a:cubicBezTo>
                    <a:pt x="0" y="4765"/>
                    <a:pt x="596" y="5054"/>
                    <a:pt x="1273" y="5054"/>
                  </a:cubicBezTo>
                  <a:cubicBezTo>
                    <a:pt x="1778" y="5054"/>
                    <a:pt x="2329" y="4893"/>
                    <a:pt x="2671" y="4574"/>
                  </a:cubicBezTo>
                  <a:cubicBezTo>
                    <a:pt x="2214" y="2059"/>
                    <a:pt x="2386" y="0"/>
                    <a:pt x="2386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0"/>
            <p:cNvSpPr/>
            <p:nvPr/>
          </p:nvSpPr>
          <p:spPr>
            <a:xfrm>
              <a:off x="-2974624" y="392292"/>
              <a:ext cx="1055944" cy="1785032"/>
            </a:xfrm>
            <a:custGeom>
              <a:avLst/>
              <a:gdLst/>
              <a:ahLst/>
              <a:cxnLst/>
              <a:rect l="l" t="t" r="r" b="b"/>
              <a:pathLst>
                <a:path w="14331" h="24226" extrusionOk="0">
                  <a:moveTo>
                    <a:pt x="5662" y="0"/>
                  </a:moveTo>
                  <a:lnTo>
                    <a:pt x="544" y="2728"/>
                  </a:lnTo>
                  <a:lnTo>
                    <a:pt x="0" y="13716"/>
                  </a:lnTo>
                  <a:cubicBezTo>
                    <a:pt x="0" y="13716"/>
                    <a:pt x="205" y="18425"/>
                    <a:pt x="2455" y="20950"/>
                  </a:cubicBezTo>
                  <a:cubicBezTo>
                    <a:pt x="4709" y="23476"/>
                    <a:pt x="7096" y="24225"/>
                    <a:pt x="7096" y="24225"/>
                  </a:cubicBezTo>
                  <a:cubicBezTo>
                    <a:pt x="7096" y="24225"/>
                    <a:pt x="11258" y="22861"/>
                    <a:pt x="12692" y="19244"/>
                  </a:cubicBezTo>
                  <a:cubicBezTo>
                    <a:pt x="14126" y="15627"/>
                    <a:pt x="14330" y="9552"/>
                    <a:pt x="14330" y="9552"/>
                  </a:cubicBezTo>
                  <a:lnTo>
                    <a:pt x="5662" y="0"/>
                  </a:ln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0"/>
            <p:cNvSpPr/>
            <p:nvPr/>
          </p:nvSpPr>
          <p:spPr>
            <a:xfrm>
              <a:off x="-3033571" y="299008"/>
              <a:ext cx="1215393" cy="1068838"/>
            </a:xfrm>
            <a:custGeom>
              <a:avLst/>
              <a:gdLst/>
              <a:ahLst/>
              <a:cxnLst/>
              <a:rect l="l" t="t" r="r" b="b"/>
              <a:pathLst>
                <a:path w="16495" h="14506" extrusionOk="0">
                  <a:moveTo>
                    <a:pt x="4756" y="1"/>
                  </a:moveTo>
                  <a:lnTo>
                    <a:pt x="1" y="3597"/>
                  </a:lnTo>
                  <a:lnTo>
                    <a:pt x="730" y="13958"/>
                  </a:lnTo>
                  <a:cubicBezTo>
                    <a:pt x="730" y="13958"/>
                    <a:pt x="4824" y="11093"/>
                    <a:pt x="6328" y="5223"/>
                  </a:cubicBezTo>
                  <a:cubicBezTo>
                    <a:pt x="6328" y="5223"/>
                    <a:pt x="9942" y="12185"/>
                    <a:pt x="14993" y="14505"/>
                  </a:cubicBezTo>
                  <a:cubicBezTo>
                    <a:pt x="16494" y="12800"/>
                    <a:pt x="15608" y="8840"/>
                    <a:pt x="15608" y="8840"/>
                  </a:cubicBezTo>
                  <a:lnTo>
                    <a:pt x="8578" y="1354"/>
                  </a:lnTo>
                  <a:lnTo>
                    <a:pt x="4756" y="1"/>
                  </a:ln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0"/>
            <p:cNvSpPr/>
            <p:nvPr/>
          </p:nvSpPr>
          <p:spPr>
            <a:xfrm>
              <a:off x="-3155665" y="1231843"/>
              <a:ext cx="276604" cy="314551"/>
            </a:xfrm>
            <a:custGeom>
              <a:avLst/>
              <a:gdLst/>
              <a:ahLst/>
              <a:cxnLst/>
              <a:rect l="l" t="t" r="r" b="b"/>
              <a:pathLst>
                <a:path w="3754" h="4269" extrusionOk="0">
                  <a:moveTo>
                    <a:pt x="1111" y="0"/>
                  </a:moveTo>
                  <a:cubicBezTo>
                    <a:pt x="132" y="0"/>
                    <a:pt x="1" y="2063"/>
                    <a:pt x="137" y="2866"/>
                  </a:cubicBezTo>
                  <a:cubicBezTo>
                    <a:pt x="248" y="3544"/>
                    <a:pt x="1623" y="4268"/>
                    <a:pt x="2518" y="4268"/>
                  </a:cubicBezTo>
                  <a:cubicBezTo>
                    <a:pt x="2706" y="4268"/>
                    <a:pt x="2872" y="4237"/>
                    <a:pt x="3001" y="4166"/>
                  </a:cubicBezTo>
                  <a:cubicBezTo>
                    <a:pt x="3753" y="3756"/>
                    <a:pt x="2863" y="2255"/>
                    <a:pt x="2863" y="2255"/>
                  </a:cubicBezTo>
                  <a:cubicBezTo>
                    <a:pt x="2863" y="1980"/>
                    <a:pt x="2181" y="69"/>
                    <a:pt x="1158" y="2"/>
                  </a:cubicBezTo>
                  <a:cubicBezTo>
                    <a:pt x="1142" y="1"/>
                    <a:pt x="1126" y="0"/>
                    <a:pt x="1111" y="0"/>
                  </a:cubicBezTo>
                  <a:close/>
                </a:path>
              </a:pathLst>
            </a:custGeom>
            <a:solidFill>
              <a:srgbClr val="BC7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-2515354" y="2563970"/>
              <a:ext cx="147365" cy="147365"/>
            </a:xfrm>
            <a:custGeom>
              <a:avLst/>
              <a:gdLst/>
              <a:ahLst/>
              <a:cxnLst/>
              <a:rect l="l" t="t" r="r" b="b"/>
              <a:pathLst>
                <a:path w="2000" h="2000" extrusionOk="0">
                  <a:moveTo>
                    <a:pt x="998" y="1"/>
                  </a:moveTo>
                  <a:cubicBezTo>
                    <a:pt x="447" y="1"/>
                    <a:pt x="0" y="447"/>
                    <a:pt x="0" y="1002"/>
                  </a:cubicBezTo>
                  <a:cubicBezTo>
                    <a:pt x="0" y="1553"/>
                    <a:pt x="447" y="1999"/>
                    <a:pt x="998" y="1999"/>
                  </a:cubicBezTo>
                  <a:cubicBezTo>
                    <a:pt x="1552" y="1999"/>
                    <a:pt x="1999" y="1553"/>
                    <a:pt x="1999" y="1002"/>
                  </a:cubicBezTo>
                  <a:cubicBezTo>
                    <a:pt x="1999" y="447"/>
                    <a:pt x="1552" y="1"/>
                    <a:pt x="998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0"/>
            <p:cNvSpPr/>
            <p:nvPr/>
          </p:nvSpPr>
          <p:spPr>
            <a:xfrm>
              <a:off x="-2823941" y="1277380"/>
              <a:ext cx="361339" cy="121650"/>
            </a:xfrm>
            <a:custGeom>
              <a:avLst/>
              <a:gdLst/>
              <a:ahLst/>
              <a:cxnLst/>
              <a:rect l="l" t="t" r="r" b="b"/>
              <a:pathLst>
                <a:path w="4904" h="1651" extrusionOk="0">
                  <a:moveTo>
                    <a:pt x="904" y="1"/>
                  </a:moveTo>
                  <a:cubicBezTo>
                    <a:pt x="518" y="1"/>
                    <a:pt x="199" y="25"/>
                    <a:pt x="1" y="62"/>
                  </a:cubicBezTo>
                  <a:cubicBezTo>
                    <a:pt x="3318" y="159"/>
                    <a:pt x="4810" y="1650"/>
                    <a:pt x="4810" y="1650"/>
                  </a:cubicBezTo>
                  <a:cubicBezTo>
                    <a:pt x="4810" y="1650"/>
                    <a:pt x="4904" y="1073"/>
                    <a:pt x="4615" y="881"/>
                  </a:cubicBezTo>
                  <a:cubicBezTo>
                    <a:pt x="3688" y="203"/>
                    <a:pt x="2018" y="1"/>
                    <a:pt x="904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0"/>
            <p:cNvSpPr/>
            <p:nvPr/>
          </p:nvSpPr>
          <p:spPr>
            <a:xfrm>
              <a:off x="-2291429" y="1298674"/>
              <a:ext cx="361634" cy="121650"/>
            </a:xfrm>
            <a:custGeom>
              <a:avLst/>
              <a:gdLst/>
              <a:ahLst/>
              <a:cxnLst/>
              <a:rect l="l" t="t" r="r" b="b"/>
              <a:pathLst>
                <a:path w="4908" h="1651" extrusionOk="0">
                  <a:moveTo>
                    <a:pt x="4005" y="1"/>
                  </a:moveTo>
                  <a:cubicBezTo>
                    <a:pt x="2892" y="1"/>
                    <a:pt x="1220" y="203"/>
                    <a:pt x="290" y="882"/>
                  </a:cubicBezTo>
                  <a:cubicBezTo>
                    <a:pt x="1" y="1073"/>
                    <a:pt x="98" y="1651"/>
                    <a:pt x="98" y="1651"/>
                  </a:cubicBezTo>
                  <a:cubicBezTo>
                    <a:pt x="98" y="1651"/>
                    <a:pt x="1589" y="159"/>
                    <a:pt x="4908" y="62"/>
                  </a:cubicBezTo>
                  <a:cubicBezTo>
                    <a:pt x="4710" y="25"/>
                    <a:pt x="4391" y="1"/>
                    <a:pt x="4005" y="1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0"/>
            <p:cNvSpPr/>
            <p:nvPr/>
          </p:nvSpPr>
          <p:spPr>
            <a:xfrm>
              <a:off x="-2782089" y="1406694"/>
              <a:ext cx="287878" cy="82893"/>
            </a:xfrm>
            <a:custGeom>
              <a:avLst/>
              <a:gdLst/>
              <a:ahLst/>
              <a:cxnLst/>
              <a:rect l="l" t="t" r="r" b="b"/>
              <a:pathLst>
                <a:path w="3907" h="1125" extrusionOk="0">
                  <a:moveTo>
                    <a:pt x="497" y="0"/>
                  </a:moveTo>
                  <a:lnTo>
                    <a:pt x="0" y="560"/>
                  </a:lnTo>
                  <a:cubicBezTo>
                    <a:pt x="622" y="1008"/>
                    <a:pt x="1333" y="1124"/>
                    <a:pt x="1992" y="1124"/>
                  </a:cubicBezTo>
                  <a:cubicBezTo>
                    <a:pt x="2653" y="1115"/>
                    <a:pt x="3294" y="1000"/>
                    <a:pt x="3906" y="809"/>
                  </a:cubicBezTo>
                  <a:lnTo>
                    <a:pt x="3906" y="809"/>
                  </a:lnTo>
                  <a:cubicBezTo>
                    <a:pt x="3656" y="837"/>
                    <a:pt x="3405" y="851"/>
                    <a:pt x="3155" y="851"/>
                  </a:cubicBezTo>
                  <a:cubicBezTo>
                    <a:pt x="2771" y="851"/>
                    <a:pt x="2391" y="818"/>
                    <a:pt x="2025" y="749"/>
                  </a:cubicBezTo>
                  <a:cubicBezTo>
                    <a:pt x="1420" y="638"/>
                    <a:pt x="853" y="389"/>
                    <a:pt x="497" y="0"/>
                  </a:cubicBez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0"/>
            <p:cNvSpPr/>
            <p:nvPr/>
          </p:nvSpPr>
          <p:spPr>
            <a:xfrm>
              <a:off x="-2281777" y="1417305"/>
              <a:ext cx="287583" cy="82966"/>
            </a:xfrm>
            <a:custGeom>
              <a:avLst/>
              <a:gdLst/>
              <a:ahLst/>
              <a:cxnLst/>
              <a:rect l="l" t="t" r="r" b="b"/>
              <a:pathLst>
                <a:path w="3903" h="1126" extrusionOk="0">
                  <a:moveTo>
                    <a:pt x="3406" y="0"/>
                  </a:moveTo>
                  <a:cubicBezTo>
                    <a:pt x="3050" y="390"/>
                    <a:pt x="2483" y="638"/>
                    <a:pt x="1881" y="749"/>
                  </a:cubicBezTo>
                  <a:cubicBezTo>
                    <a:pt x="1514" y="818"/>
                    <a:pt x="1134" y="852"/>
                    <a:pt x="752" y="852"/>
                  </a:cubicBezTo>
                  <a:cubicBezTo>
                    <a:pt x="502" y="852"/>
                    <a:pt x="251" y="837"/>
                    <a:pt x="1" y="810"/>
                  </a:cubicBezTo>
                  <a:lnTo>
                    <a:pt x="1" y="810"/>
                  </a:lnTo>
                  <a:cubicBezTo>
                    <a:pt x="609" y="1001"/>
                    <a:pt x="1250" y="1115"/>
                    <a:pt x="1915" y="1125"/>
                  </a:cubicBezTo>
                  <a:cubicBezTo>
                    <a:pt x="2570" y="1125"/>
                    <a:pt x="3282" y="1008"/>
                    <a:pt x="3903" y="561"/>
                  </a:cubicBezTo>
                  <a:lnTo>
                    <a:pt x="3406" y="0"/>
                  </a:lnTo>
                  <a:close/>
                </a:path>
              </a:pathLst>
            </a:custGeom>
            <a:solidFill>
              <a:srgbClr val="202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0"/>
            <p:cNvSpPr/>
            <p:nvPr/>
          </p:nvSpPr>
          <p:spPr>
            <a:xfrm>
              <a:off x="-2437618" y="1619051"/>
              <a:ext cx="97482" cy="56441"/>
            </a:xfrm>
            <a:custGeom>
              <a:avLst/>
              <a:gdLst/>
              <a:ahLst/>
              <a:cxnLst/>
              <a:rect l="l" t="t" r="r" b="b"/>
              <a:pathLst>
                <a:path w="1323" h="766" extrusionOk="0">
                  <a:moveTo>
                    <a:pt x="880" y="1"/>
                  </a:moveTo>
                  <a:cubicBezTo>
                    <a:pt x="835" y="1"/>
                    <a:pt x="792" y="7"/>
                    <a:pt x="752" y="16"/>
                  </a:cubicBezTo>
                  <a:cubicBezTo>
                    <a:pt x="568" y="63"/>
                    <a:pt x="423" y="161"/>
                    <a:pt x="302" y="278"/>
                  </a:cubicBezTo>
                  <a:cubicBezTo>
                    <a:pt x="178" y="392"/>
                    <a:pt x="74" y="516"/>
                    <a:pt x="0" y="668"/>
                  </a:cubicBezTo>
                  <a:lnTo>
                    <a:pt x="413" y="426"/>
                  </a:lnTo>
                  <a:cubicBezTo>
                    <a:pt x="547" y="355"/>
                    <a:pt x="678" y="282"/>
                    <a:pt x="806" y="254"/>
                  </a:cubicBezTo>
                  <a:cubicBezTo>
                    <a:pt x="839" y="246"/>
                    <a:pt x="869" y="242"/>
                    <a:pt x="897" y="242"/>
                  </a:cubicBezTo>
                  <a:cubicBezTo>
                    <a:pt x="976" y="242"/>
                    <a:pt x="1039" y="275"/>
                    <a:pt x="1101" y="352"/>
                  </a:cubicBezTo>
                  <a:cubicBezTo>
                    <a:pt x="1186" y="456"/>
                    <a:pt x="1229" y="610"/>
                    <a:pt x="1296" y="765"/>
                  </a:cubicBezTo>
                  <a:cubicBezTo>
                    <a:pt x="1313" y="685"/>
                    <a:pt x="1316" y="600"/>
                    <a:pt x="1323" y="513"/>
                  </a:cubicBezTo>
                  <a:cubicBezTo>
                    <a:pt x="1307" y="432"/>
                    <a:pt x="1310" y="342"/>
                    <a:pt x="1262" y="257"/>
                  </a:cubicBezTo>
                  <a:cubicBezTo>
                    <a:pt x="1233" y="170"/>
                    <a:pt x="1155" y="83"/>
                    <a:pt x="1054" y="40"/>
                  </a:cubicBezTo>
                  <a:cubicBezTo>
                    <a:pt x="997" y="11"/>
                    <a:pt x="937" y="1"/>
                    <a:pt x="880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0"/>
            <p:cNvSpPr/>
            <p:nvPr/>
          </p:nvSpPr>
          <p:spPr>
            <a:xfrm>
              <a:off x="-2534143" y="1765313"/>
              <a:ext cx="248015" cy="208669"/>
            </a:xfrm>
            <a:custGeom>
              <a:avLst/>
              <a:gdLst/>
              <a:ahLst/>
              <a:cxnLst/>
              <a:rect l="l" t="t" r="r" b="b"/>
              <a:pathLst>
                <a:path w="3366" h="2832" extrusionOk="0">
                  <a:moveTo>
                    <a:pt x="1813" y="0"/>
                  </a:moveTo>
                  <a:cubicBezTo>
                    <a:pt x="803" y="0"/>
                    <a:pt x="94" y="1239"/>
                    <a:pt x="94" y="1239"/>
                  </a:cubicBezTo>
                  <a:cubicBezTo>
                    <a:pt x="94" y="1239"/>
                    <a:pt x="0" y="1867"/>
                    <a:pt x="457" y="2394"/>
                  </a:cubicBezTo>
                  <a:cubicBezTo>
                    <a:pt x="689" y="2659"/>
                    <a:pt x="1293" y="2831"/>
                    <a:pt x="1811" y="2831"/>
                  </a:cubicBezTo>
                  <a:cubicBezTo>
                    <a:pt x="2073" y="2831"/>
                    <a:pt x="2313" y="2787"/>
                    <a:pt x="2472" y="2689"/>
                  </a:cubicBezTo>
                  <a:cubicBezTo>
                    <a:pt x="3274" y="2186"/>
                    <a:pt x="3366" y="1299"/>
                    <a:pt x="3366" y="1299"/>
                  </a:cubicBezTo>
                  <a:cubicBezTo>
                    <a:pt x="3366" y="1299"/>
                    <a:pt x="2935" y="66"/>
                    <a:pt x="1884" y="2"/>
                  </a:cubicBezTo>
                  <a:cubicBezTo>
                    <a:pt x="1860" y="1"/>
                    <a:pt x="1836" y="0"/>
                    <a:pt x="1813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0"/>
            <p:cNvSpPr/>
            <p:nvPr/>
          </p:nvSpPr>
          <p:spPr>
            <a:xfrm>
              <a:off x="-3107771" y="1312158"/>
              <a:ext cx="140144" cy="153186"/>
            </a:xfrm>
            <a:custGeom>
              <a:avLst/>
              <a:gdLst/>
              <a:ahLst/>
              <a:cxnLst/>
              <a:rect l="l" t="t" r="r" b="b"/>
              <a:pathLst>
                <a:path w="1902" h="2079" extrusionOk="0">
                  <a:moveTo>
                    <a:pt x="141" y="1"/>
                  </a:moveTo>
                  <a:cubicBezTo>
                    <a:pt x="94" y="1"/>
                    <a:pt x="47" y="4"/>
                    <a:pt x="0" y="10"/>
                  </a:cubicBezTo>
                  <a:cubicBezTo>
                    <a:pt x="198" y="47"/>
                    <a:pt x="373" y="130"/>
                    <a:pt x="541" y="221"/>
                  </a:cubicBezTo>
                  <a:cubicBezTo>
                    <a:pt x="709" y="316"/>
                    <a:pt x="854" y="437"/>
                    <a:pt x="995" y="561"/>
                  </a:cubicBezTo>
                  <a:cubicBezTo>
                    <a:pt x="1252" y="806"/>
                    <a:pt x="1460" y="1095"/>
                    <a:pt x="1640" y="1406"/>
                  </a:cubicBezTo>
                  <a:lnTo>
                    <a:pt x="1640" y="1406"/>
                  </a:lnTo>
                  <a:cubicBezTo>
                    <a:pt x="1602" y="1444"/>
                    <a:pt x="1565" y="1484"/>
                    <a:pt x="1528" y="1528"/>
                  </a:cubicBezTo>
                  <a:cubicBezTo>
                    <a:pt x="1471" y="1592"/>
                    <a:pt x="1415" y="1662"/>
                    <a:pt x="1384" y="1763"/>
                  </a:cubicBezTo>
                  <a:cubicBezTo>
                    <a:pt x="1347" y="1883"/>
                    <a:pt x="1451" y="1992"/>
                    <a:pt x="1525" y="2015"/>
                  </a:cubicBezTo>
                  <a:cubicBezTo>
                    <a:pt x="1606" y="2055"/>
                    <a:pt x="1689" y="2069"/>
                    <a:pt x="1770" y="2079"/>
                  </a:cubicBezTo>
                  <a:cubicBezTo>
                    <a:pt x="1700" y="2038"/>
                    <a:pt x="1626" y="2001"/>
                    <a:pt x="1565" y="1954"/>
                  </a:cubicBezTo>
                  <a:cubicBezTo>
                    <a:pt x="1502" y="1900"/>
                    <a:pt x="1488" y="1847"/>
                    <a:pt x="1511" y="1803"/>
                  </a:cubicBezTo>
                  <a:cubicBezTo>
                    <a:pt x="1565" y="1696"/>
                    <a:pt x="1713" y="1598"/>
                    <a:pt x="1838" y="1505"/>
                  </a:cubicBezTo>
                  <a:lnTo>
                    <a:pt x="1901" y="1457"/>
                  </a:lnTo>
                  <a:lnTo>
                    <a:pt x="1864" y="1380"/>
                  </a:lnTo>
                  <a:cubicBezTo>
                    <a:pt x="1781" y="1195"/>
                    <a:pt x="1683" y="1011"/>
                    <a:pt x="1562" y="846"/>
                  </a:cubicBezTo>
                  <a:cubicBezTo>
                    <a:pt x="1441" y="678"/>
                    <a:pt x="1303" y="524"/>
                    <a:pt x="1142" y="392"/>
                  </a:cubicBezTo>
                  <a:cubicBezTo>
                    <a:pt x="857" y="164"/>
                    <a:pt x="501" y="1"/>
                    <a:pt x="141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0"/>
            <p:cNvSpPr/>
            <p:nvPr/>
          </p:nvSpPr>
          <p:spPr>
            <a:xfrm>
              <a:off x="-3105044" y="1332863"/>
              <a:ext cx="51504" cy="108461"/>
            </a:xfrm>
            <a:custGeom>
              <a:avLst/>
              <a:gdLst/>
              <a:ahLst/>
              <a:cxnLst/>
              <a:rect l="l" t="t" r="r" b="b"/>
              <a:pathLst>
                <a:path w="699" h="1472" extrusionOk="0">
                  <a:moveTo>
                    <a:pt x="699" y="1"/>
                  </a:moveTo>
                  <a:lnTo>
                    <a:pt x="699" y="1"/>
                  </a:lnTo>
                  <a:cubicBezTo>
                    <a:pt x="555" y="41"/>
                    <a:pt x="434" y="132"/>
                    <a:pt x="330" y="236"/>
                  </a:cubicBezTo>
                  <a:cubicBezTo>
                    <a:pt x="225" y="340"/>
                    <a:pt x="144" y="471"/>
                    <a:pt x="88" y="609"/>
                  </a:cubicBezTo>
                  <a:cubicBezTo>
                    <a:pt x="40" y="750"/>
                    <a:pt x="0" y="897"/>
                    <a:pt x="11" y="1046"/>
                  </a:cubicBezTo>
                  <a:cubicBezTo>
                    <a:pt x="7" y="1193"/>
                    <a:pt x="37" y="1337"/>
                    <a:pt x="101" y="1472"/>
                  </a:cubicBezTo>
                  <a:cubicBezTo>
                    <a:pt x="138" y="1328"/>
                    <a:pt x="158" y="1196"/>
                    <a:pt x="195" y="1066"/>
                  </a:cubicBezTo>
                  <a:cubicBezTo>
                    <a:pt x="229" y="938"/>
                    <a:pt x="269" y="817"/>
                    <a:pt x="316" y="700"/>
                  </a:cubicBezTo>
                  <a:cubicBezTo>
                    <a:pt x="410" y="458"/>
                    <a:pt x="535" y="240"/>
                    <a:pt x="699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0"/>
            <p:cNvSpPr/>
            <p:nvPr/>
          </p:nvSpPr>
          <p:spPr>
            <a:xfrm>
              <a:off x="-1989768" y="1471094"/>
              <a:ext cx="188627" cy="138744"/>
            </a:xfrm>
            <a:custGeom>
              <a:avLst/>
              <a:gdLst/>
              <a:ahLst/>
              <a:cxnLst/>
              <a:rect l="l" t="t" r="r" b="b"/>
              <a:pathLst>
                <a:path w="2560" h="1883" extrusionOk="0">
                  <a:moveTo>
                    <a:pt x="2100" y="0"/>
                  </a:moveTo>
                  <a:cubicBezTo>
                    <a:pt x="2025" y="0"/>
                    <a:pt x="1951" y="5"/>
                    <a:pt x="1878" y="13"/>
                  </a:cubicBezTo>
                  <a:cubicBezTo>
                    <a:pt x="1649" y="42"/>
                    <a:pt x="1418" y="96"/>
                    <a:pt x="1206" y="200"/>
                  </a:cubicBezTo>
                  <a:cubicBezTo>
                    <a:pt x="992" y="298"/>
                    <a:pt x="790" y="422"/>
                    <a:pt x="615" y="573"/>
                  </a:cubicBezTo>
                  <a:cubicBezTo>
                    <a:pt x="434" y="724"/>
                    <a:pt x="276" y="899"/>
                    <a:pt x="135" y="1081"/>
                  </a:cubicBezTo>
                  <a:lnTo>
                    <a:pt x="61" y="1174"/>
                  </a:lnTo>
                  <a:lnTo>
                    <a:pt x="158" y="1235"/>
                  </a:lnTo>
                  <a:cubicBezTo>
                    <a:pt x="310" y="1332"/>
                    <a:pt x="501" y="1463"/>
                    <a:pt x="457" y="1591"/>
                  </a:cubicBezTo>
                  <a:cubicBezTo>
                    <a:pt x="437" y="1658"/>
                    <a:pt x="360" y="1721"/>
                    <a:pt x="276" y="1769"/>
                  </a:cubicBezTo>
                  <a:cubicBezTo>
                    <a:pt x="192" y="1816"/>
                    <a:pt x="98" y="1850"/>
                    <a:pt x="0" y="1883"/>
                  </a:cubicBezTo>
                  <a:cubicBezTo>
                    <a:pt x="101" y="1883"/>
                    <a:pt x="206" y="1870"/>
                    <a:pt x="307" y="1839"/>
                  </a:cubicBezTo>
                  <a:cubicBezTo>
                    <a:pt x="403" y="1809"/>
                    <a:pt x="518" y="1769"/>
                    <a:pt x="585" y="1648"/>
                  </a:cubicBezTo>
                  <a:cubicBezTo>
                    <a:pt x="649" y="1513"/>
                    <a:pt x="585" y="1369"/>
                    <a:pt x="515" y="1285"/>
                  </a:cubicBezTo>
                  <a:cubicBezTo>
                    <a:pt x="473" y="1226"/>
                    <a:pt x="424" y="1178"/>
                    <a:pt x="372" y="1135"/>
                  </a:cubicBezTo>
                  <a:lnTo>
                    <a:pt x="372" y="1135"/>
                  </a:lnTo>
                  <a:cubicBezTo>
                    <a:pt x="646" y="842"/>
                    <a:pt x="952" y="587"/>
                    <a:pt x="1304" y="399"/>
                  </a:cubicBezTo>
                  <a:cubicBezTo>
                    <a:pt x="1496" y="298"/>
                    <a:pt x="1693" y="210"/>
                    <a:pt x="1905" y="157"/>
                  </a:cubicBezTo>
                  <a:cubicBezTo>
                    <a:pt x="2074" y="119"/>
                    <a:pt x="2249" y="77"/>
                    <a:pt x="2426" y="77"/>
                  </a:cubicBezTo>
                  <a:cubicBezTo>
                    <a:pt x="2470" y="77"/>
                    <a:pt x="2515" y="80"/>
                    <a:pt x="2559" y="86"/>
                  </a:cubicBezTo>
                  <a:cubicBezTo>
                    <a:pt x="2418" y="22"/>
                    <a:pt x="2259" y="0"/>
                    <a:pt x="210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0"/>
            <p:cNvSpPr/>
            <p:nvPr/>
          </p:nvSpPr>
          <p:spPr>
            <a:xfrm>
              <a:off x="-1857138" y="1481336"/>
              <a:ext cx="19673" cy="122534"/>
            </a:xfrm>
            <a:custGeom>
              <a:avLst/>
              <a:gdLst/>
              <a:ahLst/>
              <a:cxnLst/>
              <a:rect l="l" t="t" r="r" b="b"/>
              <a:pathLst>
                <a:path w="267" h="1663" extrusionOk="0">
                  <a:moveTo>
                    <a:pt x="24" y="1"/>
                  </a:moveTo>
                  <a:lnTo>
                    <a:pt x="24" y="1"/>
                  </a:lnTo>
                  <a:cubicBezTo>
                    <a:pt x="34" y="293"/>
                    <a:pt x="31" y="555"/>
                    <a:pt x="24" y="827"/>
                  </a:cubicBezTo>
                  <a:cubicBezTo>
                    <a:pt x="21" y="1099"/>
                    <a:pt x="1" y="1368"/>
                    <a:pt x="24" y="1663"/>
                  </a:cubicBezTo>
                  <a:cubicBezTo>
                    <a:pt x="108" y="1539"/>
                    <a:pt x="162" y="1401"/>
                    <a:pt x="203" y="1264"/>
                  </a:cubicBezTo>
                  <a:cubicBezTo>
                    <a:pt x="243" y="1123"/>
                    <a:pt x="260" y="978"/>
                    <a:pt x="266" y="834"/>
                  </a:cubicBezTo>
                  <a:cubicBezTo>
                    <a:pt x="266" y="686"/>
                    <a:pt x="260" y="539"/>
                    <a:pt x="215" y="398"/>
                  </a:cubicBezTo>
                  <a:cubicBezTo>
                    <a:pt x="179" y="256"/>
                    <a:pt x="125" y="115"/>
                    <a:pt x="24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0"/>
            <p:cNvSpPr/>
            <p:nvPr/>
          </p:nvSpPr>
          <p:spPr>
            <a:xfrm>
              <a:off x="-2478291" y="3117113"/>
              <a:ext cx="381233" cy="142944"/>
            </a:xfrm>
            <a:custGeom>
              <a:avLst/>
              <a:gdLst/>
              <a:ahLst/>
              <a:cxnLst/>
              <a:rect l="l" t="t" r="r" b="b"/>
              <a:pathLst>
                <a:path w="5174" h="1940" extrusionOk="0">
                  <a:moveTo>
                    <a:pt x="5173" y="0"/>
                  </a:moveTo>
                  <a:lnTo>
                    <a:pt x="5173" y="0"/>
                  </a:lnTo>
                  <a:cubicBezTo>
                    <a:pt x="4414" y="551"/>
                    <a:pt x="3578" y="960"/>
                    <a:pt x="2708" y="1276"/>
                  </a:cubicBezTo>
                  <a:cubicBezTo>
                    <a:pt x="2275" y="1431"/>
                    <a:pt x="1831" y="1568"/>
                    <a:pt x="1378" y="1669"/>
                  </a:cubicBezTo>
                  <a:cubicBezTo>
                    <a:pt x="928" y="1783"/>
                    <a:pt x="468" y="1850"/>
                    <a:pt x="1" y="1935"/>
                  </a:cubicBezTo>
                  <a:cubicBezTo>
                    <a:pt x="104" y="1938"/>
                    <a:pt x="208" y="1939"/>
                    <a:pt x="313" y="1939"/>
                  </a:cubicBezTo>
                  <a:cubicBezTo>
                    <a:pt x="445" y="1939"/>
                    <a:pt x="578" y="1937"/>
                    <a:pt x="710" y="1931"/>
                  </a:cubicBezTo>
                  <a:cubicBezTo>
                    <a:pt x="945" y="1907"/>
                    <a:pt x="1180" y="1898"/>
                    <a:pt x="1415" y="1854"/>
                  </a:cubicBezTo>
                  <a:cubicBezTo>
                    <a:pt x="1885" y="1794"/>
                    <a:pt x="2342" y="1659"/>
                    <a:pt x="2792" y="1508"/>
                  </a:cubicBezTo>
                  <a:cubicBezTo>
                    <a:pt x="3239" y="1343"/>
                    <a:pt x="3672" y="1142"/>
                    <a:pt x="4075" y="890"/>
                  </a:cubicBezTo>
                  <a:cubicBezTo>
                    <a:pt x="4474" y="638"/>
                    <a:pt x="4861" y="353"/>
                    <a:pt x="5173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0"/>
            <p:cNvSpPr/>
            <p:nvPr/>
          </p:nvSpPr>
          <p:spPr>
            <a:xfrm>
              <a:off x="-2577469" y="2904462"/>
              <a:ext cx="276751" cy="97629"/>
            </a:xfrm>
            <a:custGeom>
              <a:avLst/>
              <a:gdLst/>
              <a:ahLst/>
              <a:cxnLst/>
              <a:rect l="l" t="t" r="r" b="b"/>
              <a:pathLst>
                <a:path w="3756" h="1325" extrusionOk="0">
                  <a:moveTo>
                    <a:pt x="3755" y="1"/>
                  </a:moveTo>
                  <a:lnTo>
                    <a:pt x="3755" y="1"/>
                  </a:lnTo>
                  <a:cubicBezTo>
                    <a:pt x="3188" y="115"/>
                    <a:pt x="2636" y="267"/>
                    <a:pt x="2086" y="431"/>
                  </a:cubicBezTo>
                  <a:cubicBezTo>
                    <a:pt x="1681" y="558"/>
                    <a:pt x="1280" y="690"/>
                    <a:pt x="882" y="831"/>
                  </a:cubicBezTo>
                  <a:lnTo>
                    <a:pt x="882" y="831"/>
                  </a:lnTo>
                  <a:cubicBezTo>
                    <a:pt x="1076" y="620"/>
                    <a:pt x="1249" y="390"/>
                    <a:pt x="1374" y="132"/>
                  </a:cubicBezTo>
                  <a:lnTo>
                    <a:pt x="1374" y="132"/>
                  </a:lnTo>
                  <a:cubicBezTo>
                    <a:pt x="1092" y="464"/>
                    <a:pt x="767" y="746"/>
                    <a:pt x="427" y="1002"/>
                  </a:cubicBezTo>
                  <a:lnTo>
                    <a:pt x="1" y="1324"/>
                  </a:lnTo>
                  <a:lnTo>
                    <a:pt x="1" y="1324"/>
                  </a:lnTo>
                  <a:lnTo>
                    <a:pt x="521" y="1177"/>
                  </a:lnTo>
                  <a:cubicBezTo>
                    <a:pt x="1075" y="1019"/>
                    <a:pt x="1619" y="841"/>
                    <a:pt x="2160" y="650"/>
                  </a:cubicBezTo>
                  <a:cubicBezTo>
                    <a:pt x="2697" y="455"/>
                    <a:pt x="3231" y="243"/>
                    <a:pt x="3755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0"/>
            <p:cNvSpPr/>
            <p:nvPr/>
          </p:nvSpPr>
          <p:spPr>
            <a:xfrm>
              <a:off x="-2780394" y="2912714"/>
              <a:ext cx="196806" cy="199016"/>
            </a:xfrm>
            <a:custGeom>
              <a:avLst/>
              <a:gdLst/>
              <a:ahLst/>
              <a:cxnLst/>
              <a:rect l="l" t="t" r="r" b="b"/>
              <a:pathLst>
                <a:path w="2671" h="2701" extrusionOk="0">
                  <a:moveTo>
                    <a:pt x="2670" y="0"/>
                  </a:moveTo>
                  <a:cubicBezTo>
                    <a:pt x="2211" y="447"/>
                    <a:pt x="1788" y="917"/>
                    <a:pt x="1354" y="1377"/>
                  </a:cubicBezTo>
                  <a:cubicBezTo>
                    <a:pt x="1143" y="1609"/>
                    <a:pt x="921" y="1837"/>
                    <a:pt x="703" y="2062"/>
                  </a:cubicBezTo>
                  <a:cubicBezTo>
                    <a:pt x="481" y="2284"/>
                    <a:pt x="256" y="2505"/>
                    <a:pt x="1" y="2700"/>
                  </a:cubicBezTo>
                  <a:cubicBezTo>
                    <a:pt x="309" y="2593"/>
                    <a:pt x="575" y="2401"/>
                    <a:pt x="827" y="2203"/>
                  </a:cubicBezTo>
                  <a:cubicBezTo>
                    <a:pt x="1082" y="2001"/>
                    <a:pt x="1314" y="1777"/>
                    <a:pt x="1532" y="1541"/>
                  </a:cubicBezTo>
                  <a:cubicBezTo>
                    <a:pt x="1750" y="1307"/>
                    <a:pt x="1958" y="1065"/>
                    <a:pt x="2146" y="803"/>
                  </a:cubicBezTo>
                  <a:cubicBezTo>
                    <a:pt x="2338" y="547"/>
                    <a:pt x="2519" y="282"/>
                    <a:pt x="267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0"/>
            <p:cNvSpPr/>
            <p:nvPr/>
          </p:nvSpPr>
          <p:spPr>
            <a:xfrm>
              <a:off x="-2383681" y="2871820"/>
              <a:ext cx="406138" cy="130271"/>
            </a:xfrm>
            <a:custGeom>
              <a:avLst/>
              <a:gdLst/>
              <a:ahLst/>
              <a:cxnLst/>
              <a:rect l="l" t="t" r="r" b="b"/>
              <a:pathLst>
                <a:path w="5512" h="1768" extrusionOk="0">
                  <a:moveTo>
                    <a:pt x="5512" y="1"/>
                  </a:moveTo>
                  <a:cubicBezTo>
                    <a:pt x="4574" y="239"/>
                    <a:pt x="3654" y="528"/>
                    <a:pt x="2734" y="814"/>
                  </a:cubicBezTo>
                  <a:cubicBezTo>
                    <a:pt x="1817" y="1116"/>
                    <a:pt x="900" y="1415"/>
                    <a:pt x="0" y="1767"/>
                  </a:cubicBezTo>
                  <a:cubicBezTo>
                    <a:pt x="937" y="1529"/>
                    <a:pt x="1857" y="1240"/>
                    <a:pt x="2778" y="955"/>
                  </a:cubicBezTo>
                  <a:cubicBezTo>
                    <a:pt x="3694" y="653"/>
                    <a:pt x="4611" y="354"/>
                    <a:pt x="5512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0"/>
            <p:cNvSpPr/>
            <p:nvPr/>
          </p:nvSpPr>
          <p:spPr>
            <a:xfrm>
              <a:off x="-2338145" y="2907778"/>
              <a:ext cx="396486" cy="181922"/>
            </a:xfrm>
            <a:custGeom>
              <a:avLst/>
              <a:gdLst/>
              <a:ahLst/>
              <a:cxnLst/>
              <a:rect l="l" t="t" r="r" b="b"/>
              <a:pathLst>
                <a:path w="5381" h="2469" extrusionOk="0">
                  <a:moveTo>
                    <a:pt x="5380" y="0"/>
                  </a:moveTo>
                  <a:cubicBezTo>
                    <a:pt x="4477" y="406"/>
                    <a:pt x="3597" y="850"/>
                    <a:pt x="2704" y="1270"/>
                  </a:cubicBezTo>
                  <a:cubicBezTo>
                    <a:pt x="2260" y="1487"/>
                    <a:pt x="1814" y="1693"/>
                    <a:pt x="1363" y="1901"/>
                  </a:cubicBezTo>
                  <a:cubicBezTo>
                    <a:pt x="917" y="2106"/>
                    <a:pt x="467" y="2307"/>
                    <a:pt x="0" y="2468"/>
                  </a:cubicBezTo>
                  <a:cubicBezTo>
                    <a:pt x="967" y="2247"/>
                    <a:pt x="1867" y="1810"/>
                    <a:pt x="2767" y="1400"/>
                  </a:cubicBezTo>
                  <a:cubicBezTo>
                    <a:pt x="3654" y="967"/>
                    <a:pt x="4534" y="514"/>
                    <a:pt x="538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0"/>
            <p:cNvSpPr/>
            <p:nvPr/>
          </p:nvSpPr>
          <p:spPr>
            <a:xfrm>
              <a:off x="-2317145" y="3000251"/>
              <a:ext cx="355960" cy="170649"/>
            </a:xfrm>
            <a:custGeom>
              <a:avLst/>
              <a:gdLst/>
              <a:ahLst/>
              <a:cxnLst/>
              <a:rect l="l" t="t" r="r" b="b"/>
              <a:pathLst>
                <a:path w="4831" h="2316" extrusionOk="0">
                  <a:moveTo>
                    <a:pt x="4830" y="1"/>
                  </a:moveTo>
                  <a:lnTo>
                    <a:pt x="4830" y="1"/>
                  </a:lnTo>
                  <a:cubicBezTo>
                    <a:pt x="4017" y="377"/>
                    <a:pt x="3225" y="790"/>
                    <a:pt x="2425" y="1187"/>
                  </a:cubicBezTo>
                  <a:cubicBezTo>
                    <a:pt x="2029" y="1391"/>
                    <a:pt x="1626" y="1586"/>
                    <a:pt x="1227" y="1784"/>
                  </a:cubicBezTo>
                  <a:cubicBezTo>
                    <a:pt x="824" y="1976"/>
                    <a:pt x="424" y="2174"/>
                    <a:pt x="1" y="2315"/>
                  </a:cubicBezTo>
                  <a:cubicBezTo>
                    <a:pt x="444" y="2234"/>
                    <a:pt x="861" y="2056"/>
                    <a:pt x="1273" y="1885"/>
                  </a:cubicBezTo>
                  <a:cubicBezTo>
                    <a:pt x="1687" y="1711"/>
                    <a:pt x="2086" y="1512"/>
                    <a:pt x="2489" y="1317"/>
                  </a:cubicBezTo>
                  <a:cubicBezTo>
                    <a:pt x="3285" y="905"/>
                    <a:pt x="4074" y="485"/>
                    <a:pt x="4830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0"/>
            <p:cNvSpPr/>
            <p:nvPr/>
          </p:nvSpPr>
          <p:spPr>
            <a:xfrm>
              <a:off x="-2880899" y="2879999"/>
              <a:ext cx="240647" cy="97629"/>
            </a:xfrm>
            <a:custGeom>
              <a:avLst/>
              <a:gdLst/>
              <a:ahLst/>
              <a:cxnLst/>
              <a:rect l="l" t="t" r="r" b="b"/>
              <a:pathLst>
                <a:path w="3266" h="1325" extrusionOk="0">
                  <a:moveTo>
                    <a:pt x="1" y="1"/>
                  </a:moveTo>
                  <a:lnTo>
                    <a:pt x="1" y="1"/>
                  </a:lnTo>
                  <a:cubicBezTo>
                    <a:pt x="522" y="280"/>
                    <a:pt x="1066" y="501"/>
                    <a:pt x="1603" y="729"/>
                  </a:cubicBezTo>
                  <a:cubicBezTo>
                    <a:pt x="2150" y="945"/>
                    <a:pt x="2698" y="1159"/>
                    <a:pt x="3265" y="1324"/>
                  </a:cubicBezTo>
                  <a:cubicBezTo>
                    <a:pt x="2745" y="1049"/>
                    <a:pt x="2200" y="824"/>
                    <a:pt x="1660" y="595"/>
                  </a:cubicBezTo>
                  <a:cubicBezTo>
                    <a:pt x="1112" y="384"/>
                    <a:pt x="568" y="165"/>
                    <a:pt x="1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0"/>
            <p:cNvSpPr/>
            <p:nvPr/>
          </p:nvSpPr>
          <p:spPr>
            <a:xfrm>
              <a:off x="-2921425" y="2912714"/>
              <a:ext cx="230700" cy="124966"/>
            </a:xfrm>
            <a:custGeom>
              <a:avLst/>
              <a:gdLst/>
              <a:ahLst/>
              <a:cxnLst/>
              <a:rect l="l" t="t" r="r" b="b"/>
              <a:pathLst>
                <a:path w="3131" h="1696" extrusionOk="0">
                  <a:moveTo>
                    <a:pt x="0" y="0"/>
                  </a:moveTo>
                  <a:lnTo>
                    <a:pt x="0" y="0"/>
                  </a:lnTo>
                  <a:cubicBezTo>
                    <a:pt x="484" y="349"/>
                    <a:pt x="997" y="645"/>
                    <a:pt x="1515" y="937"/>
                  </a:cubicBezTo>
                  <a:cubicBezTo>
                    <a:pt x="2039" y="1216"/>
                    <a:pt x="2566" y="1501"/>
                    <a:pt x="3130" y="1696"/>
                  </a:cubicBezTo>
                  <a:cubicBezTo>
                    <a:pt x="2620" y="1390"/>
                    <a:pt x="2102" y="1102"/>
                    <a:pt x="1586" y="809"/>
                  </a:cubicBezTo>
                  <a:cubicBezTo>
                    <a:pt x="1062" y="530"/>
                    <a:pt x="544" y="242"/>
                    <a:pt x="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0"/>
            <p:cNvSpPr/>
            <p:nvPr/>
          </p:nvSpPr>
          <p:spPr>
            <a:xfrm>
              <a:off x="-2929604" y="2976082"/>
              <a:ext cx="178754" cy="115313"/>
            </a:xfrm>
            <a:custGeom>
              <a:avLst/>
              <a:gdLst/>
              <a:ahLst/>
              <a:cxnLst/>
              <a:rect l="l" t="t" r="r" b="b"/>
              <a:pathLst>
                <a:path w="2426" h="1565" extrusionOk="0">
                  <a:moveTo>
                    <a:pt x="0" y="0"/>
                  </a:moveTo>
                  <a:lnTo>
                    <a:pt x="0" y="0"/>
                  </a:lnTo>
                  <a:cubicBezTo>
                    <a:pt x="353" y="332"/>
                    <a:pt x="746" y="614"/>
                    <a:pt x="1142" y="887"/>
                  </a:cubicBezTo>
                  <a:cubicBezTo>
                    <a:pt x="1552" y="1145"/>
                    <a:pt x="1968" y="1400"/>
                    <a:pt x="2425" y="1565"/>
                  </a:cubicBezTo>
                  <a:lnTo>
                    <a:pt x="1223" y="766"/>
                  </a:lnTo>
                  <a:cubicBezTo>
                    <a:pt x="820" y="507"/>
                    <a:pt x="423" y="235"/>
                    <a:pt x="0" y="0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0"/>
            <p:cNvSpPr/>
            <p:nvPr/>
          </p:nvSpPr>
          <p:spPr>
            <a:xfrm>
              <a:off x="-2550501" y="2381603"/>
              <a:ext cx="253984" cy="71693"/>
            </a:xfrm>
            <a:custGeom>
              <a:avLst/>
              <a:gdLst/>
              <a:ahLst/>
              <a:cxnLst/>
              <a:rect l="l" t="t" r="r" b="b"/>
              <a:pathLst>
                <a:path w="3447" h="973" extrusionOk="0">
                  <a:moveTo>
                    <a:pt x="1" y="1"/>
                  </a:moveTo>
                  <a:lnTo>
                    <a:pt x="1" y="1"/>
                  </a:lnTo>
                  <a:cubicBezTo>
                    <a:pt x="98" y="135"/>
                    <a:pt x="195" y="273"/>
                    <a:pt x="309" y="394"/>
                  </a:cubicBezTo>
                  <a:cubicBezTo>
                    <a:pt x="437" y="504"/>
                    <a:pt x="558" y="625"/>
                    <a:pt x="709" y="706"/>
                  </a:cubicBezTo>
                  <a:cubicBezTo>
                    <a:pt x="975" y="885"/>
                    <a:pt x="1306" y="972"/>
                    <a:pt x="1629" y="972"/>
                  </a:cubicBezTo>
                  <a:cubicBezTo>
                    <a:pt x="1653" y="972"/>
                    <a:pt x="1676" y="972"/>
                    <a:pt x="1700" y="971"/>
                  </a:cubicBezTo>
                  <a:cubicBezTo>
                    <a:pt x="2049" y="955"/>
                    <a:pt x="2385" y="850"/>
                    <a:pt x="2681" y="683"/>
                  </a:cubicBezTo>
                  <a:cubicBezTo>
                    <a:pt x="2973" y="515"/>
                    <a:pt x="3242" y="306"/>
                    <a:pt x="3446" y="44"/>
                  </a:cubicBezTo>
                  <a:lnTo>
                    <a:pt x="3446" y="44"/>
                  </a:lnTo>
                  <a:cubicBezTo>
                    <a:pt x="3174" y="233"/>
                    <a:pt x="2889" y="391"/>
                    <a:pt x="2597" y="515"/>
                  </a:cubicBezTo>
                  <a:cubicBezTo>
                    <a:pt x="2304" y="633"/>
                    <a:pt x="1999" y="716"/>
                    <a:pt x="1693" y="726"/>
                  </a:cubicBezTo>
                  <a:cubicBezTo>
                    <a:pt x="1658" y="728"/>
                    <a:pt x="1623" y="729"/>
                    <a:pt x="1588" y="729"/>
                  </a:cubicBezTo>
                  <a:cubicBezTo>
                    <a:pt x="1315" y="729"/>
                    <a:pt x="1046" y="661"/>
                    <a:pt x="796" y="541"/>
                  </a:cubicBezTo>
                  <a:cubicBezTo>
                    <a:pt x="508" y="421"/>
                    <a:pt x="263" y="205"/>
                    <a:pt x="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0"/>
            <p:cNvSpPr/>
            <p:nvPr/>
          </p:nvSpPr>
          <p:spPr>
            <a:xfrm>
              <a:off x="-2527291" y="1856533"/>
              <a:ext cx="241163" cy="25863"/>
            </a:xfrm>
            <a:custGeom>
              <a:avLst/>
              <a:gdLst/>
              <a:ahLst/>
              <a:cxnLst/>
              <a:rect l="l" t="t" r="r" b="b"/>
              <a:pathLst>
                <a:path w="3273" h="351" extrusionOk="0">
                  <a:moveTo>
                    <a:pt x="1" y="1"/>
                  </a:moveTo>
                  <a:lnTo>
                    <a:pt x="1" y="1"/>
                  </a:lnTo>
                  <a:cubicBezTo>
                    <a:pt x="263" y="97"/>
                    <a:pt x="535" y="168"/>
                    <a:pt x="807" y="225"/>
                  </a:cubicBezTo>
                  <a:cubicBezTo>
                    <a:pt x="1079" y="283"/>
                    <a:pt x="1355" y="316"/>
                    <a:pt x="1633" y="339"/>
                  </a:cubicBezTo>
                  <a:cubicBezTo>
                    <a:pt x="1759" y="345"/>
                    <a:pt x="1885" y="350"/>
                    <a:pt x="2011" y="350"/>
                  </a:cubicBezTo>
                  <a:cubicBezTo>
                    <a:pt x="2165" y="350"/>
                    <a:pt x="2320" y="343"/>
                    <a:pt x="2473" y="323"/>
                  </a:cubicBezTo>
                  <a:cubicBezTo>
                    <a:pt x="2752" y="283"/>
                    <a:pt x="3044" y="232"/>
                    <a:pt x="3273" y="61"/>
                  </a:cubicBezTo>
                  <a:lnTo>
                    <a:pt x="3273" y="61"/>
                  </a:lnTo>
                  <a:cubicBezTo>
                    <a:pt x="3007" y="145"/>
                    <a:pt x="2735" y="142"/>
                    <a:pt x="2463" y="145"/>
                  </a:cubicBezTo>
                  <a:cubicBezTo>
                    <a:pt x="2191" y="142"/>
                    <a:pt x="1922" y="131"/>
                    <a:pt x="1650" y="111"/>
                  </a:cubicBezTo>
                  <a:cubicBezTo>
                    <a:pt x="1106" y="77"/>
                    <a:pt x="562" y="14"/>
                    <a:pt x="1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0"/>
            <p:cNvSpPr/>
            <p:nvPr/>
          </p:nvSpPr>
          <p:spPr>
            <a:xfrm>
              <a:off x="-2515059" y="2136384"/>
              <a:ext cx="158638" cy="48041"/>
            </a:xfrm>
            <a:custGeom>
              <a:avLst/>
              <a:gdLst/>
              <a:ahLst/>
              <a:cxnLst/>
              <a:rect l="l" t="t" r="r" b="b"/>
              <a:pathLst>
                <a:path w="2153" h="652" extrusionOk="0">
                  <a:moveTo>
                    <a:pt x="2152" y="1"/>
                  </a:moveTo>
                  <a:lnTo>
                    <a:pt x="2152" y="1"/>
                  </a:lnTo>
                  <a:cubicBezTo>
                    <a:pt x="1941" y="41"/>
                    <a:pt x="1743" y="108"/>
                    <a:pt x="1548" y="175"/>
                  </a:cubicBezTo>
                  <a:cubicBezTo>
                    <a:pt x="1363" y="242"/>
                    <a:pt x="1184" y="318"/>
                    <a:pt x="1006" y="401"/>
                  </a:cubicBezTo>
                  <a:lnTo>
                    <a:pt x="1006" y="401"/>
                  </a:lnTo>
                  <a:cubicBezTo>
                    <a:pt x="846" y="367"/>
                    <a:pt x="686" y="331"/>
                    <a:pt x="527" y="303"/>
                  </a:cubicBezTo>
                  <a:cubicBezTo>
                    <a:pt x="352" y="266"/>
                    <a:pt x="174" y="239"/>
                    <a:pt x="0" y="185"/>
                  </a:cubicBezTo>
                  <a:lnTo>
                    <a:pt x="0" y="185"/>
                  </a:lnTo>
                  <a:cubicBezTo>
                    <a:pt x="131" y="320"/>
                    <a:pt x="306" y="400"/>
                    <a:pt x="473" y="475"/>
                  </a:cubicBezTo>
                  <a:cubicBezTo>
                    <a:pt x="641" y="551"/>
                    <a:pt x="819" y="602"/>
                    <a:pt x="997" y="645"/>
                  </a:cubicBezTo>
                  <a:lnTo>
                    <a:pt x="1034" y="652"/>
                  </a:lnTo>
                  <a:lnTo>
                    <a:pt x="1068" y="639"/>
                  </a:lnTo>
                  <a:cubicBezTo>
                    <a:pt x="1259" y="551"/>
                    <a:pt x="1447" y="458"/>
                    <a:pt x="1628" y="354"/>
                  </a:cubicBezTo>
                  <a:cubicBezTo>
                    <a:pt x="1806" y="246"/>
                    <a:pt x="1988" y="138"/>
                    <a:pt x="2152" y="1"/>
                  </a:cubicBezTo>
                  <a:close/>
                </a:path>
              </a:pathLst>
            </a:custGeom>
            <a:solidFill>
              <a:srgbClr val="7D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0"/>
            <p:cNvSpPr/>
            <p:nvPr/>
          </p:nvSpPr>
          <p:spPr>
            <a:xfrm>
              <a:off x="-2866972" y="3971327"/>
              <a:ext cx="925305" cy="337761"/>
            </a:xfrm>
            <a:custGeom>
              <a:avLst/>
              <a:gdLst/>
              <a:ahLst/>
              <a:cxnLst/>
              <a:rect l="l" t="t" r="r" b="b"/>
              <a:pathLst>
                <a:path w="12558" h="4584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873"/>
                    <a:pt x="185" y="1767"/>
                    <a:pt x="242" y="2684"/>
                  </a:cubicBezTo>
                  <a:cubicBezTo>
                    <a:pt x="242" y="2684"/>
                    <a:pt x="3105" y="4583"/>
                    <a:pt x="6352" y="4583"/>
                  </a:cubicBezTo>
                  <a:cubicBezTo>
                    <a:pt x="6413" y="4583"/>
                    <a:pt x="6474" y="4582"/>
                    <a:pt x="6536" y="4581"/>
                  </a:cubicBezTo>
                  <a:cubicBezTo>
                    <a:pt x="9854" y="4508"/>
                    <a:pt x="12067" y="3661"/>
                    <a:pt x="12067" y="3661"/>
                  </a:cubicBezTo>
                  <a:cubicBezTo>
                    <a:pt x="12225" y="2875"/>
                    <a:pt x="12389" y="2059"/>
                    <a:pt x="12557" y="1233"/>
                  </a:cubicBezTo>
                  <a:lnTo>
                    <a:pt x="12557" y="1233"/>
                  </a:lnTo>
                  <a:cubicBezTo>
                    <a:pt x="12257" y="1307"/>
                    <a:pt x="9281" y="2041"/>
                    <a:pt x="6748" y="2041"/>
                  </a:cubicBezTo>
                  <a:cubicBezTo>
                    <a:pt x="6539" y="2041"/>
                    <a:pt x="6334" y="2036"/>
                    <a:pt x="6133" y="2025"/>
                  </a:cubicBezTo>
                  <a:cubicBezTo>
                    <a:pt x="3510" y="1888"/>
                    <a:pt x="339" y="188"/>
                    <a:pt x="0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0"/>
            <p:cNvSpPr/>
            <p:nvPr/>
          </p:nvSpPr>
          <p:spPr>
            <a:xfrm>
              <a:off x="-2616080" y="3992843"/>
              <a:ext cx="431116" cy="431190"/>
            </a:xfrm>
            <a:custGeom>
              <a:avLst/>
              <a:gdLst/>
              <a:ahLst/>
              <a:cxnLst/>
              <a:rect l="l" t="t" r="r" b="b"/>
              <a:pathLst>
                <a:path w="5851" h="5852" extrusionOk="0">
                  <a:moveTo>
                    <a:pt x="2926" y="0"/>
                  </a:moveTo>
                  <a:cubicBezTo>
                    <a:pt x="1311" y="0"/>
                    <a:pt x="1" y="1310"/>
                    <a:pt x="1" y="2926"/>
                  </a:cubicBezTo>
                  <a:cubicBezTo>
                    <a:pt x="1" y="4541"/>
                    <a:pt x="1311" y="5851"/>
                    <a:pt x="2926" y="5851"/>
                  </a:cubicBezTo>
                  <a:cubicBezTo>
                    <a:pt x="4541" y="5851"/>
                    <a:pt x="5851" y="4541"/>
                    <a:pt x="5851" y="2926"/>
                  </a:cubicBezTo>
                  <a:cubicBezTo>
                    <a:pt x="5851" y="1310"/>
                    <a:pt x="4541" y="0"/>
                    <a:pt x="2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0"/>
            <p:cNvSpPr/>
            <p:nvPr/>
          </p:nvSpPr>
          <p:spPr>
            <a:xfrm>
              <a:off x="-2594785" y="4014138"/>
              <a:ext cx="388602" cy="388528"/>
            </a:xfrm>
            <a:custGeom>
              <a:avLst/>
              <a:gdLst/>
              <a:ahLst/>
              <a:cxnLst/>
              <a:rect l="l" t="t" r="r" b="b"/>
              <a:pathLst>
                <a:path w="5274" h="5273" extrusionOk="0">
                  <a:moveTo>
                    <a:pt x="2637" y="1"/>
                  </a:moveTo>
                  <a:cubicBezTo>
                    <a:pt x="1179" y="1"/>
                    <a:pt x="0" y="1182"/>
                    <a:pt x="0" y="2637"/>
                  </a:cubicBezTo>
                  <a:cubicBezTo>
                    <a:pt x="0" y="4094"/>
                    <a:pt x="1179" y="5273"/>
                    <a:pt x="2637" y="5273"/>
                  </a:cubicBezTo>
                  <a:cubicBezTo>
                    <a:pt x="4091" y="5273"/>
                    <a:pt x="5273" y="4094"/>
                    <a:pt x="5273" y="2637"/>
                  </a:cubicBezTo>
                  <a:cubicBezTo>
                    <a:pt x="5273" y="1182"/>
                    <a:pt x="4091" y="1"/>
                    <a:pt x="2637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0"/>
            <p:cNvSpPr/>
            <p:nvPr/>
          </p:nvSpPr>
          <p:spPr>
            <a:xfrm>
              <a:off x="-2599722" y="3994611"/>
              <a:ext cx="407391" cy="405106"/>
            </a:xfrm>
            <a:custGeom>
              <a:avLst/>
              <a:gdLst/>
              <a:ahLst/>
              <a:cxnLst/>
              <a:rect l="l" t="t" r="r" b="b"/>
              <a:pathLst>
                <a:path w="5529" h="5498" extrusionOk="0">
                  <a:moveTo>
                    <a:pt x="2785" y="440"/>
                  </a:moveTo>
                  <a:lnTo>
                    <a:pt x="3124" y="1837"/>
                  </a:lnTo>
                  <a:lnTo>
                    <a:pt x="2224" y="1783"/>
                  </a:lnTo>
                  <a:lnTo>
                    <a:pt x="2785" y="440"/>
                  </a:lnTo>
                  <a:close/>
                  <a:moveTo>
                    <a:pt x="376" y="1810"/>
                  </a:moveTo>
                  <a:lnTo>
                    <a:pt x="2022" y="1911"/>
                  </a:lnTo>
                  <a:lnTo>
                    <a:pt x="1592" y="2938"/>
                  </a:lnTo>
                  <a:lnTo>
                    <a:pt x="376" y="1810"/>
                  </a:lnTo>
                  <a:close/>
                  <a:moveTo>
                    <a:pt x="3301" y="1988"/>
                  </a:moveTo>
                  <a:lnTo>
                    <a:pt x="5099" y="2096"/>
                  </a:lnTo>
                  <a:lnTo>
                    <a:pt x="3563" y="3073"/>
                  </a:lnTo>
                  <a:lnTo>
                    <a:pt x="3301" y="1988"/>
                  </a:lnTo>
                  <a:close/>
                  <a:moveTo>
                    <a:pt x="2166" y="1918"/>
                  </a:moveTo>
                  <a:lnTo>
                    <a:pt x="3157" y="1978"/>
                  </a:lnTo>
                  <a:lnTo>
                    <a:pt x="3442" y="3150"/>
                  </a:lnTo>
                  <a:lnTo>
                    <a:pt x="2482" y="3761"/>
                  </a:lnTo>
                  <a:lnTo>
                    <a:pt x="1700" y="3036"/>
                  </a:lnTo>
                  <a:lnTo>
                    <a:pt x="2166" y="1918"/>
                  </a:lnTo>
                  <a:close/>
                  <a:moveTo>
                    <a:pt x="1642" y="3174"/>
                  </a:moveTo>
                  <a:lnTo>
                    <a:pt x="2361" y="3839"/>
                  </a:lnTo>
                  <a:lnTo>
                    <a:pt x="1004" y="4705"/>
                  </a:lnTo>
                  <a:lnTo>
                    <a:pt x="1642" y="3174"/>
                  </a:lnTo>
                  <a:close/>
                  <a:moveTo>
                    <a:pt x="3476" y="3291"/>
                  </a:moveTo>
                  <a:lnTo>
                    <a:pt x="3913" y="5088"/>
                  </a:lnTo>
                  <a:lnTo>
                    <a:pt x="2586" y="3859"/>
                  </a:lnTo>
                  <a:lnTo>
                    <a:pt x="3476" y="3291"/>
                  </a:lnTo>
                  <a:close/>
                  <a:moveTo>
                    <a:pt x="2822" y="0"/>
                  </a:moveTo>
                  <a:lnTo>
                    <a:pt x="2079" y="1777"/>
                  </a:lnTo>
                  <a:lnTo>
                    <a:pt x="1" y="1649"/>
                  </a:lnTo>
                  <a:lnTo>
                    <a:pt x="1" y="1649"/>
                  </a:lnTo>
                  <a:lnTo>
                    <a:pt x="1535" y="3073"/>
                  </a:lnTo>
                  <a:lnTo>
                    <a:pt x="706" y="5058"/>
                  </a:lnTo>
                  <a:lnTo>
                    <a:pt x="2465" y="3936"/>
                  </a:lnTo>
                  <a:lnTo>
                    <a:pt x="4152" y="5497"/>
                  </a:lnTo>
                  <a:lnTo>
                    <a:pt x="3597" y="3214"/>
                  </a:lnTo>
                  <a:lnTo>
                    <a:pt x="5528" y="1982"/>
                  </a:lnTo>
                  <a:lnTo>
                    <a:pt x="3268" y="1847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0"/>
            <p:cNvSpPr/>
            <p:nvPr/>
          </p:nvSpPr>
          <p:spPr>
            <a:xfrm>
              <a:off x="-4688065" y="4312556"/>
              <a:ext cx="8473" cy="3316"/>
            </a:xfrm>
            <a:custGeom>
              <a:avLst/>
              <a:gdLst/>
              <a:ahLst/>
              <a:cxnLst/>
              <a:rect l="l" t="t" r="r" b="b"/>
              <a:pathLst>
                <a:path w="115" h="45" extrusionOk="0">
                  <a:moveTo>
                    <a:pt x="115" y="1"/>
                  </a:moveTo>
                  <a:cubicBezTo>
                    <a:pt x="78" y="14"/>
                    <a:pt x="38" y="31"/>
                    <a:pt x="0" y="44"/>
                  </a:cubicBezTo>
                  <a:cubicBezTo>
                    <a:pt x="41" y="31"/>
                    <a:pt x="78" y="14"/>
                    <a:pt x="115" y="1"/>
                  </a:cubicBezTo>
                  <a:close/>
                </a:path>
              </a:pathLst>
            </a:custGeom>
            <a:solidFill>
              <a:srgbClr val="CEB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0"/>
            <p:cNvSpPr/>
            <p:nvPr/>
          </p:nvSpPr>
          <p:spPr>
            <a:xfrm>
              <a:off x="-5130020" y="4244767"/>
              <a:ext cx="2752262" cy="994124"/>
            </a:xfrm>
            <a:custGeom>
              <a:avLst/>
              <a:gdLst/>
              <a:ahLst/>
              <a:cxnLst/>
              <a:rect l="l" t="t" r="r" b="b"/>
              <a:pathLst>
                <a:path w="37353" h="13492" extrusionOk="0">
                  <a:moveTo>
                    <a:pt x="23167" y="10485"/>
                  </a:moveTo>
                  <a:lnTo>
                    <a:pt x="22939" y="10663"/>
                  </a:lnTo>
                  <a:cubicBezTo>
                    <a:pt x="23123" y="10603"/>
                    <a:pt x="23308" y="10559"/>
                    <a:pt x="23489" y="10536"/>
                  </a:cubicBezTo>
                  <a:cubicBezTo>
                    <a:pt x="23382" y="10519"/>
                    <a:pt x="23274" y="10502"/>
                    <a:pt x="23167" y="10485"/>
                  </a:cubicBezTo>
                  <a:close/>
                  <a:moveTo>
                    <a:pt x="37128" y="12393"/>
                  </a:moveTo>
                  <a:cubicBezTo>
                    <a:pt x="37117" y="12393"/>
                    <a:pt x="37108" y="12396"/>
                    <a:pt x="37097" y="12396"/>
                  </a:cubicBezTo>
                  <a:cubicBezTo>
                    <a:pt x="37174" y="12399"/>
                    <a:pt x="37252" y="12403"/>
                    <a:pt x="37326" y="12403"/>
                  </a:cubicBezTo>
                  <a:lnTo>
                    <a:pt x="37353" y="12403"/>
                  </a:lnTo>
                  <a:cubicBezTo>
                    <a:pt x="37303" y="12396"/>
                    <a:pt x="37252" y="12393"/>
                    <a:pt x="37202" y="12393"/>
                  </a:cubicBezTo>
                  <a:close/>
                  <a:moveTo>
                    <a:pt x="26857" y="11080"/>
                  </a:moveTo>
                  <a:cubicBezTo>
                    <a:pt x="27526" y="11255"/>
                    <a:pt x="28231" y="11452"/>
                    <a:pt x="28933" y="11651"/>
                  </a:cubicBezTo>
                  <a:cubicBezTo>
                    <a:pt x="30935" y="12218"/>
                    <a:pt x="32910" y="12786"/>
                    <a:pt x="33904" y="12786"/>
                  </a:cubicBezTo>
                  <a:cubicBezTo>
                    <a:pt x="34082" y="12786"/>
                    <a:pt x="34233" y="12766"/>
                    <a:pt x="34341" y="12726"/>
                  </a:cubicBezTo>
                  <a:cubicBezTo>
                    <a:pt x="34421" y="12669"/>
                    <a:pt x="34494" y="12618"/>
                    <a:pt x="34569" y="12568"/>
                  </a:cubicBezTo>
                  <a:cubicBezTo>
                    <a:pt x="33900" y="12393"/>
                    <a:pt x="33212" y="12255"/>
                    <a:pt x="32533" y="12111"/>
                  </a:cubicBezTo>
                  <a:cubicBezTo>
                    <a:pt x="31499" y="11900"/>
                    <a:pt x="30455" y="11705"/>
                    <a:pt x="29413" y="11517"/>
                  </a:cubicBezTo>
                  <a:cubicBezTo>
                    <a:pt x="28561" y="11365"/>
                    <a:pt x="27711" y="11221"/>
                    <a:pt x="26857" y="11080"/>
                  </a:cubicBezTo>
                  <a:close/>
                  <a:moveTo>
                    <a:pt x="8911" y="0"/>
                  </a:moveTo>
                  <a:cubicBezTo>
                    <a:pt x="7987" y="259"/>
                    <a:pt x="7053" y="561"/>
                    <a:pt x="6113" y="921"/>
                  </a:cubicBezTo>
                  <a:cubicBezTo>
                    <a:pt x="6076" y="934"/>
                    <a:pt x="6039" y="951"/>
                    <a:pt x="5998" y="964"/>
                  </a:cubicBezTo>
                  <a:cubicBezTo>
                    <a:pt x="917" y="2936"/>
                    <a:pt x="0" y="4303"/>
                    <a:pt x="206" y="5475"/>
                  </a:cubicBezTo>
                  <a:cubicBezTo>
                    <a:pt x="336" y="6213"/>
                    <a:pt x="914" y="6875"/>
                    <a:pt x="1176" y="7563"/>
                  </a:cubicBezTo>
                  <a:cubicBezTo>
                    <a:pt x="1854" y="9340"/>
                    <a:pt x="5659" y="11624"/>
                    <a:pt x="10906" y="12470"/>
                  </a:cubicBezTo>
                  <a:cubicBezTo>
                    <a:pt x="12306" y="12695"/>
                    <a:pt x="14404" y="12971"/>
                    <a:pt x="16853" y="13236"/>
                  </a:cubicBezTo>
                  <a:lnTo>
                    <a:pt x="16853" y="13239"/>
                  </a:lnTo>
                  <a:cubicBezTo>
                    <a:pt x="17645" y="13323"/>
                    <a:pt x="18475" y="13411"/>
                    <a:pt x="19328" y="13491"/>
                  </a:cubicBezTo>
                  <a:cubicBezTo>
                    <a:pt x="20020" y="12698"/>
                    <a:pt x="21273" y="11406"/>
                    <a:pt x="22542" y="10821"/>
                  </a:cubicBezTo>
                  <a:lnTo>
                    <a:pt x="23100" y="10351"/>
                  </a:lnTo>
                  <a:lnTo>
                    <a:pt x="23123" y="10331"/>
                  </a:lnTo>
                  <a:lnTo>
                    <a:pt x="23157" y="10334"/>
                  </a:lnTo>
                  <a:cubicBezTo>
                    <a:pt x="25228" y="10590"/>
                    <a:pt x="27294" y="10902"/>
                    <a:pt x="29356" y="11227"/>
                  </a:cubicBezTo>
                  <a:cubicBezTo>
                    <a:pt x="28933" y="11117"/>
                    <a:pt x="28503" y="10996"/>
                    <a:pt x="28070" y="10861"/>
                  </a:cubicBezTo>
                  <a:cubicBezTo>
                    <a:pt x="23103" y="9316"/>
                    <a:pt x="18563" y="6848"/>
                    <a:pt x="14274" y="3936"/>
                  </a:cubicBezTo>
                  <a:cubicBezTo>
                    <a:pt x="13696" y="4007"/>
                    <a:pt x="13125" y="4111"/>
                    <a:pt x="12558" y="4246"/>
                  </a:cubicBezTo>
                  <a:cubicBezTo>
                    <a:pt x="11570" y="4467"/>
                    <a:pt x="10599" y="4773"/>
                    <a:pt x="9652" y="5142"/>
                  </a:cubicBezTo>
                  <a:cubicBezTo>
                    <a:pt x="11016" y="4494"/>
                    <a:pt x="12467" y="3990"/>
                    <a:pt x="13968" y="3728"/>
                  </a:cubicBezTo>
                  <a:cubicBezTo>
                    <a:pt x="12245" y="2546"/>
                    <a:pt x="10563" y="1293"/>
                    <a:pt x="8911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0"/>
            <p:cNvSpPr/>
            <p:nvPr/>
          </p:nvSpPr>
          <p:spPr>
            <a:xfrm>
              <a:off x="-3746756" y="4849857"/>
              <a:ext cx="3973697" cy="680532"/>
            </a:xfrm>
            <a:custGeom>
              <a:avLst/>
              <a:gdLst/>
              <a:ahLst/>
              <a:cxnLst/>
              <a:rect l="l" t="t" r="r" b="b"/>
              <a:pathLst>
                <a:path w="53930" h="9236" extrusionOk="0">
                  <a:moveTo>
                    <a:pt x="43774" y="1397"/>
                  </a:moveTo>
                  <a:cubicBezTo>
                    <a:pt x="43776" y="1397"/>
                    <a:pt x="43778" y="1398"/>
                    <a:pt x="43780" y="1398"/>
                  </a:cubicBezTo>
                  <a:lnTo>
                    <a:pt x="43780" y="1398"/>
                  </a:lnTo>
                  <a:cubicBezTo>
                    <a:pt x="43779" y="1398"/>
                    <a:pt x="43779" y="1397"/>
                    <a:pt x="43778" y="1397"/>
                  </a:cubicBezTo>
                  <a:close/>
                  <a:moveTo>
                    <a:pt x="49356" y="0"/>
                  </a:moveTo>
                  <a:cubicBezTo>
                    <a:pt x="49212" y="1074"/>
                    <a:pt x="48393" y="2085"/>
                    <a:pt x="47163" y="2085"/>
                  </a:cubicBezTo>
                  <a:cubicBezTo>
                    <a:pt x="46965" y="2085"/>
                    <a:pt x="46753" y="2059"/>
                    <a:pt x="46535" y="2001"/>
                  </a:cubicBezTo>
                  <a:cubicBezTo>
                    <a:pt x="45607" y="1763"/>
                    <a:pt x="44689" y="1562"/>
                    <a:pt x="43780" y="1398"/>
                  </a:cubicBezTo>
                  <a:lnTo>
                    <a:pt x="43780" y="1398"/>
                  </a:lnTo>
                  <a:cubicBezTo>
                    <a:pt x="44776" y="2069"/>
                    <a:pt x="45726" y="2811"/>
                    <a:pt x="46612" y="3620"/>
                  </a:cubicBezTo>
                  <a:cubicBezTo>
                    <a:pt x="45702" y="2837"/>
                    <a:pt x="44732" y="2129"/>
                    <a:pt x="43718" y="1491"/>
                  </a:cubicBezTo>
                  <a:cubicBezTo>
                    <a:pt x="43637" y="1440"/>
                    <a:pt x="43560" y="1394"/>
                    <a:pt x="43479" y="1346"/>
                  </a:cubicBezTo>
                  <a:cubicBezTo>
                    <a:pt x="41484" y="1004"/>
                    <a:pt x="39530" y="839"/>
                    <a:pt x="37585" y="839"/>
                  </a:cubicBezTo>
                  <a:cubicBezTo>
                    <a:pt x="35442" y="839"/>
                    <a:pt x="33310" y="1037"/>
                    <a:pt x="31147" y="1411"/>
                  </a:cubicBezTo>
                  <a:cubicBezTo>
                    <a:pt x="29669" y="1877"/>
                    <a:pt x="28191" y="2358"/>
                    <a:pt x="26714" y="2831"/>
                  </a:cubicBezTo>
                  <a:cubicBezTo>
                    <a:pt x="25572" y="3197"/>
                    <a:pt x="24426" y="3567"/>
                    <a:pt x="23278" y="3912"/>
                  </a:cubicBezTo>
                  <a:cubicBezTo>
                    <a:pt x="22701" y="4091"/>
                    <a:pt x="22123" y="4255"/>
                    <a:pt x="21542" y="4419"/>
                  </a:cubicBezTo>
                  <a:lnTo>
                    <a:pt x="20662" y="4644"/>
                  </a:lnTo>
                  <a:cubicBezTo>
                    <a:pt x="20367" y="4708"/>
                    <a:pt x="20071" y="4782"/>
                    <a:pt x="19719" y="4792"/>
                  </a:cubicBezTo>
                  <a:lnTo>
                    <a:pt x="19665" y="4792"/>
                  </a:lnTo>
                  <a:lnTo>
                    <a:pt x="19611" y="4745"/>
                  </a:lnTo>
                  <a:cubicBezTo>
                    <a:pt x="19305" y="4469"/>
                    <a:pt x="18956" y="4241"/>
                    <a:pt x="18580" y="4191"/>
                  </a:cubicBezTo>
                  <a:lnTo>
                    <a:pt x="18553" y="4191"/>
                  </a:lnTo>
                  <a:cubicBezTo>
                    <a:pt x="18479" y="4191"/>
                    <a:pt x="18401" y="4187"/>
                    <a:pt x="18324" y="4184"/>
                  </a:cubicBezTo>
                  <a:cubicBezTo>
                    <a:pt x="17871" y="4215"/>
                    <a:pt x="17434" y="4477"/>
                    <a:pt x="16941" y="4661"/>
                  </a:cubicBezTo>
                  <a:lnTo>
                    <a:pt x="16884" y="4685"/>
                  </a:lnTo>
                  <a:lnTo>
                    <a:pt x="16820" y="4661"/>
                  </a:lnTo>
                  <a:cubicBezTo>
                    <a:pt x="16484" y="4547"/>
                    <a:pt x="16141" y="4446"/>
                    <a:pt x="15796" y="4356"/>
                  </a:cubicBezTo>
                  <a:cubicBezTo>
                    <a:pt x="15721" y="4406"/>
                    <a:pt x="15648" y="4457"/>
                    <a:pt x="15568" y="4514"/>
                  </a:cubicBezTo>
                  <a:cubicBezTo>
                    <a:pt x="15460" y="4554"/>
                    <a:pt x="15309" y="4574"/>
                    <a:pt x="15131" y="4574"/>
                  </a:cubicBezTo>
                  <a:cubicBezTo>
                    <a:pt x="14137" y="4574"/>
                    <a:pt x="12162" y="4006"/>
                    <a:pt x="10160" y="3439"/>
                  </a:cubicBezTo>
                  <a:cubicBezTo>
                    <a:pt x="9458" y="3240"/>
                    <a:pt x="8753" y="3043"/>
                    <a:pt x="8084" y="2868"/>
                  </a:cubicBezTo>
                  <a:cubicBezTo>
                    <a:pt x="6963" y="2683"/>
                    <a:pt x="5838" y="2505"/>
                    <a:pt x="4716" y="2324"/>
                  </a:cubicBezTo>
                  <a:cubicBezTo>
                    <a:pt x="4535" y="2347"/>
                    <a:pt x="4350" y="2391"/>
                    <a:pt x="4166" y="2451"/>
                  </a:cubicBezTo>
                  <a:lnTo>
                    <a:pt x="753" y="5159"/>
                  </a:lnTo>
                  <a:lnTo>
                    <a:pt x="3769" y="2609"/>
                  </a:lnTo>
                  <a:lnTo>
                    <a:pt x="3769" y="2609"/>
                  </a:lnTo>
                  <a:cubicBezTo>
                    <a:pt x="2500" y="3194"/>
                    <a:pt x="1247" y="4486"/>
                    <a:pt x="555" y="5279"/>
                  </a:cubicBezTo>
                  <a:cubicBezTo>
                    <a:pt x="209" y="5678"/>
                    <a:pt x="1" y="5951"/>
                    <a:pt x="1" y="5951"/>
                  </a:cubicBezTo>
                  <a:cubicBezTo>
                    <a:pt x="1" y="5951"/>
                    <a:pt x="696" y="6267"/>
                    <a:pt x="1690" y="6650"/>
                  </a:cubicBezTo>
                  <a:cubicBezTo>
                    <a:pt x="1754" y="6676"/>
                    <a:pt x="1818" y="6700"/>
                    <a:pt x="1885" y="6726"/>
                  </a:cubicBezTo>
                  <a:cubicBezTo>
                    <a:pt x="3406" y="7301"/>
                    <a:pt x="5529" y="7989"/>
                    <a:pt x="6996" y="7989"/>
                  </a:cubicBezTo>
                  <a:cubicBezTo>
                    <a:pt x="7094" y="7989"/>
                    <a:pt x="7188" y="7986"/>
                    <a:pt x="7278" y="7983"/>
                  </a:cubicBezTo>
                  <a:cubicBezTo>
                    <a:pt x="9730" y="7811"/>
                    <a:pt x="16501" y="6542"/>
                    <a:pt x="16501" y="6542"/>
                  </a:cubicBezTo>
                  <a:cubicBezTo>
                    <a:pt x="16501" y="6542"/>
                    <a:pt x="25961" y="7969"/>
                    <a:pt x="33421" y="8758"/>
                  </a:cubicBezTo>
                  <a:cubicBezTo>
                    <a:pt x="35049" y="8933"/>
                    <a:pt x="36588" y="9074"/>
                    <a:pt x="37904" y="9165"/>
                  </a:cubicBezTo>
                  <a:cubicBezTo>
                    <a:pt x="38592" y="9212"/>
                    <a:pt x="39268" y="9235"/>
                    <a:pt x="39925" y="9235"/>
                  </a:cubicBezTo>
                  <a:cubicBezTo>
                    <a:pt x="41047" y="9235"/>
                    <a:pt x="42119" y="9172"/>
                    <a:pt x="43133" y="9054"/>
                  </a:cubicBezTo>
                  <a:cubicBezTo>
                    <a:pt x="47832" y="8516"/>
                    <a:pt x="51267" y="6892"/>
                    <a:pt x="52607" y="5632"/>
                  </a:cubicBezTo>
                  <a:cubicBezTo>
                    <a:pt x="52614" y="5625"/>
                    <a:pt x="52620" y="5618"/>
                    <a:pt x="52627" y="5612"/>
                  </a:cubicBezTo>
                  <a:cubicBezTo>
                    <a:pt x="53299" y="4973"/>
                    <a:pt x="53753" y="4453"/>
                    <a:pt x="53820" y="3919"/>
                  </a:cubicBezTo>
                  <a:cubicBezTo>
                    <a:pt x="53930" y="3039"/>
                    <a:pt x="52993" y="2116"/>
                    <a:pt x="50256" y="537"/>
                  </a:cubicBezTo>
                  <a:cubicBezTo>
                    <a:pt x="50233" y="520"/>
                    <a:pt x="50209" y="507"/>
                    <a:pt x="50186" y="493"/>
                  </a:cubicBezTo>
                  <a:cubicBezTo>
                    <a:pt x="49907" y="326"/>
                    <a:pt x="49632" y="161"/>
                    <a:pt x="49356" y="0"/>
                  </a:cubicBezTo>
                  <a:close/>
                </a:path>
              </a:pathLst>
            </a:custGeom>
            <a:solidFill>
              <a:srgbClr val="D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0" name="Google Shape;2140;p50"/>
            <p:cNvGrpSpPr/>
            <p:nvPr/>
          </p:nvGrpSpPr>
          <p:grpSpPr>
            <a:xfrm>
              <a:off x="-4418825" y="3123965"/>
              <a:ext cx="4106632" cy="2106022"/>
              <a:chOff x="-4418825" y="3123965"/>
              <a:chExt cx="4106632" cy="2106022"/>
            </a:xfrm>
          </p:grpSpPr>
          <p:sp>
            <p:nvSpPr>
              <p:cNvPr id="2141" name="Google Shape;2141;p50"/>
              <p:cNvSpPr/>
              <p:nvPr/>
            </p:nvSpPr>
            <p:spPr>
              <a:xfrm>
                <a:off x="-3691346" y="4795110"/>
                <a:ext cx="3379153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5861" h="5902" extrusionOk="0">
                    <a:moveTo>
                      <a:pt x="37487" y="0"/>
                    </a:moveTo>
                    <a:cubicBezTo>
                      <a:pt x="37059" y="0"/>
                      <a:pt x="36629" y="47"/>
                      <a:pt x="36225" y="151"/>
                    </a:cubicBezTo>
                    <a:cubicBezTo>
                      <a:pt x="35047" y="413"/>
                      <a:pt x="33888" y="739"/>
                      <a:pt x="32733" y="1078"/>
                    </a:cubicBezTo>
                    <a:cubicBezTo>
                      <a:pt x="30428" y="1763"/>
                      <a:pt x="28141" y="2499"/>
                      <a:pt x="25851" y="3218"/>
                    </a:cubicBezTo>
                    <a:lnTo>
                      <a:pt x="22412" y="4286"/>
                    </a:lnTo>
                    <a:cubicBezTo>
                      <a:pt x="21838" y="4464"/>
                      <a:pt x="21264" y="4632"/>
                      <a:pt x="20689" y="4797"/>
                    </a:cubicBezTo>
                    <a:lnTo>
                      <a:pt x="19826" y="5025"/>
                    </a:lnTo>
                    <a:lnTo>
                      <a:pt x="19396" y="5119"/>
                    </a:lnTo>
                    <a:cubicBezTo>
                      <a:pt x="19265" y="5152"/>
                      <a:pt x="19158" y="5150"/>
                      <a:pt x="19041" y="5163"/>
                    </a:cubicBezTo>
                    <a:lnTo>
                      <a:pt x="19041" y="5163"/>
                    </a:lnTo>
                    <a:cubicBezTo>
                      <a:pt x="18855" y="5005"/>
                      <a:pt x="18655" y="4857"/>
                      <a:pt x="18426" y="4743"/>
                    </a:cubicBezTo>
                    <a:cubicBezTo>
                      <a:pt x="18195" y="4633"/>
                      <a:pt x="17930" y="4565"/>
                      <a:pt x="17668" y="4565"/>
                    </a:cubicBezTo>
                    <a:cubicBezTo>
                      <a:pt x="17641" y="4565"/>
                      <a:pt x="17613" y="4566"/>
                      <a:pt x="17586" y="4568"/>
                    </a:cubicBezTo>
                    <a:cubicBezTo>
                      <a:pt x="17020" y="4603"/>
                      <a:pt x="16568" y="4882"/>
                      <a:pt x="16126" y="5056"/>
                    </a:cubicBezTo>
                    <a:lnTo>
                      <a:pt x="16126" y="5056"/>
                    </a:lnTo>
                    <a:cubicBezTo>
                      <a:pt x="15114" y="4720"/>
                      <a:pt x="14094" y="4527"/>
                      <a:pt x="13072" y="4319"/>
                    </a:cubicBezTo>
                    <a:cubicBezTo>
                      <a:pt x="12031" y="4118"/>
                      <a:pt x="10983" y="3947"/>
                      <a:pt x="9935" y="3775"/>
                    </a:cubicBezTo>
                    <a:cubicBezTo>
                      <a:pt x="7836" y="3443"/>
                      <a:pt x="5737" y="3124"/>
                      <a:pt x="3632" y="2865"/>
                    </a:cubicBezTo>
                    <a:lnTo>
                      <a:pt x="3598" y="2862"/>
                    </a:lnTo>
                    <a:lnTo>
                      <a:pt x="3575" y="2882"/>
                    </a:lnTo>
                    <a:lnTo>
                      <a:pt x="1" y="5902"/>
                    </a:lnTo>
                    <a:lnTo>
                      <a:pt x="1" y="5902"/>
                    </a:lnTo>
                    <a:lnTo>
                      <a:pt x="3641" y="3014"/>
                    </a:lnTo>
                    <a:lnTo>
                      <a:pt x="3641" y="3014"/>
                    </a:lnTo>
                    <a:cubicBezTo>
                      <a:pt x="5723" y="3352"/>
                      <a:pt x="7809" y="3676"/>
                      <a:pt x="9888" y="4048"/>
                    </a:cubicBezTo>
                    <a:cubicBezTo>
                      <a:pt x="10930" y="4236"/>
                      <a:pt x="11974" y="4431"/>
                      <a:pt x="13008" y="4642"/>
                    </a:cubicBezTo>
                    <a:cubicBezTo>
                      <a:pt x="14039" y="4860"/>
                      <a:pt x="15090" y="5068"/>
                      <a:pt x="16068" y="5404"/>
                    </a:cubicBezTo>
                    <a:lnTo>
                      <a:pt x="16132" y="5428"/>
                    </a:lnTo>
                    <a:lnTo>
                      <a:pt x="16189" y="5404"/>
                    </a:lnTo>
                    <a:cubicBezTo>
                      <a:pt x="16693" y="5216"/>
                      <a:pt x="17139" y="4947"/>
                      <a:pt x="17603" y="4924"/>
                    </a:cubicBezTo>
                    <a:cubicBezTo>
                      <a:pt x="17626" y="4922"/>
                      <a:pt x="17650" y="4922"/>
                      <a:pt x="17674" y="4922"/>
                    </a:cubicBezTo>
                    <a:cubicBezTo>
                      <a:pt x="18107" y="4922"/>
                      <a:pt x="18511" y="5176"/>
                      <a:pt x="18859" y="5488"/>
                    </a:cubicBezTo>
                    <a:lnTo>
                      <a:pt x="18913" y="5535"/>
                    </a:lnTo>
                    <a:lnTo>
                      <a:pt x="18967" y="5535"/>
                    </a:lnTo>
                    <a:cubicBezTo>
                      <a:pt x="19319" y="5525"/>
                      <a:pt x="19615" y="5451"/>
                      <a:pt x="19910" y="5387"/>
                    </a:cubicBezTo>
                    <a:lnTo>
                      <a:pt x="20790" y="5162"/>
                    </a:lnTo>
                    <a:cubicBezTo>
                      <a:pt x="21371" y="4998"/>
                      <a:pt x="21949" y="4834"/>
                      <a:pt x="22526" y="4655"/>
                    </a:cubicBezTo>
                    <a:cubicBezTo>
                      <a:pt x="23674" y="4310"/>
                      <a:pt x="24820" y="3940"/>
                      <a:pt x="25962" y="3574"/>
                    </a:cubicBezTo>
                    <a:cubicBezTo>
                      <a:pt x="28252" y="2839"/>
                      <a:pt x="30533" y="2093"/>
                      <a:pt x="32830" y="1394"/>
                    </a:cubicBezTo>
                    <a:cubicBezTo>
                      <a:pt x="33975" y="1045"/>
                      <a:pt x="35123" y="695"/>
                      <a:pt x="36285" y="417"/>
                    </a:cubicBezTo>
                    <a:cubicBezTo>
                      <a:pt x="36708" y="304"/>
                      <a:pt x="37139" y="252"/>
                      <a:pt x="37571" y="252"/>
                    </a:cubicBezTo>
                    <a:cubicBezTo>
                      <a:pt x="38309" y="252"/>
                      <a:pt x="39050" y="403"/>
                      <a:pt x="39758" y="655"/>
                    </a:cubicBezTo>
                    <a:cubicBezTo>
                      <a:pt x="40880" y="1045"/>
                      <a:pt x="41951" y="1599"/>
                      <a:pt x="42966" y="2234"/>
                    </a:cubicBezTo>
                    <a:cubicBezTo>
                      <a:pt x="43980" y="2872"/>
                      <a:pt x="44950" y="3580"/>
                      <a:pt x="45860" y="4363"/>
                    </a:cubicBezTo>
                    <a:cubicBezTo>
                      <a:pt x="44974" y="3554"/>
                      <a:pt x="44023" y="2811"/>
                      <a:pt x="43026" y="2140"/>
                    </a:cubicBezTo>
                    <a:cubicBezTo>
                      <a:pt x="42022" y="1475"/>
                      <a:pt x="40971" y="870"/>
                      <a:pt x="39825" y="457"/>
                    </a:cubicBezTo>
                    <a:cubicBezTo>
                      <a:pt x="39540" y="353"/>
                      <a:pt x="39244" y="280"/>
                      <a:pt x="38956" y="189"/>
                    </a:cubicBezTo>
                    <a:cubicBezTo>
                      <a:pt x="38657" y="135"/>
                      <a:pt x="38358" y="61"/>
                      <a:pt x="38055" y="27"/>
                    </a:cubicBezTo>
                    <a:cubicBezTo>
                      <a:pt x="37868" y="10"/>
                      <a:pt x="37678" y="0"/>
                      <a:pt x="37487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0"/>
              <p:cNvSpPr/>
              <p:nvPr/>
            </p:nvSpPr>
            <p:spPr>
              <a:xfrm>
                <a:off x="-4418825" y="4505018"/>
                <a:ext cx="1624920" cy="611565"/>
              </a:xfrm>
              <a:custGeom>
                <a:avLst/>
                <a:gdLst/>
                <a:ahLst/>
                <a:cxnLst/>
                <a:rect l="l" t="t" r="r" b="b"/>
                <a:pathLst>
                  <a:path w="22053" h="8300" extrusionOk="0">
                    <a:moveTo>
                      <a:pt x="6407" y="0"/>
                    </a:moveTo>
                    <a:cubicBezTo>
                      <a:pt x="6235" y="0"/>
                      <a:pt x="6063" y="5"/>
                      <a:pt x="5891" y="15"/>
                    </a:cubicBezTo>
                    <a:cubicBezTo>
                      <a:pt x="3829" y="129"/>
                      <a:pt x="1838" y="737"/>
                      <a:pt x="0" y="1610"/>
                    </a:cubicBezTo>
                    <a:cubicBezTo>
                      <a:pt x="947" y="1241"/>
                      <a:pt x="1918" y="935"/>
                      <a:pt x="2906" y="714"/>
                    </a:cubicBezTo>
                    <a:cubicBezTo>
                      <a:pt x="3893" y="481"/>
                      <a:pt x="4897" y="331"/>
                      <a:pt x="5901" y="314"/>
                    </a:cubicBezTo>
                    <a:cubicBezTo>
                      <a:pt x="5947" y="313"/>
                      <a:pt x="5993" y="313"/>
                      <a:pt x="6039" y="313"/>
                    </a:cubicBezTo>
                    <a:cubicBezTo>
                      <a:pt x="6994" y="313"/>
                      <a:pt x="7952" y="420"/>
                      <a:pt x="8837" y="747"/>
                    </a:cubicBezTo>
                    <a:cubicBezTo>
                      <a:pt x="9314" y="901"/>
                      <a:pt x="9720" y="1167"/>
                      <a:pt x="10150" y="1429"/>
                    </a:cubicBezTo>
                    <a:cubicBezTo>
                      <a:pt x="10573" y="1718"/>
                      <a:pt x="10999" y="1996"/>
                      <a:pt x="11425" y="2272"/>
                    </a:cubicBezTo>
                    <a:cubicBezTo>
                      <a:pt x="13158" y="3350"/>
                      <a:pt x="14908" y="4391"/>
                      <a:pt x="16682" y="5395"/>
                    </a:cubicBezTo>
                    <a:cubicBezTo>
                      <a:pt x="18455" y="6396"/>
                      <a:pt x="20239" y="7373"/>
                      <a:pt x="22052" y="8300"/>
                    </a:cubicBezTo>
                    <a:lnTo>
                      <a:pt x="16833" y="5133"/>
                    </a:lnTo>
                    <a:cubicBezTo>
                      <a:pt x="15093" y="4079"/>
                      <a:pt x="13344" y="3041"/>
                      <a:pt x="11637" y="1943"/>
                    </a:cubicBezTo>
                    <a:cubicBezTo>
                      <a:pt x="11208" y="1674"/>
                      <a:pt x="10777" y="1399"/>
                      <a:pt x="10354" y="1120"/>
                    </a:cubicBezTo>
                    <a:cubicBezTo>
                      <a:pt x="9918" y="858"/>
                      <a:pt x="9458" y="569"/>
                      <a:pt x="8957" y="415"/>
                    </a:cubicBezTo>
                    <a:cubicBezTo>
                      <a:pt x="8135" y="124"/>
                      <a:pt x="7268" y="0"/>
                      <a:pt x="6407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0"/>
              <p:cNvSpPr/>
              <p:nvPr/>
            </p:nvSpPr>
            <p:spPr>
              <a:xfrm>
                <a:off x="-2124904" y="3258143"/>
                <a:ext cx="316098" cy="181922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24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27" y="255"/>
                      <a:pt x="670" y="488"/>
                      <a:pt x="1015" y="716"/>
                    </a:cubicBezTo>
                    <a:cubicBezTo>
                      <a:pt x="1358" y="948"/>
                      <a:pt x="1710" y="1159"/>
                      <a:pt x="2066" y="1367"/>
                    </a:cubicBezTo>
                    <a:cubicBezTo>
                      <a:pt x="2426" y="1572"/>
                      <a:pt x="2785" y="1777"/>
                      <a:pt x="3158" y="1962"/>
                    </a:cubicBezTo>
                    <a:cubicBezTo>
                      <a:pt x="3527" y="2146"/>
                      <a:pt x="3900" y="2324"/>
                      <a:pt x="4289" y="2469"/>
                    </a:cubicBezTo>
                    <a:cubicBezTo>
                      <a:pt x="3604" y="2002"/>
                      <a:pt x="2902" y="1576"/>
                      <a:pt x="2191" y="1159"/>
                    </a:cubicBezTo>
                    <a:cubicBezTo>
                      <a:pt x="1476" y="746"/>
                      <a:pt x="757" y="346"/>
                      <a:pt x="1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0"/>
              <p:cNvSpPr/>
              <p:nvPr/>
            </p:nvSpPr>
            <p:spPr>
              <a:xfrm>
                <a:off x="-2069641" y="3133176"/>
                <a:ext cx="298709" cy="113176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536" extrusionOk="0">
                    <a:moveTo>
                      <a:pt x="0" y="0"/>
                    </a:moveTo>
                    <a:cubicBezTo>
                      <a:pt x="323" y="175"/>
                      <a:pt x="652" y="326"/>
                      <a:pt x="980" y="471"/>
                    </a:cubicBezTo>
                    <a:cubicBezTo>
                      <a:pt x="1310" y="621"/>
                      <a:pt x="1649" y="753"/>
                      <a:pt x="1985" y="883"/>
                    </a:cubicBezTo>
                    <a:cubicBezTo>
                      <a:pt x="2324" y="1008"/>
                      <a:pt x="2663" y="1132"/>
                      <a:pt x="3009" y="1240"/>
                    </a:cubicBezTo>
                    <a:cubicBezTo>
                      <a:pt x="3352" y="1350"/>
                      <a:pt x="3697" y="1455"/>
                      <a:pt x="4054" y="1535"/>
                    </a:cubicBezTo>
                    <a:cubicBezTo>
                      <a:pt x="3735" y="1361"/>
                      <a:pt x="3406" y="1209"/>
                      <a:pt x="3073" y="1065"/>
                    </a:cubicBezTo>
                    <a:cubicBezTo>
                      <a:pt x="2744" y="914"/>
                      <a:pt x="2408" y="783"/>
                      <a:pt x="2072" y="655"/>
                    </a:cubicBezTo>
                    <a:cubicBezTo>
                      <a:pt x="1733" y="528"/>
                      <a:pt x="1394" y="403"/>
                      <a:pt x="1048" y="296"/>
                    </a:cubicBezTo>
                    <a:cubicBezTo>
                      <a:pt x="701" y="189"/>
                      <a:pt x="356" y="81"/>
                      <a:pt x="0" y="0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0"/>
              <p:cNvSpPr/>
              <p:nvPr/>
            </p:nvSpPr>
            <p:spPr>
              <a:xfrm>
                <a:off x="-2988698" y="3248933"/>
                <a:ext cx="266510" cy="11546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67" extrusionOk="0">
                    <a:moveTo>
                      <a:pt x="3617" y="1"/>
                    </a:moveTo>
                    <a:lnTo>
                      <a:pt x="3617" y="1"/>
                    </a:lnTo>
                    <a:cubicBezTo>
                      <a:pt x="2982" y="199"/>
                      <a:pt x="2378" y="451"/>
                      <a:pt x="1777" y="710"/>
                    </a:cubicBezTo>
                    <a:cubicBezTo>
                      <a:pt x="1175" y="978"/>
                      <a:pt x="584" y="1250"/>
                      <a:pt x="0" y="1566"/>
                    </a:cubicBezTo>
                    <a:cubicBezTo>
                      <a:pt x="326" y="1502"/>
                      <a:pt x="641" y="1402"/>
                      <a:pt x="954" y="1294"/>
                    </a:cubicBezTo>
                    <a:cubicBezTo>
                      <a:pt x="1266" y="1190"/>
                      <a:pt x="1572" y="1062"/>
                      <a:pt x="1874" y="935"/>
                    </a:cubicBezTo>
                    <a:cubicBezTo>
                      <a:pt x="2172" y="797"/>
                      <a:pt x="2471" y="659"/>
                      <a:pt x="2761" y="505"/>
                    </a:cubicBezTo>
                    <a:cubicBezTo>
                      <a:pt x="3053" y="347"/>
                      <a:pt x="3341" y="189"/>
                      <a:pt x="3617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0"/>
              <p:cNvSpPr/>
              <p:nvPr/>
            </p:nvSpPr>
            <p:spPr>
              <a:xfrm>
                <a:off x="-3051845" y="3123965"/>
                <a:ext cx="252952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95" extrusionOk="0">
                    <a:moveTo>
                      <a:pt x="3432" y="1"/>
                    </a:moveTo>
                    <a:lnTo>
                      <a:pt x="3432" y="1"/>
                    </a:lnTo>
                    <a:cubicBezTo>
                      <a:pt x="3141" y="4"/>
                      <a:pt x="2852" y="24"/>
                      <a:pt x="2566" y="41"/>
                    </a:cubicBezTo>
                    <a:cubicBezTo>
                      <a:pt x="2281" y="55"/>
                      <a:pt x="1995" y="85"/>
                      <a:pt x="1710" y="109"/>
                    </a:cubicBezTo>
                    <a:cubicBezTo>
                      <a:pt x="1139" y="169"/>
                      <a:pt x="571" y="230"/>
                      <a:pt x="0" y="343"/>
                    </a:cubicBezTo>
                    <a:cubicBezTo>
                      <a:pt x="289" y="384"/>
                      <a:pt x="578" y="394"/>
                      <a:pt x="867" y="394"/>
                    </a:cubicBezTo>
                    <a:cubicBezTo>
                      <a:pt x="887" y="394"/>
                      <a:pt x="908" y="395"/>
                      <a:pt x="928" y="395"/>
                    </a:cubicBezTo>
                    <a:cubicBezTo>
                      <a:pt x="1197" y="395"/>
                      <a:pt x="1465" y="376"/>
                      <a:pt x="1733" y="354"/>
                    </a:cubicBezTo>
                    <a:cubicBezTo>
                      <a:pt x="2308" y="293"/>
                      <a:pt x="2882" y="199"/>
                      <a:pt x="3432" y="1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0"/>
              <p:cNvSpPr/>
              <p:nvPr/>
            </p:nvSpPr>
            <p:spPr>
              <a:xfrm>
                <a:off x="-3691346" y="4949036"/>
                <a:ext cx="3379153" cy="280951"/>
              </a:xfrm>
              <a:custGeom>
                <a:avLst/>
                <a:gdLst/>
                <a:ahLst/>
                <a:cxnLst/>
                <a:rect l="l" t="t" r="r" b="b"/>
                <a:pathLst>
                  <a:path w="45861" h="3813" extrusionOk="0">
                    <a:moveTo>
                      <a:pt x="42727" y="0"/>
                    </a:moveTo>
                    <a:lnTo>
                      <a:pt x="42727" y="0"/>
                    </a:lnTo>
                    <a:cubicBezTo>
                      <a:pt x="42808" y="48"/>
                      <a:pt x="42885" y="94"/>
                      <a:pt x="42966" y="145"/>
                    </a:cubicBezTo>
                    <a:cubicBezTo>
                      <a:pt x="43980" y="783"/>
                      <a:pt x="44950" y="1491"/>
                      <a:pt x="45860" y="2274"/>
                    </a:cubicBezTo>
                    <a:cubicBezTo>
                      <a:pt x="44974" y="1465"/>
                      <a:pt x="44023" y="722"/>
                      <a:pt x="43026" y="51"/>
                    </a:cubicBezTo>
                    <a:lnTo>
                      <a:pt x="43022" y="51"/>
                    </a:lnTo>
                    <a:cubicBezTo>
                      <a:pt x="42925" y="34"/>
                      <a:pt x="42825" y="17"/>
                      <a:pt x="42727" y="0"/>
                    </a:cubicBezTo>
                    <a:close/>
                    <a:moveTo>
                      <a:pt x="30395" y="65"/>
                    </a:moveTo>
                    <a:lnTo>
                      <a:pt x="30395" y="65"/>
                    </a:lnTo>
                    <a:cubicBezTo>
                      <a:pt x="29216" y="266"/>
                      <a:pt x="28030" y="518"/>
                      <a:pt x="26825" y="820"/>
                    </a:cubicBezTo>
                    <a:cubicBezTo>
                      <a:pt x="26503" y="924"/>
                      <a:pt x="26176" y="1025"/>
                      <a:pt x="25851" y="1129"/>
                    </a:cubicBezTo>
                    <a:lnTo>
                      <a:pt x="22412" y="2197"/>
                    </a:lnTo>
                    <a:cubicBezTo>
                      <a:pt x="21838" y="2375"/>
                      <a:pt x="21264" y="2543"/>
                      <a:pt x="20689" y="2708"/>
                    </a:cubicBezTo>
                    <a:lnTo>
                      <a:pt x="19826" y="2936"/>
                    </a:lnTo>
                    <a:lnTo>
                      <a:pt x="19396" y="3030"/>
                    </a:lnTo>
                    <a:cubicBezTo>
                      <a:pt x="19265" y="3063"/>
                      <a:pt x="19158" y="3060"/>
                      <a:pt x="19043" y="3073"/>
                    </a:cubicBezTo>
                    <a:cubicBezTo>
                      <a:pt x="18899" y="2956"/>
                      <a:pt x="18751" y="2841"/>
                      <a:pt x="18590" y="2745"/>
                    </a:cubicBezTo>
                    <a:cubicBezTo>
                      <a:pt x="18536" y="2711"/>
                      <a:pt x="18483" y="2680"/>
                      <a:pt x="18426" y="2654"/>
                    </a:cubicBezTo>
                    <a:cubicBezTo>
                      <a:pt x="18210" y="2553"/>
                      <a:pt x="17969" y="2486"/>
                      <a:pt x="17724" y="2475"/>
                    </a:cubicBezTo>
                    <a:cubicBezTo>
                      <a:pt x="17646" y="2479"/>
                      <a:pt x="17569" y="2483"/>
                      <a:pt x="17488" y="2486"/>
                    </a:cubicBezTo>
                    <a:cubicBezTo>
                      <a:pt x="17330" y="2506"/>
                      <a:pt x="17183" y="2543"/>
                      <a:pt x="17039" y="2587"/>
                    </a:cubicBezTo>
                    <a:cubicBezTo>
                      <a:pt x="16710" y="2694"/>
                      <a:pt x="16414" y="2855"/>
                      <a:pt x="16125" y="2966"/>
                    </a:cubicBezTo>
                    <a:cubicBezTo>
                      <a:pt x="15900" y="2892"/>
                      <a:pt x="15675" y="2825"/>
                      <a:pt x="15453" y="2765"/>
                    </a:cubicBezTo>
                    <a:cubicBezTo>
                      <a:pt x="14912" y="2613"/>
                      <a:pt x="14372" y="2496"/>
                      <a:pt x="13831" y="2385"/>
                    </a:cubicBezTo>
                    <a:cubicBezTo>
                      <a:pt x="13199" y="2321"/>
                      <a:pt x="12565" y="2234"/>
                      <a:pt x="11930" y="2123"/>
                    </a:cubicBezTo>
                    <a:lnTo>
                      <a:pt x="11930" y="2123"/>
                    </a:lnTo>
                    <a:lnTo>
                      <a:pt x="12179" y="2274"/>
                    </a:lnTo>
                    <a:cubicBezTo>
                      <a:pt x="12071" y="2221"/>
                      <a:pt x="11967" y="2167"/>
                      <a:pt x="11860" y="2113"/>
                    </a:cubicBezTo>
                    <a:cubicBezTo>
                      <a:pt x="11192" y="1992"/>
                      <a:pt x="10513" y="1848"/>
                      <a:pt x="9831" y="1669"/>
                    </a:cubicBezTo>
                    <a:cubicBezTo>
                      <a:pt x="7769" y="1344"/>
                      <a:pt x="5703" y="1032"/>
                      <a:pt x="3632" y="776"/>
                    </a:cubicBezTo>
                    <a:lnTo>
                      <a:pt x="3598" y="773"/>
                    </a:lnTo>
                    <a:lnTo>
                      <a:pt x="3575" y="793"/>
                    </a:lnTo>
                    <a:lnTo>
                      <a:pt x="3017" y="1263"/>
                    </a:lnTo>
                    <a:lnTo>
                      <a:pt x="1" y="3813"/>
                    </a:lnTo>
                    <a:lnTo>
                      <a:pt x="3414" y="1105"/>
                    </a:lnTo>
                    <a:lnTo>
                      <a:pt x="3642" y="927"/>
                    </a:lnTo>
                    <a:cubicBezTo>
                      <a:pt x="3749" y="944"/>
                      <a:pt x="3857" y="961"/>
                      <a:pt x="3964" y="978"/>
                    </a:cubicBezTo>
                    <a:cubicBezTo>
                      <a:pt x="5086" y="1159"/>
                      <a:pt x="6211" y="1337"/>
                      <a:pt x="7332" y="1522"/>
                    </a:cubicBezTo>
                    <a:cubicBezTo>
                      <a:pt x="8186" y="1663"/>
                      <a:pt x="9036" y="1807"/>
                      <a:pt x="9888" y="1959"/>
                    </a:cubicBezTo>
                    <a:cubicBezTo>
                      <a:pt x="10930" y="2147"/>
                      <a:pt x="11974" y="2342"/>
                      <a:pt x="13008" y="2553"/>
                    </a:cubicBezTo>
                    <a:cubicBezTo>
                      <a:pt x="13687" y="2697"/>
                      <a:pt x="14375" y="2835"/>
                      <a:pt x="15044" y="3010"/>
                    </a:cubicBezTo>
                    <a:cubicBezTo>
                      <a:pt x="15389" y="3100"/>
                      <a:pt x="15732" y="3201"/>
                      <a:pt x="16068" y="3315"/>
                    </a:cubicBezTo>
                    <a:lnTo>
                      <a:pt x="16132" y="3339"/>
                    </a:lnTo>
                    <a:lnTo>
                      <a:pt x="16189" y="3315"/>
                    </a:lnTo>
                    <a:cubicBezTo>
                      <a:pt x="16682" y="3131"/>
                      <a:pt x="17119" y="2869"/>
                      <a:pt x="17572" y="2838"/>
                    </a:cubicBezTo>
                    <a:cubicBezTo>
                      <a:pt x="17583" y="2838"/>
                      <a:pt x="17592" y="2835"/>
                      <a:pt x="17603" y="2835"/>
                    </a:cubicBezTo>
                    <a:lnTo>
                      <a:pt x="17677" y="2835"/>
                    </a:lnTo>
                    <a:cubicBezTo>
                      <a:pt x="17727" y="2835"/>
                      <a:pt x="17778" y="2838"/>
                      <a:pt x="17828" y="2845"/>
                    </a:cubicBezTo>
                    <a:cubicBezTo>
                      <a:pt x="18204" y="2895"/>
                      <a:pt x="18553" y="3123"/>
                      <a:pt x="18859" y="3399"/>
                    </a:cubicBezTo>
                    <a:lnTo>
                      <a:pt x="18913" y="3446"/>
                    </a:lnTo>
                    <a:lnTo>
                      <a:pt x="18967" y="3446"/>
                    </a:lnTo>
                    <a:cubicBezTo>
                      <a:pt x="19319" y="3436"/>
                      <a:pt x="19615" y="3362"/>
                      <a:pt x="19910" y="3298"/>
                    </a:cubicBezTo>
                    <a:lnTo>
                      <a:pt x="20790" y="3073"/>
                    </a:lnTo>
                    <a:cubicBezTo>
                      <a:pt x="21371" y="2909"/>
                      <a:pt x="21949" y="2745"/>
                      <a:pt x="22526" y="2566"/>
                    </a:cubicBezTo>
                    <a:cubicBezTo>
                      <a:pt x="23674" y="2221"/>
                      <a:pt x="24820" y="1851"/>
                      <a:pt x="25962" y="1485"/>
                    </a:cubicBezTo>
                    <a:cubicBezTo>
                      <a:pt x="27439" y="1012"/>
                      <a:pt x="28917" y="531"/>
                      <a:pt x="30395" y="65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0"/>
              <p:cNvSpPr/>
              <p:nvPr/>
            </p:nvSpPr>
            <p:spPr>
              <a:xfrm>
                <a:off x="-4418825" y="4519460"/>
                <a:ext cx="1624920" cy="597123"/>
              </a:xfrm>
              <a:custGeom>
                <a:avLst/>
                <a:gdLst/>
                <a:ahLst/>
                <a:cxnLst/>
                <a:rect l="l" t="t" r="r" b="b"/>
                <a:pathLst>
                  <a:path w="22053" h="8104" extrusionOk="0">
                    <a:moveTo>
                      <a:pt x="4316" y="0"/>
                    </a:moveTo>
                    <a:cubicBezTo>
                      <a:pt x="2815" y="262"/>
                      <a:pt x="1364" y="766"/>
                      <a:pt x="0" y="1414"/>
                    </a:cubicBezTo>
                    <a:cubicBezTo>
                      <a:pt x="947" y="1045"/>
                      <a:pt x="1918" y="739"/>
                      <a:pt x="2906" y="518"/>
                    </a:cubicBezTo>
                    <a:cubicBezTo>
                      <a:pt x="3473" y="383"/>
                      <a:pt x="4044" y="279"/>
                      <a:pt x="4622" y="208"/>
                    </a:cubicBezTo>
                    <a:cubicBezTo>
                      <a:pt x="4521" y="138"/>
                      <a:pt x="4417" y="71"/>
                      <a:pt x="4316" y="0"/>
                    </a:cubicBezTo>
                    <a:close/>
                    <a:moveTo>
                      <a:pt x="21733" y="7943"/>
                    </a:moveTo>
                    <a:lnTo>
                      <a:pt x="21733" y="7943"/>
                    </a:lnTo>
                    <a:cubicBezTo>
                      <a:pt x="21840" y="7997"/>
                      <a:pt x="21944" y="8051"/>
                      <a:pt x="22052" y="8104"/>
                    </a:cubicBezTo>
                    <a:lnTo>
                      <a:pt x="21803" y="7953"/>
                    </a:lnTo>
                    <a:cubicBezTo>
                      <a:pt x="21780" y="7950"/>
                      <a:pt x="21756" y="7946"/>
                      <a:pt x="21733" y="7943"/>
                    </a:cubicBezTo>
                    <a:close/>
                  </a:path>
                </a:pathLst>
              </a:custGeom>
              <a:solidFill>
                <a:srgbClr val="0B0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0"/>
            <p:cNvSpPr/>
            <p:nvPr/>
          </p:nvSpPr>
          <p:spPr>
            <a:xfrm>
              <a:off x="-3914976" y="2652611"/>
              <a:ext cx="284120" cy="244257"/>
            </a:xfrm>
            <a:custGeom>
              <a:avLst/>
              <a:gdLst/>
              <a:ahLst/>
              <a:cxnLst/>
              <a:rect l="l" t="t" r="r" b="b"/>
              <a:pathLst>
                <a:path w="3856" h="3315" extrusionOk="0">
                  <a:moveTo>
                    <a:pt x="3856" y="1"/>
                  </a:moveTo>
                  <a:lnTo>
                    <a:pt x="3856" y="1"/>
                  </a:lnTo>
                  <a:cubicBezTo>
                    <a:pt x="2597" y="1081"/>
                    <a:pt x="1239" y="2247"/>
                    <a:pt x="0" y="3315"/>
                  </a:cubicBezTo>
                  <a:cubicBezTo>
                    <a:pt x="1239" y="2247"/>
                    <a:pt x="2600" y="1081"/>
                    <a:pt x="3856" y="1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0"/>
            <p:cNvSpPr/>
            <p:nvPr/>
          </p:nvSpPr>
          <p:spPr>
            <a:xfrm>
              <a:off x="-4501719" y="2652611"/>
              <a:ext cx="870853" cy="1096322"/>
            </a:xfrm>
            <a:custGeom>
              <a:avLst/>
              <a:gdLst/>
              <a:ahLst/>
              <a:cxnLst/>
              <a:rect l="l" t="t" r="r" b="b"/>
              <a:pathLst>
                <a:path w="11819" h="14879" extrusionOk="0">
                  <a:moveTo>
                    <a:pt x="11819" y="1"/>
                  </a:moveTo>
                  <a:lnTo>
                    <a:pt x="11819" y="1"/>
                  </a:lnTo>
                  <a:cubicBezTo>
                    <a:pt x="10563" y="1081"/>
                    <a:pt x="9202" y="2247"/>
                    <a:pt x="7963" y="3315"/>
                  </a:cubicBezTo>
                  <a:cubicBezTo>
                    <a:pt x="6197" y="4843"/>
                    <a:pt x="4679" y="6179"/>
                    <a:pt x="4061" y="6794"/>
                  </a:cubicBezTo>
                  <a:cubicBezTo>
                    <a:pt x="4061" y="6798"/>
                    <a:pt x="4057" y="6798"/>
                    <a:pt x="4057" y="6798"/>
                  </a:cubicBezTo>
                  <a:cubicBezTo>
                    <a:pt x="2348" y="8507"/>
                    <a:pt x="286" y="12705"/>
                    <a:pt x="1" y="14411"/>
                  </a:cubicBezTo>
                  <a:cubicBezTo>
                    <a:pt x="283" y="14737"/>
                    <a:pt x="961" y="14878"/>
                    <a:pt x="1901" y="14878"/>
                  </a:cubicBezTo>
                  <a:cubicBezTo>
                    <a:pt x="2728" y="14878"/>
                    <a:pt x="3755" y="14771"/>
                    <a:pt x="4890" y="14586"/>
                  </a:cubicBezTo>
                  <a:cubicBezTo>
                    <a:pt x="5515" y="13629"/>
                    <a:pt x="6331" y="12840"/>
                    <a:pt x="7278" y="12245"/>
                  </a:cubicBezTo>
                  <a:cubicBezTo>
                    <a:pt x="6989" y="10580"/>
                    <a:pt x="7342" y="8789"/>
                    <a:pt x="7909" y="7231"/>
                  </a:cubicBezTo>
                  <a:cubicBezTo>
                    <a:pt x="8823" y="4733"/>
                    <a:pt x="10190" y="2267"/>
                    <a:pt x="11819" y="1"/>
                  </a:cubicBez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0"/>
            <p:cNvSpPr/>
            <p:nvPr/>
          </p:nvSpPr>
          <p:spPr>
            <a:xfrm>
              <a:off x="-1933621" y="468260"/>
              <a:ext cx="368" cy="3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EB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0"/>
            <p:cNvSpPr/>
            <p:nvPr/>
          </p:nvSpPr>
          <p:spPr>
            <a:xfrm>
              <a:off x="-3192654" y="74"/>
              <a:ext cx="1629046" cy="1084164"/>
            </a:xfrm>
            <a:custGeom>
              <a:avLst/>
              <a:gdLst/>
              <a:ahLst/>
              <a:cxnLst/>
              <a:rect l="l" t="t" r="r" b="b"/>
              <a:pathLst>
                <a:path w="22109" h="14714" extrusionOk="0">
                  <a:moveTo>
                    <a:pt x="0" y="5908"/>
                  </a:moveTo>
                  <a:cubicBezTo>
                    <a:pt x="0" y="5908"/>
                    <a:pt x="0" y="5908"/>
                    <a:pt x="0" y="5908"/>
                  </a:cubicBezTo>
                  <a:cubicBezTo>
                    <a:pt x="0" y="5908"/>
                    <a:pt x="0" y="5908"/>
                    <a:pt x="0" y="5908"/>
                  </a:cubicBezTo>
                  <a:close/>
                  <a:moveTo>
                    <a:pt x="4118" y="0"/>
                  </a:moveTo>
                  <a:cubicBezTo>
                    <a:pt x="2234" y="0"/>
                    <a:pt x="894" y="2620"/>
                    <a:pt x="0" y="5908"/>
                  </a:cubicBezTo>
                  <a:cubicBezTo>
                    <a:pt x="1008" y="5549"/>
                    <a:pt x="2086" y="5384"/>
                    <a:pt x="3207" y="5384"/>
                  </a:cubicBezTo>
                  <a:cubicBezTo>
                    <a:pt x="3792" y="5384"/>
                    <a:pt x="4387" y="5428"/>
                    <a:pt x="4994" y="5512"/>
                  </a:cubicBezTo>
                  <a:lnTo>
                    <a:pt x="6915" y="4058"/>
                  </a:lnTo>
                  <a:lnTo>
                    <a:pt x="10737" y="5411"/>
                  </a:lnTo>
                  <a:lnTo>
                    <a:pt x="14136" y="9031"/>
                  </a:lnTo>
                  <a:cubicBezTo>
                    <a:pt x="16984" y="10683"/>
                    <a:pt x="19735" y="12715"/>
                    <a:pt x="22109" y="14713"/>
                  </a:cubicBezTo>
                  <a:cubicBezTo>
                    <a:pt x="21810" y="11503"/>
                    <a:pt x="21011" y="9300"/>
                    <a:pt x="17148" y="6398"/>
                  </a:cubicBezTo>
                  <a:cubicBezTo>
                    <a:pt x="17139" y="6395"/>
                    <a:pt x="17131" y="6388"/>
                    <a:pt x="17125" y="6381"/>
                  </a:cubicBezTo>
                  <a:cubicBezTo>
                    <a:pt x="17122" y="6378"/>
                    <a:pt x="17118" y="6378"/>
                    <a:pt x="17115" y="6375"/>
                  </a:cubicBezTo>
                  <a:cubicBezTo>
                    <a:pt x="17115" y="6375"/>
                    <a:pt x="17111" y="6375"/>
                    <a:pt x="17111" y="6371"/>
                  </a:cubicBezTo>
                  <a:cubicBezTo>
                    <a:pt x="17105" y="6368"/>
                    <a:pt x="17098" y="6361"/>
                    <a:pt x="17091" y="6358"/>
                  </a:cubicBezTo>
                  <a:lnTo>
                    <a:pt x="17088" y="6355"/>
                  </a:lnTo>
                  <a:cubicBezTo>
                    <a:pt x="17085" y="6355"/>
                    <a:pt x="17081" y="6351"/>
                    <a:pt x="17081" y="6348"/>
                  </a:cubicBezTo>
                  <a:lnTo>
                    <a:pt x="17078" y="6348"/>
                  </a:lnTo>
                  <a:cubicBezTo>
                    <a:pt x="17075" y="6344"/>
                    <a:pt x="17071" y="6341"/>
                    <a:pt x="17068" y="6338"/>
                  </a:cubicBezTo>
                  <a:cubicBezTo>
                    <a:pt x="11275" y="2018"/>
                    <a:pt x="4595" y="54"/>
                    <a:pt x="4595" y="54"/>
                  </a:cubicBezTo>
                  <a:cubicBezTo>
                    <a:pt x="4433" y="17"/>
                    <a:pt x="4272" y="0"/>
                    <a:pt x="4118" y="0"/>
                  </a:cubicBez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0"/>
            <p:cNvSpPr/>
            <p:nvPr/>
          </p:nvSpPr>
          <p:spPr>
            <a:xfrm>
              <a:off x="-2824678" y="299008"/>
              <a:ext cx="673679" cy="366497"/>
            </a:xfrm>
            <a:custGeom>
              <a:avLst/>
              <a:gdLst/>
              <a:ahLst/>
              <a:cxnLst/>
              <a:rect l="l" t="t" r="r" b="b"/>
              <a:pathLst>
                <a:path w="9143" h="4974" extrusionOk="0">
                  <a:moveTo>
                    <a:pt x="1921" y="1"/>
                  </a:moveTo>
                  <a:lnTo>
                    <a:pt x="0" y="1455"/>
                  </a:lnTo>
                  <a:cubicBezTo>
                    <a:pt x="2929" y="1861"/>
                    <a:pt x="6092" y="3201"/>
                    <a:pt x="9142" y="4974"/>
                  </a:cubicBezTo>
                  <a:lnTo>
                    <a:pt x="5743" y="1354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0B0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2B96799-8FDF-465C-A48B-0C2CCFC57256}"/>
              </a:ext>
            </a:extLst>
          </p:cNvPr>
          <p:cNvSpPr txBox="1"/>
          <p:nvPr/>
        </p:nvSpPr>
        <p:spPr>
          <a:xfrm>
            <a:off x="7321608" y="1720385"/>
            <a:ext cx="1822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Observa muy bien la imagen en blanco y negro, piensa y participa con tus ideas.</a:t>
            </a:r>
          </a:p>
          <a:p>
            <a:r>
              <a:rPr lang="es-MX" dirty="0">
                <a:solidFill>
                  <a:schemeClr val="bg1"/>
                </a:solidFill>
              </a:rPr>
              <a:t>¿Qué encontraron en la imagen?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F2B143-4B58-44F7-9ADB-80BDF373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18" y="1329536"/>
            <a:ext cx="4039164" cy="3772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 Freedom Design Social Media Planner by Slidesgo">
  <a:themeElements>
    <a:clrScheme name="Simple Light">
      <a:dk1>
        <a:srgbClr val="303030"/>
      </a:dk1>
      <a:lt1>
        <a:srgbClr val="FFFFFF"/>
      </a:lt1>
      <a:dk2>
        <a:srgbClr val="C33EA3"/>
      </a:dk2>
      <a:lt2>
        <a:srgbClr val="FF5F5D"/>
      </a:lt2>
      <a:accent1>
        <a:srgbClr val="FFA8CB"/>
      </a:accent1>
      <a:accent2>
        <a:srgbClr val="52CED4"/>
      </a:accent2>
      <a:accent3>
        <a:srgbClr val="FAD86A"/>
      </a:accent3>
      <a:accent4>
        <a:srgbClr val="CECDCA"/>
      </a:accent4>
      <a:accent5>
        <a:srgbClr val="FFFFFF"/>
      </a:accent5>
      <a:accent6>
        <a:srgbClr val="FFFFFF"/>
      </a:accent6>
      <a:hlink>
        <a:srgbClr val="3030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422</Words>
  <Application>Microsoft Office PowerPoint</Application>
  <PresentationFormat>Presentación en pantalla (16:9)</PresentationFormat>
  <Paragraphs>48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30" baseType="lpstr">
      <vt:lpstr>Arial</vt:lpstr>
      <vt:lpstr>Bangers</vt:lpstr>
      <vt:lpstr>Barlow Condensed</vt:lpstr>
      <vt:lpstr>Barlow Condensed Light</vt:lpstr>
      <vt:lpstr>Century Gothic</vt:lpstr>
      <vt:lpstr>DM Sans</vt:lpstr>
      <vt:lpstr>Fira Sans Condensed Medium</vt:lpstr>
      <vt:lpstr>Helvetica</vt:lpstr>
      <vt:lpstr>Lucida Sans</vt:lpstr>
      <vt:lpstr>Open Sans</vt:lpstr>
      <vt:lpstr>Oswald Regular</vt:lpstr>
      <vt:lpstr>Patrick Hand</vt:lpstr>
      <vt:lpstr>Quicksand</vt:lpstr>
      <vt:lpstr>Roboto</vt:lpstr>
      <vt:lpstr>Roboto Slab Regular</vt:lpstr>
      <vt:lpstr>Times New Roman</vt:lpstr>
      <vt:lpstr>New Freedom Design Social Media Planner by Slidesgo</vt:lpstr>
      <vt:lpstr>Filosofía  semana 1</vt:lpstr>
      <vt:lpstr>AGENDA FILOSOFÍA:  1. Oración  2. Activador 3. Desempeños y tópicos 4. Reflexión  </vt:lpstr>
      <vt:lpstr>PROPÓSITO</vt:lpstr>
      <vt:lpstr>Activador cognitivo: CONTENTS OF THIS Template</vt:lpstr>
      <vt:lpstr>Conversatorio sobre el juego</vt:lpstr>
      <vt:lpstr>Presentación de PowerPoint</vt:lpstr>
      <vt:lpstr>Presentación de PowerPoint</vt:lpstr>
      <vt:lpstr>Contenidos</vt:lpstr>
      <vt:lpstr>Procesamiento de la información: COMUNIDAD DE INDAGACIÓN</vt:lpstr>
      <vt:lpstr>COMUNIDAD DE INDAGACIÓN</vt:lpstr>
      <vt:lpstr>COMUNIDAD DE INDAGACIÓN</vt:lpstr>
      <vt:lpstr> CONCEPTO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Filosofía  semana 1</dc:title>
  <dc:creator>Asus</dc:creator>
  <cp:lastModifiedBy>DIANA MILENA GUARNIZO AYALA</cp:lastModifiedBy>
  <cp:revision>11</cp:revision>
  <dcterms:modified xsi:type="dcterms:W3CDTF">2025-06-18T23:50:46Z</dcterms:modified>
</cp:coreProperties>
</file>