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6" r:id="rId1"/>
  </p:sldMasterIdLst>
  <p:notesMasterIdLst>
    <p:notesMasterId r:id="rId18"/>
  </p:notesMasterIdLst>
  <p:sldIdLst>
    <p:sldId id="256" r:id="rId2"/>
    <p:sldId id="258" r:id="rId3"/>
    <p:sldId id="259" r:id="rId4"/>
    <p:sldId id="257" r:id="rId5"/>
    <p:sldId id="317" r:id="rId6"/>
    <p:sldId id="332" r:id="rId7"/>
    <p:sldId id="333" r:id="rId8"/>
    <p:sldId id="322" r:id="rId9"/>
    <p:sldId id="334" r:id="rId10"/>
    <p:sldId id="270" r:id="rId11"/>
    <p:sldId id="323" r:id="rId12"/>
    <p:sldId id="324" r:id="rId13"/>
    <p:sldId id="327" r:id="rId14"/>
    <p:sldId id="335" r:id="rId15"/>
    <p:sldId id="328" r:id="rId16"/>
    <p:sldId id="330" r:id="rId17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19"/>
      <p:bold r:id="rId20"/>
      <p:italic r:id="rId21"/>
      <p:boldItalic r:id="rId22"/>
    </p:embeddedFont>
    <p:embeddedFont>
      <p:font typeface="Nunito" pitchFamily="2" charset="0"/>
      <p:regular r:id="rId23"/>
      <p:bold r:id="rId24"/>
      <p:italic r:id="rId25"/>
      <p:boldItalic r:id="rId26"/>
    </p:embeddedFont>
    <p:embeddedFont>
      <p:font typeface="Odibee Sans" panose="020B0604020202020204" charset="0"/>
      <p:regular r:id="rId27"/>
    </p:embeddedFont>
    <p:embeddedFont>
      <p:font typeface="Roboto" panose="02000000000000000000" pitchFamily="2" charset="0"/>
      <p:regular r:id="rId28"/>
      <p:bold r:id="rId29"/>
      <p:italic r:id="rId30"/>
      <p:boldItalic r:id="rId31"/>
    </p:embeddedFont>
    <p:embeddedFont>
      <p:font typeface="Roboto Condensed" panose="02000000000000000000" pitchFamily="2" charset="0"/>
      <p:regular r:id="rId32"/>
      <p:bold r:id="rId33"/>
      <p:italic r:id="rId34"/>
      <p:boldItalic r:id="rId3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FE486AA-3C8E-49A7-9162-B7ED9AD1A3A5}">
  <a:tblStyle styleId="{EFE486AA-3C8E-49A7-9162-B7ED9AD1A3A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9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9" Type="http://schemas.openxmlformats.org/officeDocument/2006/relationships/tableStyles" Target="tableStyles.xml"/><Relationship Id="rId21" Type="http://schemas.openxmlformats.org/officeDocument/2006/relationships/font" Target="fonts/font3.fntdata"/><Relationship Id="rId34" Type="http://schemas.openxmlformats.org/officeDocument/2006/relationships/font" Target="fonts/font1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33" Type="http://schemas.openxmlformats.org/officeDocument/2006/relationships/font" Target="fonts/font15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32" Type="http://schemas.openxmlformats.org/officeDocument/2006/relationships/font" Target="fonts/font14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font" Target="fonts/font10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31" Type="http://schemas.openxmlformats.org/officeDocument/2006/relationships/font" Target="fonts/font1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font" Target="fonts/font12.fntdata"/><Relationship Id="rId35" Type="http://schemas.openxmlformats.org/officeDocument/2006/relationships/font" Target="fonts/font17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" name="Google Shape;1742;gdca4aed9f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3" name="Google Shape;1743;gdca4aed9f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4" name="Google Shape;1774;gdca4a8c5cd_0_9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5" name="Google Shape;1775;gdca4a8c5cd_0_9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6" name="Google Shape;1796;gdaa80c8bc4_0_9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7" name="Google Shape;1797;gdaa80c8bc4_0_9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8" name="Google Shape;1768;gdaa80c8bc4_0_8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9" name="Google Shape;1769;gdaa80c8bc4_0_8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6" name="Google Shape;1796;gdaa80c8bc4_0_9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7" name="Google Shape;1797;gdaa80c8bc4_0_9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515132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Google Shape;2052;gdaa80c8bc4_0_9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3" name="Google Shape;2053;gdaa80c8bc4_0_9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6" name="Google Shape;1796;gdaa80c8bc4_0_9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7" name="Google Shape;1797;gdaa80c8bc4_0_9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73007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99500" y="0"/>
            <a:ext cx="9280299" cy="5143438"/>
            <a:chOff x="-99500" y="0"/>
            <a:chExt cx="9280299" cy="5143438"/>
          </a:xfrm>
        </p:grpSpPr>
        <p:sp>
          <p:nvSpPr>
            <p:cNvPr id="10" name="Google Shape;10;p2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" name="Google Shape;53;p2"/>
          <p:cNvSpPr txBox="1">
            <a:spLocks noGrp="1"/>
          </p:cNvSpPr>
          <p:nvPr>
            <p:ph type="ctrTitle"/>
          </p:nvPr>
        </p:nvSpPr>
        <p:spPr>
          <a:xfrm>
            <a:off x="720000" y="1424661"/>
            <a:ext cx="7704000" cy="158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800" b="1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4" name="Google Shape;54;p2"/>
          <p:cNvSpPr txBox="1">
            <a:spLocks noGrp="1"/>
          </p:cNvSpPr>
          <p:nvPr>
            <p:ph type="subTitle" idx="1"/>
          </p:nvPr>
        </p:nvSpPr>
        <p:spPr>
          <a:xfrm>
            <a:off x="720000" y="3133847"/>
            <a:ext cx="7704000" cy="42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400" b="1">
                <a:latin typeface="Odibee Sans"/>
                <a:ea typeface="Odibee Sans"/>
                <a:cs typeface="Odibee Sans"/>
                <a:sym typeface="Odibee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55" name="Google Shape;55;p2"/>
          <p:cNvSpPr txBox="1">
            <a:spLocks noGrp="1"/>
          </p:cNvSpPr>
          <p:nvPr>
            <p:ph type="subTitle" idx="2"/>
          </p:nvPr>
        </p:nvSpPr>
        <p:spPr>
          <a:xfrm>
            <a:off x="6955350" y="250175"/>
            <a:ext cx="1468500" cy="67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400" b="1">
                <a:latin typeface="Odibee Sans"/>
                <a:ea typeface="Odibee Sans"/>
                <a:cs typeface="Odibee Sans"/>
                <a:sym typeface="Odibee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56" name="Google Shape;56;p2"/>
          <p:cNvSpPr/>
          <p:nvPr/>
        </p:nvSpPr>
        <p:spPr>
          <a:xfrm>
            <a:off x="585888" y="-1093962"/>
            <a:ext cx="1149000" cy="2290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2"/>
          <p:cNvSpPr/>
          <p:nvPr/>
        </p:nvSpPr>
        <p:spPr>
          <a:xfrm>
            <a:off x="713511" y="35711"/>
            <a:ext cx="875098" cy="697376"/>
          </a:xfrm>
          <a:custGeom>
            <a:avLst/>
            <a:gdLst/>
            <a:ahLst/>
            <a:cxnLst/>
            <a:rect l="l" t="t" r="r" b="b"/>
            <a:pathLst>
              <a:path w="26230" h="20903" extrusionOk="0">
                <a:moveTo>
                  <a:pt x="20529" y="298"/>
                </a:moveTo>
                <a:cubicBezTo>
                  <a:pt x="20662" y="298"/>
                  <a:pt x="20797" y="312"/>
                  <a:pt x="20931" y="341"/>
                </a:cubicBezTo>
                <a:cubicBezTo>
                  <a:pt x="21419" y="448"/>
                  <a:pt x="21848" y="745"/>
                  <a:pt x="22122" y="1174"/>
                </a:cubicBezTo>
                <a:cubicBezTo>
                  <a:pt x="25884" y="7020"/>
                  <a:pt x="24182" y="14842"/>
                  <a:pt x="18336" y="18605"/>
                </a:cubicBezTo>
                <a:cubicBezTo>
                  <a:pt x="16300" y="19914"/>
                  <a:pt x="13942" y="20617"/>
                  <a:pt x="11537" y="20617"/>
                </a:cubicBezTo>
                <a:cubicBezTo>
                  <a:pt x="10644" y="20617"/>
                  <a:pt x="9727" y="20510"/>
                  <a:pt x="8846" y="20319"/>
                </a:cubicBezTo>
                <a:cubicBezTo>
                  <a:pt x="5548" y="19605"/>
                  <a:pt x="2727" y="17652"/>
                  <a:pt x="905" y="14819"/>
                </a:cubicBezTo>
                <a:cubicBezTo>
                  <a:pt x="345" y="13937"/>
                  <a:pt x="595" y="12759"/>
                  <a:pt x="1476" y="12199"/>
                </a:cubicBezTo>
                <a:cubicBezTo>
                  <a:pt x="1786" y="11997"/>
                  <a:pt x="2143" y="11902"/>
                  <a:pt x="2500" y="11902"/>
                </a:cubicBezTo>
                <a:cubicBezTo>
                  <a:pt x="2631" y="11902"/>
                  <a:pt x="2762" y="11913"/>
                  <a:pt x="2905" y="11949"/>
                </a:cubicBezTo>
                <a:cubicBezTo>
                  <a:pt x="3393" y="12056"/>
                  <a:pt x="3822" y="12342"/>
                  <a:pt x="4096" y="12771"/>
                </a:cubicBezTo>
                <a:cubicBezTo>
                  <a:pt x="5370" y="14747"/>
                  <a:pt x="7334" y="16116"/>
                  <a:pt x="9644" y="16616"/>
                </a:cubicBezTo>
                <a:cubicBezTo>
                  <a:pt x="10275" y="16754"/>
                  <a:pt x="10912" y="16822"/>
                  <a:pt x="11544" y="16822"/>
                </a:cubicBezTo>
                <a:cubicBezTo>
                  <a:pt x="13214" y="16822"/>
                  <a:pt x="14854" y="16347"/>
                  <a:pt x="16288" y="15414"/>
                </a:cubicBezTo>
                <a:cubicBezTo>
                  <a:pt x="20384" y="12783"/>
                  <a:pt x="21574" y="7318"/>
                  <a:pt x="18943" y="3222"/>
                </a:cubicBezTo>
                <a:cubicBezTo>
                  <a:pt x="18371" y="2341"/>
                  <a:pt x="18621" y="1162"/>
                  <a:pt x="19503" y="603"/>
                </a:cubicBezTo>
                <a:cubicBezTo>
                  <a:pt x="19816" y="402"/>
                  <a:pt x="20167" y="298"/>
                  <a:pt x="20529" y="298"/>
                </a:cubicBezTo>
                <a:close/>
                <a:moveTo>
                  <a:pt x="20512" y="0"/>
                </a:moveTo>
                <a:cubicBezTo>
                  <a:pt x="20101" y="0"/>
                  <a:pt x="19700" y="121"/>
                  <a:pt x="19348" y="352"/>
                </a:cubicBezTo>
                <a:cubicBezTo>
                  <a:pt x="18324" y="1007"/>
                  <a:pt x="18038" y="2365"/>
                  <a:pt x="18693" y="3377"/>
                </a:cubicBezTo>
                <a:cubicBezTo>
                  <a:pt x="21229" y="7330"/>
                  <a:pt x="20086" y="12616"/>
                  <a:pt x="16133" y="15164"/>
                </a:cubicBezTo>
                <a:cubicBezTo>
                  <a:pt x="14738" y="16065"/>
                  <a:pt x="13148" y="16525"/>
                  <a:pt x="11527" y="16525"/>
                </a:cubicBezTo>
                <a:cubicBezTo>
                  <a:pt x="10920" y="16525"/>
                  <a:pt x="10310" y="16460"/>
                  <a:pt x="9704" y="16331"/>
                </a:cubicBezTo>
                <a:cubicBezTo>
                  <a:pt x="7477" y="15842"/>
                  <a:pt x="5572" y="14521"/>
                  <a:pt x="4346" y="12604"/>
                </a:cubicBezTo>
                <a:cubicBezTo>
                  <a:pt x="4024" y="12116"/>
                  <a:pt x="3536" y="11771"/>
                  <a:pt x="2965" y="11651"/>
                </a:cubicBezTo>
                <a:cubicBezTo>
                  <a:pt x="2807" y="11619"/>
                  <a:pt x="2649" y="11602"/>
                  <a:pt x="2491" y="11602"/>
                </a:cubicBezTo>
                <a:cubicBezTo>
                  <a:pt x="2078" y="11602"/>
                  <a:pt x="1672" y="11716"/>
                  <a:pt x="1310" y="11949"/>
                </a:cubicBezTo>
                <a:cubicBezTo>
                  <a:pt x="298" y="12604"/>
                  <a:pt x="0" y="13961"/>
                  <a:pt x="655" y="14973"/>
                </a:cubicBezTo>
                <a:cubicBezTo>
                  <a:pt x="2524" y="17878"/>
                  <a:pt x="5406" y="19879"/>
                  <a:pt x="8775" y="20605"/>
                </a:cubicBezTo>
                <a:cubicBezTo>
                  <a:pt x="9692" y="20807"/>
                  <a:pt x="10620" y="20903"/>
                  <a:pt x="11537" y="20903"/>
                </a:cubicBezTo>
                <a:cubicBezTo>
                  <a:pt x="14002" y="20903"/>
                  <a:pt x="16407" y="20200"/>
                  <a:pt x="18502" y="18843"/>
                </a:cubicBezTo>
                <a:cubicBezTo>
                  <a:pt x="24491" y="14997"/>
                  <a:pt x="26230" y="6996"/>
                  <a:pt x="22372" y="1007"/>
                </a:cubicBezTo>
                <a:cubicBezTo>
                  <a:pt x="22050" y="519"/>
                  <a:pt x="21562" y="174"/>
                  <a:pt x="20991" y="55"/>
                </a:cubicBezTo>
                <a:cubicBezTo>
                  <a:pt x="20831" y="18"/>
                  <a:pt x="20671" y="0"/>
                  <a:pt x="2051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"/>
          <p:cNvSpPr/>
          <p:nvPr/>
        </p:nvSpPr>
        <p:spPr>
          <a:xfrm>
            <a:off x="625301" y="40649"/>
            <a:ext cx="863221" cy="687668"/>
          </a:xfrm>
          <a:custGeom>
            <a:avLst/>
            <a:gdLst/>
            <a:ahLst/>
            <a:cxnLst/>
            <a:rect l="l" t="t" r="r" b="b"/>
            <a:pathLst>
              <a:path w="25874" h="20612" extrusionOk="0">
                <a:moveTo>
                  <a:pt x="20350" y="1"/>
                </a:moveTo>
                <a:cubicBezTo>
                  <a:pt x="19973" y="1"/>
                  <a:pt x="19591" y="105"/>
                  <a:pt x="19253" y="324"/>
                </a:cubicBezTo>
                <a:cubicBezTo>
                  <a:pt x="18301" y="931"/>
                  <a:pt x="18027" y="2205"/>
                  <a:pt x="18634" y="3145"/>
                </a:cubicBezTo>
                <a:cubicBezTo>
                  <a:pt x="21230" y="7170"/>
                  <a:pt x="20063" y="12551"/>
                  <a:pt x="16039" y="15135"/>
                </a:cubicBezTo>
                <a:cubicBezTo>
                  <a:pt x="14617" y="16053"/>
                  <a:pt x="13001" y="16524"/>
                  <a:pt x="11354" y="16524"/>
                </a:cubicBezTo>
                <a:cubicBezTo>
                  <a:pt x="10738" y="16524"/>
                  <a:pt x="10118" y="16458"/>
                  <a:pt x="9502" y="16326"/>
                </a:cubicBezTo>
                <a:cubicBezTo>
                  <a:pt x="7240" y="15837"/>
                  <a:pt x="5299" y="14492"/>
                  <a:pt x="4049" y="12539"/>
                </a:cubicBezTo>
                <a:cubicBezTo>
                  <a:pt x="3654" y="11932"/>
                  <a:pt x="2998" y="11601"/>
                  <a:pt x="2331" y="11601"/>
                </a:cubicBezTo>
                <a:cubicBezTo>
                  <a:pt x="1951" y="11601"/>
                  <a:pt x="1568" y="11708"/>
                  <a:pt x="1227" y="11932"/>
                </a:cubicBezTo>
                <a:cubicBezTo>
                  <a:pt x="275" y="12539"/>
                  <a:pt x="1" y="13801"/>
                  <a:pt x="608" y="14754"/>
                </a:cubicBezTo>
                <a:cubicBezTo>
                  <a:pt x="2454" y="17611"/>
                  <a:pt x="5299" y="19588"/>
                  <a:pt x="8633" y="20314"/>
                </a:cubicBezTo>
                <a:cubicBezTo>
                  <a:pt x="9538" y="20517"/>
                  <a:pt x="10455" y="20612"/>
                  <a:pt x="11371" y="20612"/>
                </a:cubicBezTo>
                <a:cubicBezTo>
                  <a:pt x="13788" y="20612"/>
                  <a:pt x="16158" y="19921"/>
                  <a:pt x="18241" y="18576"/>
                </a:cubicBezTo>
                <a:cubicBezTo>
                  <a:pt x="24159" y="14766"/>
                  <a:pt x="25873" y="6860"/>
                  <a:pt x="22075" y="943"/>
                </a:cubicBezTo>
                <a:cubicBezTo>
                  <a:pt x="21686" y="333"/>
                  <a:pt x="21024" y="1"/>
                  <a:pt x="2035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2"/>
          <p:cNvSpPr/>
          <p:nvPr/>
        </p:nvSpPr>
        <p:spPr>
          <a:xfrm>
            <a:off x="1204072" y="907737"/>
            <a:ext cx="162876" cy="288519"/>
          </a:xfrm>
          <a:custGeom>
            <a:avLst/>
            <a:gdLst/>
            <a:ahLst/>
            <a:cxnLst/>
            <a:rect l="l" t="t" r="r" b="b"/>
            <a:pathLst>
              <a:path w="4882" h="8648" extrusionOk="0">
                <a:moveTo>
                  <a:pt x="821" y="0"/>
                </a:moveTo>
                <a:cubicBezTo>
                  <a:pt x="654" y="0"/>
                  <a:pt x="486" y="55"/>
                  <a:pt x="346" y="170"/>
                </a:cubicBezTo>
                <a:cubicBezTo>
                  <a:pt x="167" y="313"/>
                  <a:pt x="84" y="527"/>
                  <a:pt x="84" y="742"/>
                </a:cubicBezTo>
                <a:cubicBezTo>
                  <a:pt x="84" y="908"/>
                  <a:pt x="131" y="1075"/>
                  <a:pt x="250" y="1218"/>
                </a:cubicBezTo>
                <a:lnTo>
                  <a:pt x="3060" y="4623"/>
                </a:lnTo>
                <a:lnTo>
                  <a:pt x="298" y="7373"/>
                </a:lnTo>
                <a:cubicBezTo>
                  <a:pt x="12" y="7671"/>
                  <a:pt x="0" y="8135"/>
                  <a:pt x="298" y="8433"/>
                </a:cubicBezTo>
                <a:cubicBezTo>
                  <a:pt x="441" y="8576"/>
                  <a:pt x="631" y="8647"/>
                  <a:pt x="822" y="8647"/>
                </a:cubicBezTo>
                <a:cubicBezTo>
                  <a:pt x="1012" y="8647"/>
                  <a:pt x="1203" y="8576"/>
                  <a:pt x="1346" y="8433"/>
                </a:cubicBezTo>
                <a:lnTo>
                  <a:pt x="4584" y="5194"/>
                </a:lnTo>
                <a:cubicBezTo>
                  <a:pt x="4858" y="4933"/>
                  <a:pt x="4882" y="4492"/>
                  <a:pt x="4632" y="4206"/>
                </a:cubicBezTo>
                <a:lnTo>
                  <a:pt x="1393" y="265"/>
                </a:lnTo>
                <a:cubicBezTo>
                  <a:pt x="1246" y="91"/>
                  <a:pt x="1035" y="0"/>
                  <a:pt x="82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2"/>
          <p:cNvSpPr/>
          <p:nvPr/>
        </p:nvSpPr>
        <p:spPr>
          <a:xfrm>
            <a:off x="953821" y="907737"/>
            <a:ext cx="162876" cy="288519"/>
          </a:xfrm>
          <a:custGeom>
            <a:avLst/>
            <a:gdLst/>
            <a:ahLst/>
            <a:cxnLst/>
            <a:rect l="l" t="t" r="r" b="b"/>
            <a:pathLst>
              <a:path w="4882" h="8648" extrusionOk="0">
                <a:moveTo>
                  <a:pt x="821" y="0"/>
                </a:moveTo>
                <a:cubicBezTo>
                  <a:pt x="655" y="0"/>
                  <a:pt x="486" y="55"/>
                  <a:pt x="346" y="170"/>
                </a:cubicBezTo>
                <a:cubicBezTo>
                  <a:pt x="167" y="313"/>
                  <a:pt x="72" y="527"/>
                  <a:pt x="72" y="742"/>
                </a:cubicBezTo>
                <a:cubicBezTo>
                  <a:pt x="72" y="908"/>
                  <a:pt x="131" y="1075"/>
                  <a:pt x="238" y="1218"/>
                </a:cubicBezTo>
                <a:lnTo>
                  <a:pt x="3060" y="4623"/>
                </a:lnTo>
                <a:lnTo>
                  <a:pt x="298" y="7373"/>
                </a:lnTo>
                <a:cubicBezTo>
                  <a:pt x="0" y="7671"/>
                  <a:pt x="0" y="8135"/>
                  <a:pt x="298" y="8433"/>
                </a:cubicBezTo>
                <a:cubicBezTo>
                  <a:pt x="441" y="8576"/>
                  <a:pt x="628" y="8647"/>
                  <a:pt x="817" y="8647"/>
                </a:cubicBezTo>
                <a:cubicBezTo>
                  <a:pt x="1006" y="8647"/>
                  <a:pt x="1197" y="8576"/>
                  <a:pt x="1346" y="8433"/>
                </a:cubicBezTo>
                <a:lnTo>
                  <a:pt x="4584" y="5194"/>
                </a:lnTo>
                <a:cubicBezTo>
                  <a:pt x="4858" y="4933"/>
                  <a:pt x="4882" y="4492"/>
                  <a:pt x="4632" y="4206"/>
                </a:cubicBezTo>
                <a:lnTo>
                  <a:pt x="1393" y="265"/>
                </a:lnTo>
                <a:cubicBezTo>
                  <a:pt x="1246" y="91"/>
                  <a:pt x="1035" y="0"/>
                  <a:pt x="82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2"/>
          <p:cNvSpPr/>
          <p:nvPr/>
        </p:nvSpPr>
        <p:spPr>
          <a:xfrm>
            <a:off x="1078929" y="907737"/>
            <a:ext cx="162909" cy="288519"/>
          </a:xfrm>
          <a:custGeom>
            <a:avLst/>
            <a:gdLst/>
            <a:ahLst/>
            <a:cxnLst/>
            <a:rect l="l" t="t" r="r" b="b"/>
            <a:pathLst>
              <a:path w="4883" h="8648" extrusionOk="0">
                <a:moveTo>
                  <a:pt x="822" y="0"/>
                </a:moveTo>
                <a:cubicBezTo>
                  <a:pt x="655" y="0"/>
                  <a:pt x="487" y="55"/>
                  <a:pt x="346" y="170"/>
                </a:cubicBezTo>
                <a:cubicBezTo>
                  <a:pt x="168" y="313"/>
                  <a:pt x="72" y="527"/>
                  <a:pt x="72" y="742"/>
                </a:cubicBezTo>
                <a:cubicBezTo>
                  <a:pt x="72" y="908"/>
                  <a:pt x="132" y="1075"/>
                  <a:pt x="251" y="1218"/>
                </a:cubicBezTo>
                <a:lnTo>
                  <a:pt x="3061" y="4623"/>
                </a:lnTo>
                <a:lnTo>
                  <a:pt x="298" y="7373"/>
                </a:lnTo>
                <a:cubicBezTo>
                  <a:pt x="1" y="7671"/>
                  <a:pt x="1" y="8135"/>
                  <a:pt x="298" y="8433"/>
                </a:cubicBezTo>
                <a:cubicBezTo>
                  <a:pt x="441" y="8576"/>
                  <a:pt x="629" y="8647"/>
                  <a:pt x="818" y="8647"/>
                </a:cubicBezTo>
                <a:cubicBezTo>
                  <a:pt x="1007" y="8647"/>
                  <a:pt x="1197" y="8576"/>
                  <a:pt x="1346" y="8433"/>
                </a:cubicBezTo>
                <a:lnTo>
                  <a:pt x="4585" y="5194"/>
                </a:lnTo>
                <a:cubicBezTo>
                  <a:pt x="4859" y="4933"/>
                  <a:pt x="4882" y="4492"/>
                  <a:pt x="4632" y="4206"/>
                </a:cubicBezTo>
                <a:lnTo>
                  <a:pt x="1394" y="265"/>
                </a:lnTo>
                <a:cubicBezTo>
                  <a:pt x="1247" y="91"/>
                  <a:pt x="1035" y="0"/>
                  <a:pt x="822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2"/>
          <p:cNvSpPr/>
          <p:nvPr/>
        </p:nvSpPr>
        <p:spPr>
          <a:xfrm>
            <a:off x="3514300" y="-437925"/>
            <a:ext cx="1222500" cy="1222500"/>
          </a:xfrm>
          <a:prstGeom prst="donut">
            <a:avLst>
              <a:gd name="adj" fmla="val 25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Google Shape;63;p2"/>
          <p:cNvGrpSpPr/>
          <p:nvPr/>
        </p:nvGrpSpPr>
        <p:grpSpPr>
          <a:xfrm>
            <a:off x="194863" y="3229838"/>
            <a:ext cx="1354800" cy="1751375"/>
            <a:chOff x="194863" y="3229838"/>
            <a:chExt cx="1354800" cy="1751375"/>
          </a:xfrm>
        </p:grpSpPr>
        <p:sp>
          <p:nvSpPr>
            <p:cNvPr id="64" name="Google Shape;64;p2"/>
            <p:cNvSpPr/>
            <p:nvPr/>
          </p:nvSpPr>
          <p:spPr>
            <a:xfrm>
              <a:off x="194863" y="3229850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194863" y="3625841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194863" y="4021831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194863" y="4417822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194863" y="4813813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788563" y="3229838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788563" y="3625828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788563" y="4021819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788563" y="4417809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788563" y="4813800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1382263" y="3229838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1382263" y="3625828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1382263" y="4021819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1382263" y="4417809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1382263" y="4813800"/>
              <a:ext cx="167400" cy="1674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9" name="Google Shape;79;p2"/>
          <p:cNvSpPr/>
          <p:nvPr/>
        </p:nvSpPr>
        <p:spPr>
          <a:xfrm>
            <a:off x="7472404" y="4027598"/>
            <a:ext cx="156375" cy="155882"/>
          </a:xfrm>
          <a:custGeom>
            <a:avLst/>
            <a:gdLst/>
            <a:ahLst/>
            <a:cxnLst/>
            <a:rect l="l" t="t" r="r" b="b"/>
            <a:pathLst>
              <a:path w="3811" h="3799" extrusionOk="0">
                <a:moveTo>
                  <a:pt x="1906" y="0"/>
                </a:moveTo>
                <a:cubicBezTo>
                  <a:pt x="858" y="0"/>
                  <a:pt x="1" y="846"/>
                  <a:pt x="1" y="1893"/>
                </a:cubicBezTo>
                <a:cubicBezTo>
                  <a:pt x="1" y="2953"/>
                  <a:pt x="858" y="3798"/>
                  <a:pt x="1906" y="3798"/>
                </a:cubicBezTo>
                <a:cubicBezTo>
                  <a:pt x="2954" y="3798"/>
                  <a:pt x="3811" y="2953"/>
                  <a:pt x="3811" y="1893"/>
                </a:cubicBezTo>
                <a:cubicBezTo>
                  <a:pt x="3811" y="846"/>
                  <a:pt x="2954" y="0"/>
                  <a:pt x="1906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2"/>
          <p:cNvSpPr/>
          <p:nvPr/>
        </p:nvSpPr>
        <p:spPr>
          <a:xfrm>
            <a:off x="6916175" y="3775875"/>
            <a:ext cx="2116500" cy="1222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" name="Google Shape;81;p2"/>
          <p:cNvGrpSpPr/>
          <p:nvPr/>
        </p:nvGrpSpPr>
        <p:grpSpPr>
          <a:xfrm>
            <a:off x="7819649" y="3794986"/>
            <a:ext cx="1182803" cy="1184280"/>
            <a:chOff x="5623313" y="1574950"/>
            <a:chExt cx="720650" cy="721550"/>
          </a:xfrm>
        </p:grpSpPr>
        <p:sp>
          <p:nvSpPr>
            <p:cNvPr id="82" name="Google Shape;82;p2"/>
            <p:cNvSpPr/>
            <p:nvPr/>
          </p:nvSpPr>
          <p:spPr>
            <a:xfrm>
              <a:off x="5967688" y="1574950"/>
              <a:ext cx="309300" cy="150650"/>
            </a:xfrm>
            <a:custGeom>
              <a:avLst/>
              <a:gdLst/>
              <a:ahLst/>
              <a:cxnLst/>
              <a:rect l="l" t="t" r="r" b="b"/>
              <a:pathLst>
                <a:path w="12372" h="6026" extrusionOk="0">
                  <a:moveTo>
                    <a:pt x="644" y="1"/>
                  </a:moveTo>
                  <a:cubicBezTo>
                    <a:pt x="429" y="1"/>
                    <a:pt x="215" y="13"/>
                    <a:pt x="1" y="25"/>
                  </a:cubicBezTo>
                  <a:lnTo>
                    <a:pt x="12371" y="6025"/>
                  </a:lnTo>
                  <a:cubicBezTo>
                    <a:pt x="11990" y="5490"/>
                    <a:pt x="11585" y="5002"/>
                    <a:pt x="11145" y="4525"/>
                  </a:cubicBezTo>
                  <a:lnTo>
                    <a:pt x="1941" y="60"/>
                  </a:lnTo>
                  <a:cubicBezTo>
                    <a:pt x="1513" y="25"/>
                    <a:pt x="1084" y="1"/>
                    <a:pt x="6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5859638" y="1588050"/>
              <a:ext cx="467350" cy="235775"/>
            </a:xfrm>
            <a:custGeom>
              <a:avLst/>
              <a:gdLst/>
              <a:ahLst/>
              <a:cxnLst/>
              <a:rect l="l" t="t" r="r" b="b"/>
              <a:pathLst>
                <a:path w="18694" h="9431" extrusionOk="0">
                  <a:moveTo>
                    <a:pt x="1108" y="1"/>
                  </a:moveTo>
                  <a:cubicBezTo>
                    <a:pt x="739" y="108"/>
                    <a:pt x="358" y="227"/>
                    <a:pt x="1" y="358"/>
                  </a:cubicBezTo>
                  <a:lnTo>
                    <a:pt x="18693" y="9431"/>
                  </a:lnTo>
                  <a:cubicBezTo>
                    <a:pt x="18574" y="9061"/>
                    <a:pt x="18432" y="8692"/>
                    <a:pt x="18289" y="8335"/>
                  </a:cubicBezTo>
                  <a:lnTo>
                    <a:pt x="110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5784938" y="1622300"/>
              <a:ext cx="558425" cy="283675"/>
            </a:xfrm>
            <a:custGeom>
              <a:avLst/>
              <a:gdLst/>
              <a:ahLst/>
              <a:cxnLst/>
              <a:rect l="l" t="t" r="r" b="b"/>
              <a:pathLst>
                <a:path w="22337" h="11347" extrusionOk="0">
                  <a:moveTo>
                    <a:pt x="810" y="0"/>
                  </a:moveTo>
                  <a:cubicBezTo>
                    <a:pt x="536" y="155"/>
                    <a:pt x="262" y="321"/>
                    <a:pt x="0" y="500"/>
                  </a:cubicBezTo>
                  <a:lnTo>
                    <a:pt x="22336" y="11347"/>
                  </a:lnTo>
                  <a:cubicBezTo>
                    <a:pt x="22313" y="11025"/>
                    <a:pt x="22277" y="10704"/>
                    <a:pt x="22229" y="10394"/>
                  </a:cubicBezTo>
                  <a:lnTo>
                    <a:pt x="8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5728088" y="1666650"/>
              <a:ext cx="615875" cy="312550"/>
            </a:xfrm>
            <a:custGeom>
              <a:avLst/>
              <a:gdLst/>
              <a:ahLst/>
              <a:cxnLst/>
              <a:rect l="l" t="t" r="r" b="b"/>
              <a:pathLst>
                <a:path w="24635" h="12502" extrusionOk="0">
                  <a:moveTo>
                    <a:pt x="631" y="0"/>
                  </a:moveTo>
                  <a:cubicBezTo>
                    <a:pt x="417" y="191"/>
                    <a:pt x="203" y="381"/>
                    <a:pt x="0" y="583"/>
                  </a:cubicBezTo>
                  <a:lnTo>
                    <a:pt x="24563" y="12502"/>
                  </a:lnTo>
                  <a:cubicBezTo>
                    <a:pt x="24598" y="12216"/>
                    <a:pt x="24622" y="11942"/>
                    <a:pt x="24634" y="11644"/>
                  </a:cubicBezTo>
                  <a:lnTo>
                    <a:pt x="6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5684613" y="1717825"/>
              <a:ext cx="648625" cy="328350"/>
            </a:xfrm>
            <a:custGeom>
              <a:avLst/>
              <a:gdLst/>
              <a:ahLst/>
              <a:cxnLst/>
              <a:rect l="l" t="t" r="r" b="b"/>
              <a:pathLst>
                <a:path w="25945" h="13134" extrusionOk="0">
                  <a:moveTo>
                    <a:pt x="477" y="1"/>
                  </a:moveTo>
                  <a:cubicBezTo>
                    <a:pt x="310" y="215"/>
                    <a:pt x="156" y="430"/>
                    <a:pt x="1" y="656"/>
                  </a:cubicBezTo>
                  <a:lnTo>
                    <a:pt x="25718" y="13133"/>
                  </a:lnTo>
                  <a:cubicBezTo>
                    <a:pt x="25802" y="12883"/>
                    <a:pt x="25873" y="12622"/>
                    <a:pt x="25945" y="12360"/>
                  </a:cubicBezTo>
                  <a:lnTo>
                    <a:pt x="47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5652463" y="1774675"/>
              <a:ext cx="657850" cy="333125"/>
            </a:xfrm>
            <a:custGeom>
              <a:avLst/>
              <a:gdLst/>
              <a:ahLst/>
              <a:cxnLst/>
              <a:rect l="l" t="t" r="r" b="b"/>
              <a:pathLst>
                <a:path w="26314" h="13325" extrusionOk="0">
                  <a:moveTo>
                    <a:pt x="346" y="1"/>
                  </a:moveTo>
                  <a:cubicBezTo>
                    <a:pt x="227" y="239"/>
                    <a:pt x="108" y="477"/>
                    <a:pt x="1" y="727"/>
                  </a:cubicBezTo>
                  <a:lnTo>
                    <a:pt x="25957" y="13324"/>
                  </a:lnTo>
                  <a:cubicBezTo>
                    <a:pt x="26088" y="13086"/>
                    <a:pt x="26207" y="12848"/>
                    <a:pt x="26314" y="12598"/>
                  </a:cubicBezTo>
                  <a:lnTo>
                    <a:pt x="34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5631938" y="1836900"/>
              <a:ext cx="644450" cy="326550"/>
            </a:xfrm>
            <a:custGeom>
              <a:avLst/>
              <a:gdLst/>
              <a:ahLst/>
              <a:cxnLst/>
              <a:rect l="l" t="t" r="r" b="b"/>
              <a:pathLst>
                <a:path w="25778" h="13062" extrusionOk="0">
                  <a:moveTo>
                    <a:pt x="203" y="0"/>
                  </a:moveTo>
                  <a:cubicBezTo>
                    <a:pt x="119" y="262"/>
                    <a:pt x="60" y="536"/>
                    <a:pt x="0" y="798"/>
                  </a:cubicBezTo>
                  <a:lnTo>
                    <a:pt x="25277" y="13062"/>
                  </a:lnTo>
                  <a:cubicBezTo>
                    <a:pt x="25444" y="12859"/>
                    <a:pt x="25611" y="12633"/>
                    <a:pt x="25777" y="12419"/>
                  </a:cubicBezTo>
                  <a:lnTo>
                    <a:pt x="20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5623313" y="1905050"/>
              <a:ext cx="607225" cy="308700"/>
            </a:xfrm>
            <a:custGeom>
              <a:avLst/>
              <a:gdLst/>
              <a:ahLst/>
              <a:cxnLst/>
              <a:rect l="l" t="t" r="r" b="b"/>
              <a:pathLst>
                <a:path w="24289" h="12348" extrusionOk="0">
                  <a:moveTo>
                    <a:pt x="48" y="1"/>
                  </a:moveTo>
                  <a:cubicBezTo>
                    <a:pt x="24" y="287"/>
                    <a:pt x="12" y="584"/>
                    <a:pt x="0" y="870"/>
                  </a:cubicBezTo>
                  <a:lnTo>
                    <a:pt x="23634" y="12348"/>
                  </a:lnTo>
                  <a:cubicBezTo>
                    <a:pt x="23860" y="12157"/>
                    <a:pt x="24075" y="11967"/>
                    <a:pt x="24289" y="11764"/>
                  </a:cubicBezTo>
                  <a:lnTo>
                    <a:pt x="48" y="1"/>
                  </a:lnTo>
                  <a:close/>
                </a:path>
              </a:pathLst>
            </a:custGeom>
            <a:solidFill>
              <a:srgbClr val="FFDE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5625688" y="1979775"/>
              <a:ext cx="545325" cy="276550"/>
            </a:xfrm>
            <a:custGeom>
              <a:avLst/>
              <a:gdLst/>
              <a:ahLst/>
              <a:cxnLst/>
              <a:rect l="l" t="t" r="r" b="b"/>
              <a:pathLst>
                <a:path w="21813" h="11062" extrusionOk="0">
                  <a:moveTo>
                    <a:pt x="0" y="0"/>
                  </a:moveTo>
                  <a:cubicBezTo>
                    <a:pt x="48" y="322"/>
                    <a:pt x="96" y="643"/>
                    <a:pt x="155" y="965"/>
                  </a:cubicBezTo>
                  <a:lnTo>
                    <a:pt x="20955" y="11061"/>
                  </a:lnTo>
                  <a:cubicBezTo>
                    <a:pt x="21253" y="10906"/>
                    <a:pt x="21539" y="10752"/>
                    <a:pt x="21813" y="10585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5646513" y="2064000"/>
              <a:ext cx="445625" cy="224175"/>
            </a:xfrm>
            <a:custGeom>
              <a:avLst/>
              <a:gdLst/>
              <a:ahLst/>
              <a:cxnLst/>
              <a:rect l="l" t="t" r="r" b="b"/>
              <a:pathLst>
                <a:path w="17825" h="8967" extrusionOk="0">
                  <a:moveTo>
                    <a:pt x="1" y="1"/>
                  </a:moveTo>
                  <a:lnTo>
                    <a:pt x="1" y="1"/>
                  </a:lnTo>
                  <a:cubicBezTo>
                    <a:pt x="144" y="382"/>
                    <a:pt x="310" y="763"/>
                    <a:pt x="477" y="1120"/>
                  </a:cubicBezTo>
                  <a:lnTo>
                    <a:pt x="16634" y="8966"/>
                  </a:lnTo>
                  <a:cubicBezTo>
                    <a:pt x="17039" y="8871"/>
                    <a:pt x="17432" y="8764"/>
                    <a:pt x="17824" y="864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5707238" y="2167600"/>
              <a:ext cx="265550" cy="128900"/>
            </a:xfrm>
            <a:custGeom>
              <a:avLst/>
              <a:gdLst/>
              <a:ahLst/>
              <a:cxnLst/>
              <a:rect l="l" t="t" r="r" b="b"/>
              <a:pathLst>
                <a:path w="10622" h="5156" extrusionOk="0">
                  <a:moveTo>
                    <a:pt x="1" y="0"/>
                  </a:moveTo>
                  <a:lnTo>
                    <a:pt x="1" y="0"/>
                  </a:lnTo>
                  <a:cubicBezTo>
                    <a:pt x="525" y="619"/>
                    <a:pt x="1096" y="1191"/>
                    <a:pt x="1715" y="1727"/>
                  </a:cubicBezTo>
                  <a:lnTo>
                    <a:pt x="8228" y="4882"/>
                  </a:lnTo>
                  <a:cubicBezTo>
                    <a:pt x="9014" y="5037"/>
                    <a:pt x="9811" y="5132"/>
                    <a:pt x="10621" y="5156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" name="Google Shape;93;p2"/>
          <p:cNvSpPr/>
          <p:nvPr/>
        </p:nvSpPr>
        <p:spPr>
          <a:xfrm>
            <a:off x="7149966" y="4531279"/>
            <a:ext cx="344960" cy="345453"/>
          </a:xfrm>
          <a:custGeom>
            <a:avLst/>
            <a:gdLst/>
            <a:ahLst/>
            <a:cxnLst/>
            <a:rect l="l" t="t" r="r" b="b"/>
            <a:pathLst>
              <a:path w="8407" h="8419" extrusionOk="0">
                <a:moveTo>
                  <a:pt x="1" y="1"/>
                </a:moveTo>
                <a:lnTo>
                  <a:pt x="1" y="8418"/>
                </a:lnTo>
                <a:lnTo>
                  <a:pt x="8406" y="8418"/>
                </a:lnTo>
                <a:lnTo>
                  <a:pt x="8406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"/>
          <p:cNvSpPr/>
          <p:nvPr/>
        </p:nvSpPr>
        <p:spPr>
          <a:xfrm>
            <a:off x="7032734" y="4455573"/>
            <a:ext cx="357639" cy="357639"/>
          </a:xfrm>
          <a:custGeom>
            <a:avLst/>
            <a:gdLst/>
            <a:ahLst/>
            <a:cxnLst/>
            <a:rect l="l" t="t" r="r" b="b"/>
            <a:pathLst>
              <a:path w="8716" h="8716" extrusionOk="0">
                <a:moveTo>
                  <a:pt x="8418" y="298"/>
                </a:moveTo>
                <a:lnTo>
                  <a:pt x="8418" y="8418"/>
                </a:lnTo>
                <a:lnTo>
                  <a:pt x="298" y="8418"/>
                </a:lnTo>
                <a:lnTo>
                  <a:pt x="298" y="298"/>
                </a:lnTo>
                <a:close/>
                <a:moveTo>
                  <a:pt x="0" y="0"/>
                </a:moveTo>
                <a:lnTo>
                  <a:pt x="0" y="8715"/>
                </a:lnTo>
                <a:lnTo>
                  <a:pt x="8716" y="8715"/>
                </a:lnTo>
                <a:lnTo>
                  <a:pt x="8716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"/>
          <p:cNvSpPr/>
          <p:nvPr/>
        </p:nvSpPr>
        <p:spPr>
          <a:xfrm>
            <a:off x="7108933" y="4001214"/>
            <a:ext cx="81614" cy="81614"/>
          </a:xfrm>
          <a:custGeom>
            <a:avLst/>
            <a:gdLst/>
            <a:ahLst/>
            <a:cxnLst/>
            <a:rect l="l" t="t" r="r" b="b"/>
            <a:pathLst>
              <a:path w="1989" h="1989" extrusionOk="0">
                <a:moveTo>
                  <a:pt x="1001" y="0"/>
                </a:moveTo>
                <a:cubicBezTo>
                  <a:pt x="441" y="0"/>
                  <a:pt x="1" y="441"/>
                  <a:pt x="1" y="989"/>
                </a:cubicBezTo>
                <a:cubicBezTo>
                  <a:pt x="1" y="1548"/>
                  <a:pt x="453" y="1989"/>
                  <a:pt x="1001" y="1989"/>
                </a:cubicBezTo>
                <a:cubicBezTo>
                  <a:pt x="1548" y="1989"/>
                  <a:pt x="1989" y="1548"/>
                  <a:pt x="1989" y="989"/>
                </a:cubicBezTo>
                <a:cubicBezTo>
                  <a:pt x="1989" y="441"/>
                  <a:pt x="1548" y="0"/>
                  <a:pt x="100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"/>
          <p:cNvSpPr txBox="1">
            <a:spLocks noGrp="1"/>
          </p:cNvSpPr>
          <p:nvPr>
            <p:ph type="subTitle" idx="3"/>
          </p:nvPr>
        </p:nvSpPr>
        <p:spPr>
          <a:xfrm>
            <a:off x="720000" y="3628038"/>
            <a:ext cx="7704000" cy="32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FF7DAC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Google Shape;160;p4"/>
          <p:cNvGrpSpPr/>
          <p:nvPr/>
        </p:nvGrpSpPr>
        <p:grpSpPr>
          <a:xfrm>
            <a:off x="-99500" y="0"/>
            <a:ext cx="9280299" cy="5143438"/>
            <a:chOff x="-99500" y="0"/>
            <a:chExt cx="9280299" cy="5143438"/>
          </a:xfrm>
        </p:grpSpPr>
        <p:sp>
          <p:nvSpPr>
            <p:cNvPr id="161" name="Google Shape;161;p4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4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4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4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4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4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4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4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4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4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4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4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4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4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4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4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4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4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4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4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4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4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4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4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4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4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4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4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4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4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4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4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4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4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4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4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4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4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4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4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4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4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4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4" name="Google Shape;204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4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"/>
              <a:buAutoNum type="romanLcPeriod"/>
              <a:defRPr/>
            </a:lvl9pPr>
          </a:lstStyle>
          <a:p>
            <a:endParaRPr/>
          </a:p>
        </p:txBody>
      </p:sp>
      <p:grpSp>
        <p:nvGrpSpPr>
          <p:cNvPr id="206" name="Google Shape;206;p4"/>
          <p:cNvGrpSpPr/>
          <p:nvPr/>
        </p:nvGrpSpPr>
        <p:grpSpPr>
          <a:xfrm>
            <a:off x="276825" y="253640"/>
            <a:ext cx="8557181" cy="4732380"/>
            <a:chOff x="276825" y="253640"/>
            <a:chExt cx="8557181" cy="4732380"/>
          </a:xfrm>
        </p:grpSpPr>
        <p:grpSp>
          <p:nvGrpSpPr>
            <p:cNvPr id="207" name="Google Shape;207;p4"/>
            <p:cNvGrpSpPr/>
            <p:nvPr/>
          </p:nvGrpSpPr>
          <p:grpSpPr>
            <a:xfrm>
              <a:off x="8013991" y="253640"/>
              <a:ext cx="820016" cy="572716"/>
              <a:chOff x="5059762" y="4251410"/>
              <a:chExt cx="766800" cy="535549"/>
            </a:xfrm>
          </p:grpSpPr>
          <p:sp>
            <p:nvSpPr>
              <p:cNvPr id="208" name="Google Shape;208;p4"/>
              <p:cNvSpPr/>
              <p:nvPr/>
            </p:nvSpPr>
            <p:spPr>
              <a:xfrm>
                <a:off x="5524244" y="4251410"/>
                <a:ext cx="302318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2" h="8648" extrusionOk="0">
                    <a:moveTo>
                      <a:pt x="821" y="0"/>
                    </a:moveTo>
                    <a:cubicBezTo>
                      <a:pt x="654" y="0"/>
                      <a:pt x="486" y="55"/>
                      <a:pt x="346" y="170"/>
                    </a:cubicBezTo>
                    <a:cubicBezTo>
                      <a:pt x="167" y="313"/>
                      <a:pt x="84" y="527"/>
                      <a:pt x="84" y="742"/>
                    </a:cubicBezTo>
                    <a:cubicBezTo>
                      <a:pt x="84" y="908"/>
                      <a:pt x="131" y="1075"/>
                      <a:pt x="250" y="1218"/>
                    </a:cubicBezTo>
                    <a:lnTo>
                      <a:pt x="3060" y="4623"/>
                    </a:lnTo>
                    <a:lnTo>
                      <a:pt x="298" y="7373"/>
                    </a:lnTo>
                    <a:cubicBezTo>
                      <a:pt x="12" y="7671"/>
                      <a:pt x="0" y="8135"/>
                      <a:pt x="298" y="8433"/>
                    </a:cubicBezTo>
                    <a:cubicBezTo>
                      <a:pt x="441" y="8576"/>
                      <a:pt x="631" y="8647"/>
                      <a:pt x="822" y="8647"/>
                    </a:cubicBezTo>
                    <a:cubicBezTo>
                      <a:pt x="1012" y="8647"/>
                      <a:pt x="1203" y="8576"/>
                      <a:pt x="1346" y="8433"/>
                    </a:cubicBezTo>
                    <a:lnTo>
                      <a:pt x="4584" y="5194"/>
                    </a:lnTo>
                    <a:cubicBezTo>
                      <a:pt x="4858" y="4933"/>
                      <a:pt x="4882" y="4492"/>
                      <a:pt x="4632" y="4206"/>
                    </a:cubicBezTo>
                    <a:lnTo>
                      <a:pt x="1393" y="265"/>
                    </a:lnTo>
                    <a:cubicBezTo>
                      <a:pt x="1246" y="91"/>
                      <a:pt x="1035" y="0"/>
                      <a:pt x="82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4"/>
              <p:cNvSpPr/>
              <p:nvPr/>
            </p:nvSpPr>
            <p:spPr>
              <a:xfrm>
                <a:off x="5291972" y="4251410"/>
                <a:ext cx="302380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3" h="8648" extrusionOk="0">
                    <a:moveTo>
                      <a:pt x="822" y="0"/>
                    </a:moveTo>
                    <a:cubicBezTo>
                      <a:pt x="655" y="0"/>
                      <a:pt x="487" y="55"/>
                      <a:pt x="346" y="170"/>
                    </a:cubicBezTo>
                    <a:cubicBezTo>
                      <a:pt x="168" y="313"/>
                      <a:pt x="72" y="527"/>
                      <a:pt x="72" y="742"/>
                    </a:cubicBezTo>
                    <a:cubicBezTo>
                      <a:pt x="72" y="908"/>
                      <a:pt x="132" y="1075"/>
                      <a:pt x="251" y="1218"/>
                    </a:cubicBezTo>
                    <a:lnTo>
                      <a:pt x="3061" y="4623"/>
                    </a:lnTo>
                    <a:lnTo>
                      <a:pt x="298" y="7373"/>
                    </a:lnTo>
                    <a:cubicBezTo>
                      <a:pt x="1" y="7671"/>
                      <a:pt x="1" y="8135"/>
                      <a:pt x="298" y="8433"/>
                    </a:cubicBezTo>
                    <a:cubicBezTo>
                      <a:pt x="441" y="8576"/>
                      <a:pt x="629" y="8647"/>
                      <a:pt x="818" y="8647"/>
                    </a:cubicBezTo>
                    <a:cubicBezTo>
                      <a:pt x="1007" y="8647"/>
                      <a:pt x="1197" y="8576"/>
                      <a:pt x="1346" y="8433"/>
                    </a:cubicBezTo>
                    <a:lnTo>
                      <a:pt x="4585" y="5194"/>
                    </a:lnTo>
                    <a:cubicBezTo>
                      <a:pt x="4859" y="4933"/>
                      <a:pt x="4882" y="4492"/>
                      <a:pt x="4632" y="4206"/>
                    </a:cubicBezTo>
                    <a:lnTo>
                      <a:pt x="1394" y="265"/>
                    </a:lnTo>
                    <a:cubicBezTo>
                      <a:pt x="1247" y="91"/>
                      <a:pt x="1035" y="0"/>
                      <a:pt x="82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4"/>
              <p:cNvSpPr/>
              <p:nvPr/>
            </p:nvSpPr>
            <p:spPr>
              <a:xfrm>
                <a:off x="5059762" y="4251410"/>
                <a:ext cx="302318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2" h="8648" extrusionOk="0">
                    <a:moveTo>
                      <a:pt x="821" y="0"/>
                    </a:moveTo>
                    <a:cubicBezTo>
                      <a:pt x="655" y="0"/>
                      <a:pt x="486" y="55"/>
                      <a:pt x="346" y="170"/>
                    </a:cubicBezTo>
                    <a:cubicBezTo>
                      <a:pt x="167" y="313"/>
                      <a:pt x="72" y="527"/>
                      <a:pt x="72" y="742"/>
                    </a:cubicBezTo>
                    <a:cubicBezTo>
                      <a:pt x="72" y="908"/>
                      <a:pt x="131" y="1075"/>
                      <a:pt x="238" y="1218"/>
                    </a:cubicBezTo>
                    <a:lnTo>
                      <a:pt x="3060" y="4623"/>
                    </a:lnTo>
                    <a:lnTo>
                      <a:pt x="298" y="7373"/>
                    </a:lnTo>
                    <a:cubicBezTo>
                      <a:pt x="0" y="7671"/>
                      <a:pt x="0" y="8135"/>
                      <a:pt x="298" y="8433"/>
                    </a:cubicBezTo>
                    <a:cubicBezTo>
                      <a:pt x="441" y="8576"/>
                      <a:pt x="628" y="8647"/>
                      <a:pt x="817" y="8647"/>
                    </a:cubicBezTo>
                    <a:cubicBezTo>
                      <a:pt x="1006" y="8647"/>
                      <a:pt x="1197" y="8576"/>
                      <a:pt x="1346" y="8433"/>
                    </a:cubicBezTo>
                    <a:lnTo>
                      <a:pt x="4584" y="5194"/>
                    </a:lnTo>
                    <a:cubicBezTo>
                      <a:pt x="4858" y="4933"/>
                      <a:pt x="4882" y="4492"/>
                      <a:pt x="4632" y="4206"/>
                    </a:cubicBezTo>
                    <a:lnTo>
                      <a:pt x="1393" y="265"/>
                    </a:lnTo>
                    <a:cubicBezTo>
                      <a:pt x="1246" y="91"/>
                      <a:pt x="1035" y="0"/>
                      <a:pt x="82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11" name="Google Shape;211;p4"/>
            <p:cNvSpPr/>
            <p:nvPr/>
          </p:nvSpPr>
          <p:spPr>
            <a:xfrm rot="-10591970">
              <a:off x="301099" y="273644"/>
              <a:ext cx="686106" cy="823831"/>
            </a:xfrm>
            <a:custGeom>
              <a:avLst/>
              <a:gdLst/>
              <a:ahLst/>
              <a:cxnLst/>
              <a:rect l="l" t="t" r="r" b="b"/>
              <a:pathLst>
                <a:path w="16765" h="21444" extrusionOk="0">
                  <a:moveTo>
                    <a:pt x="16372" y="1"/>
                  </a:moveTo>
                  <a:cubicBezTo>
                    <a:pt x="6478" y="1929"/>
                    <a:pt x="1" y="11550"/>
                    <a:pt x="1930" y="21444"/>
                  </a:cubicBezTo>
                  <a:lnTo>
                    <a:pt x="3966" y="21039"/>
                  </a:lnTo>
                  <a:cubicBezTo>
                    <a:pt x="2263" y="12276"/>
                    <a:pt x="8002" y="3751"/>
                    <a:pt x="16765" y="2049"/>
                  </a:cubicBezTo>
                  <a:lnTo>
                    <a:pt x="1637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2" name="Google Shape;212;p4"/>
            <p:cNvGrpSpPr/>
            <p:nvPr/>
          </p:nvGrpSpPr>
          <p:grpSpPr>
            <a:xfrm>
              <a:off x="7965335" y="4290960"/>
              <a:ext cx="701082" cy="695060"/>
              <a:chOff x="8199075" y="707526"/>
              <a:chExt cx="698498" cy="692498"/>
            </a:xfrm>
          </p:grpSpPr>
          <p:sp>
            <p:nvSpPr>
              <p:cNvPr id="213" name="Google Shape;213;p4"/>
              <p:cNvSpPr/>
              <p:nvPr/>
            </p:nvSpPr>
            <p:spPr>
              <a:xfrm>
                <a:off x="8323973" y="832424"/>
                <a:ext cx="573600" cy="567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214;p4"/>
              <p:cNvSpPr/>
              <p:nvPr/>
            </p:nvSpPr>
            <p:spPr>
              <a:xfrm>
                <a:off x="8199075" y="707526"/>
                <a:ext cx="573600" cy="5676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9" name="Google Shape;379;p8"/>
          <p:cNvGrpSpPr/>
          <p:nvPr/>
        </p:nvGrpSpPr>
        <p:grpSpPr>
          <a:xfrm>
            <a:off x="-99500" y="0"/>
            <a:ext cx="9280299" cy="5143438"/>
            <a:chOff x="-99500" y="0"/>
            <a:chExt cx="9280299" cy="5143438"/>
          </a:xfrm>
        </p:grpSpPr>
        <p:sp>
          <p:nvSpPr>
            <p:cNvPr id="380" name="Google Shape;380;p8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8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8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8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8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8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8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8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8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8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8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8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8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8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8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8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8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8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8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8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8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8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8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8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8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8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8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8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8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8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8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8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8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8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8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8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8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8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8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8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8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8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8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3" name="Google Shape;423;p8"/>
          <p:cNvSpPr txBox="1">
            <a:spLocks noGrp="1"/>
          </p:cNvSpPr>
          <p:nvPr>
            <p:ph type="title"/>
          </p:nvPr>
        </p:nvSpPr>
        <p:spPr>
          <a:xfrm>
            <a:off x="2470500" y="1640850"/>
            <a:ext cx="4203000" cy="186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424" name="Google Shape;424;p8"/>
          <p:cNvGrpSpPr/>
          <p:nvPr/>
        </p:nvGrpSpPr>
        <p:grpSpPr>
          <a:xfrm>
            <a:off x="398950" y="326352"/>
            <a:ext cx="8313350" cy="4366623"/>
            <a:chOff x="398950" y="326352"/>
            <a:chExt cx="8313350" cy="4366623"/>
          </a:xfrm>
        </p:grpSpPr>
        <p:grpSp>
          <p:nvGrpSpPr>
            <p:cNvPr id="425" name="Google Shape;425;p8"/>
            <p:cNvGrpSpPr/>
            <p:nvPr/>
          </p:nvGrpSpPr>
          <p:grpSpPr>
            <a:xfrm rot="5400000">
              <a:off x="565990" y="159315"/>
              <a:ext cx="1141284" cy="1475358"/>
              <a:chOff x="194863" y="3229838"/>
              <a:chExt cx="1354800" cy="1751375"/>
            </a:xfrm>
          </p:grpSpPr>
          <p:sp>
            <p:nvSpPr>
              <p:cNvPr id="426" name="Google Shape;426;p8"/>
              <p:cNvSpPr/>
              <p:nvPr/>
            </p:nvSpPr>
            <p:spPr>
              <a:xfrm>
                <a:off x="194863" y="3229850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" name="Google Shape;427;p8"/>
              <p:cNvSpPr/>
              <p:nvPr/>
            </p:nvSpPr>
            <p:spPr>
              <a:xfrm>
                <a:off x="194863" y="3625841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" name="Google Shape;428;p8"/>
              <p:cNvSpPr/>
              <p:nvPr/>
            </p:nvSpPr>
            <p:spPr>
              <a:xfrm>
                <a:off x="194863" y="4021831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" name="Google Shape;429;p8"/>
              <p:cNvSpPr/>
              <p:nvPr/>
            </p:nvSpPr>
            <p:spPr>
              <a:xfrm>
                <a:off x="194863" y="4417822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" name="Google Shape;430;p8"/>
              <p:cNvSpPr/>
              <p:nvPr/>
            </p:nvSpPr>
            <p:spPr>
              <a:xfrm>
                <a:off x="194863" y="4813813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" name="Google Shape;431;p8"/>
              <p:cNvSpPr/>
              <p:nvPr/>
            </p:nvSpPr>
            <p:spPr>
              <a:xfrm>
                <a:off x="788563" y="322983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" name="Google Shape;432;p8"/>
              <p:cNvSpPr/>
              <p:nvPr/>
            </p:nvSpPr>
            <p:spPr>
              <a:xfrm>
                <a:off x="788563" y="362582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" name="Google Shape;433;p8"/>
              <p:cNvSpPr/>
              <p:nvPr/>
            </p:nvSpPr>
            <p:spPr>
              <a:xfrm>
                <a:off x="788563" y="402181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" name="Google Shape;434;p8"/>
              <p:cNvSpPr/>
              <p:nvPr/>
            </p:nvSpPr>
            <p:spPr>
              <a:xfrm>
                <a:off x="788563" y="441780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" name="Google Shape;435;p8"/>
              <p:cNvSpPr/>
              <p:nvPr/>
            </p:nvSpPr>
            <p:spPr>
              <a:xfrm>
                <a:off x="788563" y="4813800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" name="Google Shape;436;p8"/>
              <p:cNvSpPr/>
              <p:nvPr/>
            </p:nvSpPr>
            <p:spPr>
              <a:xfrm>
                <a:off x="1382263" y="322983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" name="Google Shape;437;p8"/>
              <p:cNvSpPr/>
              <p:nvPr/>
            </p:nvSpPr>
            <p:spPr>
              <a:xfrm>
                <a:off x="1382263" y="362582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" name="Google Shape;438;p8"/>
              <p:cNvSpPr/>
              <p:nvPr/>
            </p:nvSpPr>
            <p:spPr>
              <a:xfrm>
                <a:off x="1382263" y="402181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" name="Google Shape;439;p8"/>
              <p:cNvSpPr/>
              <p:nvPr/>
            </p:nvSpPr>
            <p:spPr>
              <a:xfrm>
                <a:off x="1382263" y="441780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0" name="Google Shape;440;p8"/>
              <p:cNvSpPr/>
              <p:nvPr/>
            </p:nvSpPr>
            <p:spPr>
              <a:xfrm>
                <a:off x="1382263" y="4813800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41" name="Google Shape;441;p8"/>
            <p:cNvGrpSpPr/>
            <p:nvPr/>
          </p:nvGrpSpPr>
          <p:grpSpPr>
            <a:xfrm>
              <a:off x="7833366" y="3724583"/>
              <a:ext cx="878925" cy="878925"/>
              <a:chOff x="7833100" y="3857688"/>
              <a:chExt cx="745800" cy="745800"/>
            </a:xfrm>
          </p:grpSpPr>
          <p:sp>
            <p:nvSpPr>
              <p:cNvPr id="442" name="Google Shape;442;p8"/>
              <p:cNvSpPr/>
              <p:nvPr/>
            </p:nvSpPr>
            <p:spPr>
              <a:xfrm>
                <a:off x="7833100" y="3857688"/>
                <a:ext cx="593400" cy="593400"/>
              </a:xfrm>
              <a:prstGeom prst="rect">
                <a:avLst/>
              </a:prstGeom>
              <a:noFill/>
              <a:ln w="19050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" name="Google Shape;443;p8"/>
              <p:cNvSpPr/>
              <p:nvPr/>
            </p:nvSpPr>
            <p:spPr>
              <a:xfrm>
                <a:off x="7985500" y="4010088"/>
                <a:ext cx="593400" cy="5934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44" name="Google Shape;444;p8"/>
            <p:cNvSpPr/>
            <p:nvPr/>
          </p:nvSpPr>
          <p:spPr>
            <a:xfrm>
              <a:off x="398950" y="3882375"/>
              <a:ext cx="2199000" cy="8106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45" name="Google Shape;445;p8"/>
            <p:cNvGrpSpPr/>
            <p:nvPr/>
          </p:nvGrpSpPr>
          <p:grpSpPr>
            <a:xfrm>
              <a:off x="398959" y="2807837"/>
              <a:ext cx="1109152" cy="1666031"/>
              <a:chOff x="2225863" y="2465300"/>
              <a:chExt cx="505700" cy="759600"/>
            </a:xfrm>
          </p:grpSpPr>
          <p:sp>
            <p:nvSpPr>
              <p:cNvPr id="446" name="Google Shape;446;p8"/>
              <p:cNvSpPr/>
              <p:nvPr/>
            </p:nvSpPr>
            <p:spPr>
              <a:xfrm>
                <a:off x="2225863" y="2465300"/>
                <a:ext cx="505700" cy="759600"/>
              </a:xfrm>
              <a:custGeom>
                <a:avLst/>
                <a:gdLst/>
                <a:ahLst/>
                <a:cxnLst/>
                <a:rect l="l" t="t" r="r" b="b"/>
                <a:pathLst>
                  <a:path w="20228" h="30384" extrusionOk="0">
                    <a:moveTo>
                      <a:pt x="19838" y="0"/>
                    </a:moveTo>
                    <a:cubicBezTo>
                      <a:pt x="19834" y="0"/>
                      <a:pt x="19829" y="4"/>
                      <a:pt x="19824" y="10"/>
                    </a:cubicBezTo>
                    <a:lnTo>
                      <a:pt x="0" y="4463"/>
                    </a:lnTo>
                    <a:lnTo>
                      <a:pt x="16252" y="30383"/>
                    </a:lnTo>
                    <a:cubicBezTo>
                      <a:pt x="16252" y="30383"/>
                      <a:pt x="20228" y="0"/>
                      <a:pt x="198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" name="Google Shape;447;p8"/>
              <p:cNvSpPr/>
              <p:nvPr/>
            </p:nvSpPr>
            <p:spPr>
              <a:xfrm>
                <a:off x="2666988" y="2475975"/>
                <a:ext cx="40800" cy="169975"/>
              </a:xfrm>
              <a:custGeom>
                <a:avLst/>
                <a:gdLst/>
                <a:ahLst/>
                <a:cxnLst/>
                <a:rect l="l" t="t" r="r" b="b"/>
                <a:pathLst>
                  <a:path w="1632" h="6799" extrusionOk="0">
                    <a:moveTo>
                      <a:pt x="310" y="0"/>
                    </a:moveTo>
                    <a:lnTo>
                      <a:pt x="0" y="72"/>
                    </a:lnTo>
                    <a:lnTo>
                      <a:pt x="1512" y="6799"/>
                    </a:lnTo>
                    <a:cubicBezTo>
                      <a:pt x="1548" y="6477"/>
                      <a:pt x="1596" y="6156"/>
                      <a:pt x="1631" y="5834"/>
                    </a:cubicBezTo>
                    <a:lnTo>
                      <a:pt x="31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" name="Google Shape;448;p8"/>
              <p:cNvSpPr/>
              <p:nvPr/>
            </p:nvSpPr>
            <p:spPr>
              <a:xfrm>
                <a:off x="2615788" y="2487575"/>
                <a:ext cx="73250" cy="314050"/>
              </a:xfrm>
              <a:custGeom>
                <a:avLst/>
                <a:gdLst/>
                <a:ahLst/>
                <a:cxnLst/>
                <a:rect l="l" t="t" r="r" b="b"/>
                <a:pathLst>
                  <a:path w="2930" h="12562" extrusionOk="0">
                    <a:moveTo>
                      <a:pt x="310" y="0"/>
                    </a:moveTo>
                    <a:lnTo>
                      <a:pt x="0" y="72"/>
                    </a:lnTo>
                    <a:lnTo>
                      <a:pt x="2810" y="12561"/>
                    </a:lnTo>
                    <a:cubicBezTo>
                      <a:pt x="2846" y="12252"/>
                      <a:pt x="2894" y="11930"/>
                      <a:pt x="2929" y="11609"/>
                    </a:cubicBezTo>
                    <a:lnTo>
                      <a:pt x="31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" name="Google Shape;449;p8"/>
              <p:cNvSpPr/>
              <p:nvPr/>
            </p:nvSpPr>
            <p:spPr>
              <a:xfrm>
                <a:off x="2564588" y="2498875"/>
                <a:ext cx="105100" cy="456350"/>
              </a:xfrm>
              <a:custGeom>
                <a:avLst/>
                <a:gdLst/>
                <a:ahLst/>
                <a:cxnLst/>
                <a:rect l="l" t="t" r="r" b="b"/>
                <a:pathLst>
                  <a:path w="4204" h="18254" extrusionOk="0">
                    <a:moveTo>
                      <a:pt x="322" y="1"/>
                    </a:moveTo>
                    <a:lnTo>
                      <a:pt x="0" y="72"/>
                    </a:lnTo>
                    <a:lnTo>
                      <a:pt x="4084" y="18253"/>
                    </a:lnTo>
                    <a:cubicBezTo>
                      <a:pt x="4132" y="17944"/>
                      <a:pt x="4168" y="17634"/>
                      <a:pt x="4203" y="17312"/>
                    </a:cubicBez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" name="Google Shape;450;p8"/>
              <p:cNvSpPr/>
              <p:nvPr/>
            </p:nvSpPr>
            <p:spPr>
              <a:xfrm>
                <a:off x="2513388" y="2510500"/>
                <a:ext cx="136950" cy="597400"/>
              </a:xfrm>
              <a:custGeom>
                <a:avLst/>
                <a:gdLst/>
                <a:ahLst/>
                <a:cxnLst/>
                <a:rect l="l" t="t" r="r" b="b"/>
                <a:pathLst>
                  <a:path w="5478" h="23896" extrusionOk="0">
                    <a:moveTo>
                      <a:pt x="322" y="0"/>
                    </a:moveTo>
                    <a:lnTo>
                      <a:pt x="1" y="72"/>
                    </a:lnTo>
                    <a:lnTo>
                      <a:pt x="5358" y="23896"/>
                    </a:lnTo>
                    <a:cubicBezTo>
                      <a:pt x="5394" y="23586"/>
                      <a:pt x="5442" y="23277"/>
                      <a:pt x="5477" y="22955"/>
                    </a:cubicBezTo>
                    <a:lnTo>
                      <a:pt x="32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" name="Google Shape;451;p8"/>
              <p:cNvSpPr/>
              <p:nvPr/>
            </p:nvSpPr>
            <p:spPr>
              <a:xfrm>
                <a:off x="2462188" y="2522100"/>
                <a:ext cx="163750" cy="692975"/>
              </a:xfrm>
              <a:custGeom>
                <a:avLst/>
                <a:gdLst/>
                <a:ahLst/>
                <a:cxnLst/>
                <a:rect l="l" t="t" r="r" b="b"/>
                <a:pathLst>
                  <a:path w="6550" h="27719" extrusionOk="0">
                    <a:moveTo>
                      <a:pt x="322" y="1"/>
                    </a:moveTo>
                    <a:lnTo>
                      <a:pt x="1" y="72"/>
                    </a:lnTo>
                    <a:lnTo>
                      <a:pt x="6037" y="26897"/>
                    </a:lnTo>
                    <a:lnTo>
                      <a:pt x="6549" y="27718"/>
                    </a:ln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" name="Google Shape;452;p8"/>
              <p:cNvSpPr/>
              <p:nvPr/>
            </p:nvSpPr>
            <p:spPr>
              <a:xfrm>
                <a:off x="2410988" y="2533400"/>
                <a:ext cx="131300" cy="548025"/>
              </a:xfrm>
              <a:custGeom>
                <a:avLst/>
                <a:gdLst/>
                <a:ahLst/>
                <a:cxnLst/>
                <a:rect l="l" t="t" r="r" b="b"/>
                <a:pathLst>
                  <a:path w="5252" h="21921" extrusionOk="0">
                    <a:moveTo>
                      <a:pt x="322" y="1"/>
                    </a:moveTo>
                    <a:lnTo>
                      <a:pt x="1" y="72"/>
                    </a:lnTo>
                    <a:lnTo>
                      <a:pt x="4728" y="21099"/>
                    </a:lnTo>
                    <a:lnTo>
                      <a:pt x="5252" y="21920"/>
                    </a:ln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" name="Google Shape;453;p8"/>
              <p:cNvSpPr/>
              <p:nvPr/>
            </p:nvSpPr>
            <p:spPr>
              <a:xfrm>
                <a:off x="2359788" y="2545025"/>
                <a:ext cx="98550" cy="402750"/>
              </a:xfrm>
              <a:custGeom>
                <a:avLst/>
                <a:gdLst/>
                <a:ahLst/>
                <a:cxnLst/>
                <a:rect l="l" t="t" r="r" b="b"/>
                <a:pathLst>
                  <a:path w="3942" h="16110" extrusionOk="0">
                    <a:moveTo>
                      <a:pt x="322" y="0"/>
                    </a:moveTo>
                    <a:lnTo>
                      <a:pt x="1" y="72"/>
                    </a:lnTo>
                    <a:lnTo>
                      <a:pt x="3430" y="15288"/>
                    </a:lnTo>
                    <a:lnTo>
                      <a:pt x="3942" y="16109"/>
                    </a:lnTo>
                    <a:lnTo>
                      <a:pt x="32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" name="Google Shape;454;p8"/>
              <p:cNvSpPr/>
              <p:nvPr/>
            </p:nvSpPr>
            <p:spPr>
              <a:xfrm>
                <a:off x="2308613" y="2556625"/>
                <a:ext cx="65800" cy="257500"/>
              </a:xfrm>
              <a:custGeom>
                <a:avLst/>
                <a:gdLst/>
                <a:ahLst/>
                <a:cxnLst/>
                <a:rect l="l" t="t" r="r" b="b"/>
                <a:pathLst>
                  <a:path w="2632" h="10300" extrusionOk="0">
                    <a:moveTo>
                      <a:pt x="322" y="1"/>
                    </a:moveTo>
                    <a:lnTo>
                      <a:pt x="0" y="72"/>
                    </a:lnTo>
                    <a:lnTo>
                      <a:pt x="2119" y="9478"/>
                    </a:lnTo>
                    <a:lnTo>
                      <a:pt x="2631" y="10300"/>
                    </a:ln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" name="Google Shape;455;p8"/>
              <p:cNvSpPr/>
              <p:nvPr/>
            </p:nvSpPr>
            <p:spPr>
              <a:xfrm>
                <a:off x="2257713" y="2567950"/>
                <a:ext cx="33050" cy="112525"/>
              </a:xfrm>
              <a:custGeom>
                <a:avLst/>
                <a:gdLst/>
                <a:ahLst/>
                <a:cxnLst/>
                <a:rect l="l" t="t" r="r" b="b"/>
                <a:pathLst>
                  <a:path w="1322" h="4501" extrusionOk="0">
                    <a:moveTo>
                      <a:pt x="310" y="0"/>
                    </a:moveTo>
                    <a:lnTo>
                      <a:pt x="0" y="72"/>
                    </a:lnTo>
                    <a:lnTo>
                      <a:pt x="810" y="3679"/>
                    </a:lnTo>
                    <a:lnTo>
                      <a:pt x="1322" y="4501"/>
                    </a:lnTo>
                    <a:lnTo>
                      <a:pt x="31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56" name="Google Shape;456;p8"/>
            <p:cNvSpPr/>
            <p:nvPr/>
          </p:nvSpPr>
          <p:spPr>
            <a:xfrm>
              <a:off x="6513300" y="367350"/>
              <a:ext cx="2199000" cy="810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57" name="Google Shape;457;p8"/>
            <p:cNvGrpSpPr/>
            <p:nvPr/>
          </p:nvGrpSpPr>
          <p:grpSpPr>
            <a:xfrm rot="10800000">
              <a:off x="6104110" y="739135"/>
              <a:ext cx="878906" cy="613846"/>
              <a:chOff x="5059762" y="4251410"/>
              <a:chExt cx="766800" cy="535549"/>
            </a:xfrm>
          </p:grpSpPr>
          <p:sp>
            <p:nvSpPr>
              <p:cNvPr id="458" name="Google Shape;458;p8"/>
              <p:cNvSpPr/>
              <p:nvPr/>
            </p:nvSpPr>
            <p:spPr>
              <a:xfrm>
                <a:off x="5524244" y="4251410"/>
                <a:ext cx="302318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2" h="8648" extrusionOk="0">
                    <a:moveTo>
                      <a:pt x="821" y="0"/>
                    </a:moveTo>
                    <a:cubicBezTo>
                      <a:pt x="654" y="0"/>
                      <a:pt x="486" y="55"/>
                      <a:pt x="346" y="170"/>
                    </a:cubicBezTo>
                    <a:cubicBezTo>
                      <a:pt x="167" y="313"/>
                      <a:pt x="84" y="527"/>
                      <a:pt x="84" y="742"/>
                    </a:cubicBezTo>
                    <a:cubicBezTo>
                      <a:pt x="84" y="908"/>
                      <a:pt x="131" y="1075"/>
                      <a:pt x="250" y="1218"/>
                    </a:cubicBezTo>
                    <a:lnTo>
                      <a:pt x="3060" y="4623"/>
                    </a:lnTo>
                    <a:lnTo>
                      <a:pt x="298" y="7373"/>
                    </a:lnTo>
                    <a:cubicBezTo>
                      <a:pt x="12" y="7671"/>
                      <a:pt x="0" y="8135"/>
                      <a:pt x="298" y="8433"/>
                    </a:cubicBezTo>
                    <a:cubicBezTo>
                      <a:pt x="441" y="8576"/>
                      <a:pt x="631" y="8647"/>
                      <a:pt x="822" y="8647"/>
                    </a:cubicBezTo>
                    <a:cubicBezTo>
                      <a:pt x="1012" y="8647"/>
                      <a:pt x="1203" y="8576"/>
                      <a:pt x="1346" y="8433"/>
                    </a:cubicBezTo>
                    <a:lnTo>
                      <a:pt x="4584" y="5194"/>
                    </a:lnTo>
                    <a:cubicBezTo>
                      <a:pt x="4858" y="4933"/>
                      <a:pt x="4882" y="4492"/>
                      <a:pt x="4632" y="4206"/>
                    </a:cubicBezTo>
                    <a:lnTo>
                      <a:pt x="1393" y="265"/>
                    </a:lnTo>
                    <a:cubicBezTo>
                      <a:pt x="1246" y="91"/>
                      <a:pt x="1035" y="0"/>
                      <a:pt x="82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" name="Google Shape;459;p8"/>
              <p:cNvSpPr/>
              <p:nvPr/>
            </p:nvSpPr>
            <p:spPr>
              <a:xfrm>
                <a:off x="5291972" y="4251410"/>
                <a:ext cx="302380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3" h="8648" extrusionOk="0">
                    <a:moveTo>
                      <a:pt x="822" y="0"/>
                    </a:moveTo>
                    <a:cubicBezTo>
                      <a:pt x="655" y="0"/>
                      <a:pt x="487" y="55"/>
                      <a:pt x="346" y="170"/>
                    </a:cubicBezTo>
                    <a:cubicBezTo>
                      <a:pt x="168" y="313"/>
                      <a:pt x="72" y="527"/>
                      <a:pt x="72" y="742"/>
                    </a:cubicBezTo>
                    <a:cubicBezTo>
                      <a:pt x="72" y="908"/>
                      <a:pt x="132" y="1075"/>
                      <a:pt x="251" y="1218"/>
                    </a:cubicBezTo>
                    <a:lnTo>
                      <a:pt x="3061" y="4623"/>
                    </a:lnTo>
                    <a:lnTo>
                      <a:pt x="298" y="7373"/>
                    </a:lnTo>
                    <a:cubicBezTo>
                      <a:pt x="1" y="7671"/>
                      <a:pt x="1" y="8135"/>
                      <a:pt x="298" y="8433"/>
                    </a:cubicBezTo>
                    <a:cubicBezTo>
                      <a:pt x="441" y="8576"/>
                      <a:pt x="629" y="8647"/>
                      <a:pt x="818" y="8647"/>
                    </a:cubicBezTo>
                    <a:cubicBezTo>
                      <a:pt x="1007" y="8647"/>
                      <a:pt x="1197" y="8576"/>
                      <a:pt x="1346" y="8433"/>
                    </a:cubicBezTo>
                    <a:lnTo>
                      <a:pt x="4585" y="5194"/>
                    </a:lnTo>
                    <a:cubicBezTo>
                      <a:pt x="4859" y="4933"/>
                      <a:pt x="4882" y="4492"/>
                      <a:pt x="4632" y="4206"/>
                    </a:cubicBezTo>
                    <a:lnTo>
                      <a:pt x="1394" y="265"/>
                    </a:lnTo>
                    <a:cubicBezTo>
                      <a:pt x="1247" y="91"/>
                      <a:pt x="1035" y="0"/>
                      <a:pt x="82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" name="Google Shape;460;p8"/>
              <p:cNvSpPr/>
              <p:nvPr/>
            </p:nvSpPr>
            <p:spPr>
              <a:xfrm>
                <a:off x="5059762" y="4251410"/>
                <a:ext cx="302318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2" h="8648" extrusionOk="0">
                    <a:moveTo>
                      <a:pt x="821" y="0"/>
                    </a:moveTo>
                    <a:cubicBezTo>
                      <a:pt x="655" y="0"/>
                      <a:pt x="486" y="55"/>
                      <a:pt x="346" y="170"/>
                    </a:cubicBezTo>
                    <a:cubicBezTo>
                      <a:pt x="167" y="313"/>
                      <a:pt x="72" y="527"/>
                      <a:pt x="72" y="742"/>
                    </a:cubicBezTo>
                    <a:cubicBezTo>
                      <a:pt x="72" y="908"/>
                      <a:pt x="131" y="1075"/>
                      <a:pt x="238" y="1218"/>
                    </a:cubicBezTo>
                    <a:lnTo>
                      <a:pt x="3060" y="4623"/>
                    </a:lnTo>
                    <a:lnTo>
                      <a:pt x="298" y="7373"/>
                    </a:lnTo>
                    <a:cubicBezTo>
                      <a:pt x="0" y="7671"/>
                      <a:pt x="0" y="8135"/>
                      <a:pt x="298" y="8433"/>
                    </a:cubicBezTo>
                    <a:cubicBezTo>
                      <a:pt x="441" y="8576"/>
                      <a:pt x="628" y="8647"/>
                      <a:pt x="817" y="8647"/>
                    </a:cubicBezTo>
                    <a:cubicBezTo>
                      <a:pt x="1006" y="8647"/>
                      <a:pt x="1197" y="8576"/>
                      <a:pt x="1346" y="8433"/>
                    </a:cubicBezTo>
                    <a:lnTo>
                      <a:pt x="4584" y="5194"/>
                    </a:lnTo>
                    <a:cubicBezTo>
                      <a:pt x="4858" y="4933"/>
                      <a:pt x="4882" y="4492"/>
                      <a:pt x="4632" y="4206"/>
                    </a:cubicBezTo>
                    <a:lnTo>
                      <a:pt x="1393" y="265"/>
                    </a:lnTo>
                    <a:cubicBezTo>
                      <a:pt x="1246" y="91"/>
                      <a:pt x="1035" y="0"/>
                      <a:pt x="82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61" name="Google Shape;461;p8"/>
            <p:cNvGrpSpPr/>
            <p:nvPr/>
          </p:nvGrpSpPr>
          <p:grpSpPr>
            <a:xfrm>
              <a:off x="3488114" y="471527"/>
              <a:ext cx="393777" cy="393777"/>
              <a:chOff x="4028163" y="2251525"/>
              <a:chExt cx="82475" cy="82475"/>
            </a:xfrm>
          </p:grpSpPr>
          <p:sp>
            <p:nvSpPr>
              <p:cNvPr id="462" name="Google Shape;462;p8"/>
              <p:cNvSpPr/>
              <p:nvPr/>
            </p:nvSpPr>
            <p:spPr>
              <a:xfrm>
                <a:off x="4028163" y="2251525"/>
                <a:ext cx="82475" cy="82475"/>
              </a:xfrm>
              <a:custGeom>
                <a:avLst/>
                <a:gdLst/>
                <a:ahLst/>
                <a:cxnLst/>
                <a:rect l="l" t="t" r="r" b="b"/>
                <a:pathLst>
                  <a:path w="3299" h="3299" extrusionOk="0">
                    <a:moveTo>
                      <a:pt x="2656" y="1"/>
                    </a:moveTo>
                    <a:lnTo>
                      <a:pt x="1" y="2668"/>
                    </a:lnTo>
                    <a:lnTo>
                      <a:pt x="632" y="3299"/>
                    </a:lnTo>
                    <a:lnTo>
                      <a:pt x="3299" y="644"/>
                    </a:lnTo>
                    <a:lnTo>
                      <a:pt x="265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" name="Google Shape;463;p8"/>
              <p:cNvSpPr/>
              <p:nvPr/>
            </p:nvSpPr>
            <p:spPr>
              <a:xfrm>
                <a:off x="4028163" y="2251525"/>
                <a:ext cx="82475" cy="82475"/>
              </a:xfrm>
              <a:custGeom>
                <a:avLst/>
                <a:gdLst/>
                <a:ahLst/>
                <a:cxnLst/>
                <a:rect l="l" t="t" r="r" b="b"/>
                <a:pathLst>
                  <a:path w="3299" h="3299" extrusionOk="0">
                    <a:moveTo>
                      <a:pt x="632" y="1"/>
                    </a:moveTo>
                    <a:lnTo>
                      <a:pt x="1" y="644"/>
                    </a:lnTo>
                    <a:lnTo>
                      <a:pt x="2656" y="3299"/>
                    </a:lnTo>
                    <a:lnTo>
                      <a:pt x="3299" y="2668"/>
                    </a:lnTo>
                    <a:lnTo>
                      <a:pt x="63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64" name="Google Shape;464;p8"/>
            <p:cNvGrpSpPr/>
            <p:nvPr/>
          </p:nvGrpSpPr>
          <p:grpSpPr>
            <a:xfrm rot="5400000">
              <a:off x="5400611" y="3660663"/>
              <a:ext cx="267174" cy="1422379"/>
              <a:chOff x="2277938" y="3169500"/>
              <a:chExt cx="76825" cy="409000"/>
            </a:xfrm>
          </p:grpSpPr>
          <p:sp>
            <p:nvSpPr>
              <p:cNvPr id="465" name="Google Shape;465;p8"/>
              <p:cNvSpPr/>
              <p:nvPr/>
            </p:nvSpPr>
            <p:spPr>
              <a:xfrm>
                <a:off x="2297288" y="3183800"/>
                <a:ext cx="57475" cy="57450"/>
              </a:xfrm>
              <a:custGeom>
                <a:avLst/>
                <a:gdLst/>
                <a:ahLst/>
                <a:cxnLst/>
                <a:rect l="l" t="t" r="r" b="b"/>
                <a:pathLst>
                  <a:path w="2299" h="2298" extrusionOk="0">
                    <a:moveTo>
                      <a:pt x="1144" y="0"/>
                    </a:moveTo>
                    <a:cubicBezTo>
                      <a:pt x="513" y="0"/>
                      <a:pt x="1" y="512"/>
                      <a:pt x="1" y="1143"/>
                    </a:cubicBezTo>
                    <a:cubicBezTo>
                      <a:pt x="1" y="1786"/>
                      <a:pt x="513" y="2298"/>
                      <a:pt x="1144" y="2298"/>
                    </a:cubicBezTo>
                    <a:cubicBezTo>
                      <a:pt x="1787" y="2298"/>
                      <a:pt x="2299" y="1786"/>
                      <a:pt x="2299" y="1143"/>
                    </a:cubicBezTo>
                    <a:cubicBezTo>
                      <a:pt x="2299" y="512"/>
                      <a:pt x="1787" y="0"/>
                      <a:pt x="114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" name="Google Shape;466;p8"/>
              <p:cNvSpPr/>
              <p:nvPr/>
            </p:nvSpPr>
            <p:spPr>
              <a:xfrm>
                <a:off x="2297288" y="3296000"/>
                <a:ext cx="57475" cy="57775"/>
              </a:xfrm>
              <a:custGeom>
                <a:avLst/>
                <a:gdLst/>
                <a:ahLst/>
                <a:cxnLst/>
                <a:rect l="l" t="t" r="r" b="b"/>
                <a:pathLst>
                  <a:path w="2299" h="2311" extrusionOk="0">
                    <a:moveTo>
                      <a:pt x="1144" y="1"/>
                    </a:moveTo>
                    <a:cubicBezTo>
                      <a:pt x="513" y="1"/>
                      <a:pt x="1" y="513"/>
                      <a:pt x="1" y="1156"/>
                    </a:cubicBezTo>
                    <a:cubicBezTo>
                      <a:pt x="1" y="1787"/>
                      <a:pt x="513" y="2311"/>
                      <a:pt x="1144" y="2311"/>
                    </a:cubicBezTo>
                    <a:cubicBezTo>
                      <a:pt x="1787" y="2311"/>
                      <a:pt x="2299" y="1787"/>
                      <a:pt x="2299" y="1156"/>
                    </a:cubicBezTo>
                    <a:cubicBezTo>
                      <a:pt x="2299" y="513"/>
                      <a:pt x="1787" y="1"/>
                      <a:pt x="114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" name="Google Shape;467;p8"/>
              <p:cNvSpPr/>
              <p:nvPr/>
            </p:nvSpPr>
            <p:spPr>
              <a:xfrm>
                <a:off x="2297288" y="3408525"/>
                <a:ext cx="57475" cy="57475"/>
              </a:xfrm>
              <a:custGeom>
                <a:avLst/>
                <a:gdLst/>
                <a:ahLst/>
                <a:cxnLst/>
                <a:rect l="l" t="t" r="r" b="b"/>
                <a:pathLst>
                  <a:path w="2299" h="2299" extrusionOk="0">
                    <a:moveTo>
                      <a:pt x="1144" y="0"/>
                    </a:moveTo>
                    <a:cubicBezTo>
                      <a:pt x="513" y="0"/>
                      <a:pt x="1" y="512"/>
                      <a:pt x="1" y="1143"/>
                    </a:cubicBezTo>
                    <a:cubicBezTo>
                      <a:pt x="1" y="1786"/>
                      <a:pt x="513" y="2298"/>
                      <a:pt x="1144" y="2298"/>
                    </a:cubicBezTo>
                    <a:cubicBezTo>
                      <a:pt x="1787" y="2298"/>
                      <a:pt x="2299" y="1786"/>
                      <a:pt x="2299" y="1143"/>
                    </a:cubicBezTo>
                    <a:cubicBezTo>
                      <a:pt x="2299" y="512"/>
                      <a:pt x="1787" y="0"/>
                      <a:pt x="114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" name="Google Shape;468;p8"/>
              <p:cNvSpPr/>
              <p:nvPr/>
            </p:nvSpPr>
            <p:spPr>
              <a:xfrm>
                <a:off x="2297288" y="3520725"/>
                <a:ext cx="57475" cy="57775"/>
              </a:xfrm>
              <a:custGeom>
                <a:avLst/>
                <a:gdLst/>
                <a:ahLst/>
                <a:cxnLst/>
                <a:rect l="l" t="t" r="r" b="b"/>
                <a:pathLst>
                  <a:path w="2299" h="2311" extrusionOk="0">
                    <a:moveTo>
                      <a:pt x="1144" y="1"/>
                    </a:moveTo>
                    <a:cubicBezTo>
                      <a:pt x="513" y="1"/>
                      <a:pt x="1" y="513"/>
                      <a:pt x="1" y="1156"/>
                    </a:cubicBezTo>
                    <a:cubicBezTo>
                      <a:pt x="1" y="1787"/>
                      <a:pt x="513" y="2311"/>
                      <a:pt x="1144" y="2311"/>
                    </a:cubicBezTo>
                    <a:cubicBezTo>
                      <a:pt x="1787" y="2311"/>
                      <a:pt x="2299" y="1787"/>
                      <a:pt x="2299" y="1156"/>
                    </a:cubicBezTo>
                    <a:cubicBezTo>
                      <a:pt x="2299" y="513"/>
                      <a:pt x="1787" y="1"/>
                      <a:pt x="1144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" name="Google Shape;469;p8"/>
              <p:cNvSpPr/>
              <p:nvPr/>
            </p:nvSpPr>
            <p:spPr>
              <a:xfrm>
                <a:off x="2277938" y="3169500"/>
                <a:ext cx="57775" cy="57475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2299" extrusionOk="0">
                    <a:moveTo>
                      <a:pt x="1156" y="1"/>
                    </a:moveTo>
                    <a:cubicBezTo>
                      <a:pt x="525" y="1"/>
                      <a:pt x="1" y="513"/>
                      <a:pt x="1" y="1144"/>
                    </a:cubicBezTo>
                    <a:cubicBezTo>
                      <a:pt x="1" y="1787"/>
                      <a:pt x="525" y="2298"/>
                      <a:pt x="1156" y="2298"/>
                    </a:cubicBezTo>
                    <a:cubicBezTo>
                      <a:pt x="1799" y="2298"/>
                      <a:pt x="2311" y="1787"/>
                      <a:pt x="2311" y="1144"/>
                    </a:cubicBezTo>
                    <a:cubicBezTo>
                      <a:pt x="2311" y="513"/>
                      <a:pt x="1799" y="1"/>
                      <a:pt x="115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0" name="Google Shape;470;p8"/>
              <p:cNvSpPr/>
              <p:nvPr/>
            </p:nvSpPr>
            <p:spPr>
              <a:xfrm>
                <a:off x="2277938" y="3281725"/>
                <a:ext cx="57775" cy="57775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2311" extrusionOk="0">
                    <a:moveTo>
                      <a:pt x="1156" y="0"/>
                    </a:moveTo>
                    <a:cubicBezTo>
                      <a:pt x="525" y="0"/>
                      <a:pt x="1" y="512"/>
                      <a:pt x="1" y="1155"/>
                    </a:cubicBezTo>
                    <a:cubicBezTo>
                      <a:pt x="1" y="1786"/>
                      <a:pt x="525" y="2310"/>
                      <a:pt x="1156" y="2310"/>
                    </a:cubicBezTo>
                    <a:cubicBezTo>
                      <a:pt x="1799" y="2310"/>
                      <a:pt x="2311" y="1786"/>
                      <a:pt x="2311" y="1155"/>
                    </a:cubicBezTo>
                    <a:cubicBezTo>
                      <a:pt x="2311" y="512"/>
                      <a:pt x="1799" y="0"/>
                      <a:pt x="115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1" name="Google Shape;471;p8"/>
              <p:cNvSpPr/>
              <p:nvPr/>
            </p:nvSpPr>
            <p:spPr>
              <a:xfrm>
                <a:off x="2277938" y="3394225"/>
                <a:ext cx="57775" cy="57475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2299" extrusionOk="0">
                    <a:moveTo>
                      <a:pt x="1156" y="1"/>
                    </a:moveTo>
                    <a:cubicBezTo>
                      <a:pt x="525" y="1"/>
                      <a:pt x="1" y="513"/>
                      <a:pt x="1" y="1144"/>
                    </a:cubicBezTo>
                    <a:cubicBezTo>
                      <a:pt x="1" y="1787"/>
                      <a:pt x="525" y="2299"/>
                      <a:pt x="1156" y="2299"/>
                    </a:cubicBezTo>
                    <a:cubicBezTo>
                      <a:pt x="1799" y="2299"/>
                      <a:pt x="2311" y="1787"/>
                      <a:pt x="2311" y="1144"/>
                    </a:cubicBezTo>
                    <a:cubicBezTo>
                      <a:pt x="2311" y="513"/>
                      <a:pt x="1799" y="1"/>
                      <a:pt x="115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" name="Google Shape;472;p8"/>
              <p:cNvSpPr/>
              <p:nvPr/>
            </p:nvSpPr>
            <p:spPr>
              <a:xfrm>
                <a:off x="2277938" y="3506450"/>
                <a:ext cx="57775" cy="57775"/>
              </a:xfrm>
              <a:custGeom>
                <a:avLst/>
                <a:gdLst/>
                <a:ahLst/>
                <a:cxnLst/>
                <a:rect l="l" t="t" r="r" b="b"/>
                <a:pathLst>
                  <a:path w="2311" h="2311" extrusionOk="0">
                    <a:moveTo>
                      <a:pt x="1156" y="0"/>
                    </a:moveTo>
                    <a:cubicBezTo>
                      <a:pt x="525" y="0"/>
                      <a:pt x="1" y="512"/>
                      <a:pt x="1" y="1155"/>
                    </a:cubicBezTo>
                    <a:cubicBezTo>
                      <a:pt x="1" y="1786"/>
                      <a:pt x="525" y="2310"/>
                      <a:pt x="1156" y="2310"/>
                    </a:cubicBezTo>
                    <a:cubicBezTo>
                      <a:pt x="1799" y="2310"/>
                      <a:pt x="2311" y="1786"/>
                      <a:pt x="2311" y="1155"/>
                    </a:cubicBezTo>
                    <a:cubicBezTo>
                      <a:pt x="2311" y="512"/>
                      <a:pt x="1799" y="0"/>
                      <a:pt x="115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4" name="Google Shape;474;p9"/>
          <p:cNvGrpSpPr/>
          <p:nvPr/>
        </p:nvGrpSpPr>
        <p:grpSpPr>
          <a:xfrm>
            <a:off x="-99500" y="0"/>
            <a:ext cx="9280299" cy="5143438"/>
            <a:chOff x="-99500" y="0"/>
            <a:chExt cx="9280299" cy="5143438"/>
          </a:xfrm>
        </p:grpSpPr>
        <p:sp>
          <p:nvSpPr>
            <p:cNvPr id="475" name="Google Shape;475;p9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9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9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9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9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9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9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9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9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9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9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9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9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9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9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9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9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9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9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9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9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9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9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9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9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9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9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9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9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9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9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9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9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9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9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9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9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9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9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9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9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9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9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8" name="Google Shape;518;p9"/>
          <p:cNvSpPr txBox="1">
            <a:spLocks noGrp="1"/>
          </p:cNvSpPr>
          <p:nvPr>
            <p:ph type="title"/>
          </p:nvPr>
        </p:nvSpPr>
        <p:spPr>
          <a:xfrm>
            <a:off x="2527950" y="1729950"/>
            <a:ext cx="4088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19" name="Google Shape;519;p9"/>
          <p:cNvSpPr txBox="1">
            <a:spLocks noGrp="1"/>
          </p:cNvSpPr>
          <p:nvPr>
            <p:ph type="subTitle" idx="1"/>
          </p:nvPr>
        </p:nvSpPr>
        <p:spPr>
          <a:xfrm>
            <a:off x="1718100" y="2765425"/>
            <a:ext cx="5707800" cy="10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520" name="Google Shape;520;p9"/>
          <p:cNvGrpSpPr/>
          <p:nvPr/>
        </p:nvGrpSpPr>
        <p:grpSpPr>
          <a:xfrm>
            <a:off x="-55250" y="55335"/>
            <a:ext cx="9236050" cy="4944915"/>
            <a:chOff x="-55250" y="55335"/>
            <a:chExt cx="9236050" cy="4944915"/>
          </a:xfrm>
        </p:grpSpPr>
        <p:sp>
          <p:nvSpPr>
            <p:cNvPr id="521" name="Google Shape;521;p9"/>
            <p:cNvSpPr/>
            <p:nvPr/>
          </p:nvSpPr>
          <p:spPr>
            <a:xfrm>
              <a:off x="7902500" y="1354000"/>
              <a:ext cx="1278300" cy="2877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9"/>
            <p:cNvSpPr/>
            <p:nvPr/>
          </p:nvSpPr>
          <p:spPr>
            <a:xfrm>
              <a:off x="7560950" y="3735000"/>
              <a:ext cx="1222500" cy="1222500"/>
            </a:xfrm>
            <a:prstGeom prst="donut">
              <a:avLst>
                <a:gd name="adj" fmla="val 25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23" name="Google Shape;523;p9"/>
            <p:cNvGrpSpPr/>
            <p:nvPr/>
          </p:nvGrpSpPr>
          <p:grpSpPr>
            <a:xfrm>
              <a:off x="6569673" y="508539"/>
              <a:ext cx="991282" cy="795625"/>
              <a:chOff x="5707045" y="2821600"/>
              <a:chExt cx="657480" cy="527708"/>
            </a:xfrm>
          </p:grpSpPr>
          <p:sp>
            <p:nvSpPr>
              <p:cNvPr id="524" name="Google Shape;524;p9"/>
              <p:cNvSpPr/>
              <p:nvPr/>
            </p:nvSpPr>
            <p:spPr>
              <a:xfrm>
                <a:off x="6236405" y="2821600"/>
                <a:ext cx="128119" cy="52770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7311" extrusionOk="0">
                    <a:moveTo>
                      <a:pt x="1" y="1"/>
                    </a:moveTo>
                    <a:lnTo>
                      <a:pt x="1" y="7311"/>
                    </a:lnTo>
                    <a:lnTo>
                      <a:pt x="1775" y="7311"/>
                    </a:lnTo>
                    <a:lnTo>
                      <a:pt x="1775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" name="Google Shape;525;p9"/>
              <p:cNvSpPr/>
              <p:nvPr/>
            </p:nvSpPr>
            <p:spPr>
              <a:xfrm>
                <a:off x="5971725" y="2821600"/>
                <a:ext cx="128119" cy="52770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7311" extrusionOk="0">
                    <a:moveTo>
                      <a:pt x="1" y="1"/>
                    </a:moveTo>
                    <a:lnTo>
                      <a:pt x="1" y="7311"/>
                    </a:lnTo>
                    <a:lnTo>
                      <a:pt x="1775" y="7311"/>
                    </a:lnTo>
                    <a:lnTo>
                      <a:pt x="1775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9"/>
              <p:cNvSpPr/>
              <p:nvPr/>
            </p:nvSpPr>
            <p:spPr>
              <a:xfrm>
                <a:off x="5707045" y="2821600"/>
                <a:ext cx="128986" cy="527708"/>
              </a:xfrm>
              <a:custGeom>
                <a:avLst/>
                <a:gdLst/>
                <a:ahLst/>
                <a:cxnLst/>
                <a:rect l="l" t="t" r="r" b="b"/>
                <a:pathLst>
                  <a:path w="1787" h="7311" extrusionOk="0">
                    <a:moveTo>
                      <a:pt x="0" y="1"/>
                    </a:moveTo>
                    <a:lnTo>
                      <a:pt x="0" y="7311"/>
                    </a:lnTo>
                    <a:lnTo>
                      <a:pt x="1786" y="7311"/>
                    </a:lnTo>
                    <a:lnTo>
                      <a:pt x="17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27" name="Google Shape;527;p9"/>
            <p:cNvGrpSpPr/>
            <p:nvPr/>
          </p:nvGrpSpPr>
          <p:grpSpPr>
            <a:xfrm>
              <a:off x="4670964" y="55335"/>
              <a:ext cx="802504" cy="795611"/>
              <a:chOff x="8199075" y="707526"/>
              <a:chExt cx="698498" cy="692498"/>
            </a:xfrm>
          </p:grpSpPr>
          <p:sp>
            <p:nvSpPr>
              <p:cNvPr id="528" name="Google Shape;528;p9"/>
              <p:cNvSpPr/>
              <p:nvPr/>
            </p:nvSpPr>
            <p:spPr>
              <a:xfrm>
                <a:off x="8323973" y="832424"/>
                <a:ext cx="573600" cy="5676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" name="Google Shape;529;p9"/>
              <p:cNvSpPr/>
              <p:nvPr/>
            </p:nvSpPr>
            <p:spPr>
              <a:xfrm>
                <a:off x="8199075" y="707526"/>
                <a:ext cx="573600" cy="5676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30" name="Google Shape;530;p9"/>
            <p:cNvSpPr/>
            <p:nvPr/>
          </p:nvSpPr>
          <p:spPr>
            <a:xfrm>
              <a:off x="-55250" y="578150"/>
              <a:ext cx="1095600" cy="16968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31" name="Google Shape;531;p9"/>
            <p:cNvGrpSpPr/>
            <p:nvPr/>
          </p:nvGrpSpPr>
          <p:grpSpPr>
            <a:xfrm rot="5400000">
              <a:off x="662345" y="123848"/>
              <a:ext cx="915709" cy="1183754"/>
              <a:chOff x="194863" y="3229838"/>
              <a:chExt cx="1354800" cy="1751375"/>
            </a:xfrm>
          </p:grpSpPr>
          <p:sp>
            <p:nvSpPr>
              <p:cNvPr id="532" name="Google Shape;532;p9"/>
              <p:cNvSpPr/>
              <p:nvPr/>
            </p:nvSpPr>
            <p:spPr>
              <a:xfrm>
                <a:off x="194863" y="3229850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9"/>
              <p:cNvSpPr/>
              <p:nvPr/>
            </p:nvSpPr>
            <p:spPr>
              <a:xfrm>
                <a:off x="194863" y="3625841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" name="Google Shape;534;p9"/>
              <p:cNvSpPr/>
              <p:nvPr/>
            </p:nvSpPr>
            <p:spPr>
              <a:xfrm>
                <a:off x="194863" y="4021831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" name="Google Shape;535;p9"/>
              <p:cNvSpPr/>
              <p:nvPr/>
            </p:nvSpPr>
            <p:spPr>
              <a:xfrm>
                <a:off x="194863" y="4417822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" name="Google Shape;536;p9"/>
              <p:cNvSpPr/>
              <p:nvPr/>
            </p:nvSpPr>
            <p:spPr>
              <a:xfrm>
                <a:off x="194863" y="4813813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9"/>
              <p:cNvSpPr/>
              <p:nvPr/>
            </p:nvSpPr>
            <p:spPr>
              <a:xfrm>
                <a:off x="788563" y="322983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9"/>
              <p:cNvSpPr/>
              <p:nvPr/>
            </p:nvSpPr>
            <p:spPr>
              <a:xfrm>
                <a:off x="788563" y="362582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9" name="Google Shape;539;p9"/>
              <p:cNvSpPr/>
              <p:nvPr/>
            </p:nvSpPr>
            <p:spPr>
              <a:xfrm>
                <a:off x="788563" y="402181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0" name="Google Shape;540;p9"/>
              <p:cNvSpPr/>
              <p:nvPr/>
            </p:nvSpPr>
            <p:spPr>
              <a:xfrm>
                <a:off x="788563" y="441780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9"/>
              <p:cNvSpPr/>
              <p:nvPr/>
            </p:nvSpPr>
            <p:spPr>
              <a:xfrm>
                <a:off x="788563" y="4813800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2" name="Google Shape;542;p9"/>
              <p:cNvSpPr/>
              <p:nvPr/>
            </p:nvSpPr>
            <p:spPr>
              <a:xfrm>
                <a:off x="1382263" y="322983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3" name="Google Shape;543;p9"/>
              <p:cNvSpPr/>
              <p:nvPr/>
            </p:nvSpPr>
            <p:spPr>
              <a:xfrm>
                <a:off x="1382263" y="3625828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4" name="Google Shape;544;p9"/>
              <p:cNvSpPr/>
              <p:nvPr/>
            </p:nvSpPr>
            <p:spPr>
              <a:xfrm>
                <a:off x="1382263" y="402181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9"/>
              <p:cNvSpPr/>
              <p:nvPr/>
            </p:nvSpPr>
            <p:spPr>
              <a:xfrm>
                <a:off x="1382263" y="4417809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6" name="Google Shape;546;p9"/>
              <p:cNvSpPr/>
              <p:nvPr/>
            </p:nvSpPr>
            <p:spPr>
              <a:xfrm>
                <a:off x="1382263" y="4813800"/>
                <a:ext cx="167400" cy="1674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47" name="Google Shape;547;p9"/>
            <p:cNvSpPr/>
            <p:nvPr/>
          </p:nvSpPr>
          <p:spPr>
            <a:xfrm rot="5400000">
              <a:off x="1358550" y="3693300"/>
              <a:ext cx="917100" cy="1696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48" name="Google Shape;548;p9"/>
            <p:cNvGrpSpPr/>
            <p:nvPr/>
          </p:nvGrpSpPr>
          <p:grpSpPr>
            <a:xfrm rot="5400000">
              <a:off x="974" y="3417044"/>
              <a:ext cx="1497006" cy="1498948"/>
              <a:chOff x="5623313" y="1574950"/>
              <a:chExt cx="720650" cy="721550"/>
            </a:xfrm>
          </p:grpSpPr>
          <p:sp>
            <p:nvSpPr>
              <p:cNvPr id="549" name="Google Shape;549;p9"/>
              <p:cNvSpPr/>
              <p:nvPr/>
            </p:nvSpPr>
            <p:spPr>
              <a:xfrm>
                <a:off x="5967688" y="1574950"/>
                <a:ext cx="309300" cy="150650"/>
              </a:xfrm>
              <a:custGeom>
                <a:avLst/>
                <a:gdLst/>
                <a:ahLst/>
                <a:cxnLst/>
                <a:rect l="l" t="t" r="r" b="b"/>
                <a:pathLst>
                  <a:path w="12372" h="6026" extrusionOk="0">
                    <a:moveTo>
                      <a:pt x="644" y="1"/>
                    </a:moveTo>
                    <a:cubicBezTo>
                      <a:pt x="429" y="1"/>
                      <a:pt x="215" y="13"/>
                      <a:pt x="1" y="25"/>
                    </a:cubicBezTo>
                    <a:lnTo>
                      <a:pt x="12371" y="6025"/>
                    </a:lnTo>
                    <a:cubicBezTo>
                      <a:pt x="11990" y="5490"/>
                      <a:pt x="11585" y="5002"/>
                      <a:pt x="11145" y="4525"/>
                    </a:cubicBezTo>
                    <a:lnTo>
                      <a:pt x="1941" y="60"/>
                    </a:lnTo>
                    <a:cubicBezTo>
                      <a:pt x="1513" y="25"/>
                      <a:pt x="1084" y="1"/>
                      <a:pt x="64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" name="Google Shape;550;p9"/>
              <p:cNvSpPr/>
              <p:nvPr/>
            </p:nvSpPr>
            <p:spPr>
              <a:xfrm>
                <a:off x="5859638" y="1588050"/>
                <a:ext cx="467350" cy="235775"/>
              </a:xfrm>
              <a:custGeom>
                <a:avLst/>
                <a:gdLst/>
                <a:ahLst/>
                <a:cxnLst/>
                <a:rect l="l" t="t" r="r" b="b"/>
                <a:pathLst>
                  <a:path w="18694" h="9431" extrusionOk="0">
                    <a:moveTo>
                      <a:pt x="1108" y="1"/>
                    </a:moveTo>
                    <a:cubicBezTo>
                      <a:pt x="739" y="108"/>
                      <a:pt x="358" y="227"/>
                      <a:pt x="1" y="358"/>
                    </a:cubicBezTo>
                    <a:lnTo>
                      <a:pt x="18693" y="9431"/>
                    </a:lnTo>
                    <a:cubicBezTo>
                      <a:pt x="18574" y="9061"/>
                      <a:pt x="18432" y="8692"/>
                      <a:pt x="18289" y="8335"/>
                    </a:cubicBezTo>
                    <a:lnTo>
                      <a:pt x="110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" name="Google Shape;551;p9"/>
              <p:cNvSpPr/>
              <p:nvPr/>
            </p:nvSpPr>
            <p:spPr>
              <a:xfrm>
                <a:off x="5784938" y="1622300"/>
                <a:ext cx="558425" cy="283675"/>
              </a:xfrm>
              <a:custGeom>
                <a:avLst/>
                <a:gdLst/>
                <a:ahLst/>
                <a:cxnLst/>
                <a:rect l="l" t="t" r="r" b="b"/>
                <a:pathLst>
                  <a:path w="22337" h="11347" extrusionOk="0">
                    <a:moveTo>
                      <a:pt x="810" y="0"/>
                    </a:moveTo>
                    <a:cubicBezTo>
                      <a:pt x="536" y="155"/>
                      <a:pt x="262" y="321"/>
                      <a:pt x="0" y="500"/>
                    </a:cubicBezTo>
                    <a:lnTo>
                      <a:pt x="22336" y="11347"/>
                    </a:lnTo>
                    <a:cubicBezTo>
                      <a:pt x="22313" y="11025"/>
                      <a:pt x="22277" y="10704"/>
                      <a:pt x="22229" y="10394"/>
                    </a:cubicBezTo>
                    <a:lnTo>
                      <a:pt x="81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2" name="Google Shape;552;p9"/>
              <p:cNvSpPr/>
              <p:nvPr/>
            </p:nvSpPr>
            <p:spPr>
              <a:xfrm>
                <a:off x="5728088" y="1666650"/>
                <a:ext cx="615875" cy="312550"/>
              </a:xfrm>
              <a:custGeom>
                <a:avLst/>
                <a:gdLst/>
                <a:ahLst/>
                <a:cxnLst/>
                <a:rect l="l" t="t" r="r" b="b"/>
                <a:pathLst>
                  <a:path w="24635" h="12502" extrusionOk="0">
                    <a:moveTo>
                      <a:pt x="631" y="0"/>
                    </a:moveTo>
                    <a:cubicBezTo>
                      <a:pt x="417" y="191"/>
                      <a:pt x="203" y="381"/>
                      <a:pt x="0" y="583"/>
                    </a:cubicBezTo>
                    <a:lnTo>
                      <a:pt x="24563" y="12502"/>
                    </a:lnTo>
                    <a:cubicBezTo>
                      <a:pt x="24598" y="12216"/>
                      <a:pt x="24622" y="11942"/>
                      <a:pt x="24634" y="11644"/>
                    </a:cubicBezTo>
                    <a:lnTo>
                      <a:pt x="63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3" name="Google Shape;553;p9"/>
              <p:cNvSpPr/>
              <p:nvPr/>
            </p:nvSpPr>
            <p:spPr>
              <a:xfrm>
                <a:off x="5684613" y="1717825"/>
                <a:ext cx="648625" cy="328350"/>
              </a:xfrm>
              <a:custGeom>
                <a:avLst/>
                <a:gdLst/>
                <a:ahLst/>
                <a:cxnLst/>
                <a:rect l="l" t="t" r="r" b="b"/>
                <a:pathLst>
                  <a:path w="25945" h="13134" extrusionOk="0">
                    <a:moveTo>
                      <a:pt x="477" y="1"/>
                    </a:moveTo>
                    <a:cubicBezTo>
                      <a:pt x="310" y="215"/>
                      <a:pt x="156" y="430"/>
                      <a:pt x="1" y="656"/>
                    </a:cubicBezTo>
                    <a:lnTo>
                      <a:pt x="25718" y="13133"/>
                    </a:lnTo>
                    <a:cubicBezTo>
                      <a:pt x="25802" y="12883"/>
                      <a:pt x="25873" y="12622"/>
                      <a:pt x="25945" y="12360"/>
                    </a:cubicBezTo>
                    <a:lnTo>
                      <a:pt x="47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" name="Google Shape;554;p9"/>
              <p:cNvSpPr/>
              <p:nvPr/>
            </p:nvSpPr>
            <p:spPr>
              <a:xfrm>
                <a:off x="5652463" y="1774675"/>
                <a:ext cx="657850" cy="333125"/>
              </a:xfrm>
              <a:custGeom>
                <a:avLst/>
                <a:gdLst/>
                <a:ahLst/>
                <a:cxnLst/>
                <a:rect l="l" t="t" r="r" b="b"/>
                <a:pathLst>
                  <a:path w="26314" h="13325" extrusionOk="0">
                    <a:moveTo>
                      <a:pt x="346" y="1"/>
                    </a:moveTo>
                    <a:cubicBezTo>
                      <a:pt x="227" y="239"/>
                      <a:pt x="108" y="477"/>
                      <a:pt x="1" y="727"/>
                    </a:cubicBezTo>
                    <a:lnTo>
                      <a:pt x="25957" y="13324"/>
                    </a:lnTo>
                    <a:cubicBezTo>
                      <a:pt x="26088" y="13086"/>
                      <a:pt x="26207" y="12848"/>
                      <a:pt x="26314" y="12598"/>
                    </a:cubicBezTo>
                    <a:lnTo>
                      <a:pt x="34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5" name="Google Shape;555;p9"/>
              <p:cNvSpPr/>
              <p:nvPr/>
            </p:nvSpPr>
            <p:spPr>
              <a:xfrm>
                <a:off x="5631938" y="1836900"/>
                <a:ext cx="644450" cy="326550"/>
              </a:xfrm>
              <a:custGeom>
                <a:avLst/>
                <a:gdLst/>
                <a:ahLst/>
                <a:cxnLst/>
                <a:rect l="l" t="t" r="r" b="b"/>
                <a:pathLst>
                  <a:path w="25778" h="13062" extrusionOk="0">
                    <a:moveTo>
                      <a:pt x="203" y="0"/>
                    </a:moveTo>
                    <a:cubicBezTo>
                      <a:pt x="119" y="262"/>
                      <a:pt x="60" y="536"/>
                      <a:pt x="0" y="798"/>
                    </a:cubicBezTo>
                    <a:lnTo>
                      <a:pt x="25277" y="13062"/>
                    </a:lnTo>
                    <a:cubicBezTo>
                      <a:pt x="25444" y="12859"/>
                      <a:pt x="25611" y="12633"/>
                      <a:pt x="25777" y="12419"/>
                    </a:cubicBezTo>
                    <a:lnTo>
                      <a:pt x="20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6" name="Google Shape;556;p9"/>
              <p:cNvSpPr/>
              <p:nvPr/>
            </p:nvSpPr>
            <p:spPr>
              <a:xfrm>
                <a:off x="5623313" y="1905050"/>
                <a:ext cx="607225" cy="308700"/>
              </a:xfrm>
              <a:custGeom>
                <a:avLst/>
                <a:gdLst/>
                <a:ahLst/>
                <a:cxnLst/>
                <a:rect l="l" t="t" r="r" b="b"/>
                <a:pathLst>
                  <a:path w="24289" h="12348" extrusionOk="0">
                    <a:moveTo>
                      <a:pt x="48" y="1"/>
                    </a:moveTo>
                    <a:cubicBezTo>
                      <a:pt x="24" y="287"/>
                      <a:pt x="12" y="584"/>
                      <a:pt x="0" y="870"/>
                    </a:cubicBezTo>
                    <a:lnTo>
                      <a:pt x="23634" y="12348"/>
                    </a:lnTo>
                    <a:cubicBezTo>
                      <a:pt x="23860" y="12157"/>
                      <a:pt x="24075" y="11967"/>
                      <a:pt x="24289" y="11764"/>
                    </a:cubicBezTo>
                    <a:lnTo>
                      <a:pt x="4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7" name="Google Shape;557;p9"/>
              <p:cNvSpPr/>
              <p:nvPr/>
            </p:nvSpPr>
            <p:spPr>
              <a:xfrm>
                <a:off x="5625688" y="1979775"/>
                <a:ext cx="545325" cy="276550"/>
              </a:xfrm>
              <a:custGeom>
                <a:avLst/>
                <a:gdLst/>
                <a:ahLst/>
                <a:cxnLst/>
                <a:rect l="l" t="t" r="r" b="b"/>
                <a:pathLst>
                  <a:path w="21813" h="11062" extrusionOk="0">
                    <a:moveTo>
                      <a:pt x="0" y="0"/>
                    </a:moveTo>
                    <a:cubicBezTo>
                      <a:pt x="48" y="322"/>
                      <a:pt x="96" y="643"/>
                      <a:pt x="155" y="965"/>
                    </a:cubicBezTo>
                    <a:lnTo>
                      <a:pt x="20955" y="11061"/>
                    </a:lnTo>
                    <a:cubicBezTo>
                      <a:pt x="21253" y="10906"/>
                      <a:pt x="21539" y="10752"/>
                      <a:pt x="21813" y="1058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8" name="Google Shape;558;p9"/>
              <p:cNvSpPr/>
              <p:nvPr/>
            </p:nvSpPr>
            <p:spPr>
              <a:xfrm>
                <a:off x="5646513" y="2064000"/>
                <a:ext cx="445625" cy="224175"/>
              </a:xfrm>
              <a:custGeom>
                <a:avLst/>
                <a:gdLst/>
                <a:ahLst/>
                <a:cxnLst/>
                <a:rect l="l" t="t" r="r" b="b"/>
                <a:pathLst>
                  <a:path w="17825" h="8967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144" y="382"/>
                      <a:pt x="310" y="763"/>
                      <a:pt x="477" y="1120"/>
                    </a:cubicBezTo>
                    <a:lnTo>
                      <a:pt x="16634" y="8966"/>
                    </a:lnTo>
                    <a:cubicBezTo>
                      <a:pt x="17039" y="8871"/>
                      <a:pt x="17432" y="8764"/>
                      <a:pt x="17824" y="8645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9" name="Google Shape;559;p9"/>
              <p:cNvSpPr/>
              <p:nvPr/>
            </p:nvSpPr>
            <p:spPr>
              <a:xfrm>
                <a:off x="5707238" y="2167600"/>
                <a:ext cx="265550" cy="128900"/>
              </a:xfrm>
              <a:custGeom>
                <a:avLst/>
                <a:gdLst/>
                <a:ahLst/>
                <a:cxnLst/>
                <a:rect l="l" t="t" r="r" b="b"/>
                <a:pathLst>
                  <a:path w="10622" h="5156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525" y="619"/>
                      <a:pt x="1096" y="1191"/>
                      <a:pt x="1715" y="1727"/>
                    </a:cubicBezTo>
                    <a:lnTo>
                      <a:pt x="8228" y="4882"/>
                    </a:lnTo>
                    <a:cubicBezTo>
                      <a:pt x="9014" y="5037"/>
                      <a:pt x="9811" y="5132"/>
                      <a:pt x="10621" y="5156"/>
                    </a:cubicBez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60" name="Google Shape;560;p9"/>
            <p:cNvSpPr/>
            <p:nvPr/>
          </p:nvSpPr>
          <p:spPr>
            <a:xfrm>
              <a:off x="8004343" y="1586235"/>
              <a:ext cx="143770" cy="143725"/>
            </a:xfrm>
            <a:custGeom>
              <a:avLst/>
              <a:gdLst/>
              <a:ahLst/>
              <a:cxnLst/>
              <a:rect l="l" t="t" r="r" b="b"/>
              <a:pathLst>
                <a:path w="1989" h="1989" extrusionOk="0">
                  <a:moveTo>
                    <a:pt x="1001" y="0"/>
                  </a:moveTo>
                  <a:cubicBezTo>
                    <a:pt x="441" y="0"/>
                    <a:pt x="1" y="441"/>
                    <a:pt x="1" y="989"/>
                  </a:cubicBezTo>
                  <a:cubicBezTo>
                    <a:pt x="1" y="1548"/>
                    <a:pt x="453" y="1989"/>
                    <a:pt x="1001" y="1989"/>
                  </a:cubicBezTo>
                  <a:cubicBezTo>
                    <a:pt x="1548" y="1989"/>
                    <a:pt x="1989" y="1548"/>
                    <a:pt x="1989" y="989"/>
                  </a:cubicBezTo>
                  <a:cubicBezTo>
                    <a:pt x="1989" y="441"/>
                    <a:pt x="1548" y="0"/>
                    <a:pt x="100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9"/>
            <p:cNvSpPr/>
            <p:nvPr/>
          </p:nvSpPr>
          <p:spPr>
            <a:xfrm>
              <a:off x="8280243" y="1829935"/>
              <a:ext cx="143770" cy="143725"/>
            </a:xfrm>
            <a:custGeom>
              <a:avLst/>
              <a:gdLst/>
              <a:ahLst/>
              <a:cxnLst/>
              <a:rect l="l" t="t" r="r" b="b"/>
              <a:pathLst>
                <a:path w="1989" h="1989" extrusionOk="0">
                  <a:moveTo>
                    <a:pt x="1001" y="0"/>
                  </a:moveTo>
                  <a:cubicBezTo>
                    <a:pt x="441" y="0"/>
                    <a:pt x="1" y="441"/>
                    <a:pt x="1" y="989"/>
                  </a:cubicBezTo>
                  <a:cubicBezTo>
                    <a:pt x="1" y="1548"/>
                    <a:pt x="453" y="1989"/>
                    <a:pt x="1001" y="1989"/>
                  </a:cubicBezTo>
                  <a:cubicBezTo>
                    <a:pt x="1548" y="1989"/>
                    <a:pt x="1989" y="1548"/>
                    <a:pt x="1989" y="989"/>
                  </a:cubicBezTo>
                  <a:cubicBezTo>
                    <a:pt x="1989" y="441"/>
                    <a:pt x="1548" y="0"/>
                    <a:pt x="100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2" name="Google Shape;642;p13"/>
          <p:cNvGrpSpPr/>
          <p:nvPr/>
        </p:nvGrpSpPr>
        <p:grpSpPr>
          <a:xfrm>
            <a:off x="-99500" y="0"/>
            <a:ext cx="9280299" cy="5143438"/>
            <a:chOff x="-99500" y="0"/>
            <a:chExt cx="9280299" cy="5143438"/>
          </a:xfrm>
        </p:grpSpPr>
        <p:sp>
          <p:nvSpPr>
            <p:cNvPr id="643" name="Google Shape;643;p13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13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13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13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13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13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13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13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13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13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13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13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13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13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13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13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13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13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13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13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13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13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13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13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13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13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13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13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13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13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13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13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13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13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13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13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13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13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13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13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13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13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13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6" name="Google Shape;686;p13"/>
          <p:cNvSpPr txBox="1">
            <a:spLocks noGrp="1"/>
          </p:cNvSpPr>
          <p:nvPr>
            <p:ph type="title"/>
          </p:nvPr>
        </p:nvSpPr>
        <p:spPr>
          <a:xfrm>
            <a:off x="2053763" y="1772175"/>
            <a:ext cx="2592600" cy="43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87" name="Google Shape;687;p13"/>
          <p:cNvSpPr txBox="1">
            <a:spLocks noGrp="1"/>
          </p:cNvSpPr>
          <p:nvPr>
            <p:ph type="title" idx="2" hasCustomPrompt="1"/>
          </p:nvPr>
        </p:nvSpPr>
        <p:spPr>
          <a:xfrm>
            <a:off x="1217860" y="1933300"/>
            <a:ext cx="8217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88" name="Google Shape;688;p13"/>
          <p:cNvSpPr txBox="1">
            <a:spLocks noGrp="1"/>
          </p:cNvSpPr>
          <p:nvPr>
            <p:ph type="subTitle" idx="1"/>
          </p:nvPr>
        </p:nvSpPr>
        <p:spPr>
          <a:xfrm>
            <a:off x="2053750" y="2203025"/>
            <a:ext cx="23364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9" name="Google Shape;689;p13"/>
          <p:cNvSpPr txBox="1">
            <a:spLocks noGrp="1"/>
          </p:cNvSpPr>
          <p:nvPr>
            <p:ph type="title" idx="3"/>
          </p:nvPr>
        </p:nvSpPr>
        <p:spPr>
          <a:xfrm>
            <a:off x="5589738" y="1772175"/>
            <a:ext cx="2336400" cy="43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90" name="Google Shape;690;p13"/>
          <p:cNvSpPr txBox="1">
            <a:spLocks noGrp="1"/>
          </p:cNvSpPr>
          <p:nvPr>
            <p:ph type="title" idx="4" hasCustomPrompt="1"/>
          </p:nvPr>
        </p:nvSpPr>
        <p:spPr>
          <a:xfrm>
            <a:off x="4774650" y="1933300"/>
            <a:ext cx="8217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91" name="Google Shape;691;p13"/>
          <p:cNvSpPr txBox="1">
            <a:spLocks noGrp="1"/>
          </p:cNvSpPr>
          <p:nvPr>
            <p:ph type="subTitle" idx="5"/>
          </p:nvPr>
        </p:nvSpPr>
        <p:spPr>
          <a:xfrm>
            <a:off x="5589725" y="2203025"/>
            <a:ext cx="23364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2" name="Google Shape;692;p13"/>
          <p:cNvSpPr txBox="1">
            <a:spLocks noGrp="1"/>
          </p:cNvSpPr>
          <p:nvPr>
            <p:ph type="title" idx="6"/>
          </p:nvPr>
        </p:nvSpPr>
        <p:spPr>
          <a:xfrm>
            <a:off x="2053763" y="3378775"/>
            <a:ext cx="2336400" cy="43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93" name="Google Shape;693;p13"/>
          <p:cNvSpPr txBox="1">
            <a:spLocks noGrp="1"/>
          </p:cNvSpPr>
          <p:nvPr>
            <p:ph type="title" idx="7" hasCustomPrompt="1"/>
          </p:nvPr>
        </p:nvSpPr>
        <p:spPr>
          <a:xfrm>
            <a:off x="1217860" y="3539875"/>
            <a:ext cx="8217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94" name="Google Shape;694;p13"/>
          <p:cNvSpPr txBox="1">
            <a:spLocks noGrp="1"/>
          </p:cNvSpPr>
          <p:nvPr>
            <p:ph type="subTitle" idx="8"/>
          </p:nvPr>
        </p:nvSpPr>
        <p:spPr>
          <a:xfrm>
            <a:off x="2053750" y="3809575"/>
            <a:ext cx="23364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5" name="Google Shape;695;p13"/>
          <p:cNvSpPr txBox="1">
            <a:spLocks noGrp="1"/>
          </p:cNvSpPr>
          <p:nvPr>
            <p:ph type="title" idx="9"/>
          </p:nvPr>
        </p:nvSpPr>
        <p:spPr>
          <a:xfrm>
            <a:off x="5589738" y="3378775"/>
            <a:ext cx="2336400" cy="43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96" name="Google Shape;696;p13"/>
          <p:cNvSpPr txBox="1">
            <a:spLocks noGrp="1"/>
          </p:cNvSpPr>
          <p:nvPr>
            <p:ph type="title" idx="13" hasCustomPrompt="1"/>
          </p:nvPr>
        </p:nvSpPr>
        <p:spPr>
          <a:xfrm>
            <a:off x="4774650" y="3539875"/>
            <a:ext cx="8217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697" name="Google Shape;697;p13"/>
          <p:cNvSpPr txBox="1">
            <a:spLocks noGrp="1"/>
          </p:cNvSpPr>
          <p:nvPr>
            <p:ph type="subTitle" idx="14"/>
          </p:nvPr>
        </p:nvSpPr>
        <p:spPr>
          <a:xfrm>
            <a:off x="5589725" y="3809575"/>
            <a:ext cx="23364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8" name="Google Shape;698;p13"/>
          <p:cNvSpPr txBox="1">
            <a:spLocks noGrp="1"/>
          </p:cNvSpPr>
          <p:nvPr>
            <p:ph type="title" idx="15"/>
          </p:nvPr>
        </p:nvSpPr>
        <p:spPr>
          <a:xfrm>
            <a:off x="720000" y="532925"/>
            <a:ext cx="77040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699" name="Google Shape;699;p13"/>
          <p:cNvGrpSpPr/>
          <p:nvPr/>
        </p:nvGrpSpPr>
        <p:grpSpPr>
          <a:xfrm>
            <a:off x="42588" y="-344273"/>
            <a:ext cx="1354800" cy="1751375"/>
            <a:chOff x="194863" y="3229838"/>
            <a:chExt cx="1354800" cy="1751375"/>
          </a:xfrm>
        </p:grpSpPr>
        <p:sp>
          <p:nvSpPr>
            <p:cNvPr id="700" name="Google Shape;700;p13"/>
            <p:cNvSpPr/>
            <p:nvPr/>
          </p:nvSpPr>
          <p:spPr>
            <a:xfrm>
              <a:off x="194863" y="3229850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13"/>
            <p:cNvSpPr/>
            <p:nvPr/>
          </p:nvSpPr>
          <p:spPr>
            <a:xfrm>
              <a:off x="194863" y="3625841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13"/>
            <p:cNvSpPr/>
            <p:nvPr/>
          </p:nvSpPr>
          <p:spPr>
            <a:xfrm>
              <a:off x="194863" y="4021831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13"/>
            <p:cNvSpPr/>
            <p:nvPr/>
          </p:nvSpPr>
          <p:spPr>
            <a:xfrm>
              <a:off x="194863" y="4417822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13"/>
            <p:cNvSpPr/>
            <p:nvPr/>
          </p:nvSpPr>
          <p:spPr>
            <a:xfrm>
              <a:off x="194863" y="4813813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13"/>
            <p:cNvSpPr/>
            <p:nvPr/>
          </p:nvSpPr>
          <p:spPr>
            <a:xfrm>
              <a:off x="788563" y="3229838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13"/>
            <p:cNvSpPr/>
            <p:nvPr/>
          </p:nvSpPr>
          <p:spPr>
            <a:xfrm>
              <a:off x="788563" y="3625828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13"/>
            <p:cNvSpPr/>
            <p:nvPr/>
          </p:nvSpPr>
          <p:spPr>
            <a:xfrm>
              <a:off x="788563" y="4021819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13"/>
            <p:cNvSpPr/>
            <p:nvPr/>
          </p:nvSpPr>
          <p:spPr>
            <a:xfrm>
              <a:off x="788563" y="4417809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13"/>
            <p:cNvSpPr/>
            <p:nvPr/>
          </p:nvSpPr>
          <p:spPr>
            <a:xfrm>
              <a:off x="788563" y="4813800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13"/>
            <p:cNvSpPr/>
            <p:nvPr/>
          </p:nvSpPr>
          <p:spPr>
            <a:xfrm>
              <a:off x="1382263" y="3229838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13"/>
            <p:cNvSpPr/>
            <p:nvPr/>
          </p:nvSpPr>
          <p:spPr>
            <a:xfrm>
              <a:off x="1382263" y="3625828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13"/>
            <p:cNvSpPr/>
            <p:nvPr/>
          </p:nvSpPr>
          <p:spPr>
            <a:xfrm>
              <a:off x="1382263" y="4021819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13"/>
            <p:cNvSpPr/>
            <p:nvPr/>
          </p:nvSpPr>
          <p:spPr>
            <a:xfrm>
              <a:off x="1382263" y="4417809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13"/>
            <p:cNvSpPr/>
            <p:nvPr/>
          </p:nvSpPr>
          <p:spPr>
            <a:xfrm>
              <a:off x="1382263" y="4813800"/>
              <a:ext cx="167400" cy="167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6" name="Google Shape;716;p14"/>
          <p:cNvGrpSpPr/>
          <p:nvPr/>
        </p:nvGrpSpPr>
        <p:grpSpPr>
          <a:xfrm>
            <a:off x="-99500" y="0"/>
            <a:ext cx="9280299" cy="5143438"/>
            <a:chOff x="-99500" y="0"/>
            <a:chExt cx="9280299" cy="5143438"/>
          </a:xfrm>
        </p:grpSpPr>
        <p:sp>
          <p:nvSpPr>
            <p:cNvPr id="717" name="Google Shape;717;p14"/>
            <p:cNvSpPr/>
            <p:nvPr/>
          </p:nvSpPr>
          <p:spPr>
            <a:xfrm>
              <a:off x="21232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14"/>
            <p:cNvSpPr/>
            <p:nvPr/>
          </p:nvSpPr>
          <p:spPr>
            <a:xfrm>
              <a:off x="484408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14"/>
            <p:cNvSpPr/>
            <p:nvPr/>
          </p:nvSpPr>
          <p:spPr>
            <a:xfrm>
              <a:off x="757115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14"/>
            <p:cNvSpPr/>
            <p:nvPr/>
          </p:nvSpPr>
          <p:spPr>
            <a:xfrm>
              <a:off x="102919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14"/>
            <p:cNvSpPr/>
            <p:nvPr/>
          </p:nvSpPr>
          <p:spPr>
            <a:xfrm>
              <a:off x="1301857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14"/>
            <p:cNvSpPr/>
            <p:nvPr/>
          </p:nvSpPr>
          <p:spPr>
            <a:xfrm>
              <a:off x="1573988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14"/>
            <p:cNvSpPr/>
            <p:nvPr/>
          </p:nvSpPr>
          <p:spPr>
            <a:xfrm>
              <a:off x="184664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14"/>
            <p:cNvSpPr/>
            <p:nvPr/>
          </p:nvSpPr>
          <p:spPr>
            <a:xfrm>
              <a:off x="2119306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14"/>
            <p:cNvSpPr/>
            <p:nvPr/>
          </p:nvSpPr>
          <p:spPr>
            <a:xfrm>
              <a:off x="239143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14"/>
            <p:cNvSpPr/>
            <p:nvPr/>
          </p:nvSpPr>
          <p:spPr>
            <a:xfrm>
              <a:off x="2664096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14"/>
            <p:cNvSpPr/>
            <p:nvPr/>
          </p:nvSpPr>
          <p:spPr>
            <a:xfrm>
              <a:off x="293617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14"/>
            <p:cNvSpPr/>
            <p:nvPr/>
          </p:nvSpPr>
          <p:spPr>
            <a:xfrm>
              <a:off x="3208887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14"/>
            <p:cNvSpPr/>
            <p:nvPr/>
          </p:nvSpPr>
          <p:spPr>
            <a:xfrm>
              <a:off x="34809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14"/>
            <p:cNvSpPr/>
            <p:nvPr/>
          </p:nvSpPr>
          <p:spPr>
            <a:xfrm>
              <a:off x="375304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14"/>
            <p:cNvSpPr/>
            <p:nvPr/>
          </p:nvSpPr>
          <p:spPr>
            <a:xfrm>
              <a:off x="4025131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14"/>
            <p:cNvSpPr/>
            <p:nvPr/>
          </p:nvSpPr>
          <p:spPr>
            <a:xfrm>
              <a:off x="4297838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14"/>
            <p:cNvSpPr/>
            <p:nvPr/>
          </p:nvSpPr>
          <p:spPr>
            <a:xfrm>
              <a:off x="456992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14"/>
            <p:cNvSpPr/>
            <p:nvPr/>
          </p:nvSpPr>
          <p:spPr>
            <a:xfrm>
              <a:off x="4842580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14"/>
            <p:cNvSpPr/>
            <p:nvPr/>
          </p:nvSpPr>
          <p:spPr>
            <a:xfrm>
              <a:off x="5114711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14"/>
            <p:cNvSpPr/>
            <p:nvPr/>
          </p:nvSpPr>
          <p:spPr>
            <a:xfrm>
              <a:off x="538737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14"/>
            <p:cNvSpPr/>
            <p:nvPr/>
          </p:nvSpPr>
          <p:spPr>
            <a:xfrm>
              <a:off x="5660029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14"/>
            <p:cNvSpPr/>
            <p:nvPr/>
          </p:nvSpPr>
          <p:spPr>
            <a:xfrm>
              <a:off x="5932160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14"/>
            <p:cNvSpPr/>
            <p:nvPr/>
          </p:nvSpPr>
          <p:spPr>
            <a:xfrm>
              <a:off x="620481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14"/>
            <p:cNvSpPr/>
            <p:nvPr/>
          </p:nvSpPr>
          <p:spPr>
            <a:xfrm>
              <a:off x="6476902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14"/>
            <p:cNvSpPr/>
            <p:nvPr/>
          </p:nvSpPr>
          <p:spPr>
            <a:xfrm>
              <a:off x="6749609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1" y="1"/>
                  </a:lnTo>
                  <a:lnTo>
                    <a:pt x="71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14"/>
            <p:cNvSpPr/>
            <p:nvPr/>
          </p:nvSpPr>
          <p:spPr>
            <a:xfrm>
              <a:off x="7021692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14"/>
            <p:cNvSpPr/>
            <p:nvPr/>
          </p:nvSpPr>
          <p:spPr>
            <a:xfrm>
              <a:off x="729377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14"/>
            <p:cNvSpPr/>
            <p:nvPr/>
          </p:nvSpPr>
          <p:spPr>
            <a:xfrm>
              <a:off x="7565854" y="0"/>
              <a:ext cx="4081" cy="5143438"/>
            </a:xfrm>
            <a:custGeom>
              <a:avLst/>
              <a:gdLst/>
              <a:ahLst/>
              <a:cxnLst/>
              <a:rect l="l" t="t" r="r" b="b"/>
              <a:pathLst>
                <a:path w="85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14"/>
            <p:cNvSpPr/>
            <p:nvPr/>
          </p:nvSpPr>
          <p:spPr>
            <a:xfrm>
              <a:off x="7838561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14"/>
            <p:cNvSpPr/>
            <p:nvPr/>
          </p:nvSpPr>
          <p:spPr>
            <a:xfrm>
              <a:off x="811064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1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14"/>
            <p:cNvSpPr/>
            <p:nvPr/>
          </p:nvSpPr>
          <p:spPr>
            <a:xfrm>
              <a:off x="8383303" y="0"/>
              <a:ext cx="3505" cy="5143438"/>
            </a:xfrm>
            <a:custGeom>
              <a:avLst/>
              <a:gdLst/>
              <a:ahLst/>
              <a:cxnLst/>
              <a:rect l="l" t="t" r="r" b="b"/>
              <a:pathLst>
                <a:path w="73" h="125076" extrusionOk="0">
                  <a:moveTo>
                    <a:pt x="1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1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14"/>
            <p:cNvSpPr/>
            <p:nvPr/>
          </p:nvSpPr>
          <p:spPr>
            <a:xfrm>
              <a:off x="8655434" y="0"/>
              <a:ext cx="4033" cy="5143438"/>
            </a:xfrm>
            <a:custGeom>
              <a:avLst/>
              <a:gdLst/>
              <a:ahLst/>
              <a:cxnLst/>
              <a:rect l="l" t="t" r="r" b="b"/>
              <a:pathLst>
                <a:path w="84" h="125076" extrusionOk="0">
                  <a:moveTo>
                    <a:pt x="0" y="1"/>
                  </a:moveTo>
                  <a:lnTo>
                    <a:pt x="84" y="1"/>
                  </a:lnTo>
                  <a:lnTo>
                    <a:pt x="84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14"/>
            <p:cNvSpPr/>
            <p:nvPr/>
          </p:nvSpPr>
          <p:spPr>
            <a:xfrm>
              <a:off x="8928093" y="0"/>
              <a:ext cx="3457" cy="5143438"/>
            </a:xfrm>
            <a:custGeom>
              <a:avLst/>
              <a:gdLst/>
              <a:ahLst/>
              <a:cxnLst/>
              <a:rect l="l" t="t" r="r" b="b"/>
              <a:pathLst>
                <a:path w="72" h="125076" extrusionOk="0">
                  <a:moveTo>
                    <a:pt x="0" y="1"/>
                  </a:moveTo>
                  <a:lnTo>
                    <a:pt x="72" y="1"/>
                  </a:lnTo>
                  <a:lnTo>
                    <a:pt x="72" y="125076"/>
                  </a:lnTo>
                  <a:lnTo>
                    <a:pt x="0" y="125076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14"/>
            <p:cNvSpPr/>
            <p:nvPr/>
          </p:nvSpPr>
          <p:spPr>
            <a:xfrm>
              <a:off x="-99500" y="1344112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14"/>
            <p:cNvSpPr/>
            <p:nvPr/>
          </p:nvSpPr>
          <p:spPr>
            <a:xfrm>
              <a:off x="-99500" y="1616195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14"/>
            <p:cNvSpPr/>
            <p:nvPr/>
          </p:nvSpPr>
          <p:spPr>
            <a:xfrm>
              <a:off x="-99500" y="188885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14"/>
            <p:cNvSpPr/>
            <p:nvPr/>
          </p:nvSpPr>
          <p:spPr>
            <a:xfrm>
              <a:off x="-99500" y="2160985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14"/>
            <p:cNvSpPr/>
            <p:nvPr/>
          </p:nvSpPr>
          <p:spPr>
            <a:xfrm>
              <a:off x="-99500" y="2433644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14"/>
            <p:cNvSpPr/>
            <p:nvPr/>
          </p:nvSpPr>
          <p:spPr>
            <a:xfrm>
              <a:off x="-99500" y="270572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14"/>
            <p:cNvSpPr/>
            <p:nvPr/>
          </p:nvSpPr>
          <p:spPr>
            <a:xfrm>
              <a:off x="-99500" y="2978435"/>
              <a:ext cx="9280299" cy="3457"/>
            </a:xfrm>
            <a:custGeom>
              <a:avLst/>
              <a:gdLst/>
              <a:ahLst/>
              <a:cxnLst/>
              <a:rect l="l" t="t" r="r" b="b"/>
              <a:pathLst>
                <a:path w="190453" h="72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14"/>
            <p:cNvSpPr/>
            <p:nvPr/>
          </p:nvSpPr>
          <p:spPr>
            <a:xfrm>
              <a:off x="-99500" y="325051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14"/>
            <p:cNvSpPr/>
            <p:nvPr/>
          </p:nvSpPr>
          <p:spPr>
            <a:xfrm>
              <a:off x="-99500" y="3523177"/>
              <a:ext cx="9280299" cy="3505"/>
            </a:xfrm>
            <a:custGeom>
              <a:avLst/>
              <a:gdLst/>
              <a:ahLst/>
              <a:cxnLst/>
              <a:rect l="l" t="t" r="r" b="b"/>
              <a:pathLst>
                <a:path w="190453" h="73" extrusionOk="0">
                  <a:moveTo>
                    <a:pt x="0" y="1"/>
                  </a:moveTo>
                  <a:lnTo>
                    <a:pt x="190453" y="1"/>
                  </a:lnTo>
                  <a:lnTo>
                    <a:pt x="190453" y="7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14"/>
            <p:cNvSpPr/>
            <p:nvPr/>
          </p:nvSpPr>
          <p:spPr>
            <a:xfrm>
              <a:off x="-99500" y="3795308"/>
              <a:ext cx="9280299" cy="4033"/>
            </a:xfrm>
            <a:custGeom>
              <a:avLst/>
              <a:gdLst/>
              <a:ahLst/>
              <a:cxnLst/>
              <a:rect l="l" t="t" r="r" b="b"/>
              <a:pathLst>
                <a:path w="190453" h="84" extrusionOk="0">
                  <a:moveTo>
                    <a:pt x="0" y="0"/>
                  </a:moveTo>
                  <a:lnTo>
                    <a:pt x="190453" y="0"/>
                  </a:lnTo>
                  <a:lnTo>
                    <a:pt x="190453" y="8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60" name="Google Shape;760;p14"/>
          <p:cNvSpPr txBox="1">
            <a:spLocks noGrp="1"/>
          </p:cNvSpPr>
          <p:nvPr>
            <p:ph type="title"/>
          </p:nvPr>
        </p:nvSpPr>
        <p:spPr>
          <a:xfrm>
            <a:off x="1755400" y="3091825"/>
            <a:ext cx="5633400" cy="50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 sz="2400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761" name="Google Shape;761;p14"/>
          <p:cNvSpPr txBox="1">
            <a:spLocks noGrp="1"/>
          </p:cNvSpPr>
          <p:nvPr>
            <p:ph type="subTitle" idx="1"/>
          </p:nvPr>
        </p:nvSpPr>
        <p:spPr>
          <a:xfrm>
            <a:off x="1755400" y="1549775"/>
            <a:ext cx="5633400" cy="15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grpSp>
        <p:nvGrpSpPr>
          <p:cNvPr id="762" name="Google Shape;762;p14"/>
          <p:cNvGrpSpPr/>
          <p:nvPr/>
        </p:nvGrpSpPr>
        <p:grpSpPr>
          <a:xfrm>
            <a:off x="322709" y="0"/>
            <a:ext cx="8821291" cy="4995289"/>
            <a:chOff x="322709" y="0"/>
            <a:chExt cx="8821291" cy="4995289"/>
          </a:xfrm>
        </p:grpSpPr>
        <p:sp>
          <p:nvSpPr>
            <p:cNvPr id="763" name="Google Shape;763;p14"/>
            <p:cNvSpPr/>
            <p:nvPr/>
          </p:nvSpPr>
          <p:spPr>
            <a:xfrm>
              <a:off x="7241700" y="0"/>
              <a:ext cx="1902300" cy="11259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64" name="Google Shape;764;p14"/>
            <p:cNvGrpSpPr/>
            <p:nvPr/>
          </p:nvGrpSpPr>
          <p:grpSpPr>
            <a:xfrm>
              <a:off x="8110871" y="749193"/>
              <a:ext cx="995101" cy="1327893"/>
              <a:chOff x="194863" y="3229838"/>
              <a:chExt cx="1354800" cy="1751375"/>
            </a:xfrm>
          </p:grpSpPr>
          <p:sp>
            <p:nvSpPr>
              <p:cNvPr id="765" name="Google Shape;765;p14"/>
              <p:cNvSpPr/>
              <p:nvPr/>
            </p:nvSpPr>
            <p:spPr>
              <a:xfrm>
                <a:off x="194863" y="3229850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6" name="Google Shape;766;p14"/>
              <p:cNvSpPr/>
              <p:nvPr/>
            </p:nvSpPr>
            <p:spPr>
              <a:xfrm>
                <a:off x="194863" y="3625841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" name="Google Shape;767;p14"/>
              <p:cNvSpPr/>
              <p:nvPr/>
            </p:nvSpPr>
            <p:spPr>
              <a:xfrm>
                <a:off x="194863" y="4021831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" name="Google Shape;768;p14"/>
              <p:cNvSpPr/>
              <p:nvPr/>
            </p:nvSpPr>
            <p:spPr>
              <a:xfrm>
                <a:off x="194863" y="4417822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" name="Google Shape;769;p14"/>
              <p:cNvSpPr/>
              <p:nvPr/>
            </p:nvSpPr>
            <p:spPr>
              <a:xfrm>
                <a:off x="194863" y="4813813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" name="Google Shape;770;p14"/>
              <p:cNvSpPr/>
              <p:nvPr/>
            </p:nvSpPr>
            <p:spPr>
              <a:xfrm>
                <a:off x="788563" y="3229838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" name="Google Shape;771;p14"/>
              <p:cNvSpPr/>
              <p:nvPr/>
            </p:nvSpPr>
            <p:spPr>
              <a:xfrm>
                <a:off x="788563" y="3625828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" name="Google Shape;772;p14"/>
              <p:cNvSpPr/>
              <p:nvPr/>
            </p:nvSpPr>
            <p:spPr>
              <a:xfrm>
                <a:off x="788563" y="4021819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" name="Google Shape;773;p14"/>
              <p:cNvSpPr/>
              <p:nvPr/>
            </p:nvSpPr>
            <p:spPr>
              <a:xfrm>
                <a:off x="788563" y="4417809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" name="Google Shape;774;p14"/>
              <p:cNvSpPr/>
              <p:nvPr/>
            </p:nvSpPr>
            <p:spPr>
              <a:xfrm>
                <a:off x="788563" y="4813800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" name="Google Shape;775;p14"/>
              <p:cNvSpPr/>
              <p:nvPr/>
            </p:nvSpPr>
            <p:spPr>
              <a:xfrm>
                <a:off x="1382263" y="3229838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" name="Google Shape;776;p14"/>
              <p:cNvSpPr/>
              <p:nvPr/>
            </p:nvSpPr>
            <p:spPr>
              <a:xfrm>
                <a:off x="1382263" y="3625828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" name="Google Shape;777;p14"/>
              <p:cNvSpPr/>
              <p:nvPr/>
            </p:nvSpPr>
            <p:spPr>
              <a:xfrm>
                <a:off x="1382263" y="4021819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" name="Google Shape;778;p14"/>
              <p:cNvSpPr/>
              <p:nvPr/>
            </p:nvSpPr>
            <p:spPr>
              <a:xfrm>
                <a:off x="1382263" y="4417809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" name="Google Shape;779;p14"/>
              <p:cNvSpPr/>
              <p:nvPr/>
            </p:nvSpPr>
            <p:spPr>
              <a:xfrm>
                <a:off x="1382263" y="4813800"/>
                <a:ext cx="167400" cy="167400"/>
              </a:xfrm>
              <a:prstGeom prst="ellipse">
                <a:avLst/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80" name="Google Shape;780;p14"/>
            <p:cNvGrpSpPr/>
            <p:nvPr/>
          </p:nvGrpSpPr>
          <p:grpSpPr>
            <a:xfrm rot="8304387">
              <a:off x="685886" y="3313813"/>
              <a:ext cx="1092492" cy="1509098"/>
              <a:chOff x="2673045" y="-67517"/>
              <a:chExt cx="665238" cy="918916"/>
            </a:xfrm>
          </p:grpSpPr>
          <p:sp>
            <p:nvSpPr>
              <p:cNvPr id="781" name="Google Shape;781;p14"/>
              <p:cNvSpPr/>
              <p:nvPr/>
            </p:nvSpPr>
            <p:spPr>
              <a:xfrm rot="-5400000">
                <a:off x="2594024" y="111691"/>
                <a:ext cx="823440" cy="655977"/>
              </a:xfrm>
              <a:custGeom>
                <a:avLst/>
                <a:gdLst/>
                <a:ahLst/>
                <a:cxnLst/>
                <a:rect l="l" t="t" r="r" b="b"/>
                <a:pathLst>
                  <a:path w="25874" h="20612" extrusionOk="0">
                    <a:moveTo>
                      <a:pt x="20350" y="1"/>
                    </a:moveTo>
                    <a:cubicBezTo>
                      <a:pt x="19973" y="1"/>
                      <a:pt x="19591" y="105"/>
                      <a:pt x="19253" y="324"/>
                    </a:cubicBezTo>
                    <a:cubicBezTo>
                      <a:pt x="18301" y="931"/>
                      <a:pt x="18027" y="2205"/>
                      <a:pt x="18634" y="3145"/>
                    </a:cubicBezTo>
                    <a:cubicBezTo>
                      <a:pt x="21230" y="7170"/>
                      <a:pt x="20063" y="12551"/>
                      <a:pt x="16039" y="15135"/>
                    </a:cubicBezTo>
                    <a:cubicBezTo>
                      <a:pt x="14617" y="16053"/>
                      <a:pt x="13001" y="16524"/>
                      <a:pt x="11354" y="16524"/>
                    </a:cubicBezTo>
                    <a:cubicBezTo>
                      <a:pt x="10738" y="16524"/>
                      <a:pt x="10118" y="16458"/>
                      <a:pt x="9502" y="16326"/>
                    </a:cubicBezTo>
                    <a:cubicBezTo>
                      <a:pt x="7240" y="15837"/>
                      <a:pt x="5299" y="14492"/>
                      <a:pt x="4049" y="12539"/>
                    </a:cubicBezTo>
                    <a:cubicBezTo>
                      <a:pt x="3654" y="11932"/>
                      <a:pt x="2998" y="11601"/>
                      <a:pt x="2331" y="11601"/>
                    </a:cubicBezTo>
                    <a:cubicBezTo>
                      <a:pt x="1951" y="11601"/>
                      <a:pt x="1568" y="11708"/>
                      <a:pt x="1227" y="11932"/>
                    </a:cubicBezTo>
                    <a:cubicBezTo>
                      <a:pt x="275" y="12539"/>
                      <a:pt x="1" y="13801"/>
                      <a:pt x="608" y="14754"/>
                    </a:cubicBezTo>
                    <a:cubicBezTo>
                      <a:pt x="2454" y="17611"/>
                      <a:pt x="5299" y="19588"/>
                      <a:pt x="8633" y="20314"/>
                    </a:cubicBezTo>
                    <a:cubicBezTo>
                      <a:pt x="9538" y="20517"/>
                      <a:pt x="10455" y="20612"/>
                      <a:pt x="11371" y="20612"/>
                    </a:cubicBezTo>
                    <a:cubicBezTo>
                      <a:pt x="13788" y="20612"/>
                      <a:pt x="16158" y="19921"/>
                      <a:pt x="18241" y="18576"/>
                    </a:cubicBezTo>
                    <a:cubicBezTo>
                      <a:pt x="24159" y="14766"/>
                      <a:pt x="25873" y="6860"/>
                      <a:pt x="22075" y="943"/>
                    </a:cubicBezTo>
                    <a:cubicBezTo>
                      <a:pt x="21686" y="333"/>
                      <a:pt x="21024" y="1"/>
                      <a:pt x="2035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" name="Google Shape;782;p14"/>
              <p:cNvSpPr/>
              <p:nvPr/>
            </p:nvSpPr>
            <p:spPr>
              <a:xfrm rot="-5400000">
                <a:off x="2588279" y="17249"/>
                <a:ext cx="834770" cy="665238"/>
              </a:xfrm>
              <a:custGeom>
                <a:avLst/>
                <a:gdLst/>
                <a:ahLst/>
                <a:cxnLst/>
                <a:rect l="l" t="t" r="r" b="b"/>
                <a:pathLst>
                  <a:path w="26230" h="20903" extrusionOk="0">
                    <a:moveTo>
                      <a:pt x="20529" y="298"/>
                    </a:moveTo>
                    <a:cubicBezTo>
                      <a:pt x="20662" y="298"/>
                      <a:pt x="20797" y="312"/>
                      <a:pt x="20931" y="341"/>
                    </a:cubicBezTo>
                    <a:cubicBezTo>
                      <a:pt x="21419" y="448"/>
                      <a:pt x="21848" y="745"/>
                      <a:pt x="22122" y="1174"/>
                    </a:cubicBezTo>
                    <a:cubicBezTo>
                      <a:pt x="25884" y="7020"/>
                      <a:pt x="24182" y="14842"/>
                      <a:pt x="18336" y="18605"/>
                    </a:cubicBezTo>
                    <a:cubicBezTo>
                      <a:pt x="16300" y="19914"/>
                      <a:pt x="13942" y="20617"/>
                      <a:pt x="11537" y="20617"/>
                    </a:cubicBezTo>
                    <a:cubicBezTo>
                      <a:pt x="10644" y="20617"/>
                      <a:pt x="9727" y="20510"/>
                      <a:pt x="8846" y="20319"/>
                    </a:cubicBezTo>
                    <a:cubicBezTo>
                      <a:pt x="5548" y="19605"/>
                      <a:pt x="2727" y="17652"/>
                      <a:pt x="905" y="14819"/>
                    </a:cubicBezTo>
                    <a:cubicBezTo>
                      <a:pt x="345" y="13937"/>
                      <a:pt x="595" y="12759"/>
                      <a:pt x="1476" y="12199"/>
                    </a:cubicBezTo>
                    <a:cubicBezTo>
                      <a:pt x="1786" y="11997"/>
                      <a:pt x="2143" y="11902"/>
                      <a:pt x="2500" y="11902"/>
                    </a:cubicBezTo>
                    <a:cubicBezTo>
                      <a:pt x="2631" y="11902"/>
                      <a:pt x="2762" y="11913"/>
                      <a:pt x="2905" y="11949"/>
                    </a:cubicBezTo>
                    <a:cubicBezTo>
                      <a:pt x="3393" y="12056"/>
                      <a:pt x="3822" y="12342"/>
                      <a:pt x="4096" y="12771"/>
                    </a:cubicBezTo>
                    <a:cubicBezTo>
                      <a:pt x="5370" y="14747"/>
                      <a:pt x="7334" y="16116"/>
                      <a:pt x="9644" y="16616"/>
                    </a:cubicBezTo>
                    <a:cubicBezTo>
                      <a:pt x="10275" y="16754"/>
                      <a:pt x="10912" y="16822"/>
                      <a:pt x="11544" y="16822"/>
                    </a:cubicBezTo>
                    <a:cubicBezTo>
                      <a:pt x="13214" y="16822"/>
                      <a:pt x="14854" y="16347"/>
                      <a:pt x="16288" y="15414"/>
                    </a:cubicBezTo>
                    <a:cubicBezTo>
                      <a:pt x="20384" y="12783"/>
                      <a:pt x="21574" y="7318"/>
                      <a:pt x="18943" y="3222"/>
                    </a:cubicBezTo>
                    <a:cubicBezTo>
                      <a:pt x="18371" y="2341"/>
                      <a:pt x="18621" y="1162"/>
                      <a:pt x="19503" y="603"/>
                    </a:cubicBezTo>
                    <a:cubicBezTo>
                      <a:pt x="19816" y="402"/>
                      <a:pt x="20167" y="298"/>
                      <a:pt x="20529" y="298"/>
                    </a:cubicBezTo>
                    <a:close/>
                    <a:moveTo>
                      <a:pt x="20512" y="0"/>
                    </a:moveTo>
                    <a:cubicBezTo>
                      <a:pt x="20101" y="0"/>
                      <a:pt x="19700" y="121"/>
                      <a:pt x="19348" y="352"/>
                    </a:cubicBezTo>
                    <a:cubicBezTo>
                      <a:pt x="18324" y="1007"/>
                      <a:pt x="18038" y="2365"/>
                      <a:pt x="18693" y="3377"/>
                    </a:cubicBezTo>
                    <a:cubicBezTo>
                      <a:pt x="21229" y="7330"/>
                      <a:pt x="20086" y="12616"/>
                      <a:pt x="16133" y="15164"/>
                    </a:cubicBezTo>
                    <a:cubicBezTo>
                      <a:pt x="14738" y="16065"/>
                      <a:pt x="13148" y="16525"/>
                      <a:pt x="11527" y="16525"/>
                    </a:cubicBezTo>
                    <a:cubicBezTo>
                      <a:pt x="10920" y="16525"/>
                      <a:pt x="10310" y="16460"/>
                      <a:pt x="9704" y="16331"/>
                    </a:cubicBezTo>
                    <a:cubicBezTo>
                      <a:pt x="7477" y="15842"/>
                      <a:pt x="5572" y="14521"/>
                      <a:pt x="4346" y="12604"/>
                    </a:cubicBezTo>
                    <a:cubicBezTo>
                      <a:pt x="4024" y="12116"/>
                      <a:pt x="3536" y="11771"/>
                      <a:pt x="2965" y="11651"/>
                    </a:cubicBezTo>
                    <a:cubicBezTo>
                      <a:pt x="2807" y="11619"/>
                      <a:pt x="2649" y="11602"/>
                      <a:pt x="2491" y="11602"/>
                    </a:cubicBezTo>
                    <a:cubicBezTo>
                      <a:pt x="2078" y="11602"/>
                      <a:pt x="1672" y="11716"/>
                      <a:pt x="1310" y="11949"/>
                    </a:cubicBezTo>
                    <a:cubicBezTo>
                      <a:pt x="298" y="12604"/>
                      <a:pt x="0" y="13961"/>
                      <a:pt x="655" y="14973"/>
                    </a:cubicBezTo>
                    <a:cubicBezTo>
                      <a:pt x="2524" y="17878"/>
                      <a:pt x="5406" y="19879"/>
                      <a:pt x="8775" y="20605"/>
                    </a:cubicBezTo>
                    <a:cubicBezTo>
                      <a:pt x="9692" y="20807"/>
                      <a:pt x="10620" y="20903"/>
                      <a:pt x="11537" y="20903"/>
                    </a:cubicBezTo>
                    <a:cubicBezTo>
                      <a:pt x="14002" y="20903"/>
                      <a:pt x="16407" y="20200"/>
                      <a:pt x="18502" y="18843"/>
                    </a:cubicBezTo>
                    <a:cubicBezTo>
                      <a:pt x="24491" y="14997"/>
                      <a:pt x="26230" y="6996"/>
                      <a:pt x="22372" y="1007"/>
                    </a:cubicBezTo>
                    <a:cubicBezTo>
                      <a:pt x="22050" y="519"/>
                      <a:pt x="21562" y="174"/>
                      <a:pt x="20991" y="55"/>
                    </a:cubicBezTo>
                    <a:cubicBezTo>
                      <a:pt x="20831" y="18"/>
                      <a:pt x="20671" y="0"/>
                      <a:pt x="20512" y="0"/>
                    </a:cubicBezTo>
                    <a:close/>
                  </a:path>
                </a:pathLst>
              </a:custGeom>
              <a:solidFill>
                <a:srgbClr val="1213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83" name="Google Shape;783;p14"/>
            <p:cNvGrpSpPr/>
            <p:nvPr/>
          </p:nvGrpSpPr>
          <p:grpSpPr>
            <a:xfrm>
              <a:off x="1034803" y="395463"/>
              <a:ext cx="730432" cy="730432"/>
              <a:chOff x="258700" y="2038025"/>
              <a:chExt cx="599846" cy="599846"/>
            </a:xfrm>
          </p:grpSpPr>
          <p:sp>
            <p:nvSpPr>
              <p:cNvPr id="784" name="Google Shape;784;p14"/>
              <p:cNvSpPr/>
              <p:nvPr/>
            </p:nvSpPr>
            <p:spPr>
              <a:xfrm>
                <a:off x="258700" y="2038025"/>
                <a:ext cx="477300" cy="477300"/>
              </a:xfrm>
              <a:prstGeom prst="rect">
                <a:avLst/>
              </a:prstGeom>
              <a:noFill/>
              <a:ln w="19050" cap="flat" cmpd="sng">
                <a:solidFill>
                  <a:srgbClr val="191919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5" name="Google Shape;785;p14"/>
              <p:cNvSpPr/>
              <p:nvPr/>
            </p:nvSpPr>
            <p:spPr>
              <a:xfrm>
                <a:off x="381246" y="2160571"/>
                <a:ext cx="477300" cy="4773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86" name="Google Shape;786;p14"/>
            <p:cNvGrpSpPr/>
            <p:nvPr/>
          </p:nvGrpSpPr>
          <p:grpSpPr>
            <a:xfrm>
              <a:off x="7398692" y="4139204"/>
              <a:ext cx="961107" cy="671257"/>
              <a:chOff x="5059762" y="4251410"/>
              <a:chExt cx="766800" cy="535549"/>
            </a:xfrm>
          </p:grpSpPr>
          <p:sp>
            <p:nvSpPr>
              <p:cNvPr id="787" name="Google Shape;787;p14"/>
              <p:cNvSpPr/>
              <p:nvPr/>
            </p:nvSpPr>
            <p:spPr>
              <a:xfrm>
                <a:off x="5524244" y="4251410"/>
                <a:ext cx="302318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2" h="8648" extrusionOk="0">
                    <a:moveTo>
                      <a:pt x="821" y="0"/>
                    </a:moveTo>
                    <a:cubicBezTo>
                      <a:pt x="654" y="0"/>
                      <a:pt x="486" y="55"/>
                      <a:pt x="346" y="170"/>
                    </a:cubicBezTo>
                    <a:cubicBezTo>
                      <a:pt x="167" y="313"/>
                      <a:pt x="84" y="527"/>
                      <a:pt x="84" y="742"/>
                    </a:cubicBezTo>
                    <a:cubicBezTo>
                      <a:pt x="84" y="908"/>
                      <a:pt x="131" y="1075"/>
                      <a:pt x="250" y="1218"/>
                    </a:cubicBezTo>
                    <a:lnTo>
                      <a:pt x="3060" y="4623"/>
                    </a:lnTo>
                    <a:lnTo>
                      <a:pt x="298" y="7373"/>
                    </a:lnTo>
                    <a:cubicBezTo>
                      <a:pt x="12" y="7671"/>
                      <a:pt x="0" y="8135"/>
                      <a:pt x="298" y="8433"/>
                    </a:cubicBezTo>
                    <a:cubicBezTo>
                      <a:pt x="441" y="8576"/>
                      <a:pt x="631" y="8647"/>
                      <a:pt x="822" y="8647"/>
                    </a:cubicBezTo>
                    <a:cubicBezTo>
                      <a:pt x="1012" y="8647"/>
                      <a:pt x="1203" y="8576"/>
                      <a:pt x="1346" y="8433"/>
                    </a:cubicBezTo>
                    <a:lnTo>
                      <a:pt x="4584" y="5194"/>
                    </a:lnTo>
                    <a:cubicBezTo>
                      <a:pt x="4858" y="4933"/>
                      <a:pt x="4882" y="4492"/>
                      <a:pt x="4632" y="4206"/>
                    </a:cubicBezTo>
                    <a:lnTo>
                      <a:pt x="1393" y="265"/>
                    </a:lnTo>
                    <a:cubicBezTo>
                      <a:pt x="1246" y="91"/>
                      <a:pt x="1035" y="0"/>
                      <a:pt x="8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8" name="Google Shape;788;p14"/>
              <p:cNvSpPr/>
              <p:nvPr/>
            </p:nvSpPr>
            <p:spPr>
              <a:xfrm>
                <a:off x="5291972" y="4251410"/>
                <a:ext cx="302380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3" h="8648" extrusionOk="0">
                    <a:moveTo>
                      <a:pt x="822" y="0"/>
                    </a:moveTo>
                    <a:cubicBezTo>
                      <a:pt x="655" y="0"/>
                      <a:pt x="487" y="55"/>
                      <a:pt x="346" y="170"/>
                    </a:cubicBezTo>
                    <a:cubicBezTo>
                      <a:pt x="168" y="313"/>
                      <a:pt x="72" y="527"/>
                      <a:pt x="72" y="742"/>
                    </a:cubicBezTo>
                    <a:cubicBezTo>
                      <a:pt x="72" y="908"/>
                      <a:pt x="132" y="1075"/>
                      <a:pt x="251" y="1218"/>
                    </a:cubicBezTo>
                    <a:lnTo>
                      <a:pt x="3061" y="4623"/>
                    </a:lnTo>
                    <a:lnTo>
                      <a:pt x="298" y="7373"/>
                    </a:lnTo>
                    <a:cubicBezTo>
                      <a:pt x="1" y="7671"/>
                      <a:pt x="1" y="8135"/>
                      <a:pt x="298" y="8433"/>
                    </a:cubicBezTo>
                    <a:cubicBezTo>
                      <a:pt x="441" y="8576"/>
                      <a:pt x="629" y="8647"/>
                      <a:pt x="818" y="8647"/>
                    </a:cubicBezTo>
                    <a:cubicBezTo>
                      <a:pt x="1007" y="8647"/>
                      <a:pt x="1197" y="8576"/>
                      <a:pt x="1346" y="8433"/>
                    </a:cubicBezTo>
                    <a:lnTo>
                      <a:pt x="4585" y="5194"/>
                    </a:lnTo>
                    <a:cubicBezTo>
                      <a:pt x="4859" y="4933"/>
                      <a:pt x="4882" y="4492"/>
                      <a:pt x="4632" y="4206"/>
                    </a:cubicBezTo>
                    <a:lnTo>
                      <a:pt x="1394" y="265"/>
                    </a:lnTo>
                    <a:cubicBezTo>
                      <a:pt x="1247" y="91"/>
                      <a:pt x="1035" y="0"/>
                      <a:pt x="82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9" name="Google Shape;789;p14"/>
              <p:cNvSpPr/>
              <p:nvPr/>
            </p:nvSpPr>
            <p:spPr>
              <a:xfrm>
                <a:off x="5059762" y="4251410"/>
                <a:ext cx="302318" cy="535549"/>
              </a:xfrm>
              <a:custGeom>
                <a:avLst/>
                <a:gdLst/>
                <a:ahLst/>
                <a:cxnLst/>
                <a:rect l="l" t="t" r="r" b="b"/>
                <a:pathLst>
                  <a:path w="4882" h="8648" extrusionOk="0">
                    <a:moveTo>
                      <a:pt x="821" y="0"/>
                    </a:moveTo>
                    <a:cubicBezTo>
                      <a:pt x="655" y="0"/>
                      <a:pt x="486" y="55"/>
                      <a:pt x="346" y="170"/>
                    </a:cubicBezTo>
                    <a:cubicBezTo>
                      <a:pt x="167" y="313"/>
                      <a:pt x="72" y="527"/>
                      <a:pt x="72" y="742"/>
                    </a:cubicBezTo>
                    <a:cubicBezTo>
                      <a:pt x="72" y="908"/>
                      <a:pt x="131" y="1075"/>
                      <a:pt x="238" y="1218"/>
                    </a:cubicBezTo>
                    <a:lnTo>
                      <a:pt x="3060" y="4623"/>
                    </a:lnTo>
                    <a:lnTo>
                      <a:pt x="298" y="7373"/>
                    </a:lnTo>
                    <a:cubicBezTo>
                      <a:pt x="0" y="7671"/>
                      <a:pt x="0" y="8135"/>
                      <a:pt x="298" y="8433"/>
                    </a:cubicBezTo>
                    <a:cubicBezTo>
                      <a:pt x="441" y="8576"/>
                      <a:pt x="628" y="8647"/>
                      <a:pt x="817" y="8647"/>
                    </a:cubicBezTo>
                    <a:cubicBezTo>
                      <a:pt x="1006" y="8647"/>
                      <a:pt x="1197" y="8576"/>
                      <a:pt x="1346" y="8433"/>
                    </a:cubicBezTo>
                    <a:lnTo>
                      <a:pt x="4584" y="5194"/>
                    </a:lnTo>
                    <a:cubicBezTo>
                      <a:pt x="4858" y="4933"/>
                      <a:pt x="4882" y="4492"/>
                      <a:pt x="4632" y="4206"/>
                    </a:cubicBezTo>
                    <a:lnTo>
                      <a:pt x="1393" y="265"/>
                    </a:lnTo>
                    <a:cubicBezTo>
                      <a:pt x="1246" y="91"/>
                      <a:pt x="1035" y="0"/>
                      <a:pt x="8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5">
    <p:spTree>
      <p:nvGrpSpPr>
        <p:cNvPr id="1" name="Shape 1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4" name="Google Shape;1664;p28"/>
          <p:cNvGrpSpPr/>
          <p:nvPr/>
        </p:nvGrpSpPr>
        <p:grpSpPr>
          <a:xfrm>
            <a:off x="-99500" y="0"/>
            <a:ext cx="9280299" cy="5143438"/>
            <a:chOff x="-99500" y="0"/>
            <a:chExt cx="9280299" cy="5143438"/>
          </a:xfrm>
        </p:grpSpPr>
        <p:grpSp>
          <p:nvGrpSpPr>
            <p:cNvPr id="1665" name="Google Shape;1665;p28"/>
            <p:cNvGrpSpPr/>
            <p:nvPr/>
          </p:nvGrpSpPr>
          <p:grpSpPr>
            <a:xfrm>
              <a:off x="-99500" y="0"/>
              <a:ext cx="9280299" cy="5143438"/>
              <a:chOff x="-99500" y="0"/>
              <a:chExt cx="9280299" cy="5143438"/>
            </a:xfrm>
          </p:grpSpPr>
          <p:sp>
            <p:nvSpPr>
              <p:cNvPr id="1666" name="Google Shape;1666;p28"/>
              <p:cNvSpPr/>
              <p:nvPr/>
            </p:nvSpPr>
            <p:spPr>
              <a:xfrm>
                <a:off x="212325" y="0"/>
                <a:ext cx="3457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2" h="125076" extrusionOk="0">
                    <a:moveTo>
                      <a:pt x="0" y="1"/>
                    </a:moveTo>
                    <a:lnTo>
                      <a:pt x="72" y="1"/>
                    </a:lnTo>
                    <a:lnTo>
                      <a:pt x="72" y="125076"/>
                    </a:lnTo>
                    <a:lnTo>
                      <a:pt x="0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7" name="Google Shape;1667;p28"/>
              <p:cNvSpPr/>
              <p:nvPr/>
            </p:nvSpPr>
            <p:spPr>
              <a:xfrm>
                <a:off x="484408" y="0"/>
                <a:ext cx="4081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85" h="125076" extrusionOk="0">
                    <a:moveTo>
                      <a:pt x="1" y="1"/>
                    </a:moveTo>
                    <a:lnTo>
                      <a:pt x="84" y="1"/>
                    </a:lnTo>
                    <a:lnTo>
                      <a:pt x="84" y="125076"/>
                    </a:lnTo>
                    <a:lnTo>
                      <a:pt x="1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8" name="Google Shape;1668;p28"/>
              <p:cNvSpPr/>
              <p:nvPr/>
            </p:nvSpPr>
            <p:spPr>
              <a:xfrm>
                <a:off x="757115" y="0"/>
                <a:ext cx="3457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2" h="125076" extrusionOk="0">
                    <a:moveTo>
                      <a:pt x="0" y="1"/>
                    </a:moveTo>
                    <a:lnTo>
                      <a:pt x="72" y="1"/>
                    </a:lnTo>
                    <a:lnTo>
                      <a:pt x="72" y="125076"/>
                    </a:lnTo>
                    <a:lnTo>
                      <a:pt x="0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9" name="Google Shape;1669;p28"/>
              <p:cNvSpPr/>
              <p:nvPr/>
            </p:nvSpPr>
            <p:spPr>
              <a:xfrm>
                <a:off x="1029198" y="0"/>
                <a:ext cx="4033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84" h="125076" extrusionOk="0">
                    <a:moveTo>
                      <a:pt x="1" y="1"/>
                    </a:moveTo>
                    <a:lnTo>
                      <a:pt x="84" y="1"/>
                    </a:lnTo>
                    <a:lnTo>
                      <a:pt x="84" y="125076"/>
                    </a:lnTo>
                    <a:lnTo>
                      <a:pt x="1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0" name="Google Shape;1670;p28"/>
              <p:cNvSpPr/>
              <p:nvPr/>
            </p:nvSpPr>
            <p:spPr>
              <a:xfrm>
                <a:off x="1301857" y="0"/>
                <a:ext cx="3505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3" h="125076" extrusionOk="0">
                    <a:moveTo>
                      <a:pt x="1" y="1"/>
                    </a:moveTo>
                    <a:lnTo>
                      <a:pt x="72" y="1"/>
                    </a:lnTo>
                    <a:lnTo>
                      <a:pt x="72" y="125076"/>
                    </a:lnTo>
                    <a:lnTo>
                      <a:pt x="1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1" name="Google Shape;1671;p28"/>
              <p:cNvSpPr/>
              <p:nvPr/>
            </p:nvSpPr>
            <p:spPr>
              <a:xfrm>
                <a:off x="1573988" y="0"/>
                <a:ext cx="4033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84" h="125076" extrusionOk="0">
                    <a:moveTo>
                      <a:pt x="0" y="1"/>
                    </a:moveTo>
                    <a:lnTo>
                      <a:pt x="84" y="1"/>
                    </a:lnTo>
                    <a:lnTo>
                      <a:pt x="84" y="125076"/>
                    </a:lnTo>
                    <a:lnTo>
                      <a:pt x="0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2" name="Google Shape;1672;p28"/>
              <p:cNvSpPr/>
              <p:nvPr/>
            </p:nvSpPr>
            <p:spPr>
              <a:xfrm>
                <a:off x="1846647" y="0"/>
                <a:ext cx="3457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2" h="125076" extrusionOk="0">
                    <a:moveTo>
                      <a:pt x="0" y="1"/>
                    </a:moveTo>
                    <a:lnTo>
                      <a:pt x="72" y="1"/>
                    </a:lnTo>
                    <a:lnTo>
                      <a:pt x="72" y="125076"/>
                    </a:lnTo>
                    <a:lnTo>
                      <a:pt x="0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3" name="Google Shape;1673;p28"/>
              <p:cNvSpPr/>
              <p:nvPr/>
            </p:nvSpPr>
            <p:spPr>
              <a:xfrm>
                <a:off x="2119306" y="0"/>
                <a:ext cx="3505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3" h="125076" extrusionOk="0">
                    <a:moveTo>
                      <a:pt x="1" y="1"/>
                    </a:moveTo>
                    <a:lnTo>
                      <a:pt x="72" y="1"/>
                    </a:lnTo>
                    <a:lnTo>
                      <a:pt x="72" y="125076"/>
                    </a:lnTo>
                    <a:lnTo>
                      <a:pt x="1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4" name="Google Shape;1674;p28"/>
              <p:cNvSpPr/>
              <p:nvPr/>
            </p:nvSpPr>
            <p:spPr>
              <a:xfrm>
                <a:off x="2391437" y="0"/>
                <a:ext cx="3457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2" h="125076" extrusionOk="0">
                    <a:moveTo>
                      <a:pt x="0" y="1"/>
                    </a:moveTo>
                    <a:lnTo>
                      <a:pt x="72" y="1"/>
                    </a:lnTo>
                    <a:lnTo>
                      <a:pt x="72" y="125076"/>
                    </a:lnTo>
                    <a:lnTo>
                      <a:pt x="0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5" name="Google Shape;1675;p28"/>
              <p:cNvSpPr/>
              <p:nvPr/>
            </p:nvSpPr>
            <p:spPr>
              <a:xfrm>
                <a:off x="2664096" y="0"/>
                <a:ext cx="3457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2" h="125076" extrusionOk="0">
                    <a:moveTo>
                      <a:pt x="0" y="1"/>
                    </a:moveTo>
                    <a:lnTo>
                      <a:pt x="72" y="1"/>
                    </a:lnTo>
                    <a:lnTo>
                      <a:pt x="72" y="125076"/>
                    </a:lnTo>
                    <a:lnTo>
                      <a:pt x="0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6" name="Google Shape;1676;p28"/>
              <p:cNvSpPr/>
              <p:nvPr/>
            </p:nvSpPr>
            <p:spPr>
              <a:xfrm>
                <a:off x="2936179" y="0"/>
                <a:ext cx="3505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3" h="125076" extrusionOk="0">
                    <a:moveTo>
                      <a:pt x="1" y="1"/>
                    </a:moveTo>
                    <a:lnTo>
                      <a:pt x="72" y="1"/>
                    </a:lnTo>
                    <a:lnTo>
                      <a:pt x="72" y="125076"/>
                    </a:lnTo>
                    <a:lnTo>
                      <a:pt x="1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7" name="Google Shape;1677;p28"/>
              <p:cNvSpPr/>
              <p:nvPr/>
            </p:nvSpPr>
            <p:spPr>
              <a:xfrm>
                <a:off x="3208887" y="0"/>
                <a:ext cx="3457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2" h="125076" extrusionOk="0">
                    <a:moveTo>
                      <a:pt x="0" y="1"/>
                    </a:moveTo>
                    <a:lnTo>
                      <a:pt x="71" y="1"/>
                    </a:lnTo>
                    <a:lnTo>
                      <a:pt x="71" y="125076"/>
                    </a:lnTo>
                    <a:lnTo>
                      <a:pt x="0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8" name="Google Shape;1678;p28"/>
              <p:cNvSpPr/>
              <p:nvPr/>
            </p:nvSpPr>
            <p:spPr>
              <a:xfrm>
                <a:off x="3480970" y="0"/>
                <a:ext cx="3457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2" h="125076" extrusionOk="0">
                    <a:moveTo>
                      <a:pt x="0" y="1"/>
                    </a:moveTo>
                    <a:lnTo>
                      <a:pt x="72" y="1"/>
                    </a:lnTo>
                    <a:lnTo>
                      <a:pt x="72" y="125076"/>
                    </a:lnTo>
                    <a:lnTo>
                      <a:pt x="0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9" name="Google Shape;1679;p28"/>
              <p:cNvSpPr/>
              <p:nvPr/>
            </p:nvSpPr>
            <p:spPr>
              <a:xfrm>
                <a:off x="3753048" y="0"/>
                <a:ext cx="3457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2" h="125076" extrusionOk="0">
                    <a:moveTo>
                      <a:pt x="0" y="1"/>
                    </a:moveTo>
                    <a:lnTo>
                      <a:pt x="72" y="1"/>
                    </a:lnTo>
                    <a:lnTo>
                      <a:pt x="72" y="125076"/>
                    </a:lnTo>
                    <a:lnTo>
                      <a:pt x="0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0" name="Google Shape;1680;p28"/>
              <p:cNvSpPr/>
              <p:nvPr/>
            </p:nvSpPr>
            <p:spPr>
              <a:xfrm>
                <a:off x="4025131" y="0"/>
                <a:ext cx="4081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85" h="125076" extrusionOk="0">
                    <a:moveTo>
                      <a:pt x="1" y="1"/>
                    </a:moveTo>
                    <a:lnTo>
                      <a:pt x="84" y="1"/>
                    </a:lnTo>
                    <a:lnTo>
                      <a:pt x="84" y="125076"/>
                    </a:lnTo>
                    <a:lnTo>
                      <a:pt x="1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1" name="Google Shape;1681;p28"/>
              <p:cNvSpPr/>
              <p:nvPr/>
            </p:nvSpPr>
            <p:spPr>
              <a:xfrm>
                <a:off x="4297838" y="0"/>
                <a:ext cx="3457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2" h="125076" extrusionOk="0">
                    <a:moveTo>
                      <a:pt x="0" y="1"/>
                    </a:moveTo>
                    <a:lnTo>
                      <a:pt x="72" y="1"/>
                    </a:lnTo>
                    <a:lnTo>
                      <a:pt x="72" y="125076"/>
                    </a:lnTo>
                    <a:lnTo>
                      <a:pt x="0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2" name="Google Shape;1682;p28"/>
              <p:cNvSpPr/>
              <p:nvPr/>
            </p:nvSpPr>
            <p:spPr>
              <a:xfrm>
                <a:off x="4569921" y="0"/>
                <a:ext cx="4033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84" h="125076" extrusionOk="0">
                    <a:moveTo>
                      <a:pt x="1" y="1"/>
                    </a:moveTo>
                    <a:lnTo>
                      <a:pt x="84" y="1"/>
                    </a:lnTo>
                    <a:lnTo>
                      <a:pt x="84" y="125076"/>
                    </a:lnTo>
                    <a:lnTo>
                      <a:pt x="1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3" name="Google Shape;1683;p28"/>
              <p:cNvSpPr/>
              <p:nvPr/>
            </p:nvSpPr>
            <p:spPr>
              <a:xfrm>
                <a:off x="4842580" y="0"/>
                <a:ext cx="3505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3" h="125076" extrusionOk="0">
                    <a:moveTo>
                      <a:pt x="1" y="1"/>
                    </a:moveTo>
                    <a:lnTo>
                      <a:pt x="72" y="1"/>
                    </a:lnTo>
                    <a:lnTo>
                      <a:pt x="72" y="125076"/>
                    </a:lnTo>
                    <a:lnTo>
                      <a:pt x="1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4" name="Google Shape;1684;p28"/>
              <p:cNvSpPr/>
              <p:nvPr/>
            </p:nvSpPr>
            <p:spPr>
              <a:xfrm>
                <a:off x="5114711" y="0"/>
                <a:ext cx="4033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84" h="125076" extrusionOk="0">
                    <a:moveTo>
                      <a:pt x="0" y="1"/>
                    </a:moveTo>
                    <a:lnTo>
                      <a:pt x="84" y="1"/>
                    </a:lnTo>
                    <a:lnTo>
                      <a:pt x="84" y="125076"/>
                    </a:lnTo>
                    <a:lnTo>
                      <a:pt x="0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5" name="Google Shape;1685;p28"/>
              <p:cNvSpPr/>
              <p:nvPr/>
            </p:nvSpPr>
            <p:spPr>
              <a:xfrm>
                <a:off x="5387370" y="0"/>
                <a:ext cx="3457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2" h="125076" extrusionOk="0">
                    <a:moveTo>
                      <a:pt x="0" y="1"/>
                    </a:moveTo>
                    <a:lnTo>
                      <a:pt x="72" y="1"/>
                    </a:lnTo>
                    <a:lnTo>
                      <a:pt x="72" y="125076"/>
                    </a:lnTo>
                    <a:lnTo>
                      <a:pt x="0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6" name="Google Shape;1686;p28"/>
              <p:cNvSpPr/>
              <p:nvPr/>
            </p:nvSpPr>
            <p:spPr>
              <a:xfrm>
                <a:off x="5660029" y="0"/>
                <a:ext cx="3505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3" h="125076" extrusionOk="0">
                    <a:moveTo>
                      <a:pt x="1" y="1"/>
                    </a:moveTo>
                    <a:lnTo>
                      <a:pt x="72" y="1"/>
                    </a:lnTo>
                    <a:lnTo>
                      <a:pt x="72" y="125076"/>
                    </a:lnTo>
                    <a:lnTo>
                      <a:pt x="1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7" name="Google Shape;1687;p28"/>
              <p:cNvSpPr/>
              <p:nvPr/>
            </p:nvSpPr>
            <p:spPr>
              <a:xfrm>
                <a:off x="5932160" y="0"/>
                <a:ext cx="3457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2" h="125076" extrusionOk="0">
                    <a:moveTo>
                      <a:pt x="0" y="1"/>
                    </a:moveTo>
                    <a:lnTo>
                      <a:pt x="72" y="1"/>
                    </a:lnTo>
                    <a:lnTo>
                      <a:pt x="72" y="125076"/>
                    </a:lnTo>
                    <a:lnTo>
                      <a:pt x="0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8" name="Google Shape;1688;p28"/>
              <p:cNvSpPr/>
              <p:nvPr/>
            </p:nvSpPr>
            <p:spPr>
              <a:xfrm>
                <a:off x="6204819" y="0"/>
                <a:ext cx="3457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2" h="125076" extrusionOk="0">
                    <a:moveTo>
                      <a:pt x="0" y="1"/>
                    </a:moveTo>
                    <a:lnTo>
                      <a:pt x="72" y="1"/>
                    </a:lnTo>
                    <a:lnTo>
                      <a:pt x="72" y="125076"/>
                    </a:lnTo>
                    <a:lnTo>
                      <a:pt x="0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9" name="Google Shape;1689;p28"/>
              <p:cNvSpPr/>
              <p:nvPr/>
            </p:nvSpPr>
            <p:spPr>
              <a:xfrm>
                <a:off x="6476902" y="0"/>
                <a:ext cx="3505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3" h="125076" extrusionOk="0">
                    <a:moveTo>
                      <a:pt x="1" y="1"/>
                    </a:moveTo>
                    <a:lnTo>
                      <a:pt x="72" y="1"/>
                    </a:lnTo>
                    <a:lnTo>
                      <a:pt x="72" y="125076"/>
                    </a:lnTo>
                    <a:lnTo>
                      <a:pt x="1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0" name="Google Shape;1690;p28"/>
              <p:cNvSpPr/>
              <p:nvPr/>
            </p:nvSpPr>
            <p:spPr>
              <a:xfrm>
                <a:off x="6749609" y="0"/>
                <a:ext cx="3457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2" h="125076" extrusionOk="0">
                    <a:moveTo>
                      <a:pt x="0" y="1"/>
                    </a:moveTo>
                    <a:lnTo>
                      <a:pt x="71" y="1"/>
                    </a:lnTo>
                    <a:lnTo>
                      <a:pt x="71" y="125076"/>
                    </a:lnTo>
                    <a:lnTo>
                      <a:pt x="0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1" name="Google Shape;1691;p28"/>
              <p:cNvSpPr/>
              <p:nvPr/>
            </p:nvSpPr>
            <p:spPr>
              <a:xfrm>
                <a:off x="7021692" y="0"/>
                <a:ext cx="3457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2" h="125076" extrusionOk="0">
                    <a:moveTo>
                      <a:pt x="0" y="1"/>
                    </a:moveTo>
                    <a:lnTo>
                      <a:pt x="72" y="1"/>
                    </a:lnTo>
                    <a:lnTo>
                      <a:pt x="72" y="125076"/>
                    </a:lnTo>
                    <a:lnTo>
                      <a:pt x="0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2" name="Google Shape;1692;p28"/>
              <p:cNvSpPr/>
              <p:nvPr/>
            </p:nvSpPr>
            <p:spPr>
              <a:xfrm>
                <a:off x="7293771" y="0"/>
                <a:ext cx="3457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2" h="125076" extrusionOk="0">
                    <a:moveTo>
                      <a:pt x="0" y="1"/>
                    </a:moveTo>
                    <a:lnTo>
                      <a:pt x="72" y="1"/>
                    </a:lnTo>
                    <a:lnTo>
                      <a:pt x="72" y="125076"/>
                    </a:lnTo>
                    <a:lnTo>
                      <a:pt x="0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3" name="Google Shape;1693;p28"/>
              <p:cNvSpPr/>
              <p:nvPr/>
            </p:nvSpPr>
            <p:spPr>
              <a:xfrm>
                <a:off x="7565854" y="0"/>
                <a:ext cx="4081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85" h="125076" extrusionOk="0">
                    <a:moveTo>
                      <a:pt x="1" y="1"/>
                    </a:moveTo>
                    <a:lnTo>
                      <a:pt x="84" y="1"/>
                    </a:lnTo>
                    <a:lnTo>
                      <a:pt x="84" y="125076"/>
                    </a:lnTo>
                    <a:lnTo>
                      <a:pt x="1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4" name="Google Shape;1694;p28"/>
              <p:cNvSpPr/>
              <p:nvPr/>
            </p:nvSpPr>
            <p:spPr>
              <a:xfrm>
                <a:off x="7838561" y="0"/>
                <a:ext cx="3457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2" h="125076" extrusionOk="0">
                    <a:moveTo>
                      <a:pt x="0" y="1"/>
                    </a:moveTo>
                    <a:lnTo>
                      <a:pt x="72" y="1"/>
                    </a:lnTo>
                    <a:lnTo>
                      <a:pt x="72" y="125076"/>
                    </a:lnTo>
                    <a:lnTo>
                      <a:pt x="0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5" name="Google Shape;1695;p28"/>
              <p:cNvSpPr/>
              <p:nvPr/>
            </p:nvSpPr>
            <p:spPr>
              <a:xfrm>
                <a:off x="8110644" y="0"/>
                <a:ext cx="4033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84" h="125076" extrusionOk="0">
                    <a:moveTo>
                      <a:pt x="1" y="1"/>
                    </a:moveTo>
                    <a:lnTo>
                      <a:pt x="84" y="1"/>
                    </a:lnTo>
                    <a:lnTo>
                      <a:pt x="84" y="125076"/>
                    </a:lnTo>
                    <a:lnTo>
                      <a:pt x="1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6" name="Google Shape;1696;p28"/>
              <p:cNvSpPr/>
              <p:nvPr/>
            </p:nvSpPr>
            <p:spPr>
              <a:xfrm>
                <a:off x="8383303" y="0"/>
                <a:ext cx="3505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3" h="125076" extrusionOk="0">
                    <a:moveTo>
                      <a:pt x="1" y="1"/>
                    </a:moveTo>
                    <a:lnTo>
                      <a:pt x="72" y="1"/>
                    </a:lnTo>
                    <a:lnTo>
                      <a:pt x="72" y="125076"/>
                    </a:lnTo>
                    <a:lnTo>
                      <a:pt x="1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7" name="Google Shape;1697;p28"/>
              <p:cNvSpPr/>
              <p:nvPr/>
            </p:nvSpPr>
            <p:spPr>
              <a:xfrm>
                <a:off x="8655434" y="0"/>
                <a:ext cx="4033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84" h="125076" extrusionOk="0">
                    <a:moveTo>
                      <a:pt x="0" y="1"/>
                    </a:moveTo>
                    <a:lnTo>
                      <a:pt x="84" y="1"/>
                    </a:lnTo>
                    <a:lnTo>
                      <a:pt x="84" y="125076"/>
                    </a:lnTo>
                    <a:lnTo>
                      <a:pt x="0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8" name="Google Shape;1698;p28"/>
              <p:cNvSpPr/>
              <p:nvPr/>
            </p:nvSpPr>
            <p:spPr>
              <a:xfrm>
                <a:off x="8928093" y="0"/>
                <a:ext cx="3457" cy="5143438"/>
              </a:xfrm>
              <a:custGeom>
                <a:avLst/>
                <a:gdLst/>
                <a:ahLst/>
                <a:cxnLst/>
                <a:rect l="l" t="t" r="r" b="b"/>
                <a:pathLst>
                  <a:path w="72" h="125076" extrusionOk="0">
                    <a:moveTo>
                      <a:pt x="0" y="1"/>
                    </a:moveTo>
                    <a:lnTo>
                      <a:pt x="72" y="1"/>
                    </a:lnTo>
                    <a:lnTo>
                      <a:pt x="72" y="125076"/>
                    </a:lnTo>
                    <a:lnTo>
                      <a:pt x="0" y="125076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9" name="Google Shape;1699;p28"/>
              <p:cNvSpPr/>
              <p:nvPr/>
            </p:nvSpPr>
            <p:spPr>
              <a:xfrm>
                <a:off x="-99500" y="1344112"/>
                <a:ext cx="9280299" cy="3457"/>
              </a:xfrm>
              <a:custGeom>
                <a:avLst/>
                <a:gdLst/>
                <a:ahLst/>
                <a:cxnLst/>
                <a:rect l="l" t="t" r="r" b="b"/>
                <a:pathLst>
                  <a:path w="190453" h="72" extrusionOk="0">
                    <a:moveTo>
                      <a:pt x="0" y="0"/>
                    </a:moveTo>
                    <a:lnTo>
                      <a:pt x="190453" y="0"/>
                    </a:lnTo>
                    <a:lnTo>
                      <a:pt x="190453" y="72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0" name="Google Shape;1700;p28"/>
              <p:cNvSpPr/>
              <p:nvPr/>
            </p:nvSpPr>
            <p:spPr>
              <a:xfrm>
                <a:off x="-99500" y="1616195"/>
                <a:ext cx="9280299" cy="3505"/>
              </a:xfrm>
              <a:custGeom>
                <a:avLst/>
                <a:gdLst/>
                <a:ahLst/>
                <a:cxnLst/>
                <a:rect l="l" t="t" r="r" b="b"/>
                <a:pathLst>
                  <a:path w="190453" h="73" extrusionOk="0">
                    <a:moveTo>
                      <a:pt x="0" y="1"/>
                    </a:moveTo>
                    <a:lnTo>
                      <a:pt x="190453" y="1"/>
                    </a:lnTo>
                    <a:lnTo>
                      <a:pt x="190453" y="72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1" name="Google Shape;1701;p28"/>
              <p:cNvSpPr/>
              <p:nvPr/>
            </p:nvSpPr>
            <p:spPr>
              <a:xfrm>
                <a:off x="-99500" y="1888854"/>
                <a:ext cx="9280299" cy="3505"/>
              </a:xfrm>
              <a:custGeom>
                <a:avLst/>
                <a:gdLst/>
                <a:ahLst/>
                <a:cxnLst/>
                <a:rect l="l" t="t" r="r" b="b"/>
                <a:pathLst>
                  <a:path w="190453" h="73" extrusionOk="0">
                    <a:moveTo>
                      <a:pt x="0" y="1"/>
                    </a:moveTo>
                    <a:lnTo>
                      <a:pt x="190453" y="1"/>
                    </a:lnTo>
                    <a:lnTo>
                      <a:pt x="190453" y="72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2" name="Google Shape;1702;p28"/>
              <p:cNvSpPr/>
              <p:nvPr/>
            </p:nvSpPr>
            <p:spPr>
              <a:xfrm>
                <a:off x="-99500" y="2160985"/>
                <a:ext cx="9280299" cy="4033"/>
              </a:xfrm>
              <a:custGeom>
                <a:avLst/>
                <a:gdLst/>
                <a:ahLst/>
                <a:cxnLst/>
                <a:rect l="l" t="t" r="r" b="b"/>
                <a:pathLst>
                  <a:path w="190453" h="84" extrusionOk="0">
                    <a:moveTo>
                      <a:pt x="0" y="0"/>
                    </a:moveTo>
                    <a:lnTo>
                      <a:pt x="190453" y="0"/>
                    </a:lnTo>
                    <a:lnTo>
                      <a:pt x="190453" y="84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3" name="Google Shape;1703;p28"/>
              <p:cNvSpPr/>
              <p:nvPr/>
            </p:nvSpPr>
            <p:spPr>
              <a:xfrm>
                <a:off x="-99500" y="2433644"/>
                <a:ext cx="9280299" cy="3505"/>
              </a:xfrm>
              <a:custGeom>
                <a:avLst/>
                <a:gdLst/>
                <a:ahLst/>
                <a:cxnLst/>
                <a:rect l="l" t="t" r="r" b="b"/>
                <a:pathLst>
                  <a:path w="190453" h="73" extrusionOk="0">
                    <a:moveTo>
                      <a:pt x="0" y="1"/>
                    </a:moveTo>
                    <a:lnTo>
                      <a:pt x="190453" y="1"/>
                    </a:lnTo>
                    <a:lnTo>
                      <a:pt x="190453" y="72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4" name="Google Shape;1704;p28"/>
              <p:cNvSpPr/>
              <p:nvPr/>
            </p:nvSpPr>
            <p:spPr>
              <a:xfrm>
                <a:off x="-99500" y="2705727"/>
                <a:ext cx="9280299" cy="3505"/>
              </a:xfrm>
              <a:custGeom>
                <a:avLst/>
                <a:gdLst/>
                <a:ahLst/>
                <a:cxnLst/>
                <a:rect l="l" t="t" r="r" b="b"/>
                <a:pathLst>
                  <a:path w="190453" h="73" extrusionOk="0">
                    <a:moveTo>
                      <a:pt x="0" y="1"/>
                    </a:moveTo>
                    <a:lnTo>
                      <a:pt x="190453" y="1"/>
                    </a:lnTo>
                    <a:lnTo>
                      <a:pt x="190453" y="72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5" name="Google Shape;1705;p28"/>
              <p:cNvSpPr/>
              <p:nvPr/>
            </p:nvSpPr>
            <p:spPr>
              <a:xfrm>
                <a:off x="-99500" y="2978435"/>
                <a:ext cx="9280299" cy="3457"/>
              </a:xfrm>
              <a:custGeom>
                <a:avLst/>
                <a:gdLst/>
                <a:ahLst/>
                <a:cxnLst/>
                <a:rect l="l" t="t" r="r" b="b"/>
                <a:pathLst>
                  <a:path w="190453" h="72" extrusionOk="0">
                    <a:moveTo>
                      <a:pt x="0" y="0"/>
                    </a:moveTo>
                    <a:lnTo>
                      <a:pt x="190453" y="0"/>
                    </a:lnTo>
                    <a:lnTo>
                      <a:pt x="190453" y="72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6" name="Google Shape;1706;p28"/>
              <p:cNvSpPr/>
              <p:nvPr/>
            </p:nvSpPr>
            <p:spPr>
              <a:xfrm>
                <a:off x="-99500" y="3250518"/>
                <a:ext cx="9280299" cy="4033"/>
              </a:xfrm>
              <a:custGeom>
                <a:avLst/>
                <a:gdLst/>
                <a:ahLst/>
                <a:cxnLst/>
                <a:rect l="l" t="t" r="r" b="b"/>
                <a:pathLst>
                  <a:path w="190453" h="84" extrusionOk="0">
                    <a:moveTo>
                      <a:pt x="0" y="1"/>
                    </a:moveTo>
                    <a:lnTo>
                      <a:pt x="190453" y="1"/>
                    </a:lnTo>
                    <a:lnTo>
                      <a:pt x="190453" y="84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7" name="Google Shape;1707;p28"/>
              <p:cNvSpPr/>
              <p:nvPr/>
            </p:nvSpPr>
            <p:spPr>
              <a:xfrm>
                <a:off x="-99500" y="3523177"/>
                <a:ext cx="9280299" cy="3505"/>
              </a:xfrm>
              <a:custGeom>
                <a:avLst/>
                <a:gdLst/>
                <a:ahLst/>
                <a:cxnLst/>
                <a:rect l="l" t="t" r="r" b="b"/>
                <a:pathLst>
                  <a:path w="190453" h="73" extrusionOk="0">
                    <a:moveTo>
                      <a:pt x="0" y="1"/>
                    </a:moveTo>
                    <a:lnTo>
                      <a:pt x="190453" y="1"/>
                    </a:lnTo>
                    <a:lnTo>
                      <a:pt x="190453" y="72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8" name="Google Shape;1708;p28"/>
              <p:cNvSpPr/>
              <p:nvPr/>
            </p:nvSpPr>
            <p:spPr>
              <a:xfrm>
                <a:off x="-99500" y="3795308"/>
                <a:ext cx="9280299" cy="4033"/>
              </a:xfrm>
              <a:custGeom>
                <a:avLst/>
                <a:gdLst/>
                <a:ahLst/>
                <a:cxnLst/>
                <a:rect l="l" t="t" r="r" b="b"/>
                <a:pathLst>
                  <a:path w="190453" h="84" extrusionOk="0">
                    <a:moveTo>
                      <a:pt x="0" y="0"/>
                    </a:moveTo>
                    <a:lnTo>
                      <a:pt x="190453" y="0"/>
                    </a:lnTo>
                    <a:lnTo>
                      <a:pt x="190453" y="84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 cmpd="sng">
                <a:solidFill>
                  <a:srgbClr val="EFEFE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09" name="Google Shape;1709;p28"/>
            <p:cNvGrpSpPr/>
            <p:nvPr/>
          </p:nvGrpSpPr>
          <p:grpSpPr>
            <a:xfrm>
              <a:off x="322709" y="0"/>
              <a:ext cx="8821291" cy="4995289"/>
              <a:chOff x="322709" y="0"/>
              <a:chExt cx="8821291" cy="4995289"/>
            </a:xfrm>
          </p:grpSpPr>
          <p:sp>
            <p:nvSpPr>
              <p:cNvPr id="1710" name="Google Shape;1710;p28"/>
              <p:cNvSpPr/>
              <p:nvPr/>
            </p:nvSpPr>
            <p:spPr>
              <a:xfrm>
                <a:off x="7241700" y="0"/>
                <a:ext cx="1902300" cy="11259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711" name="Google Shape;1711;p28"/>
              <p:cNvGrpSpPr/>
              <p:nvPr/>
            </p:nvGrpSpPr>
            <p:grpSpPr>
              <a:xfrm>
                <a:off x="8110871" y="749193"/>
                <a:ext cx="995101" cy="1327893"/>
                <a:chOff x="194863" y="3229838"/>
                <a:chExt cx="1354800" cy="1751375"/>
              </a:xfrm>
            </p:grpSpPr>
            <p:sp>
              <p:nvSpPr>
                <p:cNvPr id="1712" name="Google Shape;1712;p28"/>
                <p:cNvSpPr/>
                <p:nvPr/>
              </p:nvSpPr>
              <p:spPr>
                <a:xfrm>
                  <a:off x="194863" y="3229850"/>
                  <a:ext cx="167400" cy="167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3" name="Google Shape;1713;p28"/>
                <p:cNvSpPr/>
                <p:nvPr/>
              </p:nvSpPr>
              <p:spPr>
                <a:xfrm>
                  <a:off x="194863" y="3625841"/>
                  <a:ext cx="167400" cy="167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4" name="Google Shape;1714;p28"/>
                <p:cNvSpPr/>
                <p:nvPr/>
              </p:nvSpPr>
              <p:spPr>
                <a:xfrm>
                  <a:off x="194863" y="4021831"/>
                  <a:ext cx="167400" cy="167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5" name="Google Shape;1715;p28"/>
                <p:cNvSpPr/>
                <p:nvPr/>
              </p:nvSpPr>
              <p:spPr>
                <a:xfrm>
                  <a:off x="194863" y="4417822"/>
                  <a:ext cx="167400" cy="167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6" name="Google Shape;1716;p28"/>
                <p:cNvSpPr/>
                <p:nvPr/>
              </p:nvSpPr>
              <p:spPr>
                <a:xfrm>
                  <a:off x="194863" y="4813813"/>
                  <a:ext cx="167400" cy="167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7" name="Google Shape;1717;p28"/>
                <p:cNvSpPr/>
                <p:nvPr/>
              </p:nvSpPr>
              <p:spPr>
                <a:xfrm>
                  <a:off x="788563" y="3229838"/>
                  <a:ext cx="167400" cy="167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8" name="Google Shape;1718;p28"/>
                <p:cNvSpPr/>
                <p:nvPr/>
              </p:nvSpPr>
              <p:spPr>
                <a:xfrm>
                  <a:off x="788563" y="3625828"/>
                  <a:ext cx="167400" cy="167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19" name="Google Shape;1719;p28"/>
                <p:cNvSpPr/>
                <p:nvPr/>
              </p:nvSpPr>
              <p:spPr>
                <a:xfrm>
                  <a:off x="788563" y="4021819"/>
                  <a:ext cx="167400" cy="167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20" name="Google Shape;1720;p28"/>
                <p:cNvSpPr/>
                <p:nvPr/>
              </p:nvSpPr>
              <p:spPr>
                <a:xfrm>
                  <a:off x="788563" y="4417809"/>
                  <a:ext cx="167400" cy="167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21" name="Google Shape;1721;p28"/>
                <p:cNvSpPr/>
                <p:nvPr/>
              </p:nvSpPr>
              <p:spPr>
                <a:xfrm>
                  <a:off x="788563" y="4813800"/>
                  <a:ext cx="167400" cy="167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22" name="Google Shape;1722;p28"/>
                <p:cNvSpPr/>
                <p:nvPr/>
              </p:nvSpPr>
              <p:spPr>
                <a:xfrm>
                  <a:off x="1382263" y="3229838"/>
                  <a:ext cx="167400" cy="167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23" name="Google Shape;1723;p28"/>
                <p:cNvSpPr/>
                <p:nvPr/>
              </p:nvSpPr>
              <p:spPr>
                <a:xfrm>
                  <a:off x="1382263" y="3625828"/>
                  <a:ext cx="167400" cy="167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24" name="Google Shape;1724;p28"/>
                <p:cNvSpPr/>
                <p:nvPr/>
              </p:nvSpPr>
              <p:spPr>
                <a:xfrm>
                  <a:off x="1382263" y="4021819"/>
                  <a:ext cx="167400" cy="167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25" name="Google Shape;1725;p28"/>
                <p:cNvSpPr/>
                <p:nvPr/>
              </p:nvSpPr>
              <p:spPr>
                <a:xfrm>
                  <a:off x="1382263" y="4417809"/>
                  <a:ext cx="167400" cy="167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26" name="Google Shape;1726;p28"/>
                <p:cNvSpPr/>
                <p:nvPr/>
              </p:nvSpPr>
              <p:spPr>
                <a:xfrm>
                  <a:off x="1382263" y="4813800"/>
                  <a:ext cx="167400" cy="1674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727" name="Google Shape;1727;p28"/>
              <p:cNvGrpSpPr/>
              <p:nvPr/>
            </p:nvGrpSpPr>
            <p:grpSpPr>
              <a:xfrm rot="8304387">
                <a:off x="685886" y="3313813"/>
                <a:ext cx="1092492" cy="1509098"/>
                <a:chOff x="2673045" y="-67517"/>
                <a:chExt cx="665238" cy="918916"/>
              </a:xfrm>
            </p:grpSpPr>
            <p:sp>
              <p:nvSpPr>
                <p:cNvPr id="1728" name="Google Shape;1728;p28"/>
                <p:cNvSpPr/>
                <p:nvPr/>
              </p:nvSpPr>
              <p:spPr>
                <a:xfrm rot="-5400000">
                  <a:off x="2594024" y="111691"/>
                  <a:ext cx="823440" cy="6559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874" h="20612" extrusionOk="0">
                      <a:moveTo>
                        <a:pt x="20350" y="1"/>
                      </a:moveTo>
                      <a:cubicBezTo>
                        <a:pt x="19973" y="1"/>
                        <a:pt x="19591" y="105"/>
                        <a:pt x="19253" y="324"/>
                      </a:cubicBezTo>
                      <a:cubicBezTo>
                        <a:pt x="18301" y="931"/>
                        <a:pt x="18027" y="2205"/>
                        <a:pt x="18634" y="3145"/>
                      </a:cubicBezTo>
                      <a:cubicBezTo>
                        <a:pt x="21230" y="7170"/>
                        <a:pt x="20063" y="12551"/>
                        <a:pt x="16039" y="15135"/>
                      </a:cubicBezTo>
                      <a:cubicBezTo>
                        <a:pt x="14617" y="16053"/>
                        <a:pt x="13001" y="16524"/>
                        <a:pt x="11354" y="16524"/>
                      </a:cubicBezTo>
                      <a:cubicBezTo>
                        <a:pt x="10738" y="16524"/>
                        <a:pt x="10118" y="16458"/>
                        <a:pt x="9502" y="16326"/>
                      </a:cubicBezTo>
                      <a:cubicBezTo>
                        <a:pt x="7240" y="15837"/>
                        <a:pt x="5299" y="14492"/>
                        <a:pt x="4049" y="12539"/>
                      </a:cubicBezTo>
                      <a:cubicBezTo>
                        <a:pt x="3654" y="11932"/>
                        <a:pt x="2998" y="11601"/>
                        <a:pt x="2331" y="11601"/>
                      </a:cubicBezTo>
                      <a:cubicBezTo>
                        <a:pt x="1951" y="11601"/>
                        <a:pt x="1568" y="11708"/>
                        <a:pt x="1227" y="11932"/>
                      </a:cubicBezTo>
                      <a:cubicBezTo>
                        <a:pt x="275" y="12539"/>
                        <a:pt x="1" y="13801"/>
                        <a:pt x="608" y="14754"/>
                      </a:cubicBezTo>
                      <a:cubicBezTo>
                        <a:pt x="2454" y="17611"/>
                        <a:pt x="5299" y="19588"/>
                        <a:pt x="8633" y="20314"/>
                      </a:cubicBezTo>
                      <a:cubicBezTo>
                        <a:pt x="9538" y="20517"/>
                        <a:pt x="10455" y="20612"/>
                        <a:pt x="11371" y="20612"/>
                      </a:cubicBezTo>
                      <a:cubicBezTo>
                        <a:pt x="13788" y="20612"/>
                        <a:pt x="16158" y="19921"/>
                        <a:pt x="18241" y="18576"/>
                      </a:cubicBezTo>
                      <a:cubicBezTo>
                        <a:pt x="24159" y="14766"/>
                        <a:pt x="25873" y="6860"/>
                        <a:pt x="22075" y="943"/>
                      </a:cubicBezTo>
                      <a:cubicBezTo>
                        <a:pt x="21686" y="333"/>
                        <a:pt x="21024" y="1"/>
                        <a:pt x="20350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29" name="Google Shape;1729;p28"/>
                <p:cNvSpPr/>
                <p:nvPr/>
              </p:nvSpPr>
              <p:spPr>
                <a:xfrm rot="-5400000">
                  <a:off x="2588279" y="17249"/>
                  <a:ext cx="834770" cy="6652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230" h="20903" extrusionOk="0">
                      <a:moveTo>
                        <a:pt x="20529" y="298"/>
                      </a:moveTo>
                      <a:cubicBezTo>
                        <a:pt x="20662" y="298"/>
                        <a:pt x="20797" y="312"/>
                        <a:pt x="20931" y="341"/>
                      </a:cubicBezTo>
                      <a:cubicBezTo>
                        <a:pt x="21419" y="448"/>
                        <a:pt x="21848" y="745"/>
                        <a:pt x="22122" y="1174"/>
                      </a:cubicBezTo>
                      <a:cubicBezTo>
                        <a:pt x="25884" y="7020"/>
                        <a:pt x="24182" y="14842"/>
                        <a:pt x="18336" y="18605"/>
                      </a:cubicBezTo>
                      <a:cubicBezTo>
                        <a:pt x="16300" y="19914"/>
                        <a:pt x="13942" y="20617"/>
                        <a:pt x="11537" y="20617"/>
                      </a:cubicBezTo>
                      <a:cubicBezTo>
                        <a:pt x="10644" y="20617"/>
                        <a:pt x="9727" y="20510"/>
                        <a:pt x="8846" y="20319"/>
                      </a:cubicBezTo>
                      <a:cubicBezTo>
                        <a:pt x="5548" y="19605"/>
                        <a:pt x="2727" y="17652"/>
                        <a:pt x="905" y="14819"/>
                      </a:cubicBezTo>
                      <a:cubicBezTo>
                        <a:pt x="345" y="13937"/>
                        <a:pt x="595" y="12759"/>
                        <a:pt x="1476" y="12199"/>
                      </a:cubicBezTo>
                      <a:cubicBezTo>
                        <a:pt x="1786" y="11997"/>
                        <a:pt x="2143" y="11902"/>
                        <a:pt x="2500" y="11902"/>
                      </a:cubicBezTo>
                      <a:cubicBezTo>
                        <a:pt x="2631" y="11902"/>
                        <a:pt x="2762" y="11913"/>
                        <a:pt x="2905" y="11949"/>
                      </a:cubicBezTo>
                      <a:cubicBezTo>
                        <a:pt x="3393" y="12056"/>
                        <a:pt x="3822" y="12342"/>
                        <a:pt x="4096" y="12771"/>
                      </a:cubicBezTo>
                      <a:cubicBezTo>
                        <a:pt x="5370" y="14747"/>
                        <a:pt x="7334" y="16116"/>
                        <a:pt x="9644" y="16616"/>
                      </a:cubicBezTo>
                      <a:cubicBezTo>
                        <a:pt x="10275" y="16754"/>
                        <a:pt x="10912" y="16822"/>
                        <a:pt x="11544" y="16822"/>
                      </a:cubicBezTo>
                      <a:cubicBezTo>
                        <a:pt x="13214" y="16822"/>
                        <a:pt x="14854" y="16347"/>
                        <a:pt x="16288" y="15414"/>
                      </a:cubicBezTo>
                      <a:cubicBezTo>
                        <a:pt x="20384" y="12783"/>
                        <a:pt x="21574" y="7318"/>
                        <a:pt x="18943" y="3222"/>
                      </a:cubicBezTo>
                      <a:cubicBezTo>
                        <a:pt x="18371" y="2341"/>
                        <a:pt x="18621" y="1162"/>
                        <a:pt x="19503" y="603"/>
                      </a:cubicBezTo>
                      <a:cubicBezTo>
                        <a:pt x="19816" y="402"/>
                        <a:pt x="20167" y="298"/>
                        <a:pt x="20529" y="298"/>
                      </a:cubicBezTo>
                      <a:close/>
                      <a:moveTo>
                        <a:pt x="20512" y="0"/>
                      </a:moveTo>
                      <a:cubicBezTo>
                        <a:pt x="20101" y="0"/>
                        <a:pt x="19700" y="121"/>
                        <a:pt x="19348" y="352"/>
                      </a:cubicBezTo>
                      <a:cubicBezTo>
                        <a:pt x="18324" y="1007"/>
                        <a:pt x="18038" y="2365"/>
                        <a:pt x="18693" y="3377"/>
                      </a:cubicBezTo>
                      <a:cubicBezTo>
                        <a:pt x="21229" y="7330"/>
                        <a:pt x="20086" y="12616"/>
                        <a:pt x="16133" y="15164"/>
                      </a:cubicBezTo>
                      <a:cubicBezTo>
                        <a:pt x="14738" y="16065"/>
                        <a:pt x="13148" y="16525"/>
                        <a:pt x="11527" y="16525"/>
                      </a:cubicBezTo>
                      <a:cubicBezTo>
                        <a:pt x="10920" y="16525"/>
                        <a:pt x="10310" y="16460"/>
                        <a:pt x="9704" y="16331"/>
                      </a:cubicBezTo>
                      <a:cubicBezTo>
                        <a:pt x="7477" y="15842"/>
                        <a:pt x="5572" y="14521"/>
                        <a:pt x="4346" y="12604"/>
                      </a:cubicBezTo>
                      <a:cubicBezTo>
                        <a:pt x="4024" y="12116"/>
                        <a:pt x="3536" y="11771"/>
                        <a:pt x="2965" y="11651"/>
                      </a:cubicBezTo>
                      <a:cubicBezTo>
                        <a:pt x="2807" y="11619"/>
                        <a:pt x="2649" y="11602"/>
                        <a:pt x="2491" y="11602"/>
                      </a:cubicBezTo>
                      <a:cubicBezTo>
                        <a:pt x="2078" y="11602"/>
                        <a:pt x="1672" y="11716"/>
                        <a:pt x="1310" y="11949"/>
                      </a:cubicBezTo>
                      <a:cubicBezTo>
                        <a:pt x="298" y="12604"/>
                        <a:pt x="0" y="13961"/>
                        <a:pt x="655" y="14973"/>
                      </a:cubicBezTo>
                      <a:cubicBezTo>
                        <a:pt x="2524" y="17878"/>
                        <a:pt x="5406" y="19879"/>
                        <a:pt x="8775" y="20605"/>
                      </a:cubicBezTo>
                      <a:cubicBezTo>
                        <a:pt x="9692" y="20807"/>
                        <a:pt x="10620" y="20903"/>
                        <a:pt x="11537" y="20903"/>
                      </a:cubicBezTo>
                      <a:cubicBezTo>
                        <a:pt x="14002" y="20903"/>
                        <a:pt x="16407" y="20200"/>
                        <a:pt x="18502" y="18843"/>
                      </a:cubicBezTo>
                      <a:cubicBezTo>
                        <a:pt x="24491" y="14997"/>
                        <a:pt x="26230" y="6996"/>
                        <a:pt x="22372" y="1007"/>
                      </a:cubicBezTo>
                      <a:cubicBezTo>
                        <a:pt x="22050" y="519"/>
                        <a:pt x="21562" y="174"/>
                        <a:pt x="20991" y="55"/>
                      </a:cubicBezTo>
                      <a:cubicBezTo>
                        <a:pt x="20831" y="18"/>
                        <a:pt x="20671" y="0"/>
                        <a:pt x="20512" y="0"/>
                      </a:cubicBezTo>
                      <a:close/>
                    </a:path>
                  </a:pathLst>
                </a:custGeom>
                <a:solidFill>
                  <a:srgbClr val="12131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730" name="Google Shape;1730;p28"/>
              <p:cNvGrpSpPr/>
              <p:nvPr/>
            </p:nvGrpSpPr>
            <p:grpSpPr>
              <a:xfrm>
                <a:off x="1034803" y="395463"/>
                <a:ext cx="730432" cy="730432"/>
                <a:chOff x="258700" y="2038025"/>
                <a:chExt cx="599846" cy="599846"/>
              </a:xfrm>
            </p:grpSpPr>
            <p:sp>
              <p:nvSpPr>
                <p:cNvPr id="1731" name="Google Shape;1731;p28"/>
                <p:cNvSpPr/>
                <p:nvPr/>
              </p:nvSpPr>
              <p:spPr>
                <a:xfrm>
                  <a:off x="258700" y="2038025"/>
                  <a:ext cx="477300" cy="477300"/>
                </a:xfrm>
                <a:prstGeom prst="rect">
                  <a:avLst/>
                </a:prstGeom>
                <a:noFill/>
                <a:ln w="19050" cap="flat" cmpd="sng">
                  <a:solidFill>
                    <a:srgbClr val="19191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2" name="Google Shape;1732;p28"/>
                <p:cNvSpPr/>
                <p:nvPr/>
              </p:nvSpPr>
              <p:spPr>
                <a:xfrm>
                  <a:off x="381246" y="2160571"/>
                  <a:ext cx="477300" cy="47730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733" name="Google Shape;1733;p28"/>
              <p:cNvGrpSpPr/>
              <p:nvPr/>
            </p:nvGrpSpPr>
            <p:grpSpPr>
              <a:xfrm>
                <a:off x="7398692" y="4139204"/>
                <a:ext cx="961107" cy="671257"/>
                <a:chOff x="5059762" y="4251410"/>
                <a:chExt cx="766800" cy="535549"/>
              </a:xfrm>
            </p:grpSpPr>
            <p:sp>
              <p:nvSpPr>
                <p:cNvPr id="1734" name="Google Shape;1734;p28"/>
                <p:cNvSpPr/>
                <p:nvPr/>
              </p:nvSpPr>
              <p:spPr>
                <a:xfrm>
                  <a:off x="5524244" y="4251410"/>
                  <a:ext cx="302318" cy="5355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82" h="8648" extrusionOk="0">
                      <a:moveTo>
                        <a:pt x="821" y="0"/>
                      </a:moveTo>
                      <a:cubicBezTo>
                        <a:pt x="654" y="0"/>
                        <a:pt x="486" y="55"/>
                        <a:pt x="346" y="170"/>
                      </a:cubicBezTo>
                      <a:cubicBezTo>
                        <a:pt x="167" y="313"/>
                        <a:pt x="84" y="527"/>
                        <a:pt x="84" y="742"/>
                      </a:cubicBezTo>
                      <a:cubicBezTo>
                        <a:pt x="84" y="908"/>
                        <a:pt x="131" y="1075"/>
                        <a:pt x="250" y="1218"/>
                      </a:cubicBezTo>
                      <a:lnTo>
                        <a:pt x="3060" y="4623"/>
                      </a:lnTo>
                      <a:lnTo>
                        <a:pt x="298" y="7373"/>
                      </a:lnTo>
                      <a:cubicBezTo>
                        <a:pt x="12" y="7671"/>
                        <a:pt x="0" y="8135"/>
                        <a:pt x="298" y="8433"/>
                      </a:cubicBezTo>
                      <a:cubicBezTo>
                        <a:pt x="441" y="8576"/>
                        <a:pt x="631" y="8647"/>
                        <a:pt x="822" y="8647"/>
                      </a:cubicBezTo>
                      <a:cubicBezTo>
                        <a:pt x="1012" y="8647"/>
                        <a:pt x="1203" y="8576"/>
                        <a:pt x="1346" y="8433"/>
                      </a:cubicBezTo>
                      <a:lnTo>
                        <a:pt x="4584" y="5194"/>
                      </a:lnTo>
                      <a:cubicBezTo>
                        <a:pt x="4858" y="4933"/>
                        <a:pt x="4882" y="4492"/>
                        <a:pt x="4632" y="4206"/>
                      </a:cubicBezTo>
                      <a:lnTo>
                        <a:pt x="1393" y="265"/>
                      </a:lnTo>
                      <a:cubicBezTo>
                        <a:pt x="1246" y="91"/>
                        <a:pt x="1035" y="0"/>
                        <a:pt x="821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5" name="Google Shape;1735;p28"/>
                <p:cNvSpPr/>
                <p:nvPr/>
              </p:nvSpPr>
              <p:spPr>
                <a:xfrm>
                  <a:off x="5291972" y="4251410"/>
                  <a:ext cx="302380" cy="5355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83" h="8648" extrusionOk="0">
                      <a:moveTo>
                        <a:pt x="822" y="0"/>
                      </a:moveTo>
                      <a:cubicBezTo>
                        <a:pt x="655" y="0"/>
                        <a:pt x="487" y="55"/>
                        <a:pt x="346" y="170"/>
                      </a:cubicBezTo>
                      <a:cubicBezTo>
                        <a:pt x="168" y="313"/>
                        <a:pt x="72" y="527"/>
                        <a:pt x="72" y="742"/>
                      </a:cubicBezTo>
                      <a:cubicBezTo>
                        <a:pt x="72" y="908"/>
                        <a:pt x="132" y="1075"/>
                        <a:pt x="251" y="1218"/>
                      </a:cubicBezTo>
                      <a:lnTo>
                        <a:pt x="3061" y="4623"/>
                      </a:lnTo>
                      <a:lnTo>
                        <a:pt x="298" y="7373"/>
                      </a:lnTo>
                      <a:cubicBezTo>
                        <a:pt x="1" y="7671"/>
                        <a:pt x="1" y="8135"/>
                        <a:pt x="298" y="8433"/>
                      </a:cubicBezTo>
                      <a:cubicBezTo>
                        <a:pt x="441" y="8576"/>
                        <a:pt x="629" y="8647"/>
                        <a:pt x="818" y="8647"/>
                      </a:cubicBezTo>
                      <a:cubicBezTo>
                        <a:pt x="1007" y="8647"/>
                        <a:pt x="1197" y="8576"/>
                        <a:pt x="1346" y="8433"/>
                      </a:cubicBezTo>
                      <a:lnTo>
                        <a:pt x="4585" y="5194"/>
                      </a:lnTo>
                      <a:cubicBezTo>
                        <a:pt x="4859" y="4933"/>
                        <a:pt x="4882" y="4492"/>
                        <a:pt x="4632" y="4206"/>
                      </a:cubicBezTo>
                      <a:lnTo>
                        <a:pt x="1394" y="265"/>
                      </a:lnTo>
                      <a:cubicBezTo>
                        <a:pt x="1247" y="91"/>
                        <a:pt x="1035" y="0"/>
                        <a:pt x="822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736" name="Google Shape;1736;p28"/>
                <p:cNvSpPr/>
                <p:nvPr/>
              </p:nvSpPr>
              <p:spPr>
                <a:xfrm>
                  <a:off x="5059762" y="4251410"/>
                  <a:ext cx="302318" cy="5355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82" h="8648" extrusionOk="0">
                      <a:moveTo>
                        <a:pt x="821" y="0"/>
                      </a:moveTo>
                      <a:cubicBezTo>
                        <a:pt x="655" y="0"/>
                        <a:pt x="486" y="55"/>
                        <a:pt x="346" y="170"/>
                      </a:cubicBezTo>
                      <a:cubicBezTo>
                        <a:pt x="167" y="313"/>
                        <a:pt x="72" y="527"/>
                        <a:pt x="72" y="742"/>
                      </a:cubicBezTo>
                      <a:cubicBezTo>
                        <a:pt x="72" y="908"/>
                        <a:pt x="131" y="1075"/>
                        <a:pt x="238" y="1218"/>
                      </a:cubicBezTo>
                      <a:lnTo>
                        <a:pt x="3060" y="4623"/>
                      </a:lnTo>
                      <a:lnTo>
                        <a:pt x="298" y="7373"/>
                      </a:lnTo>
                      <a:cubicBezTo>
                        <a:pt x="0" y="7671"/>
                        <a:pt x="0" y="8135"/>
                        <a:pt x="298" y="8433"/>
                      </a:cubicBezTo>
                      <a:cubicBezTo>
                        <a:pt x="441" y="8576"/>
                        <a:pt x="628" y="8647"/>
                        <a:pt x="817" y="8647"/>
                      </a:cubicBezTo>
                      <a:cubicBezTo>
                        <a:pt x="1006" y="8647"/>
                        <a:pt x="1197" y="8576"/>
                        <a:pt x="1346" y="8433"/>
                      </a:cubicBezTo>
                      <a:lnTo>
                        <a:pt x="4584" y="5194"/>
                      </a:lnTo>
                      <a:cubicBezTo>
                        <a:pt x="4858" y="4933"/>
                        <a:pt x="4882" y="4492"/>
                        <a:pt x="4632" y="4206"/>
                      </a:cubicBezTo>
                      <a:lnTo>
                        <a:pt x="1393" y="265"/>
                      </a:lnTo>
                      <a:cubicBezTo>
                        <a:pt x="1246" y="91"/>
                        <a:pt x="1035" y="0"/>
                        <a:pt x="821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Odibee Sans"/>
              <a:buNone/>
              <a:defRPr sz="3500" b="1">
                <a:solidFill>
                  <a:schemeClr val="dk2"/>
                </a:solidFill>
                <a:latin typeface="Odibee Sans"/>
                <a:ea typeface="Odibee Sans"/>
                <a:cs typeface="Odibee Sans"/>
                <a:sym typeface="Odibe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Odibee Sans"/>
              <a:buNone/>
              <a:defRPr sz="3500">
                <a:solidFill>
                  <a:schemeClr val="dk2"/>
                </a:solidFill>
                <a:latin typeface="Odibee Sans"/>
                <a:ea typeface="Odibee Sans"/>
                <a:cs typeface="Odibee Sans"/>
                <a:sym typeface="Odibe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Odibee Sans"/>
              <a:buNone/>
              <a:defRPr sz="3500">
                <a:solidFill>
                  <a:schemeClr val="dk2"/>
                </a:solidFill>
                <a:latin typeface="Odibee Sans"/>
                <a:ea typeface="Odibee Sans"/>
                <a:cs typeface="Odibee Sans"/>
                <a:sym typeface="Odibe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Odibee Sans"/>
              <a:buNone/>
              <a:defRPr sz="3500">
                <a:solidFill>
                  <a:schemeClr val="dk2"/>
                </a:solidFill>
                <a:latin typeface="Odibee Sans"/>
                <a:ea typeface="Odibee Sans"/>
                <a:cs typeface="Odibee Sans"/>
                <a:sym typeface="Odibe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Odibee Sans"/>
              <a:buNone/>
              <a:defRPr sz="3500">
                <a:solidFill>
                  <a:schemeClr val="dk2"/>
                </a:solidFill>
                <a:latin typeface="Odibee Sans"/>
                <a:ea typeface="Odibee Sans"/>
                <a:cs typeface="Odibee Sans"/>
                <a:sym typeface="Odibe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Odibee Sans"/>
              <a:buNone/>
              <a:defRPr sz="3500">
                <a:solidFill>
                  <a:schemeClr val="dk2"/>
                </a:solidFill>
                <a:latin typeface="Odibee Sans"/>
                <a:ea typeface="Odibee Sans"/>
                <a:cs typeface="Odibee Sans"/>
                <a:sym typeface="Odibe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Odibee Sans"/>
              <a:buNone/>
              <a:defRPr sz="3500">
                <a:solidFill>
                  <a:schemeClr val="dk2"/>
                </a:solidFill>
                <a:latin typeface="Odibee Sans"/>
                <a:ea typeface="Odibee Sans"/>
                <a:cs typeface="Odibee Sans"/>
                <a:sym typeface="Odibe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Odibee Sans"/>
              <a:buNone/>
              <a:defRPr sz="3500">
                <a:solidFill>
                  <a:schemeClr val="dk2"/>
                </a:solidFill>
                <a:latin typeface="Odibee Sans"/>
                <a:ea typeface="Odibee Sans"/>
                <a:cs typeface="Odibee Sans"/>
                <a:sym typeface="Odibe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Odibee Sans"/>
              <a:buNone/>
              <a:defRPr sz="3500">
                <a:solidFill>
                  <a:schemeClr val="dk2"/>
                </a:solidFill>
                <a:latin typeface="Odibee Sans"/>
                <a:ea typeface="Odibee Sans"/>
                <a:cs typeface="Odibee Sans"/>
                <a:sym typeface="Odibee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Nunito"/>
              <a:buChar char="●"/>
              <a:defRPr sz="18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Char char="○"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Char char="■"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Char char="●"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Char char="○"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Char char="■"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Char char="●"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Char char="○"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Char char="■"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4" r:id="rId3"/>
    <p:sldLayoutId id="2147483655" r:id="rId4"/>
    <p:sldLayoutId id="2147483659" r:id="rId5"/>
    <p:sldLayoutId id="2147483660" r:id="rId6"/>
    <p:sldLayoutId id="214748367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hermanosmaristas-my.sharepoint.com/:w:/g/personal/lhuertass_fmsnor_org/ERvy1rCO4A5HoEjbywnSiJ0B4h5FPuNCZVaWMaf-eBlwUg?e=ldVIDt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5" name="Google Shape;1745;p31"/>
          <p:cNvSpPr txBox="1">
            <a:spLocks noGrp="1"/>
          </p:cNvSpPr>
          <p:nvPr>
            <p:ph type="subTitle" idx="1"/>
          </p:nvPr>
        </p:nvSpPr>
        <p:spPr>
          <a:xfrm>
            <a:off x="720000" y="3133847"/>
            <a:ext cx="7704000" cy="42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MATHS</a:t>
            </a:r>
            <a:endParaRPr dirty="0"/>
          </a:p>
        </p:txBody>
      </p:sp>
      <p:grpSp>
        <p:nvGrpSpPr>
          <p:cNvPr id="1746" name="Google Shape;1746;p31"/>
          <p:cNvGrpSpPr/>
          <p:nvPr/>
        </p:nvGrpSpPr>
        <p:grpSpPr>
          <a:xfrm>
            <a:off x="2306035" y="250175"/>
            <a:ext cx="6847065" cy="5610914"/>
            <a:chOff x="2306035" y="250175"/>
            <a:chExt cx="6847065" cy="5610914"/>
          </a:xfrm>
        </p:grpSpPr>
        <p:sp>
          <p:nvSpPr>
            <p:cNvPr id="1747" name="Google Shape;1747;p31"/>
            <p:cNvSpPr/>
            <p:nvPr/>
          </p:nvSpPr>
          <p:spPr>
            <a:xfrm>
              <a:off x="6662500" y="250175"/>
              <a:ext cx="2490600" cy="6876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48" name="Google Shape;1748;p31"/>
            <p:cNvGrpSpPr/>
            <p:nvPr/>
          </p:nvGrpSpPr>
          <p:grpSpPr>
            <a:xfrm>
              <a:off x="8187916" y="2470164"/>
              <a:ext cx="607455" cy="581647"/>
              <a:chOff x="5109838" y="3156700"/>
              <a:chExt cx="306625" cy="297975"/>
            </a:xfrm>
          </p:grpSpPr>
          <p:sp>
            <p:nvSpPr>
              <p:cNvPr id="1749" name="Google Shape;1749;p31"/>
              <p:cNvSpPr/>
              <p:nvPr/>
            </p:nvSpPr>
            <p:spPr>
              <a:xfrm>
                <a:off x="5246763" y="3180825"/>
                <a:ext cx="65525" cy="273850"/>
              </a:xfrm>
              <a:custGeom>
                <a:avLst/>
                <a:gdLst/>
                <a:ahLst/>
                <a:cxnLst/>
                <a:rect l="l" t="t" r="r" b="b"/>
                <a:pathLst>
                  <a:path w="2621" h="10954" extrusionOk="0">
                    <a:moveTo>
                      <a:pt x="1" y="0"/>
                    </a:moveTo>
                    <a:lnTo>
                      <a:pt x="1" y="10954"/>
                    </a:lnTo>
                    <a:lnTo>
                      <a:pt x="2620" y="10954"/>
                    </a:lnTo>
                    <a:lnTo>
                      <a:pt x="262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0" name="Google Shape;1750;p31"/>
              <p:cNvSpPr/>
              <p:nvPr/>
            </p:nvSpPr>
            <p:spPr>
              <a:xfrm>
                <a:off x="5142888" y="3285000"/>
                <a:ext cx="273575" cy="65500"/>
              </a:xfrm>
              <a:custGeom>
                <a:avLst/>
                <a:gdLst/>
                <a:ahLst/>
                <a:cxnLst/>
                <a:rect l="l" t="t" r="r" b="b"/>
                <a:pathLst>
                  <a:path w="10943" h="2620" extrusionOk="0">
                    <a:moveTo>
                      <a:pt x="0" y="0"/>
                    </a:moveTo>
                    <a:lnTo>
                      <a:pt x="0" y="2620"/>
                    </a:lnTo>
                    <a:lnTo>
                      <a:pt x="10942" y="2620"/>
                    </a:lnTo>
                    <a:lnTo>
                      <a:pt x="1094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1" name="Google Shape;1751;p31"/>
              <p:cNvSpPr/>
              <p:nvPr/>
            </p:nvSpPr>
            <p:spPr>
              <a:xfrm>
                <a:off x="5214038" y="3156700"/>
                <a:ext cx="65500" cy="273575"/>
              </a:xfrm>
              <a:custGeom>
                <a:avLst/>
                <a:gdLst/>
                <a:ahLst/>
                <a:cxnLst/>
                <a:rect l="l" t="t" r="r" b="b"/>
                <a:pathLst>
                  <a:path w="2620" h="10943" extrusionOk="0">
                    <a:moveTo>
                      <a:pt x="0" y="1"/>
                    </a:moveTo>
                    <a:lnTo>
                      <a:pt x="0" y="10942"/>
                    </a:lnTo>
                    <a:lnTo>
                      <a:pt x="2619" y="10942"/>
                    </a:lnTo>
                    <a:lnTo>
                      <a:pt x="2619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2" name="Google Shape;1752;p31"/>
              <p:cNvSpPr/>
              <p:nvPr/>
            </p:nvSpPr>
            <p:spPr>
              <a:xfrm>
                <a:off x="5109838" y="3260575"/>
                <a:ext cx="273875" cy="65525"/>
              </a:xfrm>
              <a:custGeom>
                <a:avLst/>
                <a:gdLst/>
                <a:ahLst/>
                <a:cxnLst/>
                <a:rect l="l" t="t" r="r" b="b"/>
                <a:pathLst>
                  <a:path w="10955" h="2621" extrusionOk="0">
                    <a:moveTo>
                      <a:pt x="1" y="1"/>
                    </a:moveTo>
                    <a:lnTo>
                      <a:pt x="1" y="2620"/>
                    </a:lnTo>
                    <a:lnTo>
                      <a:pt x="10955" y="2620"/>
                    </a:lnTo>
                    <a:lnTo>
                      <a:pt x="1095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53" name="Google Shape;1753;p31"/>
            <p:cNvGrpSpPr/>
            <p:nvPr/>
          </p:nvGrpSpPr>
          <p:grpSpPr>
            <a:xfrm rot="-3764586">
              <a:off x="2751016" y="4292132"/>
              <a:ext cx="943976" cy="1576678"/>
              <a:chOff x="2225863" y="2465300"/>
              <a:chExt cx="505700" cy="759600"/>
            </a:xfrm>
          </p:grpSpPr>
          <p:sp>
            <p:nvSpPr>
              <p:cNvPr id="1754" name="Google Shape;1754;p31"/>
              <p:cNvSpPr/>
              <p:nvPr/>
            </p:nvSpPr>
            <p:spPr>
              <a:xfrm>
                <a:off x="2225863" y="2465300"/>
                <a:ext cx="505700" cy="759600"/>
              </a:xfrm>
              <a:custGeom>
                <a:avLst/>
                <a:gdLst/>
                <a:ahLst/>
                <a:cxnLst/>
                <a:rect l="l" t="t" r="r" b="b"/>
                <a:pathLst>
                  <a:path w="20228" h="30384" extrusionOk="0">
                    <a:moveTo>
                      <a:pt x="19838" y="0"/>
                    </a:moveTo>
                    <a:cubicBezTo>
                      <a:pt x="19834" y="0"/>
                      <a:pt x="19829" y="4"/>
                      <a:pt x="19824" y="10"/>
                    </a:cubicBezTo>
                    <a:lnTo>
                      <a:pt x="0" y="4463"/>
                    </a:lnTo>
                    <a:lnTo>
                      <a:pt x="16252" y="30383"/>
                    </a:lnTo>
                    <a:cubicBezTo>
                      <a:pt x="16252" y="30383"/>
                      <a:pt x="20228" y="0"/>
                      <a:pt x="198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5" name="Google Shape;1755;p31"/>
              <p:cNvSpPr/>
              <p:nvPr/>
            </p:nvSpPr>
            <p:spPr>
              <a:xfrm>
                <a:off x="2666988" y="2475975"/>
                <a:ext cx="40800" cy="169975"/>
              </a:xfrm>
              <a:custGeom>
                <a:avLst/>
                <a:gdLst/>
                <a:ahLst/>
                <a:cxnLst/>
                <a:rect l="l" t="t" r="r" b="b"/>
                <a:pathLst>
                  <a:path w="1632" h="6799" extrusionOk="0">
                    <a:moveTo>
                      <a:pt x="310" y="0"/>
                    </a:moveTo>
                    <a:lnTo>
                      <a:pt x="0" y="72"/>
                    </a:lnTo>
                    <a:lnTo>
                      <a:pt x="1512" y="6799"/>
                    </a:lnTo>
                    <a:cubicBezTo>
                      <a:pt x="1548" y="6477"/>
                      <a:pt x="1596" y="6156"/>
                      <a:pt x="1631" y="5834"/>
                    </a:cubicBezTo>
                    <a:lnTo>
                      <a:pt x="31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6" name="Google Shape;1756;p31"/>
              <p:cNvSpPr/>
              <p:nvPr/>
            </p:nvSpPr>
            <p:spPr>
              <a:xfrm>
                <a:off x="2615788" y="2487575"/>
                <a:ext cx="73250" cy="314050"/>
              </a:xfrm>
              <a:custGeom>
                <a:avLst/>
                <a:gdLst/>
                <a:ahLst/>
                <a:cxnLst/>
                <a:rect l="l" t="t" r="r" b="b"/>
                <a:pathLst>
                  <a:path w="2930" h="12562" extrusionOk="0">
                    <a:moveTo>
                      <a:pt x="310" y="0"/>
                    </a:moveTo>
                    <a:lnTo>
                      <a:pt x="0" y="72"/>
                    </a:lnTo>
                    <a:lnTo>
                      <a:pt x="2810" y="12561"/>
                    </a:lnTo>
                    <a:cubicBezTo>
                      <a:pt x="2846" y="12252"/>
                      <a:pt x="2894" y="11930"/>
                      <a:pt x="2929" y="11609"/>
                    </a:cubicBezTo>
                    <a:lnTo>
                      <a:pt x="31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7" name="Google Shape;1757;p31"/>
              <p:cNvSpPr/>
              <p:nvPr/>
            </p:nvSpPr>
            <p:spPr>
              <a:xfrm>
                <a:off x="2564588" y="2498875"/>
                <a:ext cx="105100" cy="456350"/>
              </a:xfrm>
              <a:custGeom>
                <a:avLst/>
                <a:gdLst/>
                <a:ahLst/>
                <a:cxnLst/>
                <a:rect l="l" t="t" r="r" b="b"/>
                <a:pathLst>
                  <a:path w="4204" h="18254" extrusionOk="0">
                    <a:moveTo>
                      <a:pt x="322" y="1"/>
                    </a:moveTo>
                    <a:lnTo>
                      <a:pt x="0" y="72"/>
                    </a:lnTo>
                    <a:lnTo>
                      <a:pt x="4084" y="18253"/>
                    </a:lnTo>
                    <a:cubicBezTo>
                      <a:pt x="4132" y="17944"/>
                      <a:pt x="4168" y="17634"/>
                      <a:pt x="4203" y="17312"/>
                    </a:cubicBez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8" name="Google Shape;1758;p31"/>
              <p:cNvSpPr/>
              <p:nvPr/>
            </p:nvSpPr>
            <p:spPr>
              <a:xfrm>
                <a:off x="2513388" y="2510500"/>
                <a:ext cx="136950" cy="597400"/>
              </a:xfrm>
              <a:custGeom>
                <a:avLst/>
                <a:gdLst/>
                <a:ahLst/>
                <a:cxnLst/>
                <a:rect l="l" t="t" r="r" b="b"/>
                <a:pathLst>
                  <a:path w="5478" h="23896" extrusionOk="0">
                    <a:moveTo>
                      <a:pt x="322" y="0"/>
                    </a:moveTo>
                    <a:lnTo>
                      <a:pt x="1" y="72"/>
                    </a:lnTo>
                    <a:lnTo>
                      <a:pt x="5358" y="23896"/>
                    </a:lnTo>
                    <a:cubicBezTo>
                      <a:pt x="5394" y="23586"/>
                      <a:pt x="5442" y="23277"/>
                      <a:pt x="5477" y="22955"/>
                    </a:cubicBezTo>
                    <a:lnTo>
                      <a:pt x="32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9" name="Google Shape;1759;p31"/>
              <p:cNvSpPr/>
              <p:nvPr/>
            </p:nvSpPr>
            <p:spPr>
              <a:xfrm>
                <a:off x="2462188" y="2522100"/>
                <a:ext cx="163750" cy="692975"/>
              </a:xfrm>
              <a:custGeom>
                <a:avLst/>
                <a:gdLst/>
                <a:ahLst/>
                <a:cxnLst/>
                <a:rect l="l" t="t" r="r" b="b"/>
                <a:pathLst>
                  <a:path w="6550" h="27719" extrusionOk="0">
                    <a:moveTo>
                      <a:pt x="322" y="1"/>
                    </a:moveTo>
                    <a:lnTo>
                      <a:pt x="1" y="72"/>
                    </a:lnTo>
                    <a:lnTo>
                      <a:pt x="6037" y="26897"/>
                    </a:lnTo>
                    <a:lnTo>
                      <a:pt x="6549" y="27718"/>
                    </a:ln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0" name="Google Shape;1760;p31"/>
              <p:cNvSpPr/>
              <p:nvPr/>
            </p:nvSpPr>
            <p:spPr>
              <a:xfrm>
                <a:off x="2410988" y="2533400"/>
                <a:ext cx="131300" cy="548025"/>
              </a:xfrm>
              <a:custGeom>
                <a:avLst/>
                <a:gdLst/>
                <a:ahLst/>
                <a:cxnLst/>
                <a:rect l="l" t="t" r="r" b="b"/>
                <a:pathLst>
                  <a:path w="5252" h="21921" extrusionOk="0">
                    <a:moveTo>
                      <a:pt x="322" y="1"/>
                    </a:moveTo>
                    <a:lnTo>
                      <a:pt x="1" y="72"/>
                    </a:lnTo>
                    <a:lnTo>
                      <a:pt x="4728" y="21099"/>
                    </a:lnTo>
                    <a:lnTo>
                      <a:pt x="5252" y="21920"/>
                    </a:ln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1" name="Google Shape;1761;p31"/>
              <p:cNvSpPr/>
              <p:nvPr/>
            </p:nvSpPr>
            <p:spPr>
              <a:xfrm>
                <a:off x="2359788" y="2545025"/>
                <a:ext cx="98550" cy="402750"/>
              </a:xfrm>
              <a:custGeom>
                <a:avLst/>
                <a:gdLst/>
                <a:ahLst/>
                <a:cxnLst/>
                <a:rect l="l" t="t" r="r" b="b"/>
                <a:pathLst>
                  <a:path w="3942" h="16110" extrusionOk="0">
                    <a:moveTo>
                      <a:pt x="322" y="0"/>
                    </a:moveTo>
                    <a:lnTo>
                      <a:pt x="1" y="72"/>
                    </a:lnTo>
                    <a:lnTo>
                      <a:pt x="3430" y="15288"/>
                    </a:lnTo>
                    <a:lnTo>
                      <a:pt x="3942" y="16109"/>
                    </a:lnTo>
                    <a:lnTo>
                      <a:pt x="32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2" name="Google Shape;1762;p31"/>
              <p:cNvSpPr/>
              <p:nvPr/>
            </p:nvSpPr>
            <p:spPr>
              <a:xfrm>
                <a:off x="2308613" y="2556625"/>
                <a:ext cx="65800" cy="257500"/>
              </a:xfrm>
              <a:custGeom>
                <a:avLst/>
                <a:gdLst/>
                <a:ahLst/>
                <a:cxnLst/>
                <a:rect l="l" t="t" r="r" b="b"/>
                <a:pathLst>
                  <a:path w="2632" h="10300" extrusionOk="0">
                    <a:moveTo>
                      <a:pt x="322" y="1"/>
                    </a:moveTo>
                    <a:lnTo>
                      <a:pt x="0" y="72"/>
                    </a:lnTo>
                    <a:lnTo>
                      <a:pt x="2119" y="9478"/>
                    </a:lnTo>
                    <a:lnTo>
                      <a:pt x="2631" y="10300"/>
                    </a:lnTo>
                    <a:lnTo>
                      <a:pt x="3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3" name="Google Shape;1763;p31"/>
              <p:cNvSpPr/>
              <p:nvPr/>
            </p:nvSpPr>
            <p:spPr>
              <a:xfrm>
                <a:off x="2257713" y="2567950"/>
                <a:ext cx="33050" cy="112525"/>
              </a:xfrm>
              <a:custGeom>
                <a:avLst/>
                <a:gdLst/>
                <a:ahLst/>
                <a:cxnLst/>
                <a:rect l="l" t="t" r="r" b="b"/>
                <a:pathLst>
                  <a:path w="1322" h="4501" extrusionOk="0">
                    <a:moveTo>
                      <a:pt x="310" y="0"/>
                    </a:moveTo>
                    <a:lnTo>
                      <a:pt x="0" y="72"/>
                    </a:lnTo>
                    <a:lnTo>
                      <a:pt x="810" y="3679"/>
                    </a:lnTo>
                    <a:lnTo>
                      <a:pt x="1322" y="4501"/>
                    </a:lnTo>
                    <a:lnTo>
                      <a:pt x="31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64" name="Google Shape;1764;p31"/>
          <p:cNvSpPr txBox="1">
            <a:spLocks noGrp="1"/>
          </p:cNvSpPr>
          <p:nvPr>
            <p:ph type="ctrTitle"/>
          </p:nvPr>
        </p:nvSpPr>
        <p:spPr>
          <a:xfrm>
            <a:off x="720000" y="1424661"/>
            <a:ext cx="7704000" cy="158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WEK  3</a:t>
            </a:r>
            <a:endParaRPr dirty="0"/>
          </a:p>
        </p:txBody>
      </p:sp>
      <p:sp>
        <p:nvSpPr>
          <p:cNvPr id="1765" name="Google Shape;1765;p31"/>
          <p:cNvSpPr txBox="1">
            <a:spLocks noGrp="1"/>
          </p:cNvSpPr>
          <p:nvPr>
            <p:ph type="subTitle" idx="2"/>
          </p:nvPr>
        </p:nvSpPr>
        <p:spPr>
          <a:xfrm>
            <a:off x="6955350" y="250175"/>
            <a:ext cx="1468500" cy="67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 SECOND GRADE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Google Shape;2055;p45"/>
          <p:cNvSpPr txBox="1">
            <a:spLocks noGrp="1"/>
          </p:cNvSpPr>
          <p:nvPr>
            <p:ph type="title"/>
          </p:nvPr>
        </p:nvSpPr>
        <p:spPr>
          <a:xfrm>
            <a:off x="1376187" y="1980393"/>
            <a:ext cx="6391625" cy="59135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" sz="3600" dirty="0"/>
              <a:t>Activador cognitivo </a:t>
            </a:r>
            <a:br>
              <a:rPr lang="en" sz="1600" dirty="0"/>
            </a:br>
            <a:r>
              <a:rPr lang="es-MX" sz="2000" b="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.</a:t>
            </a:r>
            <a:br>
              <a:rPr lang="es-MX" sz="2000" b="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</a:br>
            <a:r>
              <a:rPr lang="es-ES" sz="2000" dirty="0">
                <a:latin typeface="Century Gothic" panose="020B0502020202020204" pitchFamily="34" charset="0"/>
              </a:rPr>
              <a:t>(Con anticipación se solicito una bolsa de gomitas)</a:t>
            </a:r>
            <a:br>
              <a:rPr lang="es-ES" sz="2000" b="0" dirty="0">
                <a:latin typeface="Century Gothic" panose="020B0502020202020204" pitchFamily="34" charset="0"/>
              </a:rPr>
            </a:br>
            <a:r>
              <a:rPr lang="es-ES" sz="2000" dirty="0">
                <a:latin typeface="Century Gothic" panose="020B0502020202020204" pitchFamily="34" charset="0"/>
              </a:rPr>
              <a:t>Situación:</a:t>
            </a:r>
            <a:r>
              <a:rPr lang="es-ES" sz="2000" b="0" dirty="0">
                <a:latin typeface="Century Gothic" panose="020B0502020202020204" pitchFamily="34" charset="0"/>
              </a:rPr>
              <a:t> “Tenemos una bolsa llena de gomitas. Vamos a repartirlas en grupos iguales. ¿Cómo podemos saber cuántas hay en total sin contarlas una por una?</a:t>
            </a:r>
            <a:br>
              <a:rPr lang="es-ES" sz="2000" b="0" dirty="0">
                <a:latin typeface="Century Gothic" panose="020B0502020202020204" pitchFamily="34" charset="0"/>
              </a:rPr>
            </a:br>
            <a:r>
              <a:rPr lang="es-ES" sz="2000" b="0" dirty="0">
                <a:latin typeface="Century Gothic" panose="020B0502020202020204" pitchFamily="34" charset="0"/>
              </a:rPr>
              <a:t>Presaberes</a:t>
            </a:r>
            <a:br>
              <a:rPr lang="es-ES" sz="2000" b="0" dirty="0">
                <a:latin typeface="Century Gothic" panose="020B0502020202020204" pitchFamily="34" charset="0"/>
              </a:rPr>
            </a:br>
            <a:r>
              <a:rPr lang="es-ES" sz="2000" b="0" dirty="0" err="1">
                <a:latin typeface="Century Gothic" panose="020B0502020202020204" pitchFamily="34" charset="0"/>
              </a:rPr>
              <a:t>What</a:t>
            </a:r>
            <a:r>
              <a:rPr lang="es-ES" sz="2000" b="0" dirty="0">
                <a:latin typeface="Century Gothic" panose="020B0502020202020204" pitchFamily="34" charset="0"/>
              </a:rPr>
              <a:t> </a:t>
            </a:r>
            <a:r>
              <a:rPr lang="es-ES" sz="2000" b="0" dirty="0" err="1">
                <a:latin typeface="Century Gothic" panose="020B0502020202020204" pitchFamily="34" charset="0"/>
              </a:rPr>
              <a:t>is</a:t>
            </a:r>
            <a:r>
              <a:rPr lang="es-ES" sz="2000" b="0" dirty="0">
                <a:latin typeface="Century Gothic" panose="020B0502020202020204" pitchFamily="34" charset="0"/>
              </a:rPr>
              <a:t> </a:t>
            </a:r>
            <a:r>
              <a:rPr lang="es-ES" sz="2000" b="0" dirty="0" err="1">
                <a:latin typeface="Century Gothic" panose="020B0502020202020204" pitchFamily="34" charset="0"/>
              </a:rPr>
              <a:t>multiply</a:t>
            </a:r>
            <a:r>
              <a:rPr lang="es-ES" sz="1600" b="0" dirty="0"/>
              <a:t>?</a:t>
            </a:r>
            <a:br>
              <a:rPr lang="es-ES" b="0" dirty="0"/>
            </a:br>
            <a:endParaRPr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FC2C17-90AA-5CBD-B27F-A012A2067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ACTIVITY 1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21688B3C-7CDE-1A64-3EA1-1F7189DA7D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20001" y="1167904"/>
            <a:ext cx="7028954" cy="3385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Exploración concreta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Repartir gomitas y vasos a los estudiantes o grupos.</a:t>
            </a:r>
            <a:endParaRPr kumimoji="0" lang="es-CO" altLang="es-CO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Solicitar que armen </a:t>
            </a:r>
            <a:r>
              <a:rPr kumimoji="0" lang="es-CO" altLang="es-CO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grupos iguales</a:t>
            </a:r>
            <a:r>
              <a:rPr kumimoji="0" lang="es-CO" altLang="es-CO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 (</a:t>
            </a:r>
            <a:r>
              <a:rPr kumimoji="0" lang="es-CO" altLang="es-CO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ej</a:t>
            </a:r>
            <a:r>
              <a:rPr kumimoji="0" lang="es-CO" altLang="es-CO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: 3 grupos con 4 gomitas cada uno).</a:t>
            </a:r>
            <a:endParaRPr kumimoji="0" lang="es-CO" altLang="es-CO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Que cuenten la cantidad total de gomitas y escriban la suma:</a:t>
            </a:r>
            <a:endParaRPr kumimoji="0" lang="es-CO" altLang="es-CO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4 + 4 + 4 = 12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Luego que escriban la multiplicación:</a:t>
            </a:r>
            <a:endParaRPr kumimoji="0" lang="es-CO" altLang="es-CO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3 × 4 = 12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Variante:</a:t>
            </a:r>
            <a:r>
              <a:rPr kumimoji="0" lang="es-CO" altLang="es-CO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 usar gomitas de distintos colores para representar filas y columnas, creando arreglos visuales.</a:t>
            </a:r>
            <a:endParaRPr kumimoji="0" lang="es-CO" altLang="es-CO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486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9AEF0A-C53E-CB41-0E6D-8CAD122DC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Activity</a:t>
            </a:r>
            <a:r>
              <a:rPr lang="es-MX" dirty="0"/>
              <a:t> 2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03C5362-BA3E-19FF-5665-7F68B03BC6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400" indent="0">
              <a:buNone/>
            </a:pPr>
            <a:r>
              <a:rPr lang="es-ES" b="1" dirty="0"/>
              <a:t>Registro en el cuaderno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800" dirty="0">
                <a:latin typeface="Century Gothic" panose="020B0502020202020204" pitchFamily="34" charset="0"/>
              </a:rPr>
              <a:t>Los estudiantes dibujan los grupos en su cuaderno.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800" dirty="0">
                <a:latin typeface="Century Gothic" panose="020B0502020202020204" pitchFamily="34" charset="0"/>
              </a:rPr>
              <a:t>Escriben debajo: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800" dirty="0">
                <a:latin typeface="Century Gothic" panose="020B0502020202020204" pitchFamily="34" charset="0"/>
              </a:rPr>
              <a:t>La suma repetida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800" dirty="0">
                <a:latin typeface="Century Gothic" panose="020B0502020202020204" pitchFamily="34" charset="0"/>
              </a:rPr>
              <a:t>La multiplicación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800" dirty="0">
                <a:latin typeface="Century Gothic" panose="020B0502020202020204" pitchFamily="34" charset="0"/>
              </a:rPr>
              <a:t>Una frase que explique (</a:t>
            </a:r>
            <a:r>
              <a:rPr lang="es-ES" sz="1800" dirty="0" err="1">
                <a:latin typeface="Century Gothic" panose="020B0502020202020204" pitchFamily="34" charset="0"/>
              </a:rPr>
              <a:t>ej</a:t>
            </a:r>
            <a:r>
              <a:rPr lang="es-ES" sz="1800" dirty="0">
                <a:latin typeface="Century Gothic" panose="020B0502020202020204" pitchFamily="34" charset="0"/>
              </a:rPr>
              <a:t>: “Hay 3 grupos de 4 gomitas”)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1800" dirty="0">
              <a:latin typeface="Century Gothic" panose="020B0502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s-ES" sz="1800" dirty="0">
                <a:latin typeface="Century Gothic" panose="020B0502020202020204" pitchFamily="34" charset="0"/>
              </a:rPr>
              <a:t>Completar una tabla que contiene: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800" dirty="0">
                <a:latin typeface="Century Gothic" panose="020B0502020202020204" pitchFamily="34" charset="0"/>
              </a:rPr>
              <a:t>Numero de grupos-Gomitas por grupos-Total suma-multiplicación.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800" dirty="0">
                <a:latin typeface="Century Gothic" panose="020B0502020202020204" pitchFamily="34" charset="0"/>
              </a:rPr>
              <a:t>Verificar y realizar las correcciones necesarias.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600" b="1" dirty="0">
                <a:hlinkClick r:id="rId2"/>
              </a:rPr>
              <a:t>TABLA INICIO DE MULTIPLICACION.docx</a:t>
            </a:r>
            <a:endParaRPr lang="es-ES" sz="1600" b="1" dirty="0">
              <a:latin typeface="Century Gothic" panose="020B0502020202020204" pitchFamily="34" charset="0"/>
            </a:endParaRPr>
          </a:p>
          <a:p>
            <a:endParaRPr lang="es-ES" sz="1600" b="1" dirty="0"/>
          </a:p>
          <a:p>
            <a:pPr marL="15240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99084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9" name="Google Shape;1799;p34"/>
          <p:cNvSpPr txBox="1">
            <a:spLocks noGrp="1"/>
          </p:cNvSpPr>
          <p:nvPr>
            <p:ph type="title"/>
          </p:nvPr>
        </p:nvSpPr>
        <p:spPr>
          <a:xfrm>
            <a:off x="2527949" y="1729950"/>
            <a:ext cx="5159783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Session 4 y 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60001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8DAF16-09AC-F592-0F9E-70FD1369D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AXIS: EXPLORING MY SURROUNDINGS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45D9137-5093-0808-9F67-B788822AB2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400" indent="0" algn="just">
              <a:buNone/>
            </a:pPr>
            <a:r>
              <a:rPr lang="es-ES" sz="2800" dirty="0">
                <a:latin typeface="Century Gothic" panose="020B0502020202020204" pitchFamily="34" charset="0"/>
              </a:rPr>
              <a:t>Afianzo el proceso de multiplicación mediante el uso de estrategias concretas, gráficas y simbólicas para resolver situaciones problemáticas y fortalecer la agilidad mental y el razonamiento lógico.</a:t>
            </a:r>
            <a:endParaRPr lang="es-CO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8129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9C5F2B-D89D-C4AD-71E1-0728F7ED3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5922" y="826567"/>
            <a:ext cx="5646566" cy="841800"/>
          </a:xfrm>
        </p:spPr>
        <p:txBody>
          <a:bodyPr/>
          <a:lstStyle/>
          <a:p>
            <a:r>
              <a:rPr lang="es-MX" sz="4400" dirty="0"/>
              <a:t>Activador cognitivo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3098F08-1857-1DAA-980D-6D96DF2F6B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2336" y="2692935"/>
            <a:ext cx="5707800" cy="1006200"/>
          </a:xfrm>
        </p:spPr>
        <p:txBody>
          <a:bodyPr/>
          <a:lstStyle/>
          <a:p>
            <a:r>
              <a:rPr lang="es-MX" dirty="0"/>
              <a:t>JUEGO RITMO</a:t>
            </a:r>
            <a:endParaRPr lang="es-MX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  <a:p>
            <a:r>
              <a:rPr lang="es-ES" dirty="0"/>
              <a:t>Juego rítmico de secuencias golpear con las manos y nombrar la secuencia del 2, 5 y 10.</a:t>
            </a:r>
          </a:p>
          <a:p>
            <a:r>
              <a:rPr lang="es-ES" dirty="0"/>
              <a:t>Comprender que es una secuencia multiplicativa.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685094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281FC6-27A5-ACE6-67D9-861625483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dirty="0"/>
              <a:t>Actividades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86A0065-B972-429A-9ABC-88B7D5D054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s-ES" sz="1600" b="1" dirty="0">
                <a:latin typeface="Century Gothic" panose="020B0502020202020204" pitchFamily="34" charset="0"/>
              </a:rPr>
              <a:t>Analizar situaciones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600" dirty="0">
                <a:latin typeface="Century Gothic" panose="020B0502020202020204" pitchFamily="34" charset="0"/>
              </a:rPr>
              <a:t>Observar la situación de la página 95. Analizar cuántas abejas hay, cuántas patas, alas y paneles tienen cada una de ellas. Completar la tabla siguiendo la secuencia.</a:t>
            </a:r>
          </a:p>
          <a:p>
            <a:pPr marL="438150" indent="-285750">
              <a:buFont typeface="Wingdings" panose="05000000000000000000" pitchFamily="2" charset="2"/>
              <a:buChar char="ü"/>
            </a:pPr>
            <a:r>
              <a:rPr lang="es-MX" sz="1600" b="1" dirty="0">
                <a:latin typeface="Century Gothic" panose="020B0502020202020204" pitchFamily="34" charset="0"/>
              </a:rPr>
              <a:t>Desarrollo de guía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600" dirty="0">
                <a:latin typeface="Century Gothic" panose="020B0502020202020204" pitchFamily="34" charset="0"/>
              </a:rPr>
              <a:t>La docente orienta las </a:t>
            </a:r>
            <a:r>
              <a:rPr lang="es-ES" sz="1600" dirty="0" err="1">
                <a:latin typeface="Century Gothic" panose="020B0502020202020204" pitchFamily="34" charset="0"/>
              </a:rPr>
              <a:t>activitys</a:t>
            </a:r>
            <a:r>
              <a:rPr lang="es-ES" sz="1600" dirty="0">
                <a:latin typeface="Century Gothic" panose="020B0502020202020204" pitchFamily="34" charset="0"/>
              </a:rPr>
              <a:t> aplicando proceso de multiplicación.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600" dirty="0">
                <a:latin typeface="Century Gothic" panose="020B0502020202020204" pitchFamily="34" charset="0"/>
              </a:rPr>
              <a:t>Sumandos iguales, relacionar multiplicación con el producto y crear la tabla del 2.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600" dirty="0">
                <a:latin typeface="Century Gothic" panose="020B0502020202020204" pitchFamily="34" charset="0"/>
              </a:rPr>
              <a:t>Los estudiantes comparten sus inquietudes y dificultades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600" dirty="0">
                <a:latin typeface="Century Gothic" panose="020B0502020202020204" pitchFamily="34" charset="0"/>
              </a:rPr>
              <a:t>¿Qué aprendí hoy sobre la multiplicación?¿Qué operaciones se utilizan en el proceso multiplicativo 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1600" dirty="0">
                <a:latin typeface="Century Gothic" panose="020B0502020202020204" pitchFamily="34" charset="0"/>
              </a:rPr>
              <a:t>¿Para qué sirve multiplicar?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1600" dirty="0">
              <a:latin typeface="Century Gothic" panose="020B0502020202020204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86405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7" name="Google Shape;1777;p33"/>
          <p:cNvSpPr txBox="1">
            <a:spLocks noGrp="1"/>
          </p:cNvSpPr>
          <p:nvPr>
            <p:ph type="title"/>
          </p:nvPr>
        </p:nvSpPr>
        <p:spPr>
          <a:xfrm>
            <a:off x="2053763" y="1772175"/>
            <a:ext cx="2592600" cy="43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ACTIVADOR COGNITIVO</a:t>
            </a:r>
            <a:endParaRPr dirty="0"/>
          </a:p>
        </p:txBody>
      </p:sp>
      <p:sp>
        <p:nvSpPr>
          <p:cNvPr id="1778" name="Google Shape;1778;p33"/>
          <p:cNvSpPr txBox="1">
            <a:spLocks noGrp="1"/>
          </p:cNvSpPr>
          <p:nvPr>
            <p:ph type="title" idx="2"/>
          </p:nvPr>
        </p:nvSpPr>
        <p:spPr>
          <a:xfrm>
            <a:off x="1217860" y="1933300"/>
            <a:ext cx="8217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1780" name="Google Shape;1780;p33"/>
          <p:cNvSpPr txBox="1">
            <a:spLocks noGrp="1"/>
          </p:cNvSpPr>
          <p:nvPr>
            <p:ph type="title" idx="3"/>
          </p:nvPr>
        </p:nvSpPr>
        <p:spPr>
          <a:xfrm>
            <a:off x="5589738" y="1772175"/>
            <a:ext cx="2336400" cy="43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Sólidos geométricos</a:t>
            </a:r>
            <a:endParaRPr dirty="0"/>
          </a:p>
        </p:txBody>
      </p:sp>
      <p:sp>
        <p:nvSpPr>
          <p:cNvPr id="1781" name="Google Shape;1781;p33"/>
          <p:cNvSpPr txBox="1">
            <a:spLocks noGrp="1"/>
          </p:cNvSpPr>
          <p:nvPr>
            <p:ph type="title" idx="4"/>
          </p:nvPr>
        </p:nvSpPr>
        <p:spPr>
          <a:xfrm>
            <a:off x="4774650" y="1933300"/>
            <a:ext cx="8217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1783" name="Google Shape;1783;p33"/>
          <p:cNvSpPr txBox="1">
            <a:spLocks noGrp="1"/>
          </p:cNvSpPr>
          <p:nvPr>
            <p:ph type="title" idx="6"/>
          </p:nvPr>
        </p:nvSpPr>
        <p:spPr>
          <a:xfrm>
            <a:off x="2053763" y="3378775"/>
            <a:ext cx="2336400" cy="43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Actividad concreta</a:t>
            </a:r>
            <a:endParaRPr dirty="0"/>
          </a:p>
        </p:txBody>
      </p:sp>
      <p:sp>
        <p:nvSpPr>
          <p:cNvPr id="1784" name="Google Shape;1784;p33"/>
          <p:cNvSpPr txBox="1">
            <a:spLocks noGrp="1"/>
          </p:cNvSpPr>
          <p:nvPr>
            <p:ph type="title" idx="7"/>
          </p:nvPr>
        </p:nvSpPr>
        <p:spPr>
          <a:xfrm>
            <a:off x="1217860" y="3539875"/>
            <a:ext cx="8217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1786" name="Google Shape;1786;p33"/>
          <p:cNvSpPr txBox="1">
            <a:spLocks noGrp="1"/>
          </p:cNvSpPr>
          <p:nvPr>
            <p:ph type="title" idx="9"/>
          </p:nvPr>
        </p:nvSpPr>
        <p:spPr>
          <a:xfrm>
            <a:off x="5589738" y="3378775"/>
            <a:ext cx="2336400" cy="43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Desarrollar guía</a:t>
            </a:r>
            <a:endParaRPr dirty="0"/>
          </a:p>
        </p:txBody>
      </p:sp>
      <p:sp>
        <p:nvSpPr>
          <p:cNvPr id="1787" name="Google Shape;1787;p33"/>
          <p:cNvSpPr txBox="1">
            <a:spLocks noGrp="1"/>
          </p:cNvSpPr>
          <p:nvPr>
            <p:ph type="title" idx="13"/>
          </p:nvPr>
        </p:nvSpPr>
        <p:spPr>
          <a:xfrm>
            <a:off x="4774650" y="3539875"/>
            <a:ext cx="8217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  <p:sp>
        <p:nvSpPr>
          <p:cNvPr id="1789" name="Google Shape;1789;p33"/>
          <p:cNvSpPr txBox="1">
            <a:spLocks noGrp="1"/>
          </p:cNvSpPr>
          <p:nvPr>
            <p:ph type="title" idx="15"/>
          </p:nvPr>
        </p:nvSpPr>
        <p:spPr>
          <a:xfrm>
            <a:off x="720000" y="532925"/>
            <a:ext cx="77040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AGENDA</a:t>
            </a:r>
            <a:endParaRPr dirty="0"/>
          </a:p>
        </p:txBody>
      </p:sp>
      <p:grpSp>
        <p:nvGrpSpPr>
          <p:cNvPr id="1790" name="Google Shape;1790;p33"/>
          <p:cNvGrpSpPr/>
          <p:nvPr/>
        </p:nvGrpSpPr>
        <p:grpSpPr>
          <a:xfrm>
            <a:off x="8055800" y="2804826"/>
            <a:ext cx="1125000" cy="1978699"/>
            <a:chOff x="8055800" y="2804826"/>
            <a:chExt cx="1125000" cy="1978699"/>
          </a:xfrm>
        </p:grpSpPr>
        <p:sp>
          <p:nvSpPr>
            <p:cNvPr id="1791" name="Google Shape;1791;p33"/>
            <p:cNvSpPr/>
            <p:nvPr/>
          </p:nvSpPr>
          <p:spPr>
            <a:xfrm>
              <a:off x="8055800" y="3809425"/>
              <a:ext cx="1125000" cy="9741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92" name="Google Shape;1792;p33"/>
            <p:cNvGrpSpPr/>
            <p:nvPr/>
          </p:nvGrpSpPr>
          <p:grpSpPr>
            <a:xfrm rot="709435">
              <a:off x="8223201" y="2876970"/>
              <a:ext cx="821708" cy="1135053"/>
              <a:chOff x="2673045" y="-67517"/>
              <a:chExt cx="665238" cy="918916"/>
            </a:xfrm>
          </p:grpSpPr>
          <p:sp>
            <p:nvSpPr>
              <p:cNvPr id="1793" name="Google Shape;1793;p33"/>
              <p:cNvSpPr/>
              <p:nvPr/>
            </p:nvSpPr>
            <p:spPr>
              <a:xfrm rot="-5400000">
                <a:off x="2594024" y="111691"/>
                <a:ext cx="823440" cy="655977"/>
              </a:xfrm>
              <a:custGeom>
                <a:avLst/>
                <a:gdLst/>
                <a:ahLst/>
                <a:cxnLst/>
                <a:rect l="l" t="t" r="r" b="b"/>
                <a:pathLst>
                  <a:path w="25874" h="20612" extrusionOk="0">
                    <a:moveTo>
                      <a:pt x="20350" y="1"/>
                    </a:moveTo>
                    <a:cubicBezTo>
                      <a:pt x="19973" y="1"/>
                      <a:pt x="19591" y="105"/>
                      <a:pt x="19253" y="324"/>
                    </a:cubicBezTo>
                    <a:cubicBezTo>
                      <a:pt x="18301" y="931"/>
                      <a:pt x="18027" y="2205"/>
                      <a:pt x="18634" y="3145"/>
                    </a:cubicBezTo>
                    <a:cubicBezTo>
                      <a:pt x="21230" y="7170"/>
                      <a:pt x="20063" y="12551"/>
                      <a:pt x="16039" y="15135"/>
                    </a:cubicBezTo>
                    <a:cubicBezTo>
                      <a:pt x="14617" y="16053"/>
                      <a:pt x="13001" y="16524"/>
                      <a:pt x="11354" y="16524"/>
                    </a:cubicBezTo>
                    <a:cubicBezTo>
                      <a:pt x="10738" y="16524"/>
                      <a:pt x="10118" y="16458"/>
                      <a:pt x="9502" y="16326"/>
                    </a:cubicBezTo>
                    <a:cubicBezTo>
                      <a:pt x="7240" y="15837"/>
                      <a:pt x="5299" y="14492"/>
                      <a:pt x="4049" y="12539"/>
                    </a:cubicBezTo>
                    <a:cubicBezTo>
                      <a:pt x="3654" y="11932"/>
                      <a:pt x="2998" y="11601"/>
                      <a:pt x="2331" y="11601"/>
                    </a:cubicBezTo>
                    <a:cubicBezTo>
                      <a:pt x="1951" y="11601"/>
                      <a:pt x="1568" y="11708"/>
                      <a:pt x="1227" y="11932"/>
                    </a:cubicBezTo>
                    <a:cubicBezTo>
                      <a:pt x="275" y="12539"/>
                      <a:pt x="1" y="13801"/>
                      <a:pt x="608" y="14754"/>
                    </a:cubicBezTo>
                    <a:cubicBezTo>
                      <a:pt x="2454" y="17611"/>
                      <a:pt x="5299" y="19588"/>
                      <a:pt x="8633" y="20314"/>
                    </a:cubicBezTo>
                    <a:cubicBezTo>
                      <a:pt x="9538" y="20517"/>
                      <a:pt x="10455" y="20612"/>
                      <a:pt x="11371" y="20612"/>
                    </a:cubicBezTo>
                    <a:cubicBezTo>
                      <a:pt x="13788" y="20612"/>
                      <a:pt x="16158" y="19921"/>
                      <a:pt x="18241" y="18576"/>
                    </a:cubicBezTo>
                    <a:cubicBezTo>
                      <a:pt x="24159" y="14766"/>
                      <a:pt x="25873" y="6860"/>
                      <a:pt x="22075" y="943"/>
                    </a:cubicBezTo>
                    <a:cubicBezTo>
                      <a:pt x="21686" y="333"/>
                      <a:pt x="21024" y="1"/>
                      <a:pt x="2035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4" name="Google Shape;1794;p33"/>
              <p:cNvSpPr/>
              <p:nvPr/>
            </p:nvSpPr>
            <p:spPr>
              <a:xfrm rot="-5400000">
                <a:off x="2588279" y="17249"/>
                <a:ext cx="834770" cy="665238"/>
              </a:xfrm>
              <a:custGeom>
                <a:avLst/>
                <a:gdLst/>
                <a:ahLst/>
                <a:cxnLst/>
                <a:rect l="l" t="t" r="r" b="b"/>
                <a:pathLst>
                  <a:path w="26230" h="20903" extrusionOk="0">
                    <a:moveTo>
                      <a:pt x="20529" y="298"/>
                    </a:moveTo>
                    <a:cubicBezTo>
                      <a:pt x="20662" y="298"/>
                      <a:pt x="20797" y="312"/>
                      <a:pt x="20931" y="341"/>
                    </a:cubicBezTo>
                    <a:cubicBezTo>
                      <a:pt x="21419" y="448"/>
                      <a:pt x="21848" y="745"/>
                      <a:pt x="22122" y="1174"/>
                    </a:cubicBezTo>
                    <a:cubicBezTo>
                      <a:pt x="25884" y="7020"/>
                      <a:pt x="24182" y="14842"/>
                      <a:pt x="18336" y="18605"/>
                    </a:cubicBezTo>
                    <a:cubicBezTo>
                      <a:pt x="16300" y="19914"/>
                      <a:pt x="13942" y="20617"/>
                      <a:pt x="11537" y="20617"/>
                    </a:cubicBezTo>
                    <a:cubicBezTo>
                      <a:pt x="10644" y="20617"/>
                      <a:pt x="9727" y="20510"/>
                      <a:pt x="8846" y="20319"/>
                    </a:cubicBezTo>
                    <a:cubicBezTo>
                      <a:pt x="5548" y="19605"/>
                      <a:pt x="2727" y="17652"/>
                      <a:pt x="905" y="14819"/>
                    </a:cubicBezTo>
                    <a:cubicBezTo>
                      <a:pt x="345" y="13937"/>
                      <a:pt x="595" y="12759"/>
                      <a:pt x="1476" y="12199"/>
                    </a:cubicBezTo>
                    <a:cubicBezTo>
                      <a:pt x="1786" y="11997"/>
                      <a:pt x="2143" y="11902"/>
                      <a:pt x="2500" y="11902"/>
                    </a:cubicBezTo>
                    <a:cubicBezTo>
                      <a:pt x="2631" y="11902"/>
                      <a:pt x="2762" y="11913"/>
                      <a:pt x="2905" y="11949"/>
                    </a:cubicBezTo>
                    <a:cubicBezTo>
                      <a:pt x="3393" y="12056"/>
                      <a:pt x="3822" y="12342"/>
                      <a:pt x="4096" y="12771"/>
                    </a:cubicBezTo>
                    <a:cubicBezTo>
                      <a:pt x="5370" y="14747"/>
                      <a:pt x="7334" y="16116"/>
                      <a:pt x="9644" y="16616"/>
                    </a:cubicBezTo>
                    <a:cubicBezTo>
                      <a:pt x="10275" y="16754"/>
                      <a:pt x="10912" y="16822"/>
                      <a:pt x="11544" y="16822"/>
                    </a:cubicBezTo>
                    <a:cubicBezTo>
                      <a:pt x="13214" y="16822"/>
                      <a:pt x="14854" y="16347"/>
                      <a:pt x="16288" y="15414"/>
                    </a:cubicBezTo>
                    <a:cubicBezTo>
                      <a:pt x="20384" y="12783"/>
                      <a:pt x="21574" y="7318"/>
                      <a:pt x="18943" y="3222"/>
                    </a:cubicBezTo>
                    <a:cubicBezTo>
                      <a:pt x="18371" y="2341"/>
                      <a:pt x="18621" y="1162"/>
                      <a:pt x="19503" y="603"/>
                    </a:cubicBezTo>
                    <a:cubicBezTo>
                      <a:pt x="19816" y="402"/>
                      <a:pt x="20167" y="298"/>
                      <a:pt x="20529" y="298"/>
                    </a:cubicBezTo>
                    <a:close/>
                    <a:moveTo>
                      <a:pt x="20512" y="0"/>
                    </a:moveTo>
                    <a:cubicBezTo>
                      <a:pt x="20101" y="0"/>
                      <a:pt x="19700" y="121"/>
                      <a:pt x="19348" y="352"/>
                    </a:cubicBezTo>
                    <a:cubicBezTo>
                      <a:pt x="18324" y="1007"/>
                      <a:pt x="18038" y="2365"/>
                      <a:pt x="18693" y="3377"/>
                    </a:cubicBezTo>
                    <a:cubicBezTo>
                      <a:pt x="21229" y="7330"/>
                      <a:pt x="20086" y="12616"/>
                      <a:pt x="16133" y="15164"/>
                    </a:cubicBezTo>
                    <a:cubicBezTo>
                      <a:pt x="14738" y="16065"/>
                      <a:pt x="13148" y="16525"/>
                      <a:pt x="11527" y="16525"/>
                    </a:cubicBezTo>
                    <a:cubicBezTo>
                      <a:pt x="10920" y="16525"/>
                      <a:pt x="10310" y="16460"/>
                      <a:pt x="9704" y="16331"/>
                    </a:cubicBezTo>
                    <a:cubicBezTo>
                      <a:pt x="7477" y="15842"/>
                      <a:pt x="5572" y="14521"/>
                      <a:pt x="4346" y="12604"/>
                    </a:cubicBezTo>
                    <a:cubicBezTo>
                      <a:pt x="4024" y="12116"/>
                      <a:pt x="3536" y="11771"/>
                      <a:pt x="2965" y="11651"/>
                    </a:cubicBezTo>
                    <a:cubicBezTo>
                      <a:pt x="2807" y="11619"/>
                      <a:pt x="2649" y="11602"/>
                      <a:pt x="2491" y="11602"/>
                    </a:cubicBezTo>
                    <a:cubicBezTo>
                      <a:pt x="2078" y="11602"/>
                      <a:pt x="1672" y="11716"/>
                      <a:pt x="1310" y="11949"/>
                    </a:cubicBezTo>
                    <a:cubicBezTo>
                      <a:pt x="298" y="12604"/>
                      <a:pt x="0" y="13961"/>
                      <a:pt x="655" y="14973"/>
                    </a:cubicBezTo>
                    <a:cubicBezTo>
                      <a:pt x="2524" y="17878"/>
                      <a:pt x="5406" y="19879"/>
                      <a:pt x="8775" y="20605"/>
                    </a:cubicBezTo>
                    <a:cubicBezTo>
                      <a:pt x="9692" y="20807"/>
                      <a:pt x="10620" y="20903"/>
                      <a:pt x="11537" y="20903"/>
                    </a:cubicBezTo>
                    <a:cubicBezTo>
                      <a:pt x="14002" y="20903"/>
                      <a:pt x="16407" y="20200"/>
                      <a:pt x="18502" y="18843"/>
                    </a:cubicBezTo>
                    <a:cubicBezTo>
                      <a:pt x="24491" y="14997"/>
                      <a:pt x="26230" y="6996"/>
                      <a:pt x="22372" y="1007"/>
                    </a:cubicBezTo>
                    <a:cubicBezTo>
                      <a:pt x="22050" y="519"/>
                      <a:pt x="21562" y="174"/>
                      <a:pt x="20991" y="55"/>
                    </a:cubicBezTo>
                    <a:cubicBezTo>
                      <a:pt x="20831" y="18"/>
                      <a:pt x="20671" y="0"/>
                      <a:pt x="2051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9" name="Google Shape;1799;p34"/>
          <p:cNvSpPr txBox="1">
            <a:spLocks noGrp="1"/>
          </p:cNvSpPr>
          <p:nvPr>
            <p:ph type="title"/>
          </p:nvPr>
        </p:nvSpPr>
        <p:spPr>
          <a:xfrm>
            <a:off x="2527950" y="1729950"/>
            <a:ext cx="4088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Session 1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" name="Google Shape;1771;p32"/>
          <p:cNvSpPr txBox="1">
            <a:spLocks noGrp="1"/>
          </p:cNvSpPr>
          <p:nvPr>
            <p:ph type="title"/>
          </p:nvPr>
        </p:nvSpPr>
        <p:spPr>
          <a:xfrm>
            <a:off x="957066" y="494844"/>
            <a:ext cx="7704000" cy="4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s-ES" dirty="0"/>
              <a:t>AXIS: EXPLORING MY SURROUNDINGS</a:t>
            </a:r>
            <a:br>
              <a:rPr lang="es-ES" dirty="0"/>
            </a:br>
            <a:r>
              <a:rPr lang="en" dirty="0"/>
              <a:t>.</a:t>
            </a:r>
            <a:endParaRPr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7893717-2B84-89E8-56DF-3C88FC0F28CA}"/>
              </a:ext>
            </a:extLst>
          </p:cNvPr>
          <p:cNvSpPr txBox="1"/>
          <p:nvPr/>
        </p:nvSpPr>
        <p:spPr>
          <a:xfrm>
            <a:off x="720000" y="888333"/>
            <a:ext cx="7570380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s-MX" sz="3200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  <a:p>
            <a:pPr algn="just"/>
            <a:r>
              <a:rPr lang="es-ES" sz="1800" dirty="0"/>
              <a:t>Reconozco y describo los sólidos geométricos (cubo, prisma, cilindro, esfera, entre otros), identificando sus elementos (caras, vértices y aristas), a través de la observación, manipulación y construcción de modelos con diferentes materiales, para elaborar creativamente una maqueta que represente un entorno o ciudad, desarrollando la expresión artística y el pensamiento espacial.</a:t>
            </a:r>
          </a:p>
          <a:p>
            <a:br>
              <a:rPr lang="es-ES" dirty="0"/>
            </a:br>
            <a:endParaRPr lang="es-MX" sz="2000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7C3139-8ABF-4AC4-AB49-FFF8957C3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339" y="829523"/>
            <a:ext cx="5633400" cy="501900"/>
          </a:xfrm>
        </p:spPr>
        <p:txBody>
          <a:bodyPr/>
          <a:lstStyle/>
          <a:p>
            <a:pPr algn="ctr"/>
            <a:r>
              <a:rPr lang="es-MX" sz="3600" dirty="0"/>
              <a:t>Matemática financiera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1C7D92D-9B40-4C07-998D-2BBA7E9101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5912" y="1731250"/>
            <a:ext cx="7124295" cy="2756411"/>
          </a:xfrm>
        </p:spPr>
        <p:txBody>
          <a:bodyPr/>
          <a:lstStyle/>
          <a:p>
            <a:endParaRPr lang="es-ES" dirty="0"/>
          </a:p>
          <a:p>
            <a:r>
              <a:rPr lang="es-ES" dirty="0"/>
              <a:t>Socializar la tabla de control. Revisar el ahorro semanal y registrar en la tabla del salón las semanas de ahorro que ha realizado cada estudiante.</a:t>
            </a:r>
          </a:p>
          <a:p>
            <a:pPr marL="114300" indent="0" algn="just"/>
            <a:endParaRPr lang="es-MX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49299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24A841-3E60-F705-F9A5-A0E66D044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SALA DE MATEMÁTICAS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447D7A8-8C46-C55B-120E-8980896784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400" indent="0">
              <a:buNone/>
            </a:pPr>
            <a:endParaRPr lang="es-ES" dirty="0"/>
          </a:p>
          <a:p>
            <a:r>
              <a:rPr lang="es-ES" sz="1400" dirty="0">
                <a:latin typeface="Century Gothic" panose="020B0502020202020204" pitchFamily="34" charset="0"/>
              </a:rPr>
              <a:t>La docente comparte algunos sólidos que se han elaborado en cartulina y son de gran tamaño.</a:t>
            </a:r>
          </a:p>
          <a:p>
            <a:r>
              <a:rPr lang="es-ES" sz="1400" dirty="0">
                <a:latin typeface="Century Gothic" panose="020B0502020202020204" pitchFamily="34" charset="0"/>
              </a:rPr>
              <a:t>Los estudiantes los observan y manipulan. se realizan preguntas como las siguientes:</a:t>
            </a:r>
          </a:p>
          <a:p>
            <a:r>
              <a:rPr lang="es-ES" sz="1400" dirty="0">
                <a:latin typeface="Century Gothic" panose="020B0502020202020204" pitchFamily="34" charset="0"/>
              </a:rPr>
              <a:t>¿Qué forma tienen? ¿Todas tienen bordes? ¿Cuáles pueden rodar? ¿Qué figuras planas reconocen? ¿Qué elementos reconocen?</a:t>
            </a:r>
          </a:p>
          <a:p>
            <a:pPr marL="152400" indent="0">
              <a:buNone/>
            </a:pPr>
            <a:endParaRPr lang="es-CO" sz="1400" dirty="0">
              <a:latin typeface="Century Gothic" panose="020B0502020202020204" pitchFamily="34" charset="0"/>
            </a:endParaRPr>
          </a:p>
          <a:p>
            <a:pPr marL="152400" indent="0">
              <a:buNone/>
            </a:pPr>
            <a:r>
              <a:rPr lang="es-ES" sz="1400" dirty="0">
                <a:latin typeface="Century Gothic" panose="020B0502020202020204" pitchFamily="34" charset="0"/>
              </a:rPr>
              <a:t>La docente amplia ideas recordando , un sólido geométrico, también llamado cuerpo geométrico, es una figura tridimensional (con largo, ancho y alto) que ocupa un lugar en el espacio y tiene volumen. Sus elementos son:</a:t>
            </a:r>
          </a:p>
          <a:p>
            <a:r>
              <a:rPr lang="es-ES" sz="1400" b="1" dirty="0">
                <a:latin typeface="Century Gothic" panose="020B0502020202020204" pitchFamily="34" charset="0"/>
              </a:rPr>
              <a:t>Caras:</a:t>
            </a:r>
            <a:r>
              <a:rPr lang="es-ES" sz="1400" dirty="0">
                <a:latin typeface="Century Gothic" panose="020B0502020202020204" pitchFamily="34" charset="0"/>
              </a:rPr>
              <a:t> Son las superficies planas que forman el sólido.</a:t>
            </a:r>
          </a:p>
          <a:p>
            <a:r>
              <a:rPr lang="es-ES" sz="1400" b="1" dirty="0">
                <a:latin typeface="Century Gothic" panose="020B0502020202020204" pitchFamily="34" charset="0"/>
              </a:rPr>
              <a:t>Aristas:</a:t>
            </a:r>
            <a:r>
              <a:rPr lang="es-ES" sz="1400" dirty="0">
                <a:latin typeface="Century Gothic" panose="020B0502020202020204" pitchFamily="34" charset="0"/>
              </a:rPr>
              <a:t> Son las líneas donde se unen dos caras.</a:t>
            </a:r>
          </a:p>
          <a:p>
            <a:r>
              <a:rPr lang="es-ES" sz="1400" b="1" dirty="0">
                <a:latin typeface="Century Gothic" panose="020B0502020202020204" pitchFamily="34" charset="0"/>
              </a:rPr>
              <a:t>Vértices:</a:t>
            </a:r>
            <a:r>
              <a:rPr lang="es-ES" sz="1400" dirty="0">
                <a:latin typeface="Century Gothic" panose="020B0502020202020204" pitchFamily="34" charset="0"/>
              </a:rPr>
              <a:t> Son los puntos donde se unen varias aristas</a:t>
            </a:r>
          </a:p>
          <a:p>
            <a:pPr marL="152400" indent="0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5014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F6CB88-DF51-C8D4-375A-1BF0FDAC3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Crear sólidos geométricos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7FEE967-54F9-04FB-E74B-84464D8F03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800" dirty="0"/>
              <a:t>La docente realiza el modelamiento de las figuras en plastilina.</a:t>
            </a:r>
          </a:p>
          <a:p>
            <a:r>
              <a:rPr lang="es-ES" sz="1800" dirty="0"/>
              <a:t>Se van indicando paso a paso como realizarlas, recordar su nombre y los elementos que la conforman.</a:t>
            </a:r>
          </a:p>
          <a:p>
            <a:r>
              <a:rPr lang="es-ES" sz="1800" dirty="0"/>
              <a:t>Crear: Esfera, cubo, prisma, pirámide, cilindro y cono.</a:t>
            </a:r>
          </a:p>
          <a:p>
            <a:r>
              <a:rPr lang="es-ES" sz="1800" b="1" dirty="0"/>
              <a:t>Procesamiento de la información:</a:t>
            </a:r>
            <a:r>
              <a:rPr lang="es-ES" sz="1800" dirty="0"/>
              <a:t> </a:t>
            </a:r>
          </a:p>
          <a:p>
            <a:r>
              <a:rPr lang="es-ES" sz="1800" dirty="0"/>
              <a:t>Durante el proceso se recuerda que estas figuras las encontramos en nuestro entorno. Con ellas en la clase de dibujo se elaborará una maqueta de la ciudad por grupos cooperativos.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07121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9" name="Google Shape;1799;p34"/>
          <p:cNvSpPr txBox="1">
            <a:spLocks noGrp="1"/>
          </p:cNvSpPr>
          <p:nvPr>
            <p:ph type="title"/>
          </p:nvPr>
        </p:nvSpPr>
        <p:spPr>
          <a:xfrm>
            <a:off x="2527950" y="1729950"/>
            <a:ext cx="499657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Session 2 y 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78637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A81D28-B72C-A3DD-D642-5DF74806D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AXIS: EXPLORING MY SURROUNDINGS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35E0936-E34D-224C-6903-039DBC16F8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400" indent="0" algn="just">
              <a:buNone/>
            </a:pPr>
            <a:r>
              <a:rPr lang="es-ES" sz="2800" dirty="0"/>
              <a:t>Reconozco la multiplicación como una suma reiterada a través de materiales concretos, representaciones gráficas y situaciones de la vida cotidiana, para resolver problemas y fortalecer el pensamiento lógico-matemático.</a:t>
            </a:r>
            <a:endParaRPr lang="es-CO" sz="2800" dirty="0"/>
          </a:p>
        </p:txBody>
      </p:sp>
    </p:spTree>
    <p:extLst>
      <p:ext uri="{BB962C8B-B14F-4D97-AF65-F5344CB8AC3E}">
        <p14:creationId xmlns:p14="http://schemas.microsoft.com/office/powerpoint/2010/main" val="3407879426"/>
      </p:ext>
    </p:extLst>
  </p:cSld>
  <p:clrMapOvr>
    <a:masterClrMapping/>
  </p:clrMapOvr>
</p:sld>
</file>

<file path=ppt/theme/theme1.xml><?xml version="1.0" encoding="utf-8"?>
<a:theme xmlns:a="http://schemas.openxmlformats.org/drawingml/2006/main" name="Mathematics Subject for Middle School - 6th Grade: Geometry and Spatial Sense by Slidesgo">
  <a:themeElements>
    <a:clrScheme name="Simple Light">
      <a:dk1>
        <a:srgbClr val="FF7DAC"/>
      </a:dk1>
      <a:lt1>
        <a:srgbClr val="FFFFFF"/>
      </a:lt1>
      <a:dk2>
        <a:srgbClr val="000000"/>
      </a:dk2>
      <a:lt2>
        <a:srgbClr val="2DD5E3"/>
      </a:lt2>
      <a:accent1>
        <a:srgbClr val="FFDE23"/>
      </a:accent1>
      <a:accent2>
        <a:srgbClr val="E87EFF"/>
      </a:accent2>
      <a:accent3>
        <a:srgbClr val="78909C"/>
      </a:accent3>
      <a:accent4>
        <a:srgbClr val="FFFFFF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737</Words>
  <Application>Microsoft Office PowerPoint</Application>
  <PresentationFormat>Presentación en pantalla (16:9)</PresentationFormat>
  <Paragraphs>77</Paragraphs>
  <Slides>16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4" baseType="lpstr">
      <vt:lpstr>Century Gothic</vt:lpstr>
      <vt:lpstr>Roboto Condensed</vt:lpstr>
      <vt:lpstr>Roboto</vt:lpstr>
      <vt:lpstr>Odibee Sans</vt:lpstr>
      <vt:lpstr>Wingdings</vt:lpstr>
      <vt:lpstr>Nunito</vt:lpstr>
      <vt:lpstr>Arial</vt:lpstr>
      <vt:lpstr>Mathematics Subject for Middle School - 6th Grade: Geometry and Spatial Sense by Slidesgo</vt:lpstr>
      <vt:lpstr>WEK  3</vt:lpstr>
      <vt:lpstr>ACTIVADOR COGNITIVO</vt:lpstr>
      <vt:lpstr>Session 1</vt:lpstr>
      <vt:lpstr>AXIS: EXPLORING MY SURROUNDINGS .</vt:lpstr>
      <vt:lpstr>Matemática financiera</vt:lpstr>
      <vt:lpstr>SALA DE MATEMÁTICAS</vt:lpstr>
      <vt:lpstr>Crear sólidos geométricos</vt:lpstr>
      <vt:lpstr>Session 2 y 3</vt:lpstr>
      <vt:lpstr>AXIS: EXPLORING MY SURROUNDINGS</vt:lpstr>
      <vt:lpstr>Activador cognitivo  . (Con anticipación se solicito una bolsa de gomitas) Situación: “Tenemos una bolsa llena de gomitas. Vamos a repartirlas en grupos iguales. ¿Cómo podemos saber cuántas hay en total sin contarlas una por una? Presaberes What is multiply? </vt:lpstr>
      <vt:lpstr>ACTIVITY 1</vt:lpstr>
      <vt:lpstr>Activity 2</vt:lpstr>
      <vt:lpstr>Session 4 y 5</vt:lpstr>
      <vt:lpstr>AXIS: EXPLORING MY SURROUNDINGS</vt:lpstr>
      <vt:lpstr>Activador cognitivo</vt:lpstr>
      <vt:lpstr>Actividades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SEMANA 3</dc:title>
  <dc:creator>USER</dc:creator>
  <cp:lastModifiedBy>LEYSVI HUERTA SUAZA</cp:lastModifiedBy>
  <cp:revision>6</cp:revision>
  <dcterms:modified xsi:type="dcterms:W3CDTF">2025-07-19T05:11:28Z</dcterms:modified>
</cp:coreProperties>
</file>