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39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tw_8dJY-M?si=WJNlPB0MOXqGFXQ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0" y="183104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ETHICS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5 AGOSTO 4 - 8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DD8C9B0-F079-4DD4-9A68-D645D7D17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399592" y="1104843"/>
            <a:ext cx="10018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</a:p>
          <a:p>
            <a:pPr algn="just"/>
            <a:r>
              <a:rPr lang="es-CO" sz="4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Profundizo y refuerzo actitudes que evidencien buena convivencia a través de preguntas generadoras y experiencias significativas para continuar fortaleciendo habilidades escolares y sociales.</a:t>
            </a:r>
            <a:endParaRPr lang="es-CO" sz="4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E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766E15-8447-4307-8D31-4FDD12F5993D}"/>
              </a:ext>
            </a:extLst>
          </p:cNvPr>
          <p:cNvSpPr/>
          <p:nvPr/>
        </p:nvSpPr>
        <p:spPr>
          <a:xfrm>
            <a:off x="5150834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43ECF8C-0089-48B5-A55F-7EE3AF932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660249"/>
            <a:ext cx="10674220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Century Gothic" panose="020B0502020202020204" pitchFamily="34" charset="0"/>
              </a:rPr>
              <a:t>ACTIVADOR COGNITIVO: </a:t>
            </a:r>
            <a:r>
              <a:rPr lang="es-CO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l</a:t>
            </a:r>
            <a:r>
              <a:rPr lang="es-CO" sz="1200" b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os estudiantes en compañía de la docente recuerdan las normas establecidas en el aula: trabajar en silencio, salir en fila, mantener ordenado el salón, ordenar la silla, recoger y cuidar el material de trabajo.</a:t>
            </a:r>
            <a:endParaRPr lang="es-CO" sz="1200" b="1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Retroalimentación: </a:t>
            </a:r>
            <a:r>
              <a:rPr lang="es-CO" sz="1200" dirty="0">
                <a:latin typeface="Century Gothic" panose="020B0502020202020204" pitchFamily="34" charset="0"/>
              </a:rPr>
              <a:t>l</a:t>
            </a:r>
            <a:r>
              <a:rPr lang="es-CO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 docente invita a los niños a observar y escuchar el cuento: David va a la escuela </a:t>
            </a:r>
            <a:r>
              <a:rPr lang="es-CO" sz="12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3"/>
              </a:rPr>
              <a:t>https://youtu.be/Hftw_8dJY-M?si=WJNlPB0MOXqGFXQY</a:t>
            </a:r>
            <a:r>
              <a:rPr lang="es-CO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con el propósito de recordar los comportamientos adecuados en el entorno escolar para tener una sana convivencia.</a:t>
            </a:r>
            <a:endParaRPr lang="es-CO" sz="1200" dirty="0">
              <a:latin typeface="Century Gothic" panose="020B0502020202020204" pitchFamily="34" charset="0"/>
            </a:endParaRPr>
          </a:p>
          <a:p>
            <a:pPr algn="just"/>
            <a:r>
              <a:rPr lang="es-CO" sz="12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 docente propone a los estudiantes los siguientes acertijos para ser resueltos en equipos cooperativos sobre las normas en el salón de clases.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Acertijo 1: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Siempre estoy en mi lugar, 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Sin corree ni empujar.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Escucho a mi profesora con atención.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¿cuál es mi buena acción?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Respuesta: Estar en orden y prestar atención.</a:t>
            </a:r>
            <a:endParaRPr lang="es-CO" sz="1200" dirty="0"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luego la docente comparte a los estudiantes la siguiente historia para que por equipos cooperativos encuentren una solución a la situación de convivencia en el aula y socialicen su respuesta al resto de los equipos por medio de un dibujo, frase o símbolo. </a:t>
            </a:r>
          </a:p>
          <a:p>
            <a:pPr algn="just">
              <a:lnSpc>
                <a:spcPct val="115000"/>
              </a:lnSpc>
            </a:pPr>
            <a:r>
              <a:rPr lang="es-CO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“Susi y los bloques del rincón”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Susi fue a rincón de juegos y quiso construir una torre con bloques.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 Carlos dijo: ¡No puedes, yo llegué primero!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sin mirar a Susi, tomó todos los bloques para él.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Susi bajó la cabeza, triste, y se alejó sin decir nada.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Martina, que lo vio todo, se acercó a Carlos y le dijo: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¿No sería más divertido si juegan juntos?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profesora escuchó y se sentó con ellos.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nuestro salón, todos importan dijo: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Luego miró al grupo y pregunto: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podemos hacer para que todos se sientan felices cuando juegan?</a:t>
            </a:r>
            <a:endParaRPr lang="es-CO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CIERRE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Evaluación: </a:t>
            </a:r>
            <a:r>
              <a:rPr lang="es-CO" sz="1200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finalizará la actividad con una asamblea donde cada uno de los equipos socializará la estrategia para dar respuesta a la pregunta: ¿ Qué podemos hacer para que todos se sientan felices cuando juegan?</a:t>
            </a:r>
            <a:endParaRPr lang="es-CO" sz="12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FC81C3F-14E3-467B-B277-5E5A48705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448</Words>
  <Application>Microsoft Office PowerPoint</Application>
  <PresentationFormat>Panorámica</PresentationFormat>
  <Paragraphs>32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ETHICS   SEMANA 5 AGOSTO 4 - 8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72</cp:revision>
  <dcterms:created xsi:type="dcterms:W3CDTF">2023-03-07T19:49:06Z</dcterms:created>
  <dcterms:modified xsi:type="dcterms:W3CDTF">2025-07-31T01:43:30Z</dcterms:modified>
</cp:coreProperties>
</file>