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9" r:id="rId3"/>
    <p:sldId id="280" r:id="rId4"/>
    <p:sldId id="263" r:id="rId5"/>
    <p:sldId id="262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94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DE03CA1-6503-1A90-5127-24FEB80F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80" y="1201600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752728" y="4031822"/>
            <a:ext cx="106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SCIENCES </a:t>
            </a:r>
          </a:p>
          <a:p>
            <a:pPr algn="ctr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AE8F7B-76DC-D996-5CE9-9AA233880D18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42872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E6AF84D-E2F5-C8AA-9FC0-0D303DEF6A58}"/>
              </a:ext>
            </a:extLst>
          </p:cNvPr>
          <p:cNvSpPr/>
          <p:nvPr/>
        </p:nvSpPr>
        <p:spPr>
          <a:xfrm>
            <a:off x="8102599" y="5895975"/>
            <a:ext cx="3903019" cy="7497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442539-6F01-F956-F068-F88C7FAF0236}"/>
              </a:ext>
            </a:extLst>
          </p:cNvPr>
          <p:cNvSpPr txBox="1"/>
          <p:nvPr/>
        </p:nvSpPr>
        <p:spPr>
          <a:xfrm>
            <a:off x="1963711" y="315143"/>
            <a:ext cx="90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Roboto" panose="02000000000000000000" pitchFamily="2" charset="0"/>
              </a:rPr>
              <a:t>AXIS: EXPLORING MY SURROUNDINGS</a:t>
            </a:r>
            <a:endParaRPr lang="es-ES" sz="320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95F9838-FD80-433C-5280-8B3DF11C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520" y="125329"/>
            <a:ext cx="816951" cy="1304890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BAE75C1-F720-3503-AF83-5EE01F45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71" y="5980137"/>
            <a:ext cx="3552300" cy="5246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F2EDE7-4BE9-ABF1-DDA5-B2DCA784E1D5}"/>
              </a:ext>
            </a:extLst>
          </p:cNvPr>
          <p:cNvSpPr txBox="1"/>
          <p:nvPr/>
        </p:nvSpPr>
        <p:spPr>
          <a:xfrm>
            <a:off x="779490" y="1618699"/>
            <a:ext cx="102580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Reconozco las cualidades y enseñanzas de los personajes bíblicos a través de exposiciones orales creativas para fortalecer el sentido del carisma personal y motivar el servicio a los demás como parte del proyecto de vida cristiano.</a:t>
            </a:r>
          </a:p>
        </p:txBody>
      </p:sp>
    </p:spTree>
    <p:extLst>
      <p:ext uri="{BB962C8B-B14F-4D97-AF65-F5344CB8AC3E}">
        <p14:creationId xmlns:p14="http://schemas.microsoft.com/office/powerpoint/2010/main" val="1535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673EB-E050-854D-4862-4889E3AE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672" y="365126"/>
            <a:ext cx="9330128" cy="639216"/>
          </a:xfrm>
        </p:spPr>
        <p:txBody>
          <a:bodyPr>
            <a:normAutofit fontScale="90000"/>
          </a:bodyPr>
          <a:lstStyle/>
          <a:p>
            <a:r>
              <a:rPr lang="es-ES" dirty="0"/>
              <a:t>ACTIVITYS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79B408-B18E-53C7-B0EA-D58BA4D3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8" y="1004342"/>
            <a:ext cx="11353800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La docente socializa la rúbrica para la exposición, se da explicación de los diferentes criterios.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Los estudiantes dan inicio a sus exposiciones teniendo en cuenta que deben brindar información sobre: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Nombre del personaje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Texto bíblico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Valor que representa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Enseñanza para la vida</a:t>
            </a:r>
          </a:p>
          <a:p>
            <a:pPr marL="0" indent="0">
              <a:buNone/>
            </a:pPr>
            <a:r>
              <a:rPr lang="es-ES" b="1" dirty="0"/>
              <a:t>Producción y comprensión.</a:t>
            </a:r>
            <a:endParaRPr lang="es-ES" dirty="0"/>
          </a:p>
          <a:p>
            <a:r>
              <a:rPr lang="es-ES" dirty="0"/>
              <a:t>Al terminar las exposiciones los estudiantes en su cuaderno van a expresar las enseñanzas que les dejan estos personajes. Deben completar las frases:</a:t>
            </a:r>
          </a:p>
          <a:p>
            <a:r>
              <a:rPr lang="es-ES" i="1" dirty="0"/>
              <a:t>“Yo también puedo servir como….</a:t>
            </a:r>
            <a:endParaRPr lang="es-ES" dirty="0"/>
          </a:p>
          <a:p>
            <a:r>
              <a:rPr lang="es-ES" dirty="0"/>
              <a:t>"Yo quiero usar mi carisma de ________ para ayudar a ________.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21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C245F38-EE28-8249-2FDA-42068354746D}"/>
              </a:ext>
            </a:extLst>
          </p:cNvPr>
          <p:cNvSpPr txBox="1">
            <a:spLocks/>
          </p:cNvSpPr>
          <p:nvPr/>
        </p:nvSpPr>
        <p:spPr>
          <a:xfrm>
            <a:off x="882926" y="3711448"/>
            <a:ext cx="10426148" cy="209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3000" b="1" dirty="0">
                <a:solidFill>
                  <a:srgbClr val="1E91D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¡GRACIAS!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E84DEABF-7A60-E624-90EA-9C6C31B47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136" y="1325880"/>
            <a:ext cx="6676004" cy="2258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3317FE4-6EE6-241A-C0EF-67A786313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152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Century Gothic</vt:lpstr>
      <vt:lpstr>Roboto</vt:lpstr>
      <vt:lpstr>Wingdings</vt:lpstr>
      <vt:lpstr>Tema de Office</vt:lpstr>
      <vt:lpstr>Presentación de PowerPoint</vt:lpstr>
      <vt:lpstr>Presentación de PowerPoint</vt:lpstr>
      <vt:lpstr>ACTIVITYS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LEYSVI HUERTA SUAZA</cp:lastModifiedBy>
  <cp:revision>176</cp:revision>
  <dcterms:created xsi:type="dcterms:W3CDTF">2023-03-07T19:49:06Z</dcterms:created>
  <dcterms:modified xsi:type="dcterms:W3CDTF">2025-07-26T04:00:54Z</dcterms:modified>
</cp:coreProperties>
</file>