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3" r:id="rId1"/>
  </p:sldMasterIdLst>
  <p:notesMasterIdLst>
    <p:notesMasterId r:id="rId14"/>
  </p:notesMasterIdLst>
  <p:sldIdLst>
    <p:sldId id="256" r:id="rId2"/>
    <p:sldId id="259" r:id="rId3"/>
    <p:sldId id="269" r:id="rId4"/>
    <p:sldId id="304" r:id="rId5"/>
    <p:sldId id="305" r:id="rId6"/>
    <p:sldId id="261" r:id="rId7"/>
    <p:sldId id="276" r:id="rId8"/>
    <p:sldId id="306" r:id="rId9"/>
    <p:sldId id="311" r:id="rId10"/>
    <p:sldId id="309" r:id="rId11"/>
    <p:sldId id="310" r:id="rId12"/>
    <p:sldId id="275" r:id="rId13"/>
  </p:sldIdLst>
  <p:sldSz cx="9144000" cy="5143500" type="screen16x9"/>
  <p:notesSz cx="6858000" cy="9144000"/>
  <p:embeddedFontLst>
    <p:embeddedFont>
      <p:font typeface="Lexend" panose="020B0604020202020204" charset="0"/>
      <p:regular r:id="rId15"/>
      <p:bold r:id="rId16"/>
    </p:embeddedFont>
    <p:embeddedFont>
      <p:font typeface="Lexend Light" panose="020B0604020202020204" charset="0"/>
      <p:regular r:id="rId17"/>
      <p:bold r:id="rId18"/>
    </p:embeddedFont>
    <p:embeddedFont>
      <p:font typeface="Roboto" panose="02000000000000000000" pitchFamily="2" charset="0"/>
      <p:regular r:id="rId19"/>
      <p:bold r:id="rId20"/>
      <p:italic r:id="rId21"/>
      <p:boldItalic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569">
          <p15:clr>
            <a:srgbClr val="747775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AB3D193-5A53-ECAD-5F27-B881FCB6D1A8}" v="7" dt="2024-04-15T15:58:28.056"/>
  </p1510:revLst>
</p1510:revInfo>
</file>

<file path=ppt/tableStyles.xml><?xml version="1.0" encoding="utf-8"?>
<a:tblStyleLst xmlns:a="http://schemas.openxmlformats.org/drawingml/2006/main" def="{191527B5-FE39-47AE-9A56-EFCD2A755C11}">
  <a:tblStyle styleId="{191527B5-FE39-47AE-9A56-EFCD2A755C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2B9CB8D-3684-4C79-899C-6F71E49267E7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906" y="-66"/>
      </p:cViewPr>
      <p:guideLst>
        <p:guide orient="horz" pos="56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ANA MILENA GUARNIZO AYALA" userId="S::dmguarnizoa@fmsnor.org::4df3e048-38f5-43d1-bd37-b6ebd8ed8c24" providerId="AD" clId="Web-{FAB3D193-5A53-ECAD-5F27-B881FCB6D1A8}"/>
    <pc:docChg chg="modSld">
      <pc:chgData name="DIANA MILENA GUARNIZO AYALA" userId="S::dmguarnizoa@fmsnor.org::4df3e048-38f5-43d1-bd37-b6ebd8ed8c24" providerId="AD" clId="Web-{FAB3D193-5A53-ECAD-5F27-B881FCB6D1A8}" dt="2024-04-15T15:58:24.290" v="5" actId="20577"/>
      <pc:docMkLst>
        <pc:docMk/>
      </pc:docMkLst>
      <pc:sldChg chg="modSp">
        <pc:chgData name="DIANA MILENA GUARNIZO AYALA" userId="S::dmguarnizoa@fmsnor.org::4df3e048-38f5-43d1-bd37-b6ebd8ed8c24" providerId="AD" clId="Web-{FAB3D193-5A53-ECAD-5F27-B881FCB6D1A8}" dt="2024-04-15T15:58:24.290" v="5" actId="20577"/>
        <pc:sldMkLst>
          <pc:docMk/>
          <pc:sldMk cId="2986593443" sldId="301"/>
        </pc:sldMkLst>
        <pc:spChg chg="mod">
          <ac:chgData name="DIANA MILENA GUARNIZO AYALA" userId="S::dmguarnizoa@fmsnor.org::4df3e048-38f5-43d1-bd37-b6ebd8ed8c24" providerId="AD" clId="Web-{FAB3D193-5A53-ECAD-5F27-B881FCB6D1A8}" dt="2024-04-15T15:58:24.290" v="5" actId="20577"/>
          <ac:spMkLst>
            <pc:docMk/>
            <pc:sldMk cId="2986593443" sldId="301"/>
            <ac:spMk id="2" creationId="{DFFD5978-A5B2-64CD-11D0-C99E050FC1F5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7" name="Google Shape;2507;ged3401ed3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8" name="Google Shape;2508;ged3401ed3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0" name="Google Shape;2530;g2b9861eeb41_0_8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1" name="Google Shape;2531;g2b9861eeb41_0_8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3" name="Google Shape;3433;g2b9861eeb41_0_10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4" name="Google Shape;3434;g2b9861eeb41_0_10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1" name="Google Shape;2811;g2b9861eeb41_0_9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2" name="Google Shape;2812;g2b9861eeb41_0_9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1" name="Google Shape;3911;g2b9861eeb41_0_16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12" name="Google Shape;3912;g2b9861eeb41_0_16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Google Shape;3894;g1eff3ccf0e3_0_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5" name="Google Shape;3895;g1eff3ccf0e3_0_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600626" y="-914409"/>
            <a:ext cx="3070071" cy="6796548"/>
            <a:chOff x="1600626" y="-914409"/>
            <a:chExt cx="3070071" cy="6796548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600626" y="-914409"/>
              <a:ext cx="1927640" cy="2260803"/>
              <a:chOff x="5892616" y="211868"/>
              <a:chExt cx="1567442" cy="1844951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5892616" y="211868"/>
                <a:ext cx="952873" cy="1844951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5650" extrusionOk="0">
                    <a:moveTo>
                      <a:pt x="2912" y="4156"/>
                    </a:moveTo>
                    <a:cubicBezTo>
                      <a:pt x="2878" y="3828"/>
                      <a:pt x="2518" y="3553"/>
                      <a:pt x="2246" y="3419"/>
                    </a:cubicBezTo>
                    <a:cubicBezTo>
                      <a:pt x="2170" y="3247"/>
                      <a:pt x="2078" y="3086"/>
                      <a:pt x="1991" y="2920"/>
                    </a:cubicBezTo>
                    <a:cubicBezTo>
                      <a:pt x="1819" y="2592"/>
                      <a:pt x="1744" y="2185"/>
                      <a:pt x="1822" y="1820"/>
                    </a:cubicBezTo>
                    <a:cubicBezTo>
                      <a:pt x="1822" y="1820"/>
                      <a:pt x="1822" y="1819"/>
                      <a:pt x="1822" y="1818"/>
                    </a:cubicBezTo>
                    <a:cubicBezTo>
                      <a:pt x="1888" y="1517"/>
                      <a:pt x="1981" y="1222"/>
                      <a:pt x="2109" y="943"/>
                    </a:cubicBezTo>
                    <a:cubicBezTo>
                      <a:pt x="2274" y="583"/>
                      <a:pt x="2506" y="232"/>
                      <a:pt x="2848" y="19"/>
                    </a:cubicBezTo>
                    <a:cubicBezTo>
                      <a:pt x="2858" y="12"/>
                      <a:pt x="2848" y="-5"/>
                      <a:pt x="2837" y="2"/>
                    </a:cubicBezTo>
                    <a:cubicBezTo>
                      <a:pt x="2212" y="392"/>
                      <a:pt x="1931" y="1199"/>
                      <a:pt x="1788" y="1884"/>
                    </a:cubicBezTo>
                    <a:cubicBezTo>
                      <a:pt x="1754" y="2050"/>
                      <a:pt x="1731" y="2217"/>
                      <a:pt x="1710" y="2385"/>
                    </a:cubicBezTo>
                    <a:cubicBezTo>
                      <a:pt x="1707" y="2386"/>
                      <a:pt x="1705" y="2388"/>
                      <a:pt x="1704" y="2391"/>
                    </a:cubicBezTo>
                    <a:cubicBezTo>
                      <a:pt x="1602" y="2670"/>
                      <a:pt x="1445" y="2942"/>
                      <a:pt x="1248" y="3187"/>
                    </a:cubicBezTo>
                    <a:cubicBezTo>
                      <a:pt x="980" y="3105"/>
                      <a:pt x="686" y="3075"/>
                      <a:pt x="445" y="3243"/>
                    </a:cubicBezTo>
                    <a:cubicBezTo>
                      <a:pt x="169" y="3437"/>
                      <a:pt x="83" y="3760"/>
                      <a:pt x="0" y="4070"/>
                    </a:cubicBezTo>
                    <a:lnTo>
                      <a:pt x="0" y="4075"/>
                    </a:lnTo>
                    <a:cubicBezTo>
                      <a:pt x="1" y="4078"/>
                      <a:pt x="3" y="4081"/>
                      <a:pt x="7" y="4081"/>
                    </a:cubicBezTo>
                    <a:lnTo>
                      <a:pt x="8" y="4081"/>
                    </a:lnTo>
                    <a:lnTo>
                      <a:pt x="9" y="4081"/>
                    </a:lnTo>
                    <a:cubicBezTo>
                      <a:pt x="344" y="4132"/>
                      <a:pt x="775" y="4205"/>
                      <a:pt x="1063" y="3975"/>
                    </a:cubicBezTo>
                    <a:cubicBezTo>
                      <a:pt x="1288" y="3795"/>
                      <a:pt x="1359" y="3467"/>
                      <a:pt x="1263" y="3199"/>
                    </a:cubicBezTo>
                    <a:cubicBezTo>
                      <a:pt x="1449" y="2969"/>
                      <a:pt x="1598" y="2714"/>
                      <a:pt x="1701" y="2451"/>
                    </a:cubicBezTo>
                    <a:cubicBezTo>
                      <a:pt x="1694" y="2512"/>
                      <a:pt x="1686" y="2572"/>
                      <a:pt x="1678" y="2633"/>
                    </a:cubicBezTo>
                    <a:cubicBezTo>
                      <a:pt x="1648" y="2866"/>
                      <a:pt x="1604" y="3099"/>
                      <a:pt x="1587" y="3335"/>
                    </a:cubicBezTo>
                    <a:cubicBezTo>
                      <a:pt x="1574" y="3530"/>
                      <a:pt x="1618" y="3728"/>
                      <a:pt x="1594" y="3921"/>
                    </a:cubicBezTo>
                    <a:cubicBezTo>
                      <a:pt x="1581" y="4023"/>
                      <a:pt x="1551" y="4121"/>
                      <a:pt x="1513" y="4217"/>
                    </a:cubicBezTo>
                    <a:cubicBezTo>
                      <a:pt x="1222" y="4282"/>
                      <a:pt x="876" y="4411"/>
                      <a:pt x="690" y="4656"/>
                    </a:cubicBezTo>
                    <a:cubicBezTo>
                      <a:pt x="485" y="4926"/>
                      <a:pt x="479" y="5315"/>
                      <a:pt x="457" y="5639"/>
                    </a:cubicBezTo>
                    <a:cubicBezTo>
                      <a:pt x="457" y="5640"/>
                      <a:pt x="457" y="5641"/>
                      <a:pt x="457" y="5642"/>
                    </a:cubicBezTo>
                    <a:cubicBezTo>
                      <a:pt x="457" y="5647"/>
                      <a:pt x="460" y="5650"/>
                      <a:pt x="464" y="5650"/>
                    </a:cubicBezTo>
                    <a:cubicBezTo>
                      <a:pt x="465" y="5650"/>
                      <a:pt x="465" y="5650"/>
                      <a:pt x="466" y="5650"/>
                    </a:cubicBezTo>
                    <a:lnTo>
                      <a:pt x="467" y="5650"/>
                    </a:lnTo>
                    <a:cubicBezTo>
                      <a:pt x="468" y="5650"/>
                      <a:pt x="468" y="5650"/>
                      <a:pt x="469" y="5650"/>
                    </a:cubicBezTo>
                    <a:cubicBezTo>
                      <a:pt x="866" y="5555"/>
                      <a:pt x="1306" y="5540"/>
                      <a:pt x="1572" y="5184"/>
                    </a:cubicBezTo>
                    <a:cubicBezTo>
                      <a:pt x="1786" y="4897"/>
                      <a:pt x="1712" y="4508"/>
                      <a:pt x="1544" y="4217"/>
                    </a:cubicBezTo>
                    <a:cubicBezTo>
                      <a:pt x="1542" y="4215"/>
                      <a:pt x="1541" y="4214"/>
                      <a:pt x="1539" y="4213"/>
                    </a:cubicBezTo>
                    <a:cubicBezTo>
                      <a:pt x="1593" y="4077"/>
                      <a:pt x="1627" y="3935"/>
                      <a:pt x="1619" y="3793"/>
                    </a:cubicBezTo>
                    <a:cubicBezTo>
                      <a:pt x="1606" y="3542"/>
                      <a:pt x="1603" y="3308"/>
                      <a:pt x="1637" y="3057"/>
                    </a:cubicBezTo>
                    <a:cubicBezTo>
                      <a:pt x="1671" y="2807"/>
                      <a:pt x="1704" y="2555"/>
                      <a:pt x="1737" y="2304"/>
                    </a:cubicBezTo>
                    <a:cubicBezTo>
                      <a:pt x="1748" y="2226"/>
                      <a:pt x="1760" y="2148"/>
                      <a:pt x="1773" y="2070"/>
                    </a:cubicBezTo>
                    <a:cubicBezTo>
                      <a:pt x="1766" y="2300"/>
                      <a:pt x="1812" y="2534"/>
                      <a:pt x="1892" y="2747"/>
                    </a:cubicBezTo>
                    <a:cubicBezTo>
                      <a:pt x="1969" y="2950"/>
                      <a:pt x="2093" y="3133"/>
                      <a:pt x="2185" y="3330"/>
                    </a:cubicBezTo>
                    <a:cubicBezTo>
                      <a:pt x="2199" y="3362"/>
                      <a:pt x="2213" y="3393"/>
                      <a:pt x="2227" y="3425"/>
                    </a:cubicBezTo>
                    <a:cubicBezTo>
                      <a:pt x="2033" y="3649"/>
                      <a:pt x="1904" y="3976"/>
                      <a:pt x="1969" y="4273"/>
                    </a:cubicBezTo>
                    <a:cubicBezTo>
                      <a:pt x="2051" y="4641"/>
                      <a:pt x="2303" y="4992"/>
                      <a:pt x="2537" y="5280"/>
                    </a:cubicBezTo>
                    <a:cubicBezTo>
                      <a:pt x="2542" y="5287"/>
                      <a:pt x="2550" y="5283"/>
                      <a:pt x="2552" y="5276"/>
                    </a:cubicBezTo>
                    <a:cubicBezTo>
                      <a:pt x="2553" y="5276"/>
                      <a:pt x="2555" y="5274"/>
                      <a:pt x="2556" y="5272"/>
                    </a:cubicBezTo>
                    <a:cubicBezTo>
                      <a:pt x="2644" y="5098"/>
                      <a:pt x="2751" y="4940"/>
                      <a:pt x="2822" y="4757"/>
                    </a:cubicBezTo>
                    <a:cubicBezTo>
                      <a:pt x="2893" y="4574"/>
                      <a:pt x="2933" y="4353"/>
                      <a:pt x="2912" y="4156"/>
                    </a:cubicBezTo>
                    <a:moveTo>
                      <a:pt x="456" y="3260"/>
                    </a:moveTo>
                    <a:cubicBezTo>
                      <a:pt x="689" y="3097"/>
                      <a:pt x="974" y="3125"/>
                      <a:pt x="1235" y="3203"/>
                    </a:cubicBezTo>
                    <a:cubicBezTo>
                      <a:pt x="913" y="3597"/>
                      <a:pt x="488" y="3914"/>
                      <a:pt x="24" y="4057"/>
                    </a:cubicBezTo>
                    <a:cubicBezTo>
                      <a:pt x="103" y="3759"/>
                      <a:pt x="189" y="3447"/>
                      <a:pt x="456" y="3260"/>
                    </a:cubicBezTo>
                    <a:moveTo>
                      <a:pt x="990" y="4003"/>
                    </a:moveTo>
                    <a:cubicBezTo>
                      <a:pt x="720" y="4169"/>
                      <a:pt x="354" y="4115"/>
                      <a:pt x="53" y="4069"/>
                    </a:cubicBezTo>
                    <a:cubicBezTo>
                      <a:pt x="511" y="3921"/>
                      <a:pt x="930" y="3607"/>
                      <a:pt x="1248" y="3218"/>
                    </a:cubicBezTo>
                    <a:cubicBezTo>
                      <a:pt x="1343" y="3501"/>
                      <a:pt x="1251" y="3843"/>
                      <a:pt x="990" y="4003"/>
                    </a:cubicBezTo>
                    <a:moveTo>
                      <a:pt x="706" y="4670"/>
                    </a:moveTo>
                    <a:cubicBezTo>
                      <a:pt x="886" y="4431"/>
                      <a:pt x="1218" y="4305"/>
                      <a:pt x="1504" y="4240"/>
                    </a:cubicBezTo>
                    <a:cubicBezTo>
                      <a:pt x="1484" y="4287"/>
                      <a:pt x="1463" y="4334"/>
                      <a:pt x="1441" y="4379"/>
                    </a:cubicBezTo>
                    <a:cubicBezTo>
                      <a:pt x="1208" y="4848"/>
                      <a:pt x="848" y="5251"/>
                      <a:pt x="478" y="5616"/>
                    </a:cubicBezTo>
                    <a:cubicBezTo>
                      <a:pt x="499" y="5302"/>
                      <a:pt x="510" y="4931"/>
                      <a:pt x="706" y="4671"/>
                    </a:cubicBezTo>
                    <a:lnTo>
                      <a:pt x="706" y="4670"/>
                    </a:lnTo>
                    <a:moveTo>
                      <a:pt x="1479" y="5261"/>
                    </a:moveTo>
                    <a:cubicBezTo>
                      <a:pt x="1212" y="5524"/>
                      <a:pt x="845" y="5545"/>
                      <a:pt x="498" y="5624"/>
                    </a:cubicBezTo>
                    <a:cubicBezTo>
                      <a:pt x="817" y="5309"/>
                      <a:pt x="1119" y="4970"/>
                      <a:pt x="1350" y="4585"/>
                    </a:cubicBezTo>
                    <a:cubicBezTo>
                      <a:pt x="1415" y="4477"/>
                      <a:pt x="1480" y="4359"/>
                      <a:pt x="1531" y="4235"/>
                    </a:cubicBezTo>
                    <a:cubicBezTo>
                      <a:pt x="1715" y="4558"/>
                      <a:pt x="1765" y="4980"/>
                      <a:pt x="1479" y="5261"/>
                    </a:cubicBezTo>
                    <a:moveTo>
                      <a:pt x="2539" y="5252"/>
                    </a:moveTo>
                    <a:cubicBezTo>
                      <a:pt x="2326" y="4987"/>
                      <a:pt x="2116" y="4681"/>
                      <a:pt x="2013" y="4356"/>
                    </a:cubicBezTo>
                    <a:cubicBezTo>
                      <a:pt x="1913" y="4040"/>
                      <a:pt x="2026" y="3693"/>
                      <a:pt x="2237" y="3446"/>
                    </a:cubicBezTo>
                    <a:cubicBezTo>
                      <a:pt x="2480" y="4012"/>
                      <a:pt x="2615" y="4637"/>
                      <a:pt x="2539" y="5252"/>
                    </a:cubicBezTo>
                    <a:moveTo>
                      <a:pt x="2767" y="4837"/>
                    </a:moveTo>
                    <a:cubicBezTo>
                      <a:pt x="2709" y="4970"/>
                      <a:pt x="2631" y="5090"/>
                      <a:pt x="2562" y="5217"/>
                    </a:cubicBezTo>
                    <a:cubicBezTo>
                      <a:pt x="2628" y="4617"/>
                      <a:pt x="2497" y="4012"/>
                      <a:pt x="2264" y="3459"/>
                    </a:cubicBezTo>
                    <a:cubicBezTo>
                      <a:pt x="2262" y="3455"/>
                      <a:pt x="2260" y="3451"/>
                      <a:pt x="2258" y="3447"/>
                    </a:cubicBezTo>
                    <a:cubicBezTo>
                      <a:pt x="2547" y="3596"/>
                      <a:pt x="2899" y="3884"/>
                      <a:pt x="2895" y="4234"/>
                    </a:cubicBezTo>
                    <a:cubicBezTo>
                      <a:pt x="2892" y="4447"/>
                      <a:pt x="2853" y="4642"/>
                      <a:pt x="2767" y="48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2" name="Google Shape;12;p2"/>
              <p:cNvGrpSpPr/>
              <p:nvPr/>
            </p:nvGrpSpPr>
            <p:grpSpPr>
              <a:xfrm>
                <a:off x="5892616" y="364268"/>
                <a:ext cx="1567442" cy="1541595"/>
                <a:chOff x="5892616" y="528015"/>
                <a:chExt cx="1567442" cy="1541595"/>
              </a:xfrm>
            </p:grpSpPr>
            <p:sp>
              <p:nvSpPr>
                <p:cNvPr id="13" name="Google Shape;13;p2"/>
                <p:cNvSpPr/>
                <p:nvPr/>
              </p:nvSpPr>
              <p:spPr>
                <a:xfrm>
                  <a:off x="6312887" y="1433183"/>
                  <a:ext cx="323611" cy="636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1949" extrusionOk="0">
                      <a:moveTo>
                        <a:pt x="7" y="941"/>
                      </a:moveTo>
                      <a:cubicBezTo>
                        <a:pt x="-62" y="318"/>
                        <a:pt x="404" y="3"/>
                        <a:pt x="408" y="0"/>
                      </a:cubicBezTo>
                      <a:cubicBezTo>
                        <a:pt x="961" y="259"/>
                        <a:pt x="1041" y="719"/>
                        <a:pt x="969" y="1134"/>
                      </a:cubicBezTo>
                      <a:cubicBezTo>
                        <a:pt x="899" y="1542"/>
                        <a:pt x="655" y="1935"/>
                        <a:pt x="646" y="1949"/>
                      </a:cubicBezTo>
                      <a:cubicBezTo>
                        <a:pt x="639" y="1944"/>
                        <a:pt x="75" y="1561"/>
                        <a:pt x="7" y="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 </a:t>
                  </a: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" name="Google Shape;14;p2"/>
                <p:cNvSpPr/>
                <p:nvPr/>
              </p:nvSpPr>
              <p:spPr>
                <a:xfrm>
                  <a:off x="6106181" y="623364"/>
                  <a:ext cx="563952" cy="343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1053" extrusionOk="0">
                      <a:moveTo>
                        <a:pt x="0" y="838"/>
                      </a:moveTo>
                      <a:cubicBezTo>
                        <a:pt x="0" y="838"/>
                        <a:pt x="373" y="1039"/>
                        <a:pt x="735" y="1052"/>
                      </a:cubicBezTo>
                      <a:cubicBezTo>
                        <a:pt x="1098" y="1068"/>
                        <a:pt x="1325" y="901"/>
                        <a:pt x="1468" y="764"/>
                      </a:cubicBezTo>
                      <a:cubicBezTo>
                        <a:pt x="1611" y="626"/>
                        <a:pt x="1727" y="266"/>
                        <a:pt x="1727" y="266"/>
                      </a:cubicBezTo>
                      <a:cubicBezTo>
                        <a:pt x="1727" y="266"/>
                        <a:pt x="1238" y="-101"/>
                        <a:pt x="796" y="28"/>
                      </a:cubicBezTo>
                      <a:cubicBezTo>
                        <a:pt x="357" y="161"/>
                        <a:pt x="18" y="655"/>
                        <a:pt x="0" y="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" name="Google Shape;15;p2"/>
                <p:cNvSpPr/>
                <p:nvPr/>
              </p:nvSpPr>
              <p:spPr>
                <a:xfrm>
                  <a:off x="5892616" y="1085745"/>
                  <a:ext cx="650488" cy="401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231" extrusionOk="0">
                      <a:moveTo>
                        <a:pt x="0" y="1127"/>
                      </a:moveTo>
                      <a:cubicBezTo>
                        <a:pt x="0" y="1127"/>
                        <a:pt x="164" y="591"/>
                        <a:pt x="643" y="295"/>
                      </a:cubicBezTo>
                      <a:cubicBezTo>
                        <a:pt x="1119" y="-4"/>
                        <a:pt x="1635" y="-44"/>
                        <a:pt x="1992" y="38"/>
                      </a:cubicBezTo>
                      <a:cubicBezTo>
                        <a:pt x="1992" y="38"/>
                        <a:pt x="1815" y="421"/>
                        <a:pt x="1543" y="767"/>
                      </a:cubicBezTo>
                      <a:cubicBezTo>
                        <a:pt x="1270" y="1114"/>
                        <a:pt x="963" y="1236"/>
                        <a:pt x="738" y="1230"/>
                      </a:cubicBezTo>
                      <a:cubicBezTo>
                        <a:pt x="513" y="1225"/>
                        <a:pt x="82" y="1119"/>
                        <a:pt x="0" y="11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" name="Google Shape;16;p2"/>
                <p:cNvSpPr/>
                <p:nvPr/>
              </p:nvSpPr>
              <p:spPr>
                <a:xfrm>
                  <a:off x="6312887" y="1433183"/>
                  <a:ext cx="322958" cy="421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91" extrusionOk="0">
                      <a:moveTo>
                        <a:pt x="409" y="0"/>
                      </a:moveTo>
                      <a:cubicBezTo>
                        <a:pt x="409" y="0"/>
                        <a:pt x="-33" y="296"/>
                        <a:pt x="2" y="883"/>
                      </a:cubicBezTo>
                      <a:cubicBezTo>
                        <a:pt x="33" y="859"/>
                        <a:pt x="76" y="770"/>
                        <a:pt x="118" y="648"/>
                      </a:cubicBezTo>
                      <a:cubicBezTo>
                        <a:pt x="211" y="373"/>
                        <a:pt x="330" y="391"/>
                        <a:pt x="330" y="521"/>
                      </a:cubicBezTo>
                      <a:cubicBezTo>
                        <a:pt x="330" y="653"/>
                        <a:pt x="385" y="725"/>
                        <a:pt x="422" y="701"/>
                      </a:cubicBezTo>
                      <a:cubicBezTo>
                        <a:pt x="459" y="677"/>
                        <a:pt x="393" y="468"/>
                        <a:pt x="454" y="410"/>
                      </a:cubicBezTo>
                      <a:cubicBezTo>
                        <a:pt x="515" y="349"/>
                        <a:pt x="599" y="357"/>
                        <a:pt x="679" y="455"/>
                      </a:cubicBezTo>
                      <a:cubicBezTo>
                        <a:pt x="758" y="553"/>
                        <a:pt x="716" y="703"/>
                        <a:pt x="748" y="852"/>
                      </a:cubicBezTo>
                      <a:cubicBezTo>
                        <a:pt x="779" y="997"/>
                        <a:pt x="872" y="936"/>
                        <a:pt x="869" y="809"/>
                      </a:cubicBezTo>
                      <a:cubicBezTo>
                        <a:pt x="867" y="682"/>
                        <a:pt x="750" y="540"/>
                        <a:pt x="766" y="471"/>
                      </a:cubicBezTo>
                      <a:cubicBezTo>
                        <a:pt x="782" y="403"/>
                        <a:pt x="972" y="730"/>
                        <a:pt x="917" y="1047"/>
                      </a:cubicBezTo>
                      <a:cubicBezTo>
                        <a:pt x="896" y="1172"/>
                        <a:pt x="909" y="1246"/>
                        <a:pt x="933" y="1291"/>
                      </a:cubicBezTo>
                      <a:cubicBezTo>
                        <a:pt x="946" y="1240"/>
                        <a:pt x="957" y="1190"/>
                        <a:pt x="967" y="1137"/>
                      </a:cubicBezTo>
                      <a:cubicBezTo>
                        <a:pt x="1039" y="722"/>
                        <a:pt x="962" y="256"/>
                        <a:pt x="4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" name="Google Shape;17;p2"/>
                <p:cNvSpPr/>
                <p:nvPr/>
              </p:nvSpPr>
              <p:spPr>
                <a:xfrm>
                  <a:off x="6574455" y="1214075"/>
                  <a:ext cx="266791" cy="499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530" extrusionOk="0">
                      <a:moveTo>
                        <a:pt x="216" y="0"/>
                      </a:move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158" y="1200"/>
                        <a:pt x="536" y="1459"/>
                        <a:pt x="734" y="1530"/>
                      </a:cubicBezTo>
                      <a:cubicBezTo>
                        <a:pt x="734" y="1530"/>
                        <a:pt x="885" y="1054"/>
                        <a:pt x="779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" name="Google Shape;18;p2"/>
                <p:cNvSpPr/>
                <p:nvPr/>
              </p:nvSpPr>
              <p:spPr>
                <a:xfrm>
                  <a:off x="6574455" y="1214075"/>
                  <a:ext cx="262873" cy="27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842" extrusionOk="0">
                      <a:moveTo>
                        <a:pt x="805" y="835"/>
                      </a:moveTo>
                      <a:cubicBezTo>
                        <a:pt x="800" y="790"/>
                        <a:pt x="790" y="742"/>
                        <a:pt x="776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39" y="769"/>
                        <a:pt x="47" y="792"/>
                        <a:pt x="55" y="816"/>
                      </a:cubicBezTo>
                      <a:cubicBezTo>
                        <a:pt x="92" y="848"/>
                        <a:pt x="121" y="710"/>
                        <a:pt x="129" y="631"/>
                      </a:cubicBezTo>
                      <a:cubicBezTo>
                        <a:pt x="140" y="512"/>
                        <a:pt x="219" y="509"/>
                        <a:pt x="272" y="570"/>
                      </a:cubicBezTo>
                      <a:cubicBezTo>
                        <a:pt x="321" y="634"/>
                        <a:pt x="424" y="565"/>
                        <a:pt x="390" y="446"/>
                      </a:cubicBezTo>
                      <a:cubicBezTo>
                        <a:pt x="356" y="329"/>
                        <a:pt x="438" y="288"/>
                        <a:pt x="504" y="343"/>
                      </a:cubicBezTo>
                      <a:cubicBezTo>
                        <a:pt x="570" y="399"/>
                        <a:pt x="660" y="565"/>
                        <a:pt x="678" y="708"/>
                      </a:cubicBezTo>
                      <a:cubicBezTo>
                        <a:pt x="686" y="821"/>
                        <a:pt x="766" y="859"/>
                        <a:pt x="805" y="8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" name="Google Shape;19;p2"/>
                <p:cNvSpPr/>
                <p:nvPr/>
              </p:nvSpPr>
              <p:spPr>
                <a:xfrm>
                  <a:off x="6746547" y="840840"/>
                  <a:ext cx="282792" cy="61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" h="1898" extrusionOk="0">
                      <a:moveTo>
                        <a:pt x="411" y="0"/>
                      </a:moveTo>
                      <a:cubicBezTo>
                        <a:pt x="411" y="0"/>
                        <a:pt x="741" y="267"/>
                        <a:pt x="831" y="651"/>
                      </a:cubicBezTo>
                      <a:cubicBezTo>
                        <a:pt x="921" y="1034"/>
                        <a:pt x="821" y="1394"/>
                        <a:pt x="725" y="1573"/>
                      </a:cubicBezTo>
                      <a:cubicBezTo>
                        <a:pt x="630" y="1755"/>
                        <a:pt x="493" y="1898"/>
                        <a:pt x="493" y="1898"/>
                      </a:cubicBezTo>
                      <a:cubicBezTo>
                        <a:pt x="493" y="1898"/>
                        <a:pt x="106" y="1562"/>
                        <a:pt x="19" y="1185"/>
                      </a:cubicBezTo>
                      <a:cubicBezTo>
                        <a:pt x="-68" y="812"/>
                        <a:pt x="146" y="185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" name="Google Shape;20;p2"/>
                <p:cNvSpPr/>
                <p:nvPr/>
              </p:nvSpPr>
              <p:spPr>
                <a:xfrm>
                  <a:off x="6745894" y="840840"/>
                  <a:ext cx="283445" cy="37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1154" extrusionOk="0">
                      <a:moveTo>
                        <a:pt x="413" y="0"/>
                      </a:moveTo>
                      <a:cubicBezTo>
                        <a:pt x="190" y="153"/>
                        <a:pt x="8" y="614"/>
                        <a:pt x="0" y="981"/>
                      </a:cubicBezTo>
                      <a:cubicBezTo>
                        <a:pt x="37" y="984"/>
                        <a:pt x="100" y="841"/>
                        <a:pt x="127" y="780"/>
                      </a:cubicBezTo>
                      <a:cubicBezTo>
                        <a:pt x="167" y="685"/>
                        <a:pt x="257" y="677"/>
                        <a:pt x="275" y="965"/>
                      </a:cubicBezTo>
                      <a:cubicBezTo>
                        <a:pt x="294" y="1254"/>
                        <a:pt x="442" y="1169"/>
                        <a:pt x="431" y="1000"/>
                      </a:cubicBezTo>
                      <a:cubicBezTo>
                        <a:pt x="421" y="831"/>
                        <a:pt x="373" y="584"/>
                        <a:pt x="476" y="637"/>
                      </a:cubicBezTo>
                      <a:cubicBezTo>
                        <a:pt x="579" y="689"/>
                        <a:pt x="540" y="965"/>
                        <a:pt x="624" y="1003"/>
                      </a:cubicBezTo>
                      <a:cubicBezTo>
                        <a:pt x="709" y="1042"/>
                        <a:pt x="685" y="794"/>
                        <a:pt x="635" y="653"/>
                      </a:cubicBezTo>
                      <a:cubicBezTo>
                        <a:pt x="585" y="513"/>
                        <a:pt x="762" y="598"/>
                        <a:pt x="815" y="807"/>
                      </a:cubicBezTo>
                      <a:cubicBezTo>
                        <a:pt x="831" y="870"/>
                        <a:pt x="852" y="915"/>
                        <a:pt x="868" y="936"/>
                      </a:cubicBezTo>
                      <a:cubicBezTo>
                        <a:pt x="865" y="846"/>
                        <a:pt x="854" y="751"/>
                        <a:pt x="833" y="653"/>
                      </a:cubicBezTo>
                      <a:cubicBezTo>
                        <a:pt x="743" y="267"/>
                        <a:pt x="413" y="0"/>
                        <a:pt x="4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" name="Google Shape;21;p2"/>
                <p:cNvSpPr/>
                <p:nvPr/>
              </p:nvSpPr>
              <p:spPr>
                <a:xfrm>
                  <a:off x="6082342" y="1085745"/>
                  <a:ext cx="460762" cy="22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680" extrusionOk="0">
                      <a:moveTo>
                        <a:pt x="1411" y="38"/>
                      </a:moveTo>
                      <a:cubicBezTo>
                        <a:pt x="1054" y="-44"/>
                        <a:pt x="538" y="-4"/>
                        <a:pt x="62" y="295"/>
                      </a:cubicBezTo>
                      <a:cubicBezTo>
                        <a:pt x="44" y="305"/>
                        <a:pt x="25" y="319"/>
                        <a:pt x="7" y="332"/>
                      </a:cubicBezTo>
                      <a:cubicBezTo>
                        <a:pt x="-41" y="419"/>
                        <a:pt x="178" y="380"/>
                        <a:pt x="327" y="329"/>
                      </a:cubicBezTo>
                      <a:cubicBezTo>
                        <a:pt x="538" y="255"/>
                        <a:pt x="647" y="154"/>
                        <a:pt x="726" y="194"/>
                      </a:cubicBezTo>
                      <a:cubicBezTo>
                        <a:pt x="805" y="233"/>
                        <a:pt x="559" y="319"/>
                        <a:pt x="589" y="409"/>
                      </a:cubicBezTo>
                      <a:cubicBezTo>
                        <a:pt x="618" y="501"/>
                        <a:pt x="805" y="401"/>
                        <a:pt x="866" y="435"/>
                      </a:cubicBezTo>
                      <a:cubicBezTo>
                        <a:pt x="927" y="469"/>
                        <a:pt x="853" y="589"/>
                        <a:pt x="948" y="649"/>
                      </a:cubicBezTo>
                      <a:cubicBezTo>
                        <a:pt x="980" y="670"/>
                        <a:pt x="1004" y="680"/>
                        <a:pt x="1028" y="680"/>
                      </a:cubicBezTo>
                      <a:cubicBezTo>
                        <a:pt x="1263" y="361"/>
                        <a:pt x="1411" y="38"/>
                        <a:pt x="1411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" name="Google Shape;22;p2"/>
                <p:cNvSpPr/>
                <p:nvPr/>
              </p:nvSpPr>
              <p:spPr>
                <a:xfrm>
                  <a:off x="6297866" y="623364"/>
                  <a:ext cx="372267" cy="335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28" extrusionOk="0">
                      <a:moveTo>
                        <a:pt x="1140" y="266"/>
                      </a:moveTo>
                      <a:cubicBezTo>
                        <a:pt x="1140" y="266"/>
                        <a:pt x="651" y="-101"/>
                        <a:pt x="209" y="28"/>
                      </a:cubicBezTo>
                      <a:cubicBezTo>
                        <a:pt x="135" y="49"/>
                        <a:pt x="66" y="81"/>
                        <a:pt x="0" y="121"/>
                      </a:cubicBezTo>
                      <a:cubicBezTo>
                        <a:pt x="3" y="166"/>
                        <a:pt x="172" y="176"/>
                        <a:pt x="325" y="137"/>
                      </a:cubicBezTo>
                      <a:cubicBezTo>
                        <a:pt x="577" y="73"/>
                        <a:pt x="503" y="219"/>
                        <a:pt x="368" y="277"/>
                      </a:cubicBezTo>
                      <a:cubicBezTo>
                        <a:pt x="233" y="338"/>
                        <a:pt x="336" y="392"/>
                        <a:pt x="479" y="340"/>
                      </a:cubicBezTo>
                      <a:cubicBezTo>
                        <a:pt x="622" y="287"/>
                        <a:pt x="706" y="436"/>
                        <a:pt x="585" y="555"/>
                      </a:cubicBezTo>
                      <a:cubicBezTo>
                        <a:pt x="463" y="674"/>
                        <a:pt x="311" y="610"/>
                        <a:pt x="235" y="687"/>
                      </a:cubicBezTo>
                      <a:cubicBezTo>
                        <a:pt x="158" y="764"/>
                        <a:pt x="381" y="821"/>
                        <a:pt x="487" y="782"/>
                      </a:cubicBezTo>
                      <a:cubicBezTo>
                        <a:pt x="593" y="742"/>
                        <a:pt x="590" y="856"/>
                        <a:pt x="444" y="909"/>
                      </a:cubicBezTo>
                      <a:cubicBezTo>
                        <a:pt x="360" y="941"/>
                        <a:pt x="368" y="997"/>
                        <a:pt x="415" y="1028"/>
                      </a:cubicBezTo>
                      <a:cubicBezTo>
                        <a:pt x="630" y="978"/>
                        <a:pt x="778" y="864"/>
                        <a:pt x="881" y="764"/>
                      </a:cubicBezTo>
                      <a:cubicBezTo>
                        <a:pt x="1021" y="626"/>
                        <a:pt x="1140" y="266"/>
                        <a:pt x="1140" y="2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" name="Google Shape;23;p2"/>
                <p:cNvSpPr/>
                <p:nvPr/>
              </p:nvSpPr>
              <p:spPr>
                <a:xfrm>
                  <a:off x="6441222" y="528015"/>
                  <a:ext cx="1018836" cy="92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2832" extrusionOk="0">
                      <a:moveTo>
                        <a:pt x="3110" y="21"/>
                      </a:moveTo>
                      <a:cubicBezTo>
                        <a:pt x="2711" y="43"/>
                        <a:pt x="2306" y="72"/>
                        <a:pt x="1928" y="207"/>
                      </a:cubicBezTo>
                      <a:cubicBezTo>
                        <a:pt x="1555" y="339"/>
                        <a:pt x="1227" y="580"/>
                        <a:pt x="951" y="860"/>
                      </a:cubicBezTo>
                      <a:cubicBezTo>
                        <a:pt x="434" y="1389"/>
                        <a:pt x="109" y="2090"/>
                        <a:pt x="21" y="2822"/>
                      </a:cubicBezTo>
                      <a:cubicBezTo>
                        <a:pt x="19" y="2835"/>
                        <a:pt x="0" y="2835"/>
                        <a:pt x="0" y="2822"/>
                      </a:cubicBezTo>
                      <a:cubicBezTo>
                        <a:pt x="87" y="2082"/>
                        <a:pt x="415" y="1379"/>
                        <a:pt x="936" y="844"/>
                      </a:cubicBezTo>
                      <a:cubicBezTo>
                        <a:pt x="1203" y="572"/>
                        <a:pt x="1518" y="339"/>
                        <a:pt x="1875" y="201"/>
                      </a:cubicBezTo>
                      <a:cubicBezTo>
                        <a:pt x="2269" y="50"/>
                        <a:pt x="2692" y="21"/>
                        <a:pt x="3108" y="0"/>
                      </a:cubicBezTo>
                      <a:cubicBezTo>
                        <a:pt x="3123" y="0"/>
                        <a:pt x="3123" y="21"/>
                        <a:pt x="3110" y="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" name="Google Shape;24;p2"/>
                <p:cNvSpPr/>
                <p:nvPr/>
              </p:nvSpPr>
              <p:spPr>
                <a:xfrm>
                  <a:off x="6632581" y="861085"/>
                  <a:ext cx="67596" cy="3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130" extrusionOk="0">
                      <a:moveTo>
                        <a:pt x="204" y="17"/>
                      </a:moveTo>
                      <a:cubicBezTo>
                        <a:pt x="81" y="150"/>
                        <a:pt x="52" y="356"/>
                        <a:pt x="33" y="530"/>
                      </a:cubicBezTo>
                      <a:cubicBezTo>
                        <a:pt x="12" y="726"/>
                        <a:pt x="20" y="922"/>
                        <a:pt x="60" y="1118"/>
                      </a:cubicBezTo>
                      <a:cubicBezTo>
                        <a:pt x="62" y="1131"/>
                        <a:pt x="41" y="1136"/>
                        <a:pt x="38" y="1123"/>
                      </a:cubicBezTo>
                      <a:cubicBezTo>
                        <a:pt x="-9" y="893"/>
                        <a:pt x="-9" y="660"/>
                        <a:pt x="25" y="430"/>
                      </a:cubicBezTo>
                      <a:cubicBezTo>
                        <a:pt x="49" y="279"/>
                        <a:pt x="83" y="120"/>
                        <a:pt x="188" y="4"/>
                      </a:cubicBezTo>
                      <a:cubicBezTo>
                        <a:pt x="199" y="-7"/>
                        <a:pt x="212" y="9"/>
                        <a:pt x="204" y="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" name="Google Shape;25;p2"/>
                <p:cNvSpPr/>
                <p:nvPr/>
              </p:nvSpPr>
              <p:spPr>
                <a:xfrm>
                  <a:off x="6873576" y="619119"/>
                  <a:ext cx="129640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734" extrusionOk="0">
                      <a:moveTo>
                        <a:pt x="392" y="15"/>
                      </a:moveTo>
                      <a:cubicBezTo>
                        <a:pt x="188" y="192"/>
                        <a:pt x="75" y="465"/>
                        <a:pt x="22" y="727"/>
                      </a:cubicBezTo>
                      <a:cubicBezTo>
                        <a:pt x="19" y="740"/>
                        <a:pt x="-2" y="734"/>
                        <a:pt x="0" y="721"/>
                      </a:cubicBezTo>
                      <a:cubicBezTo>
                        <a:pt x="53" y="457"/>
                        <a:pt x="175" y="184"/>
                        <a:pt x="379" y="4"/>
                      </a:cubicBezTo>
                      <a:cubicBezTo>
                        <a:pt x="392" y="-6"/>
                        <a:pt x="403" y="4"/>
                        <a:pt x="392" y="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" name="Google Shape;26;p2"/>
                <p:cNvSpPr/>
                <p:nvPr/>
              </p:nvSpPr>
              <p:spPr>
                <a:xfrm>
                  <a:off x="6663277" y="653733"/>
                  <a:ext cx="276261" cy="5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181" extrusionOk="0">
                      <a:moveTo>
                        <a:pt x="5" y="163"/>
                      </a:moveTo>
                      <a:cubicBezTo>
                        <a:pt x="271" y="57"/>
                        <a:pt x="568" y="115"/>
                        <a:pt x="832" y="1"/>
                      </a:cubicBezTo>
                      <a:cubicBezTo>
                        <a:pt x="846" y="-4"/>
                        <a:pt x="851" y="12"/>
                        <a:pt x="838" y="17"/>
                      </a:cubicBezTo>
                      <a:cubicBezTo>
                        <a:pt x="573" y="134"/>
                        <a:pt x="279" y="73"/>
                        <a:pt x="13" y="181"/>
                      </a:cubicBezTo>
                      <a:cubicBezTo>
                        <a:pt x="3" y="184"/>
                        <a:pt x="-5" y="165"/>
                        <a:pt x="5" y="1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8275" rIns="81625" bIns="182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" name="Google Shape;27;p2"/>
                <p:cNvSpPr/>
                <p:nvPr/>
              </p:nvSpPr>
              <p:spPr>
                <a:xfrm>
                  <a:off x="6745894" y="849003"/>
                  <a:ext cx="267118" cy="605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" h="1855" extrusionOk="0">
                      <a:moveTo>
                        <a:pt x="817" y="896"/>
                      </a:moveTo>
                      <a:cubicBezTo>
                        <a:pt x="804" y="544"/>
                        <a:pt x="651" y="261"/>
                        <a:pt x="418" y="4"/>
                      </a:cubicBezTo>
                      <a:cubicBezTo>
                        <a:pt x="418" y="1"/>
                        <a:pt x="415" y="1"/>
                        <a:pt x="413" y="1"/>
                      </a:cubicBezTo>
                      <a:lnTo>
                        <a:pt x="413" y="1"/>
                      </a:lnTo>
                      <a:cubicBezTo>
                        <a:pt x="410" y="-1"/>
                        <a:pt x="405" y="-1"/>
                        <a:pt x="402" y="4"/>
                      </a:cubicBezTo>
                      <a:cubicBezTo>
                        <a:pt x="227" y="210"/>
                        <a:pt x="56" y="528"/>
                        <a:pt x="13" y="798"/>
                      </a:cubicBezTo>
                      <a:cubicBezTo>
                        <a:pt x="-58" y="1237"/>
                        <a:pt x="169" y="1577"/>
                        <a:pt x="487" y="1855"/>
                      </a:cubicBezTo>
                      <a:lnTo>
                        <a:pt x="489" y="1855"/>
                      </a:lnTo>
                      <a:lnTo>
                        <a:pt x="489" y="1855"/>
                      </a:lnTo>
                      <a:lnTo>
                        <a:pt x="492" y="1855"/>
                      </a:lnTo>
                      <a:cubicBezTo>
                        <a:pt x="495" y="1855"/>
                        <a:pt x="497" y="1855"/>
                        <a:pt x="497" y="1855"/>
                      </a:cubicBezTo>
                      <a:cubicBezTo>
                        <a:pt x="500" y="1855"/>
                        <a:pt x="503" y="1852"/>
                        <a:pt x="505" y="1850"/>
                      </a:cubicBezTo>
                      <a:cubicBezTo>
                        <a:pt x="590" y="1715"/>
                        <a:pt x="693" y="1588"/>
                        <a:pt x="746" y="1437"/>
                      </a:cubicBezTo>
                      <a:cubicBezTo>
                        <a:pt x="807" y="1266"/>
                        <a:pt x="823" y="1078"/>
                        <a:pt x="817" y="896"/>
                      </a:cubicBezTo>
                      <a:moveTo>
                        <a:pt x="265" y="1596"/>
                      </a:moveTo>
                      <a:cubicBezTo>
                        <a:pt x="317" y="1529"/>
                        <a:pt x="397" y="1477"/>
                        <a:pt x="466" y="1421"/>
                      </a:cubicBezTo>
                      <a:cubicBezTo>
                        <a:pt x="466" y="1453"/>
                        <a:pt x="466" y="1484"/>
                        <a:pt x="468" y="1516"/>
                      </a:cubicBezTo>
                      <a:cubicBezTo>
                        <a:pt x="418" y="1564"/>
                        <a:pt x="354" y="1596"/>
                        <a:pt x="315" y="1651"/>
                      </a:cubicBezTo>
                      <a:cubicBezTo>
                        <a:pt x="294" y="1633"/>
                        <a:pt x="278" y="1614"/>
                        <a:pt x="265" y="1596"/>
                      </a:cubicBezTo>
                      <a:moveTo>
                        <a:pt x="201" y="1511"/>
                      </a:moveTo>
                      <a:cubicBezTo>
                        <a:pt x="286" y="1445"/>
                        <a:pt x="373" y="1379"/>
                        <a:pt x="460" y="1316"/>
                      </a:cubicBezTo>
                      <a:cubicBezTo>
                        <a:pt x="460" y="1345"/>
                        <a:pt x="460" y="1372"/>
                        <a:pt x="460" y="1400"/>
                      </a:cubicBezTo>
                      <a:cubicBezTo>
                        <a:pt x="458" y="1400"/>
                        <a:pt x="455" y="1400"/>
                        <a:pt x="455" y="1402"/>
                      </a:cubicBezTo>
                      <a:cubicBezTo>
                        <a:pt x="386" y="1458"/>
                        <a:pt x="307" y="1511"/>
                        <a:pt x="251" y="1580"/>
                      </a:cubicBezTo>
                      <a:cubicBezTo>
                        <a:pt x="235" y="1559"/>
                        <a:pt x="217" y="1535"/>
                        <a:pt x="201" y="1511"/>
                      </a:cubicBezTo>
                      <a:moveTo>
                        <a:pt x="145" y="1418"/>
                      </a:moveTo>
                      <a:cubicBezTo>
                        <a:pt x="249" y="1329"/>
                        <a:pt x="354" y="1242"/>
                        <a:pt x="463" y="1163"/>
                      </a:cubicBezTo>
                      <a:cubicBezTo>
                        <a:pt x="463" y="1208"/>
                        <a:pt x="463" y="1253"/>
                        <a:pt x="463" y="1298"/>
                      </a:cubicBezTo>
                      <a:cubicBezTo>
                        <a:pt x="373" y="1364"/>
                        <a:pt x="283" y="1429"/>
                        <a:pt x="193" y="1498"/>
                      </a:cubicBezTo>
                      <a:cubicBezTo>
                        <a:pt x="175" y="1471"/>
                        <a:pt x="159" y="1445"/>
                        <a:pt x="145" y="1418"/>
                      </a:cubicBezTo>
                      <a:moveTo>
                        <a:pt x="100" y="1335"/>
                      </a:moveTo>
                      <a:cubicBezTo>
                        <a:pt x="220" y="1239"/>
                        <a:pt x="341" y="1147"/>
                        <a:pt x="460" y="1052"/>
                      </a:cubicBezTo>
                      <a:cubicBezTo>
                        <a:pt x="460" y="1081"/>
                        <a:pt x="460" y="1112"/>
                        <a:pt x="460" y="1142"/>
                      </a:cubicBezTo>
                      <a:lnTo>
                        <a:pt x="460" y="1142"/>
                      </a:lnTo>
                      <a:cubicBezTo>
                        <a:pt x="349" y="1224"/>
                        <a:pt x="241" y="1314"/>
                        <a:pt x="135" y="1405"/>
                      </a:cubicBezTo>
                      <a:cubicBezTo>
                        <a:pt x="124" y="1381"/>
                        <a:pt x="111" y="1358"/>
                        <a:pt x="100" y="1335"/>
                      </a:cubicBezTo>
                      <a:moveTo>
                        <a:pt x="423" y="46"/>
                      </a:moveTo>
                      <a:cubicBezTo>
                        <a:pt x="492" y="126"/>
                        <a:pt x="556" y="208"/>
                        <a:pt x="611" y="295"/>
                      </a:cubicBezTo>
                      <a:cubicBezTo>
                        <a:pt x="561" y="271"/>
                        <a:pt x="508" y="250"/>
                        <a:pt x="450" y="239"/>
                      </a:cubicBezTo>
                      <a:cubicBezTo>
                        <a:pt x="442" y="173"/>
                        <a:pt x="434" y="110"/>
                        <a:pt x="423" y="46"/>
                      </a:cubicBezTo>
                      <a:moveTo>
                        <a:pt x="714" y="483"/>
                      </a:moveTo>
                      <a:cubicBezTo>
                        <a:pt x="730" y="520"/>
                        <a:pt x="743" y="560"/>
                        <a:pt x="754" y="599"/>
                      </a:cubicBezTo>
                      <a:cubicBezTo>
                        <a:pt x="661" y="557"/>
                        <a:pt x="569" y="520"/>
                        <a:pt x="471" y="493"/>
                      </a:cubicBezTo>
                      <a:cubicBezTo>
                        <a:pt x="468" y="454"/>
                        <a:pt x="466" y="411"/>
                        <a:pt x="463" y="372"/>
                      </a:cubicBezTo>
                      <a:cubicBezTo>
                        <a:pt x="550" y="401"/>
                        <a:pt x="632" y="438"/>
                        <a:pt x="709" y="483"/>
                      </a:cubicBezTo>
                      <a:cubicBezTo>
                        <a:pt x="712" y="480"/>
                        <a:pt x="712" y="483"/>
                        <a:pt x="714" y="483"/>
                      </a:cubicBezTo>
                      <a:moveTo>
                        <a:pt x="471" y="509"/>
                      </a:moveTo>
                      <a:cubicBezTo>
                        <a:pt x="569" y="536"/>
                        <a:pt x="661" y="570"/>
                        <a:pt x="751" y="615"/>
                      </a:cubicBezTo>
                      <a:cubicBezTo>
                        <a:pt x="754" y="615"/>
                        <a:pt x="757" y="615"/>
                        <a:pt x="759" y="615"/>
                      </a:cubicBezTo>
                      <a:cubicBezTo>
                        <a:pt x="772" y="663"/>
                        <a:pt x="780" y="713"/>
                        <a:pt x="786" y="761"/>
                      </a:cubicBezTo>
                      <a:cubicBezTo>
                        <a:pt x="685" y="705"/>
                        <a:pt x="582" y="657"/>
                        <a:pt x="476" y="618"/>
                      </a:cubicBezTo>
                      <a:cubicBezTo>
                        <a:pt x="476" y="583"/>
                        <a:pt x="474" y="546"/>
                        <a:pt x="471" y="509"/>
                      </a:cubicBezTo>
                      <a:moveTo>
                        <a:pt x="701" y="456"/>
                      </a:moveTo>
                      <a:cubicBezTo>
                        <a:pt x="624" y="414"/>
                        <a:pt x="545" y="377"/>
                        <a:pt x="460" y="351"/>
                      </a:cubicBezTo>
                      <a:cubicBezTo>
                        <a:pt x="458" y="319"/>
                        <a:pt x="455" y="287"/>
                        <a:pt x="452" y="258"/>
                      </a:cubicBezTo>
                      <a:cubicBezTo>
                        <a:pt x="513" y="269"/>
                        <a:pt x="569" y="292"/>
                        <a:pt x="624" y="321"/>
                      </a:cubicBezTo>
                      <a:lnTo>
                        <a:pt x="627" y="321"/>
                      </a:lnTo>
                      <a:cubicBezTo>
                        <a:pt x="645" y="351"/>
                        <a:pt x="661" y="377"/>
                        <a:pt x="677" y="406"/>
                      </a:cubicBezTo>
                      <a:cubicBezTo>
                        <a:pt x="685" y="422"/>
                        <a:pt x="693" y="440"/>
                        <a:pt x="701" y="456"/>
                      </a:cubicBezTo>
                      <a:moveTo>
                        <a:pt x="42" y="745"/>
                      </a:moveTo>
                      <a:cubicBezTo>
                        <a:pt x="100" y="504"/>
                        <a:pt x="241" y="232"/>
                        <a:pt x="402" y="36"/>
                      </a:cubicBezTo>
                      <a:cubicBezTo>
                        <a:pt x="458" y="364"/>
                        <a:pt x="463" y="697"/>
                        <a:pt x="463" y="1030"/>
                      </a:cubicBezTo>
                      <a:cubicBezTo>
                        <a:pt x="341" y="1126"/>
                        <a:pt x="217" y="1224"/>
                        <a:pt x="95" y="1319"/>
                      </a:cubicBezTo>
                      <a:cubicBezTo>
                        <a:pt x="18" y="1144"/>
                        <a:pt x="-8" y="954"/>
                        <a:pt x="42" y="745"/>
                      </a:cubicBezTo>
                      <a:moveTo>
                        <a:pt x="323" y="1664"/>
                      </a:moveTo>
                      <a:cubicBezTo>
                        <a:pt x="360" y="1609"/>
                        <a:pt x="418" y="1580"/>
                        <a:pt x="466" y="1537"/>
                      </a:cubicBezTo>
                      <a:cubicBezTo>
                        <a:pt x="468" y="1633"/>
                        <a:pt x="474" y="1728"/>
                        <a:pt x="481" y="1820"/>
                      </a:cubicBezTo>
                      <a:cubicBezTo>
                        <a:pt x="426" y="1773"/>
                        <a:pt x="370" y="1720"/>
                        <a:pt x="323" y="1664"/>
                      </a:cubicBezTo>
                      <a:moveTo>
                        <a:pt x="500" y="1815"/>
                      </a:moveTo>
                      <a:cubicBezTo>
                        <a:pt x="471" y="1424"/>
                        <a:pt x="489" y="1030"/>
                        <a:pt x="476" y="639"/>
                      </a:cubicBezTo>
                      <a:cubicBezTo>
                        <a:pt x="582" y="679"/>
                        <a:pt x="685" y="726"/>
                        <a:pt x="783" y="782"/>
                      </a:cubicBezTo>
                      <a:cubicBezTo>
                        <a:pt x="786" y="782"/>
                        <a:pt x="786" y="782"/>
                        <a:pt x="788" y="782"/>
                      </a:cubicBezTo>
                      <a:cubicBezTo>
                        <a:pt x="794" y="835"/>
                        <a:pt x="796" y="890"/>
                        <a:pt x="796" y="946"/>
                      </a:cubicBezTo>
                      <a:cubicBezTo>
                        <a:pt x="799" y="1126"/>
                        <a:pt x="778" y="1314"/>
                        <a:pt x="706" y="1477"/>
                      </a:cubicBezTo>
                      <a:cubicBezTo>
                        <a:pt x="653" y="1598"/>
                        <a:pt x="574" y="1704"/>
                        <a:pt x="500" y="18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" name="Google Shape;28;p2"/>
                <p:cNvSpPr/>
                <p:nvPr/>
              </p:nvSpPr>
              <p:spPr>
                <a:xfrm>
                  <a:off x="6587190" y="1223544"/>
                  <a:ext cx="242953" cy="48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480" extrusionOk="0">
                      <a:moveTo>
                        <a:pt x="193" y="2"/>
                      </a:moveTo>
                      <a:cubicBezTo>
                        <a:pt x="191" y="2"/>
                        <a:pt x="191" y="0"/>
                        <a:pt x="188" y="0"/>
                      </a:cubicBezTo>
                      <a:cubicBezTo>
                        <a:pt x="185" y="0"/>
                        <a:pt x="180" y="0"/>
                        <a:pt x="177" y="5"/>
                      </a:cubicBezTo>
                      <a:cubicBezTo>
                        <a:pt x="58" y="196"/>
                        <a:pt x="-42" y="449"/>
                        <a:pt x="19" y="671"/>
                      </a:cubicBezTo>
                      <a:cubicBezTo>
                        <a:pt x="32" y="718"/>
                        <a:pt x="48" y="769"/>
                        <a:pt x="64" y="816"/>
                      </a:cubicBezTo>
                      <a:cubicBezTo>
                        <a:pt x="64" y="819"/>
                        <a:pt x="64" y="819"/>
                        <a:pt x="66" y="822"/>
                      </a:cubicBezTo>
                      <a:cubicBezTo>
                        <a:pt x="109" y="943"/>
                        <a:pt x="167" y="1060"/>
                        <a:pt x="252" y="1155"/>
                      </a:cubicBezTo>
                      <a:cubicBezTo>
                        <a:pt x="367" y="1287"/>
                        <a:pt x="518" y="1388"/>
                        <a:pt x="668" y="1478"/>
                      </a:cubicBezTo>
                      <a:cubicBezTo>
                        <a:pt x="671" y="1480"/>
                        <a:pt x="674" y="1480"/>
                        <a:pt x="676" y="1480"/>
                      </a:cubicBezTo>
                      <a:lnTo>
                        <a:pt x="676" y="1480"/>
                      </a:lnTo>
                      <a:lnTo>
                        <a:pt x="676" y="1480"/>
                      </a:lnTo>
                      <a:cubicBezTo>
                        <a:pt x="679" y="1480"/>
                        <a:pt x="682" y="1478"/>
                        <a:pt x="684" y="1472"/>
                      </a:cubicBezTo>
                      <a:cubicBezTo>
                        <a:pt x="825" y="959"/>
                        <a:pt x="735" y="248"/>
                        <a:pt x="193" y="2"/>
                      </a:cubicBezTo>
                      <a:moveTo>
                        <a:pt x="716" y="1168"/>
                      </a:moveTo>
                      <a:lnTo>
                        <a:pt x="716" y="1168"/>
                      </a:lnTo>
                      <a:cubicBezTo>
                        <a:pt x="663" y="1163"/>
                        <a:pt x="610" y="1158"/>
                        <a:pt x="560" y="1155"/>
                      </a:cubicBezTo>
                      <a:cubicBezTo>
                        <a:pt x="555" y="1139"/>
                        <a:pt x="547" y="1121"/>
                        <a:pt x="542" y="1105"/>
                      </a:cubicBezTo>
                      <a:cubicBezTo>
                        <a:pt x="602" y="1107"/>
                        <a:pt x="661" y="1115"/>
                        <a:pt x="719" y="1126"/>
                      </a:cubicBezTo>
                      <a:cubicBezTo>
                        <a:pt x="719" y="1139"/>
                        <a:pt x="719" y="1155"/>
                        <a:pt x="716" y="1168"/>
                      </a:cubicBezTo>
                      <a:moveTo>
                        <a:pt x="708" y="1240"/>
                      </a:moveTo>
                      <a:lnTo>
                        <a:pt x="708" y="1240"/>
                      </a:lnTo>
                      <a:cubicBezTo>
                        <a:pt x="668" y="1237"/>
                        <a:pt x="629" y="1234"/>
                        <a:pt x="589" y="1234"/>
                      </a:cubicBezTo>
                      <a:cubicBezTo>
                        <a:pt x="581" y="1213"/>
                        <a:pt x="573" y="1192"/>
                        <a:pt x="565" y="1171"/>
                      </a:cubicBezTo>
                      <a:cubicBezTo>
                        <a:pt x="616" y="1176"/>
                        <a:pt x="663" y="1179"/>
                        <a:pt x="713" y="1184"/>
                      </a:cubicBezTo>
                      <a:lnTo>
                        <a:pt x="713" y="1184"/>
                      </a:lnTo>
                      <a:cubicBezTo>
                        <a:pt x="713" y="1203"/>
                        <a:pt x="711" y="1221"/>
                        <a:pt x="708" y="1240"/>
                      </a:cubicBezTo>
                      <a:moveTo>
                        <a:pt x="674" y="1435"/>
                      </a:moveTo>
                      <a:cubicBezTo>
                        <a:pt x="647" y="1374"/>
                        <a:pt x="621" y="1314"/>
                        <a:pt x="597" y="1250"/>
                      </a:cubicBezTo>
                      <a:cubicBezTo>
                        <a:pt x="634" y="1250"/>
                        <a:pt x="671" y="1253"/>
                        <a:pt x="708" y="1255"/>
                      </a:cubicBezTo>
                      <a:cubicBezTo>
                        <a:pt x="698" y="1319"/>
                        <a:pt x="687" y="1377"/>
                        <a:pt x="674" y="1435"/>
                      </a:cubicBezTo>
                      <a:moveTo>
                        <a:pt x="536" y="1086"/>
                      </a:moveTo>
                      <a:cubicBezTo>
                        <a:pt x="528" y="1062"/>
                        <a:pt x="518" y="1036"/>
                        <a:pt x="510" y="1012"/>
                      </a:cubicBezTo>
                      <a:cubicBezTo>
                        <a:pt x="581" y="1020"/>
                        <a:pt x="653" y="1031"/>
                        <a:pt x="724" y="1039"/>
                      </a:cubicBezTo>
                      <a:cubicBezTo>
                        <a:pt x="724" y="1062"/>
                        <a:pt x="724" y="1086"/>
                        <a:pt x="721" y="1107"/>
                      </a:cubicBezTo>
                      <a:cubicBezTo>
                        <a:pt x="661" y="1097"/>
                        <a:pt x="597" y="1089"/>
                        <a:pt x="536" y="1086"/>
                      </a:cubicBezTo>
                      <a:moveTo>
                        <a:pt x="724" y="1023"/>
                      </a:moveTo>
                      <a:cubicBezTo>
                        <a:pt x="650" y="1015"/>
                        <a:pt x="579" y="1004"/>
                        <a:pt x="504" y="996"/>
                      </a:cubicBezTo>
                      <a:cubicBezTo>
                        <a:pt x="473" y="904"/>
                        <a:pt x="441" y="814"/>
                        <a:pt x="409" y="721"/>
                      </a:cubicBezTo>
                      <a:cubicBezTo>
                        <a:pt x="330" y="494"/>
                        <a:pt x="254" y="266"/>
                        <a:pt x="204" y="32"/>
                      </a:cubicBezTo>
                      <a:cubicBezTo>
                        <a:pt x="573" y="211"/>
                        <a:pt x="721" y="621"/>
                        <a:pt x="724" y="1023"/>
                      </a:cubicBezTo>
                      <a:moveTo>
                        <a:pt x="58" y="732"/>
                      </a:moveTo>
                      <a:cubicBezTo>
                        <a:pt x="135" y="639"/>
                        <a:pt x="214" y="549"/>
                        <a:pt x="298" y="464"/>
                      </a:cubicBezTo>
                      <a:cubicBezTo>
                        <a:pt x="303" y="483"/>
                        <a:pt x="309" y="501"/>
                        <a:pt x="317" y="520"/>
                      </a:cubicBezTo>
                      <a:cubicBezTo>
                        <a:pt x="317" y="520"/>
                        <a:pt x="314" y="520"/>
                        <a:pt x="314" y="523"/>
                      </a:cubicBezTo>
                      <a:cubicBezTo>
                        <a:pt x="230" y="607"/>
                        <a:pt x="151" y="697"/>
                        <a:pt x="82" y="795"/>
                      </a:cubicBezTo>
                      <a:cubicBezTo>
                        <a:pt x="74" y="774"/>
                        <a:pt x="66" y="753"/>
                        <a:pt x="58" y="732"/>
                      </a:cubicBezTo>
                      <a:moveTo>
                        <a:pt x="27" y="457"/>
                      </a:moveTo>
                      <a:cubicBezTo>
                        <a:pt x="103" y="396"/>
                        <a:pt x="172" y="330"/>
                        <a:pt x="236" y="258"/>
                      </a:cubicBezTo>
                      <a:cubicBezTo>
                        <a:pt x="241" y="277"/>
                        <a:pt x="246" y="295"/>
                        <a:pt x="252" y="314"/>
                      </a:cubicBezTo>
                      <a:cubicBezTo>
                        <a:pt x="249" y="314"/>
                        <a:pt x="249" y="314"/>
                        <a:pt x="246" y="316"/>
                      </a:cubicBezTo>
                      <a:cubicBezTo>
                        <a:pt x="170" y="390"/>
                        <a:pt x="95" y="462"/>
                        <a:pt x="21" y="536"/>
                      </a:cubicBezTo>
                      <a:cubicBezTo>
                        <a:pt x="21" y="509"/>
                        <a:pt x="24" y="483"/>
                        <a:pt x="27" y="457"/>
                      </a:cubicBezTo>
                      <a:moveTo>
                        <a:pt x="29" y="430"/>
                      </a:moveTo>
                      <a:cubicBezTo>
                        <a:pt x="50" y="290"/>
                        <a:pt x="111" y="153"/>
                        <a:pt x="180" y="37"/>
                      </a:cubicBezTo>
                      <a:cubicBezTo>
                        <a:pt x="193" y="106"/>
                        <a:pt x="212" y="172"/>
                        <a:pt x="230" y="237"/>
                      </a:cubicBezTo>
                      <a:lnTo>
                        <a:pt x="230" y="237"/>
                      </a:lnTo>
                      <a:cubicBezTo>
                        <a:pt x="170" y="308"/>
                        <a:pt x="103" y="372"/>
                        <a:pt x="29" y="430"/>
                      </a:cubicBezTo>
                      <a:moveTo>
                        <a:pt x="24" y="560"/>
                      </a:moveTo>
                      <a:lnTo>
                        <a:pt x="24" y="560"/>
                      </a:lnTo>
                      <a:cubicBezTo>
                        <a:pt x="101" y="483"/>
                        <a:pt x="180" y="406"/>
                        <a:pt x="257" y="330"/>
                      </a:cubicBezTo>
                      <a:cubicBezTo>
                        <a:pt x="262" y="343"/>
                        <a:pt x="265" y="356"/>
                        <a:pt x="270" y="372"/>
                      </a:cubicBezTo>
                      <a:cubicBezTo>
                        <a:pt x="191" y="457"/>
                        <a:pt x="103" y="536"/>
                        <a:pt x="32" y="628"/>
                      </a:cubicBezTo>
                      <a:cubicBezTo>
                        <a:pt x="27" y="605"/>
                        <a:pt x="24" y="583"/>
                        <a:pt x="24" y="560"/>
                      </a:cubicBezTo>
                      <a:moveTo>
                        <a:pt x="37" y="650"/>
                      </a:moveTo>
                      <a:cubicBezTo>
                        <a:pt x="109" y="557"/>
                        <a:pt x="196" y="475"/>
                        <a:pt x="277" y="390"/>
                      </a:cubicBezTo>
                      <a:cubicBezTo>
                        <a:pt x="282" y="409"/>
                        <a:pt x="290" y="427"/>
                        <a:pt x="295" y="446"/>
                      </a:cubicBezTo>
                      <a:cubicBezTo>
                        <a:pt x="295" y="446"/>
                        <a:pt x="293" y="446"/>
                        <a:pt x="293" y="449"/>
                      </a:cubicBezTo>
                      <a:cubicBezTo>
                        <a:pt x="209" y="533"/>
                        <a:pt x="132" y="621"/>
                        <a:pt x="56" y="710"/>
                      </a:cubicBezTo>
                      <a:cubicBezTo>
                        <a:pt x="50" y="695"/>
                        <a:pt x="45" y="679"/>
                        <a:pt x="43" y="663"/>
                      </a:cubicBezTo>
                      <a:cubicBezTo>
                        <a:pt x="37" y="660"/>
                        <a:pt x="37" y="655"/>
                        <a:pt x="37" y="650"/>
                      </a:cubicBezTo>
                      <a:moveTo>
                        <a:pt x="87" y="811"/>
                      </a:moveTo>
                      <a:cubicBezTo>
                        <a:pt x="159" y="713"/>
                        <a:pt x="236" y="621"/>
                        <a:pt x="322" y="536"/>
                      </a:cubicBezTo>
                      <a:cubicBezTo>
                        <a:pt x="348" y="613"/>
                        <a:pt x="375" y="689"/>
                        <a:pt x="401" y="766"/>
                      </a:cubicBezTo>
                      <a:cubicBezTo>
                        <a:pt x="481" y="991"/>
                        <a:pt x="555" y="1221"/>
                        <a:pt x="653" y="1441"/>
                      </a:cubicBezTo>
                      <a:cubicBezTo>
                        <a:pt x="388" y="1282"/>
                        <a:pt x="199" y="1091"/>
                        <a:pt x="87" y="8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9" name="Google Shape;29;p2"/>
                <p:cNvSpPr/>
                <p:nvPr/>
              </p:nvSpPr>
              <p:spPr>
                <a:xfrm>
                  <a:off x="6334440" y="1446245"/>
                  <a:ext cx="287691" cy="616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888" extrusionOk="0">
                      <a:moveTo>
                        <a:pt x="880" y="782"/>
                      </a:moveTo>
                      <a:cubicBezTo>
                        <a:pt x="867" y="449"/>
                        <a:pt x="642" y="145"/>
                        <a:pt x="346" y="2"/>
                      </a:cubicBezTo>
                      <a:lnTo>
                        <a:pt x="346" y="2"/>
                      </a:lnTo>
                      <a:cubicBezTo>
                        <a:pt x="343" y="-1"/>
                        <a:pt x="338" y="-1"/>
                        <a:pt x="335" y="2"/>
                      </a:cubicBezTo>
                      <a:cubicBezTo>
                        <a:pt x="332" y="2"/>
                        <a:pt x="332" y="5"/>
                        <a:pt x="332" y="5"/>
                      </a:cubicBezTo>
                      <a:cubicBezTo>
                        <a:pt x="84" y="267"/>
                        <a:pt x="-41" y="605"/>
                        <a:pt x="12" y="965"/>
                      </a:cubicBezTo>
                      <a:cubicBezTo>
                        <a:pt x="65" y="1333"/>
                        <a:pt x="335" y="1624"/>
                        <a:pt x="576" y="1886"/>
                      </a:cubicBezTo>
                      <a:cubicBezTo>
                        <a:pt x="578" y="1888"/>
                        <a:pt x="581" y="1888"/>
                        <a:pt x="586" y="1888"/>
                      </a:cubicBezTo>
                      <a:lnTo>
                        <a:pt x="586" y="1888"/>
                      </a:lnTo>
                      <a:lnTo>
                        <a:pt x="586" y="1888"/>
                      </a:lnTo>
                      <a:cubicBezTo>
                        <a:pt x="589" y="1888"/>
                        <a:pt x="592" y="1886"/>
                        <a:pt x="592" y="1883"/>
                      </a:cubicBezTo>
                      <a:cubicBezTo>
                        <a:pt x="695" y="1724"/>
                        <a:pt x="745" y="1542"/>
                        <a:pt x="801" y="1362"/>
                      </a:cubicBezTo>
                      <a:cubicBezTo>
                        <a:pt x="856" y="1169"/>
                        <a:pt x="888" y="983"/>
                        <a:pt x="880" y="782"/>
                      </a:cubicBezTo>
                      <a:moveTo>
                        <a:pt x="375" y="1637"/>
                      </a:moveTo>
                      <a:cubicBezTo>
                        <a:pt x="425" y="1597"/>
                        <a:pt x="475" y="1560"/>
                        <a:pt x="526" y="1521"/>
                      </a:cubicBezTo>
                      <a:cubicBezTo>
                        <a:pt x="528" y="1539"/>
                        <a:pt x="531" y="1558"/>
                        <a:pt x="533" y="1576"/>
                      </a:cubicBezTo>
                      <a:lnTo>
                        <a:pt x="533" y="1576"/>
                      </a:lnTo>
                      <a:cubicBezTo>
                        <a:pt x="491" y="1605"/>
                        <a:pt x="454" y="1648"/>
                        <a:pt x="412" y="1677"/>
                      </a:cubicBezTo>
                      <a:cubicBezTo>
                        <a:pt x="399" y="1663"/>
                        <a:pt x="388" y="1650"/>
                        <a:pt x="375" y="1637"/>
                      </a:cubicBezTo>
                      <a:moveTo>
                        <a:pt x="327" y="1579"/>
                      </a:moveTo>
                      <a:cubicBezTo>
                        <a:pt x="391" y="1534"/>
                        <a:pt x="451" y="1489"/>
                        <a:pt x="515" y="1446"/>
                      </a:cubicBezTo>
                      <a:cubicBezTo>
                        <a:pt x="518" y="1465"/>
                        <a:pt x="520" y="1483"/>
                        <a:pt x="523" y="1502"/>
                      </a:cubicBezTo>
                      <a:lnTo>
                        <a:pt x="523" y="1502"/>
                      </a:lnTo>
                      <a:cubicBezTo>
                        <a:pt x="470" y="1542"/>
                        <a:pt x="417" y="1584"/>
                        <a:pt x="364" y="1624"/>
                      </a:cubicBezTo>
                      <a:cubicBezTo>
                        <a:pt x="351" y="1608"/>
                        <a:pt x="340" y="1592"/>
                        <a:pt x="327" y="1579"/>
                      </a:cubicBezTo>
                      <a:moveTo>
                        <a:pt x="279" y="1515"/>
                      </a:moveTo>
                      <a:cubicBezTo>
                        <a:pt x="356" y="1465"/>
                        <a:pt x="430" y="1409"/>
                        <a:pt x="504" y="1354"/>
                      </a:cubicBezTo>
                      <a:cubicBezTo>
                        <a:pt x="507" y="1378"/>
                        <a:pt x="510" y="1401"/>
                        <a:pt x="512" y="1423"/>
                      </a:cubicBezTo>
                      <a:lnTo>
                        <a:pt x="512" y="1423"/>
                      </a:lnTo>
                      <a:cubicBezTo>
                        <a:pt x="446" y="1468"/>
                        <a:pt x="380" y="1513"/>
                        <a:pt x="317" y="1560"/>
                      </a:cubicBezTo>
                      <a:cubicBezTo>
                        <a:pt x="303" y="1550"/>
                        <a:pt x="293" y="1534"/>
                        <a:pt x="279" y="1515"/>
                      </a:cubicBezTo>
                      <a:moveTo>
                        <a:pt x="240" y="1460"/>
                      </a:moveTo>
                      <a:cubicBezTo>
                        <a:pt x="322" y="1399"/>
                        <a:pt x="409" y="1341"/>
                        <a:pt x="496" y="1285"/>
                      </a:cubicBezTo>
                      <a:cubicBezTo>
                        <a:pt x="499" y="1301"/>
                        <a:pt x="502" y="1319"/>
                        <a:pt x="502" y="1335"/>
                      </a:cubicBezTo>
                      <a:lnTo>
                        <a:pt x="502" y="1335"/>
                      </a:lnTo>
                      <a:cubicBezTo>
                        <a:pt x="425" y="1394"/>
                        <a:pt x="348" y="1449"/>
                        <a:pt x="269" y="1502"/>
                      </a:cubicBezTo>
                      <a:cubicBezTo>
                        <a:pt x="258" y="1489"/>
                        <a:pt x="250" y="1473"/>
                        <a:pt x="240" y="1460"/>
                      </a:cubicBezTo>
                      <a:moveTo>
                        <a:pt x="475" y="1648"/>
                      </a:moveTo>
                      <a:cubicBezTo>
                        <a:pt x="496" y="1629"/>
                        <a:pt x="512" y="1610"/>
                        <a:pt x="536" y="1595"/>
                      </a:cubicBezTo>
                      <a:cubicBezTo>
                        <a:pt x="547" y="1679"/>
                        <a:pt x="555" y="1764"/>
                        <a:pt x="565" y="1849"/>
                      </a:cubicBezTo>
                      <a:cubicBezTo>
                        <a:pt x="518" y="1796"/>
                        <a:pt x="470" y="1745"/>
                        <a:pt x="422" y="1690"/>
                      </a:cubicBezTo>
                      <a:cubicBezTo>
                        <a:pt x="441" y="1677"/>
                        <a:pt x="459" y="1663"/>
                        <a:pt x="475" y="1648"/>
                      </a:cubicBezTo>
                      <a:moveTo>
                        <a:pt x="465" y="886"/>
                      </a:moveTo>
                      <a:lnTo>
                        <a:pt x="465" y="886"/>
                      </a:lnTo>
                      <a:cubicBezTo>
                        <a:pt x="539" y="899"/>
                        <a:pt x="610" y="917"/>
                        <a:pt x="684" y="933"/>
                      </a:cubicBezTo>
                      <a:cubicBezTo>
                        <a:pt x="740" y="946"/>
                        <a:pt x="798" y="949"/>
                        <a:pt x="854" y="965"/>
                      </a:cubicBezTo>
                      <a:cubicBezTo>
                        <a:pt x="832" y="1261"/>
                        <a:pt x="737" y="1600"/>
                        <a:pt x="584" y="1849"/>
                      </a:cubicBezTo>
                      <a:cubicBezTo>
                        <a:pt x="552" y="1526"/>
                        <a:pt x="504" y="1206"/>
                        <a:pt x="465" y="886"/>
                      </a:cubicBezTo>
                      <a:moveTo>
                        <a:pt x="840" y="674"/>
                      </a:moveTo>
                      <a:cubicBezTo>
                        <a:pt x="846" y="700"/>
                        <a:pt x="848" y="724"/>
                        <a:pt x="851" y="751"/>
                      </a:cubicBezTo>
                      <a:cubicBezTo>
                        <a:pt x="713" y="719"/>
                        <a:pt x="576" y="690"/>
                        <a:pt x="438" y="658"/>
                      </a:cubicBezTo>
                      <a:cubicBezTo>
                        <a:pt x="436" y="632"/>
                        <a:pt x="433" y="605"/>
                        <a:pt x="430" y="581"/>
                      </a:cubicBezTo>
                      <a:cubicBezTo>
                        <a:pt x="565" y="613"/>
                        <a:pt x="700" y="642"/>
                        <a:pt x="838" y="674"/>
                      </a:cubicBezTo>
                      <a:lnTo>
                        <a:pt x="840" y="674"/>
                      </a:lnTo>
                      <a:moveTo>
                        <a:pt x="454" y="785"/>
                      </a:moveTo>
                      <a:cubicBezTo>
                        <a:pt x="589" y="812"/>
                        <a:pt x="724" y="838"/>
                        <a:pt x="859" y="864"/>
                      </a:cubicBezTo>
                      <a:lnTo>
                        <a:pt x="859" y="864"/>
                      </a:lnTo>
                      <a:cubicBezTo>
                        <a:pt x="859" y="867"/>
                        <a:pt x="859" y="872"/>
                        <a:pt x="859" y="875"/>
                      </a:cubicBezTo>
                      <a:cubicBezTo>
                        <a:pt x="859" y="899"/>
                        <a:pt x="856" y="923"/>
                        <a:pt x="856" y="946"/>
                      </a:cubicBezTo>
                      <a:cubicBezTo>
                        <a:pt x="801" y="933"/>
                        <a:pt x="745" y="928"/>
                        <a:pt x="690" y="917"/>
                      </a:cubicBezTo>
                      <a:cubicBezTo>
                        <a:pt x="613" y="901"/>
                        <a:pt x="539" y="883"/>
                        <a:pt x="465" y="867"/>
                      </a:cubicBezTo>
                      <a:cubicBezTo>
                        <a:pt x="459" y="841"/>
                        <a:pt x="457" y="812"/>
                        <a:pt x="454" y="785"/>
                      </a:cubicBezTo>
                      <a:moveTo>
                        <a:pt x="854" y="769"/>
                      </a:moveTo>
                      <a:cubicBezTo>
                        <a:pt x="856" y="796"/>
                        <a:pt x="856" y="822"/>
                        <a:pt x="859" y="849"/>
                      </a:cubicBezTo>
                      <a:cubicBezTo>
                        <a:pt x="724" y="822"/>
                        <a:pt x="589" y="796"/>
                        <a:pt x="454" y="769"/>
                      </a:cubicBezTo>
                      <a:lnTo>
                        <a:pt x="454" y="769"/>
                      </a:lnTo>
                      <a:cubicBezTo>
                        <a:pt x="451" y="740"/>
                        <a:pt x="446" y="708"/>
                        <a:pt x="444" y="679"/>
                      </a:cubicBezTo>
                      <a:cubicBezTo>
                        <a:pt x="578" y="708"/>
                        <a:pt x="716" y="737"/>
                        <a:pt x="854" y="769"/>
                      </a:cubicBezTo>
                      <a:moveTo>
                        <a:pt x="838" y="655"/>
                      </a:moveTo>
                      <a:cubicBezTo>
                        <a:pt x="703" y="624"/>
                        <a:pt x="565" y="595"/>
                        <a:pt x="430" y="563"/>
                      </a:cubicBezTo>
                      <a:cubicBezTo>
                        <a:pt x="422" y="481"/>
                        <a:pt x="414" y="399"/>
                        <a:pt x="406" y="314"/>
                      </a:cubicBezTo>
                      <a:cubicBezTo>
                        <a:pt x="399" y="219"/>
                        <a:pt x="391" y="121"/>
                        <a:pt x="359" y="31"/>
                      </a:cubicBezTo>
                      <a:cubicBezTo>
                        <a:pt x="608" y="163"/>
                        <a:pt x="779" y="391"/>
                        <a:pt x="838" y="655"/>
                      </a:cubicBezTo>
                      <a:moveTo>
                        <a:pt x="335" y="28"/>
                      </a:moveTo>
                      <a:cubicBezTo>
                        <a:pt x="380" y="153"/>
                        <a:pt x="380" y="288"/>
                        <a:pt x="393" y="417"/>
                      </a:cubicBezTo>
                      <a:cubicBezTo>
                        <a:pt x="406" y="558"/>
                        <a:pt x="422" y="698"/>
                        <a:pt x="438" y="838"/>
                      </a:cubicBezTo>
                      <a:cubicBezTo>
                        <a:pt x="457" y="981"/>
                        <a:pt x="475" y="1124"/>
                        <a:pt x="494" y="1267"/>
                      </a:cubicBezTo>
                      <a:cubicBezTo>
                        <a:pt x="404" y="1322"/>
                        <a:pt x="314" y="1380"/>
                        <a:pt x="229" y="1444"/>
                      </a:cubicBezTo>
                      <a:cubicBezTo>
                        <a:pt x="142" y="1317"/>
                        <a:pt x="73" y="1179"/>
                        <a:pt x="39" y="1028"/>
                      </a:cubicBezTo>
                      <a:cubicBezTo>
                        <a:pt x="-41" y="663"/>
                        <a:pt x="81" y="298"/>
                        <a:pt x="335" y="2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" name="Google Shape;30;p2"/>
                <p:cNvSpPr/>
                <p:nvPr/>
              </p:nvSpPr>
              <p:spPr>
                <a:xfrm>
                  <a:off x="5904045" y="1083785"/>
                  <a:ext cx="644283" cy="395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3" h="1211" extrusionOk="0">
                      <a:moveTo>
                        <a:pt x="1973" y="52"/>
                      </a:moveTo>
                      <a:cubicBezTo>
                        <a:pt x="1973" y="50"/>
                        <a:pt x="1971" y="44"/>
                        <a:pt x="1965" y="44"/>
                      </a:cubicBezTo>
                      <a:cubicBezTo>
                        <a:pt x="1616" y="-46"/>
                        <a:pt x="1198" y="7"/>
                        <a:pt x="881" y="177"/>
                      </a:cubicBezTo>
                      <a:cubicBezTo>
                        <a:pt x="508" y="372"/>
                        <a:pt x="193" y="763"/>
                        <a:pt x="0" y="1131"/>
                      </a:cubicBezTo>
                      <a:lnTo>
                        <a:pt x="0" y="1133"/>
                      </a:lnTo>
                      <a:lnTo>
                        <a:pt x="0" y="1136"/>
                      </a:lnTo>
                      <a:lnTo>
                        <a:pt x="0" y="1138"/>
                      </a:lnTo>
                      <a:lnTo>
                        <a:pt x="0" y="1138"/>
                      </a:lnTo>
                      <a:lnTo>
                        <a:pt x="0" y="1141"/>
                      </a:lnTo>
                      <a:cubicBezTo>
                        <a:pt x="0" y="1144"/>
                        <a:pt x="2" y="1146"/>
                        <a:pt x="5" y="1149"/>
                      </a:cubicBezTo>
                      <a:lnTo>
                        <a:pt x="8" y="1149"/>
                      </a:lnTo>
                      <a:lnTo>
                        <a:pt x="8" y="1149"/>
                      </a:lnTo>
                      <a:lnTo>
                        <a:pt x="10" y="1149"/>
                      </a:lnTo>
                      <a:cubicBezTo>
                        <a:pt x="217" y="1149"/>
                        <a:pt x="420" y="1202"/>
                        <a:pt x="627" y="1210"/>
                      </a:cubicBezTo>
                      <a:cubicBezTo>
                        <a:pt x="814" y="1218"/>
                        <a:pt x="989" y="1165"/>
                        <a:pt x="1148" y="1067"/>
                      </a:cubicBezTo>
                      <a:cubicBezTo>
                        <a:pt x="1317" y="961"/>
                        <a:pt x="1447" y="816"/>
                        <a:pt x="1571" y="662"/>
                      </a:cubicBezTo>
                      <a:cubicBezTo>
                        <a:pt x="1719" y="475"/>
                        <a:pt x="1862" y="280"/>
                        <a:pt x="1971" y="65"/>
                      </a:cubicBezTo>
                      <a:cubicBezTo>
                        <a:pt x="1973" y="57"/>
                        <a:pt x="1973" y="55"/>
                        <a:pt x="1973" y="52"/>
                      </a:cubicBezTo>
                      <a:moveTo>
                        <a:pt x="1658" y="510"/>
                      </a:moveTo>
                      <a:cubicBezTo>
                        <a:pt x="1629" y="425"/>
                        <a:pt x="1605" y="338"/>
                        <a:pt x="1584" y="251"/>
                      </a:cubicBezTo>
                      <a:cubicBezTo>
                        <a:pt x="1701" y="190"/>
                        <a:pt x="1820" y="132"/>
                        <a:pt x="1939" y="76"/>
                      </a:cubicBezTo>
                      <a:cubicBezTo>
                        <a:pt x="1857" y="229"/>
                        <a:pt x="1762" y="372"/>
                        <a:pt x="1658" y="510"/>
                      </a:cubicBezTo>
                      <a:moveTo>
                        <a:pt x="857" y="211"/>
                      </a:moveTo>
                      <a:cubicBezTo>
                        <a:pt x="1166" y="34"/>
                        <a:pt x="1582" y="-22"/>
                        <a:pt x="1928" y="57"/>
                      </a:cubicBezTo>
                      <a:cubicBezTo>
                        <a:pt x="1531" y="243"/>
                        <a:pt x="1145" y="454"/>
                        <a:pt x="767" y="676"/>
                      </a:cubicBezTo>
                      <a:lnTo>
                        <a:pt x="764" y="673"/>
                      </a:lnTo>
                      <a:cubicBezTo>
                        <a:pt x="661" y="626"/>
                        <a:pt x="555" y="579"/>
                        <a:pt x="452" y="528"/>
                      </a:cubicBezTo>
                      <a:cubicBezTo>
                        <a:pt x="576" y="404"/>
                        <a:pt x="711" y="293"/>
                        <a:pt x="857" y="211"/>
                      </a:cubicBezTo>
                      <a:moveTo>
                        <a:pt x="1515" y="691"/>
                      </a:moveTo>
                      <a:cubicBezTo>
                        <a:pt x="1486" y="573"/>
                        <a:pt x="1452" y="454"/>
                        <a:pt x="1412" y="338"/>
                      </a:cubicBezTo>
                      <a:cubicBezTo>
                        <a:pt x="1436" y="325"/>
                        <a:pt x="1460" y="314"/>
                        <a:pt x="1481" y="301"/>
                      </a:cubicBezTo>
                      <a:cubicBezTo>
                        <a:pt x="1510" y="409"/>
                        <a:pt x="1539" y="515"/>
                        <a:pt x="1566" y="624"/>
                      </a:cubicBezTo>
                      <a:lnTo>
                        <a:pt x="1566" y="624"/>
                      </a:lnTo>
                      <a:cubicBezTo>
                        <a:pt x="1550" y="647"/>
                        <a:pt x="1534" y="670"/>
                        <a:pt x="1515" y="691"/>
                      </a:cubicBezTo>
                      <a:moveTo>
                        <a:pt x="1457" y="760"/>
                      </a:moveTo>
                      <a:cubicBezTo>
                        <a:pt x="1415" y="637"/>
                        <a:pt x="1370" y="512"/>
                        <a:pt x="1320" y="388"/>
                      </a:cubicBezTo>
                      <a:cubicBezTo>
                        <a:pt x="1346" y="375"/>
                        <a:pt x="1370" y="362"/>
                        <a:pt x="1396" y="348"/>
                      </a:cubicBezTo>
                      <a:cubicBezTo>
                        <a:pt x="1436" y="468"/>
                        <a:pt x="1471" y="589"/>
                        <a:pt x="1500" y="710"/>
                      </a:cubicBezTo>
                      <a:cubicBezTo>
                        <a:pt x="1486" y="726"/>
                        <a:pt x="1473" y="742"/>
                        <a:pt x="1457" y="760"/>
                      </a:cubicBezTo>
                      <a:moveTo>
                        <a:pt x="277" y="736"/>
                      </a:moveTo>
                      <a:cubicBezTo>
                        <a:pt x="354" y="771"/>
                        <a:pt x="436" y="792"/>
                        <a:pt x="515" y="826"/>
                      </a:cubicBezTo>
                      <a:cubicBezTo>
                        <a:pt x="354" y="922"/>
                        <a:pt x="195" y="1017"/>
                        <a:pt x="37" y="1109"/>
                      </a:cubicBezTo>
                      <a:cubicBezTo>
                        <a:pt x="103" y="982"/>
                        <a:pt x="185" y="855"/>
                        <a:pt x="277" y="736"/>
                      </a:cubicBezTo>
                      <a:moveTo>
                        <a:pt x="531" y="813"/>
                      </a:moveTo>
                      <a:lnTo>
                        <a:pt x="531" y="813"/>
                      </a:lnTo>
                      <a:cubicBezTo>
                        <a:pt x="452" y="776"/>
                        <a:pt x="367" y="755"/>
                        <a:pt x="288" y="720"/>
                      </a:cubicBezTo>
                      <a:cubicBezTo>
                        <a:pt x="299" y="707"/>
                        <a:pt x="309" y="694"/>
                        <a:pt x="320" y="678"/>
                      </a:cubicBezTo>
                      <a:cubicBezTo>
                        <a:pt x="410" y="710"/>
                        <a:pt x="500" y="742"/>
                        <a:pt x="590" y="776"/>
                      </a:cubicBezTo>
                      <a:cubicBezTo>
                        <a:pt x="571" y="789"/>
                        <a:pt x="553" y="803"/>
                        <a:pt x="531" y="813"/>
                      </a:cubicBezTo>
                      <a:moveTo>
                        <a:pt x="608" y="768"/>
                      </a:moveTo>
                      <a:lnTo>
                        <a:pt x="605" y="765"/>
                      </a:lnTo>
                      <a:cubicBezTo>
                        <a:pt x="515" y="731"/>
                        <a:pt x="423" y="697"/>
                        <a:pt x="333" y="665"/>
                      </a:cubicBezTo>
                      <a:cubicBezTo>
                        <a:pt x="346" y="650"/>
                        <a:pt x="359" y="634"/>
                        <a:pt x="373" y="618"/>
                      </a:cubicBezTo>
                      <a:cubicBezTo>
                        <a:pt x="473" y="655"/>
                        <a:pt x="579" y="683"/>
                        <a:pt x="672" y="731"/>
                      </a:cubicBezTo>
                      <a:cubicBezTo>
                        <a:pt x="650" y="744"/>
                        <a:pt x="629" y="755"/>
                        <a:pt x="608" y="768"/>
                      </a:cubicBezTo>
                      <a:moveTo>
                        <a:pt x="690" y="720"/>
                      </a:moveTo>
                      <a:cubicBezTo>
                        <a:pt x="595" y="673"/>
                        <a:pt x="486" y="642"/>
                        <a:pt x="386" y="605"/>
                      </a:cubicBezTo>
                      <a:cubicBezTo>
                        <a:pt x="404" y="584"/>
                        <a:pt x="423" y="563"/>
                        <a:pt x="444" y="542"/>
                      </a:cubicBezTo>
                      <a:cubicBezTo>
                        <a:pt x="547" y="589"/>
                        <a:pt x="650" y="637"/>
                        <a:pt x="754" y="683"/>
                      </a:cubicBezTo>
                      <a:cubicBezTo>
                        <a:pt x="730" y="697"/>
                        <a:pt x="711" y="710"/>
                        <a:pt x="690" y="720"/>
                      </a:cubicBezTo>
                      <a:moveTo>
                        <a:pt x="1137" y="1043"/>
                      </a:moveTo>
                      <a:cubicBezTo>
                        <a:pt x="952" y="1160"/>
                        <a:pt x="756" y="1197"/>
                        <a:pt x="545" y="1178"/>
                      </a:cubicBezTo>
                      <a:cubicBezTo>
                        <a:pt x="378" y="1162"/>
                        <a:pt x="214" y="1128"/>
                        <a:pt x="47" y="1125"/>
                      </a:cubicBezTo>
                      <a:cubicBezTo>
                        <a:pt x="431" y="900"/>
                        <a:pt x="814" y="668"/>
                        <a:pt x="1203" y="454"/>
                      </a:cubicBezTo>
                      <a:cubicBezTo>
                        <a:pt x="1256" y="595"/>
                        <a:pt x="1304" y="734"/>
                        <a:pt x="1349" y="877"/>
                      </a:cubicBezTo>
                      <a:lnTo>
                        <a:pt x="1349" y="877"/>
                      </a:lnTo>
                      <a:cubicBezTo>
                        <a:pt x="1283" y="940"/>
                        <a:pt x="1214" y="996"/>
                        <a:pt x="1137" y="1043"/>
                      </a:cubicBezTo>
                      <a:moveTo>
                        <a:pt x="1359" y="863"/>
                      </a:moveTo>
                      <a:cubicBezTo>
                        <a:pt x="1314" y="723"/>
                        <a:pt x="1267" y="584"/>
                        <a:pt x="1217" y="446"/>
                      </a:cubicBezTo>
                      <a:cubicBezTo>
                        <a:pt x="1246" y="430"/>
                        <a:pt x="1275" y="415"/>
                        <a:pt x="1306" y="399"/>
                      </a:cubicBezTo>
                      <a:cubicBezTo>
                        <a:pt x="1354" y="523"/>
                        <a:pt x="1402" y="647"/>
                        <a:pt x="1444" y="773"/>
                      </a:cubicBezTo>
                      <a:cubicBezTo>
                        <a:pt x="1444" y="773"/>
                        <a:pt x="1444" y="776"/>
                        <a:pt x="1447" y="776"/>
                      </a:cubicBezTo>
                      <a:cubicBezTo>
                        <a:pt x="1418" y="805"/>
                        <a:pt x="1388" y="834"/>
                        <a:pt x="1359" y="863"/>
                      </a:cubicBezTo>
                      <a:moveTo>
                        <a:pt x="1582" y="608"/>
                      </a:moveTo>
                      <a:cubicBezTo>
                        <a:pt x="1553" y="502"/>
                        <a:pt x="1526" y="399"/>
                        <a:pt x="1497" y="293"/>
                      </a:cubicBezTo>
                      <a:cubicBezTo>
                        <a:pt x="1521" y="280"/>
                        <a:pt x="1542" y="269"/>
                        <a:pt x="1566" y="259"/>
                      </a:cubicBezTo>
                      <a:cubicBezTo>
                        <a:pt x="1587" y="348"/>
                        <a:pt x="1613" y="436"/>
                        <a:pt x="1642" y="526"/>
                      </a:cubicBezTo>
                      <a:lnTo>
                        <a:pt x="1642" y="528"/>
                      </a:lnTo>
                      <a:cubicBezTo>
                        <a:pt x="1632" y="544"/>
                        <a:pt x="1619" y="557"/>
                        <a:pt x="1608" y="573"/>
                      </a:cubicBezTo>
                      <a:cubicBezTo>
                        <a:pt x="1600" y="584"/>
                        <a:pt x="1592" y="597"/>
                        <a:pt x="1582" y="6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" name="Google Shape;31;p2"/>
                <p:cNvSpPr/>
                <p:nvPr/>
              </p:nvSpPr>
              <p:spPr>
                <a:xfrm>
                  <a:off x="6111405" y="619772"/>
                  <a:ext cx="558727" cy="338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036" extrusionOk="0">
                      <a:moveTo>
                        <a:pt x="1711" y="275"/>
                      </a:moveTo>
                      <a:lnTo>
                        <a:pt x="1711" y="272"/>
                      </a:lnTo>
                      <a:lnTo>
                        <a:pt x="1711" y="272"/>
                      </a:lnTo>
                      <a:cubicBezTo>
                        <a:pt x="1711" y="269"/>
                        <a:pt x="1709" y="269"/>
                        <a:pt x="1709" y="267"/>
                      </a:cubicBezTo>
                      <a:cubicBezTo>
                        <a:pt x="1439" y="8"/>
                        <a:pt x="1052" y="-72"/>
                        <a:pt x="703" y="68"/>
                      </a:cubicBezTo>
                      <a:cubicBezTo>
                        <a:pt x="391" y="193"/>
                        <a:pt x="150" y="502"/>
                        <a:pt x="0" y="791"/>
                      </a:cubicBez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3"/>
                      </a:lnTo>
                      <a:cubicBezTo>
                        <a:pt x="0" y="796"/>
                        <a:pt x="0" y="801"/>
                        <a:pt x="5" y="804"/>
                      </a:cubicBezTo>
                      <a:cubicBezTo>
                        <a:pt x="322" y="952"/>
                        <a:pt x="701" y="1116"/>
                        <a:pt x="1052" y="994"/>
                      </a:cubicBezTo>
                      <a:cubicBezTo>
                        <a:pt x="1396" y="875"/>
                        <a:pt x="1582" y="605"/>
                        <a:pt x="1711" y="280"/>
                      </a:cubicBezTo>
                      <a:cubicBezTo>
                        <a:pt x="1711" y="280"/>
                        <a:pt x="1711" y="277"/>
                        <a:pt x="1711" y="275"/>
                      </a:cubicBezTo>
                      <a:moveTo>
                        <a:pt x="1492" y="333"/>
                      </a:moveTo>
                      <a:cubicBezTo>
                        <a:pt x="1492" y="333"/>
                        <a:pt x="1492" y="330"/>
                        <a:pt x="1492" y="333"/>
                      </a:cubicBezTo>
                      <a:cubicBezTo>
                        <a:pt x="1555" y="314"/>
                        <a:pt x="1619" y="299"/>
                        <a:pt x="1685" y="288"/>
                      </a:cubicBezTo>
                      <a:cubicBezTo>
                        <a:pt x="1634" y="412"/>
                        <a:pt x="1576" y="526"/>
                        <a:pt x="1502" y="629"/>
                      </a:cubicBezTo>
                      <a:cubicBezTo>
                        <a:pt x="1505" y="529"/>
                        <a:pt x="1500" y="431"/>
                        <a:pt x="1492" y="333"/>
                      </a:cubicBezTo>
                      <a:moveTo>
                        <a:pt x="1677" y="267"/>
                      </a:moveTo>
                      <a:cubicBezTo>
                        <a:pt x="1574" y="283"/>
                        <a:pt x="1476" y="314"/>
                        <a:pt x="1375" y="346"/>
                      </a:cubicBezTo>
                      <a:cubicBezTo>
                        <a:pt x="1373" y="346"/>
                        <a:pt x="1370" y="346"/>
                        <a:pt x="1367" y="349"/>
                      </a:cubicBezTo>
                      <a:cubicBezTo>
                        <a:pt x="1343" y="357"/>
                        <a:pt x="1317" y="365"/>
                        <a:pt x="1293" y="373"/>
                      </a:cubicBezTo>
                      <a:cubicBezTo>
                        <a:pt x="1156" y="415"/>
                        <a:pt x="1015" y="436"/>
                        <a:pt x="875" y="471"/>
                      </a:cubicBezTo>
                      <a:cubicBezTo>
                        <a:pt x="875" y="471"/>
                        <a:pt x="875" y="468"/>
                        <a:pt x="873" y="468"/>
                      </a:cubicBezTo>
                      <a:cubicBezTo>
                        <a:pt x="814" y="420"/>
                        <a:pt x="753" y="375"/>
                        <a:pt x="695" y="328"/>
                      </a:cubicBezTo>
                      <a:cubicBezTo>
                        <a:pt x="637" y="283"/>
                        <a:pt x="571" y="240"/>
                        <a:pt x="523" y="185"/>
                      </a:cubicBezTo>
                      <a:cubicBezTo>
                        <a:pt x="558" y="161"/>
                        <a:pt x="592" y="140"/>
                        <a:pt x="629" y="121"/>
                      </a:cubicBezTo>
                      <a:cubicBezTo>
                        <a:pt x="981" y="-56"/>
                        <a:pt x="1394" y="5"/>
                        <a:pt x="1677" y="267"/>
                      </a:cubicBezTo>
                      <a:moveTo>
                        <a:pt x="1378" y="775"/>
                      </a:moveTo>
                      <a:lnTo>
                        <a:pt x="1378" y="775"/>
                      </a:lnTo>
                      <a:cubicBezTo>
                        <a:pt x="1346" y="804"/>
                        <a:pt x="1314" y="830"/>
                        <a:pt x="1280" y="857"/>
                      </a:cubicBezTo>
                      <a:cubicBezTo>
                        <a:pt x="1291" y="709"/>
                        <a:pt x="1251" y="555"/>
                        <a:pt x="1251" y="410"/>
                      </a:cubicBezTo>
                      <a:lnTo>
                        <a:pt x="1251" y="407"/>
                      </a:lnTo>
                      <a:cubicBezTo>
                        <a:pt x="1280" y="399"/>
                        <a:pt x="1309" y="391"/>
                        <a:pt x="1338" y="381"/>
                      </a:cubicBezTo>
                      <a:cubicBezTo>
                        <a:pt x="1349" y="378"/>
                        <a:pt x="1357" y="375"/>
                        <a:pt x="1367" y="370"/>
                      </a:cubicBezTo>
                      <a:cubicBezTo>
                        <a:pt x="1375" y="505"/>
                        <a:pt x="1375" y="640"/>
                        <a:pt x="1378" y="775"/>
                      </a:cubicBezTo>
                      <a:moveTo>
                        <a:pt x="1235" y="410"/>
                      </a:moveTo>
                      <a:cubicBezTo>
                        <a:pt x="1235" y="560"/>
                        <a:pt x="1277" y="717"/>
                        <a:pt x="1264" y="867"/>
                      </a:cubicBezTo>
                      <a:lnTo>
                        <a:pt x="1264" y="867"/>
                      </a:lnTo>
                      <a:cubicBezTo>
                        <a:pt x="1232" y="889"/>
                        <a:pt x="1201" y="910"/>
                        <a:pt x="1164" y="926"/>
                      </a:cubicBezTo>
                      <a:cubicBezTo>
                        <a:pt x="1153" y="762"/>
                        <a:pt x="1140" y="598"/>
                        <a:pt x="1119" y="436"/>
                      </a:cubicBezTo>
                      <a:cubicBezTo>
                        <a:pt x="1158" y="428"/>
                        <a:pt x="1195" y="420"/>
                        <a:pt x="1235" y="410"/>
                      </a:cubicBezTo>
                      <a:moveTo>
                        <a:pt x="759" y="502"/>
                      </a:moveTo>
                      <a:lnTo>
                        <a:pt x="759" y="502"/>
                      </a:lnTo>
                      <a:cubicBezTo>
                        <a:pt x="701" y="460"/>
                        <a:pt x="648" y="407"/>
                        <a:pt x="589" y="365"/>
                      </a:cubicBezTo>
                      <a:cubicBezTo>
                        <a:pt x="539" y="328"/>
                        <a:pt x="489" y="291"/>
                        <a:pt x="436" y="254"/>
                      </a:cubicBezTo>
                      <a:cubicBezTo>
                        <a:pt x="460" y="232"/>
                        <a:pt x="486" y="214"/>
                        <a:pt x="510" y="195"/>
                      </a:cubicBezTo>
                      <a:cubicBezTo>
                        <a:pt x="552" y="246"/>
                        <a:pt x="611" y="283"/>
                        <a:pt x="661" y="322"/>
                      </a:cubicBezTo>
                      <a:cubicBezTo>
                        <a:pt x="724" y="373"/>
                        <a:pt x="791" y="423"/>
                        <a:pt x="854" y="476"/>
                      </a:cubicBezTo>
                      <a:cubicBezTo>
                        <a:pt x="851" y="476"/>
                        <a:pt x="849" y="476"/>
                        <a:pt x="849" y="478"/>
                      </a:cubicBezTo>
                      <a:cubicBezTo>
                        <a:pt x="822" y="484"/>
                        <a:pt x="791" y="494"/>
                        <a:pt x="759" y="502"/>
                      </a:cubicBezTo>
                      <a:moveTo>
                        <a:pt x="425" y="264"/>
                      </a:moveTo>
                      <a:cubicBezTo>
                        <a:pt x="478" y="304"/>
                        <a:pt x="529" y="341"/>
                        <a:pt x="582" y="381"/>
                      </a:cubicBezTo>
                      <a:cubicBezTo>
                        <a:pt x="637" y="420"/>
                        <a:pt x="685" y="468"/>
                        <a:pt x="738" y="508"/>
                      </a:cubicBezTo>
                      <a:cubicBezTo>
                        <a:pt x="703" y="518"/>
                        <a:pt x="666" y="529"/>
                        <a:pt x="629" y="539"/>
                      </a:cubicBezTo>
                      <a:cubicBezTo>
                        <a:pt x="539" y="465"/>
                        <a:pt x="439" y="407"/>
                        <a:pt x="349" y="333"/>
                      </a:cubicBezTo>
                      <a:cubicBezTo>
                        <a:pt x="375" y="309"/>
                        <a:pt x="399" y="285"/>
                        <a:pt x="425" y="264"/>
                      </a:cubicBezTo>
                      <a:moveTo>
                        <a:pt x="224" y="478"/>
                      </a:moveTo>
                      <a:cubicBezTo>
                        <a:pt x="288" y="523"/>
                        <a:pt x="354" y="566"/>
                        <a:pt x="423" y="608"/>
                      </a:cubicBezTo>
                      <a:cubicBezTo>
                        <a:pt x="288" y="656"/>
                        <a:pt x="158" y="709"/>
                        <a:pt x="34" y="775"/>
                      </a:cubicBezTo>
                      <a:cubicBezTo>
                        <a:pt x="87" y="674"/>
                        <a:pt x="150" y="571"/>
                        <a:pt x="224" y="478"/>
                      </a:cubicBezTo>
                      <a:moveTo>
                        <a:pt x="441" y="600"/>
                      </a:moveTo>
                      <a:cubicBezTo>
                        <a:pt x="441" y="598"/>
                        <a:pt x="439" y="598"/>
                        <a:pt x="439" y="595"/>
                      </a:cubicBezTo>
                      <a:cubicBezTo>
                        <a:pt x="370" y="553"/>
                        <a:pt x="304" y="510"/>
                        <a:pt x="238" y="463"/>
                      </a:cubicBezTo>
                      <a:cubicBezTo>
                        <a:pt x="251" y="447"/>
                        <a:pt x="264" y="431"/>
                        <a:pt x="277" y="415"/>
                      </a:cubicBezTo>
                      <a:cubicBezTo>
                        <a:pt x="354" y="473"/>
                        <a:pt x="441" y="516"/>
                        <a:pt x="515" y="574"/>
                      </a:cubicBezTo>
                      <a:cubicBezTo>
                        <a:pt x="489" y="584"/>
                        <a:pt x="465" y="592"/>
                        <a:pt x="441" y="600"/>
                      </a:cubicBezTo>
                      <a:moveTo>
                        <a:pt x="531" y="571"/>
                      </a:moveTo>
                      <a:cubicBezTo>
                        <a:pt x="531" y="568"/>
                        <a:pt x="529" y="568"/>
                        <a:pt x="529" y="566"/>
                      </a:cubicBezTo>
                      <a:cubicBezTo>
                        <a:pt x="452" y="505"/>
                        <a:pt x="362" y="463"/>
                        <a:pt x="285" y="404"/>
                      </a:cubicBezTo>
                      <a:cubicBezTo>
                        <a:pt x="304" y="383"/>
                        <a:pt x="320" y="365"/>
                        <a:pt x="338" y="346"/>
                      </a:cubicBezTo>
                      <a:cubicBezTo>
                        <a:pt x="425" y="418"/>
                        <a:pt x="523" y="476"/>
                        <a:pt x="611" y="545"/>
                      </a:cubicBezTo>
                      <a:cubicBezTo>
                        <a:pt x="584" y="553"/>
                        <a:pt x="558" y="560"/>
                        <a:pt x="531" y="571"/>
                      </a:cubicBezTo>
                      <a:moveTo>
                        <a:pt x="1002" y="992"/>
                      </a:moveTo>
                      <a:cubicBezTo>
                        <a:pt x="677" y="1084"/>
                        <a:pt x="325" y="934"/>
                        <a:pt x="34" y="799"/>
                      </a:cubicBezTo>
                      <a:cubicBezTo>
                        <a:pt x="304" y="658"/>
                        <a:pt x="613" y="558"/>
                        <a:pt x="907" y="486"/>
                      </a:cubicBezTo>
                      <a:cubicBezTo>
                        <a:pt x="973" y="471"/>
                        <a:pt x="1037" y="457"/>
                        <a:pt x="1103" y="441"/>
                      </a:cubicBezTo>
                      <a:cubicBezTo>
                        <a:pt x="1121" y="605"/>
                        <a:pt x="1134" y="772"/>
                        <a:pt x="1148" y="936"/>
                      </a:cubicBezTo>
                      <a:cubicBezTo>
                        <a:pt x="1100" y="957"/>
                        <a:pt x="1052" y="976"/>
                        <a:pt x="1002" y="992"/>
                      </a:cubicBezTo>
                      <a:moveTo>
                        <a:pt x="1394" y="759"/>
                      </a:moveTo>
                      <a:cubicBezTo>
                        <a:pt x="1394" y="627"/>
                        <a:pt x="1391" y="497"/>
                        <a:pt x="1386" y="365"/>
                      </a:cubicBezTo>
                      <a:cubicBezTo>
                        <a:pt x="1415" y="354"/>
                        <a:pt x="1447" y="346"/>
                        <a:pt x="1476" y="336"/>
                      </a:cubicBezTo>
                      <a:cubicBezTo>
                        <a:pt x="1484" y="439"/>
                        <a:pt x="1486" y="542"/>
                        <a:pt x="1486" y="645"/>
                      </a:cubicBezTo>
                      <a:cubicBezTo>
                        <a:pt x="1486" y="648"/>
                        <a:pt x="1486" y="648"/>
                        <a:pt x="1486" y="648"/>
                      </a:cubicBezTo>
                      <a:cubicBezTo>
                        <a:pt x="1457" y="690"/>
                        <a:pt x="1428" y="725"/>
                        <a:pt x="1394" y="75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" name="Google Shape;32;p2"/>
                <p:cNvSpPr/>
                <p:nvPr/>
              </p:nvSpPr>
              <p:spPr>
                <a:xfrm>
                  <a:off x="6669155" y="902882"/>
                  <a:ext cx="102210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260" extrusionOk="0">
                      <a:moveTo>
                        <a:pt x="253" y="35"/>
                      </a:moveTo>
                      <a:cubicBezTo>
                        <a:pt x="277" y="51"/>
                        <a:pt x="280" y="93"/>
                        <a:pt x="269" y="117"/>
                      </a:cubicBezTo>
                      <a:cubicBezTo>
                        <a:pt x="264" y="130"/>
                        <a:pt x="253" y="143"/>
                        <a:pt x="243" y="154"/>
                      </a:cubicBezTo>
                      <a:cubicBezTo>
                        <a:pt x="222" y="178"/>
                        <a:pt x="198" y="204"/>
                        <a:pt x="169" y="215"/>
                      </a:cubicBezTo>
                      <a:cubicBezTo>
                        <a:pt x="126" y="231"/>
                        <a:pt x="84" y="223"/>
                        <a:pt x="55" y="186"/>
                      </a:cubicBezTo>
                      <a:cubicBezTo>
                        <a:pt x="37" y="159"/>
                        <a:pt x="14" y="64"/>
                        <a:pt x="74" y="67"/>
                      </a:cubicBezTo>
                      <a:cubicBezTo>
                        <a:pt x="97" y="67"/>
                        <a:pt x="95" y="29"/>
                        <a:pt x="74" y="29"/>
                      </a:cubicBezTo>
                      <a:cubicBezTo>
                        <a:pt x="19" y="29"/>
                        <a:pt x="-5" y="88"/>
                        <a:pt x="1" y="135"/>
                      </a:cubicBezTo>
                      <a:cubicBezTo>
                        <a:pt x="6" y="201"/>
                        <a:pt x="58" y="257"/>
                        <a:pt x="126" y="260"/>
                      </a:cubicBezTo>
                      <a:cubicBezTo>
                        <a:pt x="235" y="262"/>
                        <a:pt x="388" y="85"/>
                        <a:pt x="269" y="3"/>
                      </a:cubicBezTo>
                      <a:cubicBezTo>
                        <a:pt x="251" y="-10"/>
                        <a:pt x="235" y="22"/>
                        <a:pt x="253" y="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" name="Google Shape;33;p2"/>
                <p:cNvSpPr/>
                <p:nvPr/>
              </p:nvSpPr>
              <p:spPr>
                <a:xfrm>
                  <a:off x="6705729" y="905495"/>
                  <a:ext cx="40166" cy="4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31" extrusionOk="0">
                      <a:moveTo>
                        <a:pt x="9" y="32"/>
                      </a:moveTo>
                      <a:cubicBezTo>
                        <a:pt x="-33" y="93"/>
                        <a:pt x="81" y="170"/>
                        <a:pt x="118" y="109"/>
                      </a:cubicBezTo>
                      <a:cubicBezTo>
                        <a:pt x="141" y="69"/>
                        <a:pt x="73" y="-58"/>
                        <a:pt x="9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950" rIns="81625" bIns="1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" name="Google Shape;34;p2"/>
                <p:cNvSpPr/>
                <p:nvPr/>
              </p:nvSpPr>
              <p:spPr>
                <a:xfrm>
                  <a:off x="6484000" y="1226157"/>
                  <a:ext cx="84576" cy="105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323" extrusionOk="0">
                      <a:moveTo>
                        <a:pt x="118" y="37"/>
                      </a:moveTo>
                      <a:cubicBezTo>
                        <a:pt x="144" y="26"/>
                        <a:pt x="181" y="45"/>
                        <a:pt x="195" y="69"/>
                      </a:cubicBezTo>
                      <a:cubicBezTo>
                        <a:pt x="202" y="82"/>
                        <a:pt x="208" y="98"/>
                        <a:pt x="210" y="111"/>
                      </a:cubicBezTo>
                      <a:cubicBezTo>
                        <a:pt x="218" y="140"/>
                        <a:pt x="226" y="177"/>
                        <a:pt x="221" y="206"/>
                      </a:cubicBezTo>
                      <a:cubicBezTo>
                        <a:pt x="213" y="250"/>
                        <a:pt x="181" y="282"/>
                        <a:pt x="134" y="284"/>
                      </a:cubicBezTo>
                      <a:cubicBezTo>
                        <a:pt x="102" y="287"/>
                        <a:pt x="9" y="253"/>
                        <a:pt x="44" y="203"/>
                      </a:cubicBezTo>
                      <a:cubicBezTo>
                        <a:pt x="57" y="185"/>
                        <a:pt x="25" y="166"/>
                        <a:pt x="12" y="185"/>
                      </a:cubicBezTo>
                      <a:cubicBezTo>
                        <a:pt x="-20" y="229"/>
                        <a:pt x="17" y="282"/>
                        <a:pt x="60" y="306"/>
                      </a:cubicBezTo>
                      <a:cubicBezTo>
                        <a:pt x="118" y="337"/>
                        <a:pt x="195" y="324"/>
                        <a:pt x="234" y="269"/>
                      </a:cubicBezTo>
                      <a:cubicBezTo>
                        <a:pt x="298" y="182"/>
                        <a:pt x="234" y="-45"/>
                        <a:pt x="99" y="8"/>
                      </a:cubicBezTo>
                      <a:cubicBezTo>
                        <a:pt x="78" y="16"/>
                        <a:pt x="94" y="47"/>
                        <a:pt x="118" y="3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" name="Google Shape;35;p2"/>
                <p:cNvSpPr/>
                <p:nvPr/>
              </p:nvSpPr>
              <p:spPr>
                <a:xfrm>
                  <a:off x="6497389" y="1249341"/>
                  <a:ext cx="44737" cy="36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11" extrusionOk="0">
                      <a:moveTo>
                        <a:pt x="8" y="80"/>
                      </a:moveTo>
                      <a:cubicBezTo>
                        <a:pt x="34" y="148"/>
                        <a:pt x="164" y="95"/>
                        <a:pt x="132" y="29"/>
                      </a:cubicBezTo>
                      <a:cubicBezTo>
                        <a:pt x="111" y="-10"/>
                        <a:pt x="-34" y="-21"/>
                        <a:pt x="8" y="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" name="Google Shape;36;p2"/>
                <p:cNvSpPr/>
                <p:nvPr/>
              </p:nvSpPr>
              <p:spPr>
                <a:xfrm>
                  <a:off x="6483674" y="960027"/>
                  <a:ext cx="91107" cy="101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312" extrusionOk="0">
                      <a:moveTo>
                        <a:pt x="95" y="272"/>
                      </a:moveTo>
                      <a:cubicBezTo>
                        <a:pt x="66" y="272"/>
                        <a:pt x="42" y="241"/>
                        <a:pt x="37" y="214"/>
                      </a:cubicBezTo>
                      <a:cubicBezTo>
                        <a:pt x="34" y="198"/>
                        <a:pt x="37" y="183"/>
                        <a:pt x="37" y="169"/>
                      </a:cubicBezTo>
                      <a:cubicBezTo>
                        <a:pt x="42" y="140"/>
                        <a:pt x="47" y="103"/>
                        <a:pt x="66" y="79"/>
                      </a:cubicBezTo>
                      <a:cubicBezTo>
                        <a:pt x="92" y="42"/>
                        <a:pt x="132" y="26"/>
                        <a:pt x="177" y="42"/>
                      </a:cubicBezTo>
                      <a:cubicBezTo>
                        <a:pt x="206" y="53"/>
                        <a:pt x="278" y="122"/>
                        <a:pt x="227" y="153"/>
                      </a:cubicBezTo>
                      <a:cubicBezTo>
                        <a:pt x="206" y="167"/>
                        <a:pt x="227" y="196"/>
                        <a:pt x="248" y="183"/>
                      </a:cubicBezTo>
                      <a:cubicBezTo>
                        <a:pt x="296" y="153"/>
                        <a:pt x="283" y="90"/>
                        <a:pt x="254" y="53"/>
                      </a:cubicBezTo>
                      <a:cubicBezTo>
                        <a:pt x="211" y="0"/>
                        <a:pt x="137" y="-16"/>
                        <a:pt x="79" y="18"/>
                      </a:cubicBezTo>
                      <a:cubicBezTo>
                        <a:pt x="-13" y="74"/>
                        <a:pt x="-45" y="309"/>
                        <a:pt x="100" y="312"/>
                      </a:cubicBezTo>
                      <a:cubicBezTo>
                        <a:pt x="121" y="309"/>
                        <a:pt x="119" y="272"/>
                        <a:pt x="95" y="2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" name="Google Shape;37;p2"/>
                <p:cNvSpPr/>
                <p:nvPr/>
              </p:nvSpPr>
              <p:spPr>
                <a:xfrm>
                  <a:off x="6506532" y="1005416"/>
                  <a:ext cx="43431" cy="3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14" extrusionOk="0">
                      <a:moveTo>
                        <a:pt x="133" y="57"/>
                      </a:moveTo>
                      <a:cubicBezTo>
                        <a:pt x="136" y="-15"/>
                        <a:pt x="-4" y="-20"/>
                        <a:pt x="1" y="54"/>
                      </a:cubicBezTo>
                      <a:cubicBezTo>
                        <a:pt x="1" y="96"/>
                        <a:pt x="131" y="165"/>
                        <a:pt x="133" y="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8" name="Google Shape;38;p2"/>
            <p:cNvGrpSpPr/>
            <p:nvPr/>
          </p:nvGrpSpPr>
          <p:grpSpPr>
            <a:xfrm rot="10800000" flipH="1">
              <a:off x="2743174" y="3985910"/>
              <a:ext cx="1927523" cy="1896230"/>
              <a:chOff x="649892" y="3314382"/>
              <a:chExt cx="1874293" cy="1874301"/>
            </a:xfrm>
          </p:grpSpPr>
          <p:sp>
            <p:nvSpPr>
              <p:cNvPr id="39" name="Google Shape;39;p2"/>
              <p:cNvSpPr/>
              <p:nvPr/>
            </p:nvSpPr>
            <p:spPr>
              <a:xfrm rot="2700020" flipH="1">
                <a:off x="1135660" y="3377583"/>
                <a:ext cx="902757" cy="174790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5650" extrusionOk="0">
                    <a:moveTo>
                      <a:pt x="2912" y="4156"/>
                    </a:moveTo>
                    <a:cubicBezTo>
                      <a:pt x="2878" y="3828"/>
                      <a:pt x="2518" y="3553"/>
                      <a:pt x="2246" y="3419"/>
                    </a:cubicBezTo>
                    <a:cubicBezTo>
                      <a:pt x="2170" y="3247"/>
                      <a:pt x="2078" y="3086"/>
                      <a:pt x="1991" y="2920"/>
                    </a:cubicBezTo>
                    <a:cubicBezTo>
                      <a:pt x="1819" y="2592"/>
                      <a:pt x="1744" y="2185"/>
                      <a:pt x="1822" y="1820"/>
                    </a:cubicBezTo>
                    <a:cubicBezTo>
                      <a:pt x="1822" y="1820"/>
                      <a:pt x="1822" y="1819"/>
                      <a:pt x="1822" y="1818"/>
                    </a:cubicBezTo>
                    <a:cubicBezTo>
                      <a:pt x="1888" y="1517"/>
                      <a:pt x="1981" y="1222"/>
                      <a:pt x="2109" y="943"/>
                    </a:cubicBezTo>
                    <a:cubicBezTo>
                      <a:pt x="2274" y="583"/>
                      <a:pt x="2506" y="232"/>
                      <a:pt x="2848" y="19"/>
                    </a:cubicBezTo>
                    <a:cubicBezTo>
                      <a:pt x="2858" y="12"/>
                      <a:pt x="2848" y="-5"/>
                      <a:pt x="2837" y="2"/>
                    </a:cubicBezTo>
                    <a:cubicBezTo>
                      <a:pt x="2212" y="392"/>
                      <a:pt x="1931" y="1199"/>
                      <a:pt x="1788" y="1884"/>
                    </a:cubicBezTo>
                    <a:cubicBezTo>
                      <a:pt x="1754" y="2050"/>
                      <a:pt x="1731" y="2217"/>
                      <a:pt x="1710" y="2385"/>
                    </a:cubicBezTo>
                    <a:cubicBezTo>
                      <a:pt x="1707" y="2386"/>
                      <a:pt x="1705" y="2388"/>
                      <a:pt x="1704" y="2391"/>
                    </a:cubicBezTo>
                    <a:cubicBezTo>
                      <a:pt x="1602" y="2670"/>
                      <a:pt x="1445" y="2942"/>
                      <a:pt x="1248" y="3187"/>
                    </a:cubicBezTo>
                    <a:cubicBezTo>
                      <a:pt x="980" y="3105"/>
                      <a:pt x="686" y="3075"/>
                      <a:pt x="445" y="3243"/>
                    </a:cubicBezTo>
                    <a:cubicBezTo>
                      <a:pt x="169" y="3437"/>
                      <a:pt x="83" y="3760"/>
                      <a:pt x="0" y="4070"/>
                    </a:cubicBezTo>
                    <a:lnTo>
                      <a:pt x="0" y="4075"/>
                    </a:lnTo>
                    <a:cubicBezTo>
                      <a:pt x="1" y="4078"/>
                      <a:pt x="3" y="4081"/>
                      <a:pt x="7" y="4081"/>
                    </a:cubicBezTo>
                    <a:lnTo>
                      <a:pt x="8" y="4081"/>
                    </a:lnTo>
                    <a:lnTo>
                      <a:pt x="9" y="4081"/>
                    </a:lnTo>
                    <a:cubicBezTo>
                      <a:pt x="344" y="4132"/>
                      <a:pt x="775" y="4205"/>
                      <a:pt x="1063" y="3975"/>
                    </a:cubicBezTo>
                    <a:cubicBezTo>
                      <a:pt x="1288" y="3795"/>
                      <a:pt x="1359" y="3467"/>
                      <a:pt x="1263" y="3199"/>
                    </a:cubicBezTo>
                    <a:cubicBezTo>
                      <a:pt x="1449" y="2969"/>
                      <a:pt x="1598" y="2714"/>
                      <a:pt x="1701" y="2451"/>
                    </a:cubicBezTo>
                    <a:cubicBezTo>
                      <a:pt x="1694" y="2512"/>
                      <a:pt x="1686" y="2572"/>
                      <a:pt x="1678" y="2633"/>
                    </a:cubicBezTo>
                    <a:cubicBezTo>
                      <a:pt x="1648" y="2866"/>
                      <a:pt x="1604" y="3099"/>
                      <a:pt x="1587" y="3335"/>
                    </a:cubicBezTo>
                    <a:cubicBezTo>
                      <a:pt x="1574" y="3530"/>
                      <a:pt x="1618" y="3728"/>
                      <a:pt x="1594" y="3921"/>
                    </a:cubicBezTo>
                    <a:cubicBezTo>
                      <a:pt x="1581" y="4023"/>
                      <a:pt x="1551" y="4121"/>
                      <a:pt x="1513" y="4217"/>
                    </a:cubicBezTo>
                    <a:cubicBezTo>
                      <a:pt x="1222" y="4282"/>
                      <a:pt x="876" y="4411"/>
                      <a:pt x="690" y="4656"/>
                    </a:cubicBezTo>
                    <a:cubicBezTo>
                      <a:pt x="485" y="4926"/>
                      <a:pt x="479" y="5315"/>
                      <a:pt x="457" y="5639"/>
                    </a:cubicBezTo>
                    <a:cubicBezTo>
                      <a:pt x="457" y="5640"/>
                      <a:pt x="457" y="5641"/>
                      <a:pt x="457" y="5642"/>
                    </a:cubicBezTo>
                    <a:cubicBezTo>
                      <a:pt x="457" y="5647"/>
                      <a:pt x="460" y="5650"/>
                      <a:pt x="464" y="5650"/>
                    </a:cubicBezTo>
                    <a:cubicBezTo>
                      <a:pt x="465" y="5650"/>
                      <a:pt x="465" y="5650"/>
                      <a:pt x="466" y="5650"/>
                    </a:cubicBezTo>
                    <a:lnTo>
                      <a:pt x="467" y="5650"/>
                    </a:lnTo>
                    <a:cubicBezTo>
                      <a:pt x="468" y="5650"/>
                      <a:pt x="468" y="5650"/>
                      <a:pt x="469" y="5650"/>
                    </a:cubicBezTo>
                    <a:cubicBezTo>
                      <a:pt x="866" y="5555"/>
                      <a:pt x="1306" y="5540"/>
                      <a:pt x="1572" y="5184"/>
                    </a:cubicBezTo>
                    <a:cubicBezTo>
                      <a:pt x="1786" y="4897"/>
                      <a:pt x="1712" y="4508"/>
                      <a:pt x="1544" y="4217"/>
                    </a:cubicBezTo>
                    <a:cubicBezTo>
                      <a:pt x="1542" y="4215"/>
                      <a:pt x="1541" y="4214"/>
                      <a:pt x="1539" y="4213"/>
                    </a:cubicBezTo>
                    <a:cubicBezTo>
                      <a:pt x="1593" y="4077"/>
                      <a:pt x="1627" y="3935"/>
                      <a:pt x="1619" y="3793"/>
                    </a:cubicBezTo>
                    <a:cubicBezTo>
                      <a:pt x="1606" y="3542"/>
                      <a:pt x="1603" y="3308"/>
                      <a:pt x="1637" y="3057"/>
                    </a:cubicBezTo>
                    <a:cubicBezTo>
                      <a:pt x="1671" y="2807"/>
                      <a:pt x="1704" y="2555"/>
                      <a:pt x="1737" y="2304"/>
                    </a:cubicBezTo>
                    <a:cubicBezTo>
                      <a:pt x="1748" y="2226"/>
                      <a:pt x="1760" y="2148"/>
                      <a:pt x="1773" y="2070"/>
                    </a:cubicBezTo>
                    <a:cubicBezTo>
                      <a:pt x="1766" y="2300"/>
                      <a:pt x="1812" y="2534"/>
                      <a:pt x="1892" y="2747"/>
                    </a:cubicBezTo>
                    <a:cubicBezTo>
                      <a:pt x="1969" y="2950"/>
                      <a:pt x="2093" y="3133"/>
                      <a:pt x="2185" y="3330"/>
                    </a:cubicBezTo>
                    <a:cubicBezTo>
                      <a:pt x="2199" y="3362"/>
                      <a:pt x="2213" y="3393"/>
                      <a:pt x="2227" y="3425"/>
                    </a:cubicBezTo>
                    <a:cubicBezTo>
                      <a:pt x="2033" y="3649"/>
                      <a:pt x="1904" y="3976"/>
                      <a:pt x="1969" y="4273"/>
                    </a:cubicBezTo>
                    <a:cubicBezTo>
                      <a:pt x="2051" y="4641"/>
                      <a:pt x="2303" y="4992"/>
                      <a:pt x="2537" y="5280"/>
                    </a:cubicBezTo>
                    <a:cubicBezTo>
                      <a:pt x="2542" y="5287"/>
                      <a:pt x="2550" y="5283"/>
                      <a:pt x="2552" y="5276"/>
                    </a:cubicBezTo>
                    <a:cubicBezTo>
                      <a:pt x="2553" y="5276"/>
                      <a:pt x="2555" y="5274"/>
                      <a:pt x="2556" y="5272"/>
                    </a:cubicBezTo>
                    <a:cubicBezTo>
                      <a:pt x="2644" y="5098"/>
                      <a:pt x="2751" y="4940"/>
                      <a:pt x="2822" y="4757"/>
                    </a:cubicBezTo>
                    <a:cubicBezTo>
                      <a:pt x="2893" y="4574"/>
                      <a:pt x="2933" y="4353"/>
                      <a:pt x="2912" y="4156"/>
                    </a:cubicBezTo>
                    <a:moveTo>
                      <a:pt x="456" y="3260"/>
                    </a:moveTo>
                    <a:cubicBezTo>
                      <a:pt x="689" y="3097"/>
                      <a:pt x="974" y="3125"/>
                      <a:pt x="1235" y="3203"/>
                    </a:cubicBezTo>
                    <a:cubicBezTo>
                      <a:pt x="913" y="3597"/>
                      <a:pt x="488" y="3914"/>
                      <a:pt x="24" y="4057"/>
                    </a:cubicBezTo>
                    <a:cubicBezTo>
                      <a:pt x="103" y="3759"/>
                      <a:pt x="189" y="3447"/>
                      <a:pt x="456" y="3260"/>
                    </a:cubicBezTo>
                    <a:moveTo>
                      <a:pt x="990" y="4003"/>
                    </a:moveTo>
                    <a:cubicBezTo>
                      <a:pt x="720" y="4169"/>
                      <a:pt x="354" y="4115"/>
                      <a:pt x="53" y="4069"/>
                    </a:cubicBezTo>
                    <a:cubicBezTo>
                      <a:pt x="511" y="3921"/>
                      <a:pt x="930" y="3607"/>
                      <a:pt x="1248" y="3218"/>
                    </a:cubicBezTo>
                    <a:cubicBezTo>
                      <a:pt x="1343" y="3501"/>
                      <a:pt x="1251" y="3843"/>
                      <a:pt x="990" y="4003"/>
                    </a:cubicBezTo>
                    <a:moveTo>
                      <a:pt x="706" y="4670"/>
                    </a:moveTo>
                    <a:cubicBezTo>
                      <a:pt x="886" y="4431"/>
                      <a:pt x="1218" y="4305"/>
                      <a:pt x="1504" y="4240"/>
                    </a:cubicBezTo>
                    <a:cubicBezTo>
                      <a:pt x="1484" y="4287"/>
                      <a:pt x="1463" y="4334"/>
                      <a:pt x="1441" y="4379"/>
                    </a:cubicBezTo>
                    <a:cubicBezTo>
                      <a:pt x="1208" y="4848"/>
                      <a:pt x="848" y="5251"/>
                      <a:pt x="478" y="5616"/>
                    </a:cubicBezTo>
                    <a:cubicBezTo>
                      <a:pt x="499" y="5302"/>
                      <a:pt x="510" y="4931"/>
                      <a:pt x="706" y="4671"/>
                    </a:cubicBezTo>
                    <a:lnTo>
                      <a:pt x="706" y="4670"/>
                    </a:lnTo>
                    <a:moveTo>
                      <a:pt x="1479" y="5261"/>
                    </a:moveTo>
                    <a:cubicBezTo>
                      <a:pt x="1212" y="5524"/>
                      <a:pt x="845" y="5545"/>
                      <a:pt x="498" y="5624"/>
                    </a:cubicBezTo>
                    <a:cubicBezTo>
                      <a:pt x="817" y="5309"/>
                      <a:pt x="1119" y="4970"/>
                      <a:pt x="1350" y="4585"/>
                    </a:cubicBezTo>
                    <a:cubicBezTo>
                      <a:pt x="1415" y="4477"/>
                      <a:pt x="1480" y="4359"/>
                      <a:pt x="1531" y="4235"/>
                    </a:cubicBezTo>
                    <a:cubicBezTo>
                      <a:pt x="1715" y="4558"/>
                      <a:pt x="1765" y="4980"/>
                      <a:pt x="1479" y="5261"/>
                    </a:cubicBezTo>
                    <a:moveTo>
                      <a:pt x="2539" y="5252"/>
                    </a:moveTo>
                    <a:cubicBezTo>
                      <a:pt x="2326" y="4987"/>
                      <a:pt x="2116" y="4681"/>
                      <a:pt x="2013" y="4356"/>
                    </a:cubicBezTo>
                    <a:cubicBezTo>
                      <a:pt x="1913" y="4040"/>
                      <a:pt x="2026" y="3693"/>
                      <a:pt x="2237" y="3446"/>
                    </a:cubicBezTo>
                    <a:cubicBezTo>
                      <a:pt x="2480" y="4012"/>
                      <a:pt x="2615" y="4637"/>
                      <a:pt x="2539" y="5252"/>
                    </a:cubicBezTo>
                    <a:moveTo>
                      <a:pt x="2767" y="4837"/>
                    </a:moveTo>
                    <a:cubicBezTo>
                      <a:pt x="2709" y="4970"/>
                      <a:pt x="2631" y="5090"/>
                      <a:pt x="2562" y="5217"/>
                    </a:cubicBezTo>
                    <a:cubicBezTo>
                      <a:pt x="2628" y="4617"/>
                      <a:pt x="2497" y="4012"/>
                      <a:pt x="2264" y="3459"/>
                    </a:cubicBezTo>
                    <a:cubicBezTo>
                      <a:pt x="2262" y="3455"/>
                      <a:pt x="2260" y="3451"/>
                      <a:pt x="2258" y="3447"/>
                    </a:cubicBezTo>
                    <a:cubicBezTo>
                      <a:pt x="2547" y="3596"/>
                      <a:pt x="2899" y="3884"/>
                      <a:pt x="2895" y="4234"/>
                    </a:cubicBezTo>
                    <a:cubicBezTo>
                      <a:pt x="2892" y="4447"/>
                      <a:pt x="2853" y="4642"/>
                      <a:pt x="2767" y="48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0" name="Google Shape;40;p2"/>
              <p:cNvGrpSpPr/>
              <p:nvPr/>
            </p:nvGrpSpPr>
            <p:grpSpPr>
              <a:xfrm>
                <a:off x="697708" y="3539880"/>
                <a:ext cx="1484995" cy="1460507"/>
                <a:chOff x="5892616" y="528015"/>
                <a:chExt cx="1567442" cy="1541595"/>
              </a:xfrm>
            </p:grpSpPr>
            <p:sp>
              <p:nvSpPr>
                <p:cNvPr id="41" name="Google Shape;41;p2"/>
                <p:cNvSpPr/>
                <p:nvPr/>
              </p:nvSpPr>
              <p:spPr>
                <a:xfrm>
                  <a:off x="6312887" y="1433183"/>
                  <a:ext cx="323611" cy="636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1949" extrusionOk="0">
                      <a:moveTo>
                        <a:pt x="7" y="941"/>
                      </a:moveTo>
                      <a:cubicBezTo>
                        <a:pt x="-62" y="318"/>
                        <a:pt x="404" y="3"/>
                        <a:pt x="408" y="0"/>
                      </a:cubicBezTo>
                      <a:cubicBezTo>
                        <a:pt x="961" y="259"/>
                        <a:pt x="1041" y="719"/>
                        <a:pt x="969" y="1134"/>
                      </a:cubicBezTo>
                      <a:cubicBezTo>
                        <a:pt x="899" y="1542"/>
                        <a:pt x="655" y="1935"/>
                        <a:pt x="646" y="1949"/>
                      </a:cubicBezTo>
                      <a:cubicBezTo>
                        <a:pt x="639" y="1944"/>
                        <a:pt x="75" y="1561"/>
                        <a:pt x="7" y="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 </a:t>
                  </a: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" name="Google Shape;42;p2"/>
                <p:cNvSpPr/>
                <p:nvPr/>
              </p:nvSpPr>
              <p:spPr>
                <a:xfrm>
                  <a:off x="6106181" y="623364"/>
                  <a:ext cx="563952" cy="343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1053" extrusionOk="0">
                      <a:moveTo>
                        <a:pt x="0" y="838"/>
                      </a:moveTo>
                      <a:cubicBezTo>
                        <a:pt x="0" y="838"/>
                        <a:pt x="373" y="1039"/>
                        <a:pt x="735" y="1052"/>
                      </a:cubicBezTo>
                      <a:cubicBezTo>
                        <a:pt x="1098" y="1068"/>
                        <a:pt x="1325" y="901"/>
                        <a:pt x="1468" y="764"/>
                      </a:cubicBezTo>
                      <a:cubicBezTo>
                        <a:pt x="1611" y="626"/>
                        <a:pt x="1727" y="266"/>
                        <a:pt x="1727" y="266"/>
                      </a:cubicBezTo>
                      <a:cubicBezTo>
                        <a:pt x="1727" y="266"/>
                        <a:pt x="1238" y="-101"/>
                        <a:pt x="796" y="28"/>
                      </a:cubicBezTo>
                      <a:cubicBezTo>
                        <a:pt x="357" y="161"/>
                        <a:pt x="18" y="655"/>
                        <a:pt x="0" y="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" name="Google Shape;43;p2"/>
                <p:cNvSpPr/>
                <p:nvPr/>
              </p:nvSpPr>
              <p:spPr>
                <a:xfrm>
                  <a:off x="5892616" y="1085745"/>
                  <a:ext cx="650488" cy="401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231" extrusionOk="0">
                      <a:moveTo>
                        <a:pt x="0" y="1127"/>
                      </a:moveTo>
                      <a:cubicBezTo>
                        <a:pt x="0" y="1127"/>
                        <a:pt x="164" y="591"/>
                        <a:pt x="643" y="295"/>
                      </a:cubicBezTo>
                      <a:cubicBezTo>
                        <a:pt x="1119" y="-4"/>
                        <a:pt x="1635" y="-44"/>
                        <a:pt x="1992" y="38"/>
                      </a:cubicBezTo>
                      <a:cubicBezTo>
                        <a:pt x="1992" y="38"/>
                        <a:pt x="1815" y="421"/>
                        <a:pt x="1543" y="767"/>
                      </a:cubicBezTo>
                      <a:cubicBezTo>
                        <a:pt x="1270" y="1114"/>
                        <a:pt x="963" y="1236"/>
                        <a:pt x="738" y="1230"/>
                      </a:cubicBezTo>
                      <a:cubicBezTo>
                        <a:pt x="513" y="1225"/>
                        <a:pt x="82" y="1119"/>
                        <a:pt x="0" y="11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" name="Google Shape;44;p2"/>
                <p:cNvSpPr/>
                <p:nvPr/>
              </p:nvSpPr>
              <p:spPr>
                <a:xfrm>
                  <a:off x="6312887" y="1433183"/>
                  <a:ext cx="322958" cy="421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91" extrusionOk="0">
                      <a:moveTo>
                        <a:pt x="409" y="0"/>
                      </a:moveTo>
                      <a:cubicBezTo>
                        <a:pt x="409" y="0"/>
                        <a:pt x="-33" y="296"/>
                        <a:pt x="2" y="883"/>
                      </a:cubicBezTo>
                      <a:cubicBezTo>
                        <a:pt x="33" y="859"/>
                        <a:pt x="76" y="770"/>
                        <a:pt x="118" y="648"/>
                      </a:cubicBezTo>
                      <a:cubicBezTo>
                        <a:pt x="211" y="373"/>
                        <a:pt x="330" y="391"/>
                        <a:pt x="330" y="521"/>
                      </a:cubicBezTo>
                      <a:cubicBezTo>
                        <a:pt x="330" y="653"/>
                        <a:pt x="385" y="725"/>
                        <a:pt x="422" y="701"/>
                      </a:cubicBezTo>
                      <a:cubicBezTo>
                        <a:pt x="459" y="677"/>
                        <a:pt x="393" y="468"/>
                        <a:pt x="454" y="410"/>
                      </a:cubicBezTo>
                      <a:cubicBezTo>
                        <a:pt x="515" y="349"/>
                        <a:pt x="599" y="357"/>
                        <a:pt x="679" y="455"/>
                      </a:cubicBezTo>
                      <a:cubicBezTo>
                        <a:pt x="758" y="553"/>
                        <a:pt x="716" y="703"/>
                        <a:pt x="748" y="852"/>
                      </a:cubicBezTo>
                      <a:cubicBezTo>
                        <a:pt x="779" y="997"/>
                        <a:pt x="872" y="936"/>
                        <a:pt x="869" y="809"/>
                      </a:cubicBezTo>
                      <a:cubicBezTo>
                        <a:pt x="867" y="682"/>
                        <a:pt x="750" y="540"/>
                        <a:pt x="766" y="471"/>
                      </a:cubicBezTo>
                      <a:cubicBezTo>
                        <a:pt x="782" y="403"/>
                        <a:pt x="972" y="730"/>
                        <a:pt x="917" y="1047"/>
                      </a:cubicBezTo>
                      <a:cubicBezTo>
                        <a:pt x="896" y="1172"/>
                        <a:pt x="909" y="1246"/>
                        <a:pt x="933" y="1291"/>
                      </a:cubicBezTo>
                      <a:cubicBezTo>
                        <a:pt x="946" y="1240"/>
                        <a:pt x="957" y="1190"/>
                        <a:pt x="967" y="1137"/>
                      </a:cubicBezTo>
                      <a:cubicBezTo>
                        <a:pt x="1039" y="722"/>
                        <a:pt x="962" y="256"/>
                        <a:pt x="4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" name="Google Shape;45;p2"/>
                <p:cNvSpPr/>
                <p:nvPr/>
              </p:nvSpPr>
              <p:spPr>
                <a:xfrm>
                  <a:off x="6574455" y="1214075"/>
                  <a:ext cx="266791" cy="499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530" extrusionOk="0">
                      <a:moveTo>
                        <a:pt x="216" y="0"/>
                      </a:move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158" y="1200"/>
                        <a:pt x="536" y="1459"/>
                        <a:pt x="734" y="1530"/>
                      </a:cubicBezTo>
                      <a:cubicBezTo>
                        <a:pt x="734" y="1530"/>
                        <a:pt x="885" y="1054"/>
                        <a:pt x="779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" name="Google Shape;46;p2"/>
                <p:cNvSpPr/>
                <p:nvPr/>
              </p:nvSpPr>
              <p:spPr>
                <a:xfrm>
                  <a:off x="6574455" y="1214075"/>
                  <a:ext cx="262873" cy="27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842" extrusionOk="0">
                      <a:moveTo>
                        <a:pt x="805" y="835"/>
                      </a:moveTo>
                      <a:cubicBezTo>
                        <a:pt x="800" y="790"/>
                        <a:pt x="790" y="742"/>
                        <a:pt x="776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39" y="769"/>
                        <a:pt x="47" y="792"/>
                        <a:pt x="55" y="816"/>
                      </a:cubicBezTo>
                      <a:cubicBezTo>
                        <a:pt x="92" y="848"/>
                        <a:pt x="121" y="710"/>
                        <a:pt x="129" y="631"/>
                      </a:cubicBezTo>
                      <a:cubicBezTo>
                        <a:pt x="140" y="512"/>
                        <a:pt x="219" y="509"/>
                        <a:pt x="272" y="570"/>
                      </a:cubicBezTo>
                      <a:cubicBezTo>
                        <a:pt x="321" y="634"/>
                        <a:pt x="424" y="565"/>
                        <a:pt x="390" y="446"/>
                      </a:cubicBezTo>
                      <a:cubicBezTo>
                        <a:pt x="356" y="329"/>
                        <a:pt x="438" y="288"/>
                        <a:pt x="504" y="343"/>
                      </a:cubicBezTo>
                      <a:cubicBezTo>
                        <a:pt x="570" y="399"/>
                        <a:pt x="660" y="565"/>
                        <a:pt x="678" y="708"/>
                      </a:cubicBezTo>
                      <a:cubicBezTo>
                        <a:pt x="686" y="821"/>
                        <a:pt x="766" y="859"/>
                        <a:pt x="805" y="8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" name="Google Shape;47;p2"/>
                <p:cNvSpPr/>
                <p:nvPr/>
              </p:nvSpPr>
              <p:spPr>
                <a:xfrm>
                  <a:off x="6746547" y="840840"/>
                  <a:ext cx="282792" cy="61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" h="1898" extrusionOk="0">
                      <a:moveTo>
                        <a:pt x="411" y="0"/>
                      </a:moveTo>
                      <a:cubicBezTo>
                        <a:pt x="411" y="0"/>
                        <a:pt x="741" y="267"/>
                        <a:pt x="831" y="651"/>
                      </a:cubicBezTo>
                      <a:cubicBezTo>
                        <a:pt x="921" y="1034"/>
                        <a:pt x="821" y="1394"/>
                        <a:pt x="725" y="1573"/>
                      </a:cubicBezTo>
                      <a:cubicBezTo>
                        <a:pt x="630" y="1755"/>
                        <a:pt x="493" y="1898"/>
                        <a:pt x="493" y="1898"/>
                      </a:cubicBezTo>
                      <a:cubicBezTo>
                        <a:pt x="493" y="1898"/>
                        <a:pt x="106" y="1562"/>
                        <a:pt x="19" y="1185"/>
                      </a:cubicBezTo>
                      <a:cubicBezTo>
                        <a:pt x="-68" y="812"/>
                        <a:pt x="146" y="185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" name="Google Shape;48;p2"/>
                <p:cNvSpPr/>
                <p:nvPr/>
              </p:nvSpPr>
              <p:spPr>
                <a:xfrm>
                  <a:off x="6745894" y="840840"/>
                  <a:ext cx="283445" cy="37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1154" extrusionOk="0">
                      <a:moveTo>
                        <a:pt x="413" y="0"/>
                      </a:moveTo>
                      <a:cubicBezTo>
                        <a:pt x="190" y="153"/>
                        <a:pt x="8" y="614"/>
                        <a:pt x="0" y="981"/>
                      </a:cubicBezTo>
                      <a:cubicBezTo>
                        <a:pt x="37" y="984"/>
                        <a:pt x="100" y="841"/>
                        <a:pt x="127" y="780"/>
                      </a:cubicBezTo>
                      <a:cubicBezTo>
                        <a:pt x="167" y="685"/>
                        <a:pt x="257" y="677"/>
                        <a:pt x="275" y="965"/>
                      </a:cubicBezTo>
                      <a:cubicBezTo>
                        <a:pt x="294" y="1254"/>
                        <a:pt x="442" y="1169"/>
                        <a:pt x="431" y="1000"/>
                      </a:cubicBezTo>
                      <a:cubicBezTo>
                        <a:pt x="421" y="831"/>
                        <a:pt x="373" y="584"/>
                        <a:pt x="476" y="637"/>
                      </a:cubicBezTo>
                      <a:cubicBezTo>
                        <a:pt x="579" y="689"/>
                        <a:pt x="540" y="965"/>
                        <a:pt x="624" y="1003"/>
                      </a:cubicBezTo>
                      <a:cubicBezTo>
                        <a:pt x="709" y="1042"/>
                        <a:pt x="685" y="794"/>
                        <a:pt x="635" y="653"/>
                      </a:cubicBezTo>
                      <a:cubicBezTo>
                        <a:pt x="585" y="513"/>
                        <a:pt x="762" y="598"/>
                        <a:pt x="815" y="807"/>
                      </a:cubicBezTo>
                      <a:cubicBezTo>
                        <a:pt x="831" y="870"/>
                        <a:pt x="852" y="915"/>
                        <a:pt x="868" y="936"/>
                      </a:cubicBezTo>
                      <a:cubicBezTo>
                        <a:pt x="865" y="846"/>
                        <a:pt x="854" y="751"/>
                        <a:pt x="833" y="653"/>
                      </a:cubicBezTo>
                      <a:cubicBezTo>
                        <a:pt x="743" y="267"/>
                        <a:pt x="413" y="0"/>
                        <a:pt x="4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" name="Google Shape;49;p2"/>
                <p:cNvSpPr/>
                <p:nvPr/>
              </p:nvSpPr>
              <p:spPr>
                <a:xfrm>
                  <a:off x="6082342" y="1085745"/>
                  <a:ext cx="460762" cy="22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680" extrusionOk="0">
                      <a:moveTo>
                        <a:pt x="1411" y="38"/>
                      </a:moveTo>
                      <a:cubicBezTo>
                        <a:pt x="1054" y="-44"/>
                        <a:pt x="538" y="-4"/>
                        <a:pt x="62" y="295"/>
                      </a:cubicBezTo>
                      <a:cubicBezTo>
                        <a:pt x="44" y="305"/>
                        <a:pt x="25" y="319"/>
                        <a:pt x="7" y="332"/>
                      </a:cubicBezTo>
                      <a:cubicBezTo>
                        <a:pt x="-41" y="419"/>
                        <a:pt x="178" y="380"/>
                        <a:pt x="327" y="329"/>
                      </a:cubicBezTo>
                      <a:cubicBezTo>
                        <a:pt x="538" y="255"/>
                        <a:pt x="647" y="154"/>
                        <a:pt x="726" y="194"/>
                      </a:cubicBezTo>
                      <a:cubicBezTo>
                        <a:pt x="805" y="233"/>
                        <a:pt x="559" y="319"/>
                        <a:pt x="589" y="409"/>
                      </a:cubicBezTo>
                      <a:cubicBezTo>
                        <a:pt x="618" y="501"/>
                        <a:pt x="805" y="401"/>
                        <a:pt x="866" y="435"/>
                      </a:cubicBezTo>
                      <a:cubicBezTo>
                        <a:pt x="927" y="469"/>
                        <a:pt x="853" y="589"/>
                        <a:pt x="948" y="649"/>
                      </a:cubicBezTo>
                      <a:cubicBezTo>
                        <a:pt x="980" y="670"/>
                        <a:pt x="1004" y="680"/>
                        <a:pt x="1028" y="680"/>
                      </a:cubicBezTo>
                      <a:cubicBezTo>
                        <a:pt x="1263" y="361"/>
                        <a:pt x="1411" y="38"/>
                        <a:pt x="1411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" name="Google Shape;50;p2"/>
                <p:cNvSpPr/>
                <p:nvPr/>
              </p:nvSpPr>
              <p:spPr>
                <a:xfrm>
                  <a:off x="6297866" y="623364"/>
                  <a:ext cx="372267" cy="335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28" extrusionOk="0">
                      <a:moveTo>
                        <a:pt x="1140" y="266"/>
                      </a:moveTo>
                      <a:cubicBezTo>
                        <a:pt x="1140" y="266"/>
                        <a:pt x="651" y="-101"/>
                        <a:pt x="209" y="28"/>
                      </a:cubicBezTo>
                      <a:cubicBezTo>
                        <a:pt x="135" y="49"/>
                        <a:pt x="66" y="81"/>
                        <a:pt x="0" y="121"/>
                      </a:cubicBezTo>
                      <a:cubicBezTo>
                        <a:pt x="3" y="166"/>
                        <a:pt x="172" y="176"/>
                        <a:pt x="325" y="137"/>
                      </a:cubicBezTo>
                      <a:cubicBezTo>
                        <a:pt x="577" y="73"/>
                        <a:pt x="503" y="219"/>
                        <a:pt x="368" y="277"/>
                      </a:cubicBezTo>
                      <a:cubicBezTo>
                        <a:pt x="233" y="338"/>
                        <a:pt x="336" y="392"/>
                        <a:pt x="479" y="340"/>
                      </a:cubicBezTo>
                      <a:cubicBezTo>
                        <a:pt x="622" y="287"/>
                        <a:pt x="706" y="436"/>
                        <a:pt x="585" y="555"/>
                      </a:cubicBezTo>
                      <a:cubicBezTo>
                        <a:pt x="463" y="674"/>
                        <a:pt x="311" y="610"/>
                        <a:pt x="235" y="687"/>
                      </a:cubicBezTo>
                      <a:cubicBezTo>
                        <a:pt x="158" y="764"/>
                        <a:pt x="381" y="821"/>
                        <a:pt x="487" y="782"/>
                      </a:cubicBezTo>
                      <a:cubicBezTo>
                        <a:pt x="593" y="742"/>
                        <a:pt x="590" y="856"/>
                        <a:pt x="444" y="909"/>
                      </a:cubicBezTo>
                      <a:cubicBezTo>
                        <a:pt x="360" y="941"/>
                        <a:pt x="368" y="997"/>
                        <a:pt x="415" y="1028"/>
                      </a:cubicBezTo>
                      <a:cubicBezTo>
                        <a:pt x="630" y="978"/>
                        <a:pt x="778" y="864"/>
                        <a:pt x="881" y="764"/>
                      </a:cubicBezTo>
                      <a:cubicBezTo>
                        <a:pt x="1021" y="626"/>
                        <a:pt x="1140" y="266"/>
                        <a:pt x="1140" y="2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" name="Google Shape;51;p2"/>
                <p:cNvSpPr/>
                <p:nvPr/>
              </p:nvSpPr>
              <p:spPr>
                <a:xfrm>
                  <a:off x="6441222" y="528015"/>
                  <a:ext cx="1018836" cy="92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2832" extrusionOk="0">
                      <a:moveTo>
                        <a:pt x="3110" y="21"/>
                      </a:moveTo>
                      <a:cubicBezTo>
                        <a:pt x="2711" y="43"/>
                        <a:pt x="2306" y="72"/>
                        <a:pt x="1928" y="207"/>
                      </a:cubicBezTo>
                      <a:cubicBezTo>
                        <a:pt x="1555" y="339"/>
                        <a:pt x="1227" y="580"/>
                        <a:pt x="951" y="860"/>
                      </a:cubicBezTo>
                      <a:cubicBezTo>
                        <a:pt x="434" y="1389"/>
                        <a:pt x="109" y="2090"/>
                        <a:pt x="21" y="2822"/>
                      </a:cubicBezTo>
                      <a:cubicBezTo>
                        <a:pt x="19" y="2835"/>
                        <a:pt x="0" y="2835"/>
                        <a:pt x="0" y="2822"/>
                      </a:cubicBezTo>
                      <a:cubicBezTo>
                        <a:pt x="87" y="2082"/>
                        <a:pt x="415" y="1379"/>
                        <a:pt x="936" y="844"/>
                      </a:cubicBezTo>
                      <a:cubicBezTo>
                        <a:pt x="1203" y="572"/>
                        <a:pt x="1518" y="339"/>
                        <a:pt x="1875" y="201"/>
                      </a:cubicBezTo>
                      <a:cubicBezTo>
                        <a:pt x="2269" y="50"/>
                        <a:pt x="2692" y="21"/>
                        <a:pt x="3108" y="0"/>
                      </a:cubicBezTo>
                      <a:cubicBezTo>
                        <a:pt x="3123" y="0"/>
                        <a:pt x="3123" y="21"/>
                        <a:pt x="3110" y="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" name="Google Shape;52;p2"/>
                <p:cNvSpPr/>
                <p:nvPr/>
              </p:nvSpPr>
              <p:spPr>
                <a:xfrm>
                  <a:off x="6632581" y="861085"/>
                  <a:ext cx="67596" cy="3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130" extrusionOk="0">
                      <a:moveTo>
                        <a:pt x="204" y="17"/>
                      </a:moveTo>
                      <a:cubicBezTo>
                        <a:pt x="81" y="150"/>
                        <a:pt x="52" y="356"/>
                        <a:pt x="33" y="530"/>
                      </a:cubicBezTo>
                      <a:cubicBezTo>
                        <a:pt x="12" y="726"/>
                        <a:pt x="20" y="922"/>
                        <a:pt x="60" y="1118"/>
                      </a:cubicBezTo>
                      <a:cubicBezTo>
                        <a:pt x="62" y="1131"/>
                        <a:pt x="41" y="1136"/>
                        <a:pt x="38" y="1123"/>
                      </a:cubicBezTo>
                      <a:cubicBezTo>
                        <a:pt x="-9" y="893"/>
                        <a:pt x="-9" y="660"/>
                        <a:pt x="25" y="430"/>
                      </a:cubicBezTo>
                      <a:cubicBezTo>
                        <a:pt x="49" y="279"/>
                        <a:pt x="83" y="120"/>
                        <a:pt x="188" y="4"/>
                      </a:cubicBezTo>
                      <a:cubicBezTo>
                        <a:pt x="199" y="-7"/>
                        <a:pt x="212" y="9"/>
                        <a:pt x="204" y="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" name="Google Shape;53;p2"/>
                <p:cNvSpPr/>
                <p:nvPr/>
              </p:nvSpPr>
              <p:spPr>
                <a:xfrm>
                  <a:off x="6873576" y="619119"/>
                  <a:ext cx="129640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734" extrusionOk="0">
                      <a:moveTo>
                        <a:pt x="392" y="15"/>
                      </a:moveTo>
                      <a:cubicBezTo>
                        <a:pt x="188" y="192"/>
                        <a:pt x="75" y="465"/>
                        <a:pt x="22" y="727"/>
                      </a:cubicBezTo>
                      <a:cubicBezTo>
                        <a:pt x="19" y="740"/>
                        <a:pt x="-2" y="734"/>
                        <a:pt x="0" y="721"/>
                      </a:cubicBezTo>
                      <a:cubicBezTo>
                        <a:pt x="53" y="457"/>
                        <a:pt x="175" y="184"/>
                        <a:pt x="379" y="4"/>
                      </a:cubicBezTo>
                      <a:cubicBezTo>
                        <a:pt x="392" y="-6"/>
                        <a:pt x="403" y="4"/>
                        <a:pt x="392" y="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" name="Google Shape;54;p2"/>
                <p:cNvSpPr/>
                <p:nvPr/>
              </p:nvSpPr>
              <p:spPr>
                <a:xfrm>
                  <a:off x="6663277" y="653733"/>
                  <a:ext cx="276261" cy="5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181" extrusionOk="0">
                      <a:moveTo>
                        <a:pt x="5" y="163"/>
                      </a:moveTo>
                      <a:cubicBezTo>
                        <a:pt x="271" y="57"/>
                        <a:pt x="568" y="115"/>
                        <a:pt x="832" y="1"/>
                      </a:cubicBezTo>
                      <a:cubicBezTo>
                        <a:pt x="846" y="-4"/>
                        <a:pt x="851" y="12"/>
                        <a:pt x="838" y="17"/>
                      </a:cubicBezTo>
                      <a:cubicBezTo>
                        <a:pt x="573" y="134"/>
                        <a:pt x="279" y="73"/>
                        <a:pt x="13" y="181"/>
                      </a:cubicBezTo>
                      <a:cubicBezTo>
                        <a:pt x="3" y="184"/>
                        <a:pt x="-5" y="165"/>
                        <a:pt x="5" y="1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8275" rIns="81625" bIns="182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" name="Google Shape;55;p2"/>
                <p:cNvSpPr/>
                <p:nvPr/>
              </p:nvSpPr>
              <p:spPr>
                <a:xfrm>
                  <a:off x="6745894" y="849003"/>
                  <a:ext cx="267118" cy="605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" h="1855" extrusionOk="0">
                      <a:moveTo>
                        <a:pt x="817" y="896"/>
                      </a:moveTo>
                      <a:cubicBezTo>
                        <a:pt x="804" y="544"/>
                        <a:pt x="651" y="261"/>
                        <a:pt x="418" y="4"/>
                      </a:cubicBezTo>
                      <a:cubicBezTo>
                        <a:pt x="418" y="1"/>
                        <a:pt x="415" y="1"/>
                        <a:pt x="413" y="1"/>
                      </a:cubicBezTo>
                      <a:lnTo>
                        <a:pt x="413" y="1"/>
                      </a:lnTo>
                      <a:cubicBezTo>
                        <a:pt x="410" y="-1"/>
                        <a:pt x="405" y="-1"/>
                        <a:pt x="402" y="4"/>
                      </a:cubicBezTo>
                      <a:cubicBezTo>
                        <a:pt x="227" y="210"/>
                        <a:pt x="56" y="528"/>
                        <a:pt x="13" y="798"/>
                      </a:cubicBezTo>
                      <a:cubicBezTo>
                        <a:pt x="-58" y="1237"/>
                        <a:pt x="169" y="1577"/>
                        <a:pt x="487" y="1855"/>
                      </a:cubicBezTo>
                      <a:lnTo>
                        <a:pt x="489" y="1855"/>
                      </a:lnTo>
                      <a:lnTo>
                        <a:pt x="489" y="1855"/>
                      </a:lnTo>
                      <a:lnTo>
                        <a:pt x="492" y="1855"/>
                      </a:lnTo>
                      <a:cubicBezTo>
                        <a:pt x="495" y="1855"/>
                        <a:pt x="497" y="1855"/>
                        <a:pt x="497" y="1855"/>
                      </a:cubicBezTo>
                      <a:cubicBezTo>
                        <a:pt x="500" y="1855"/>
                        <a:pt x="503" y="1852"/>
                        <a:pt x="505" y="1850"/>
                      </a:cubicBezTo>
                      <a:cubicBezTo>
                        <a:pt x="590" y="1715"/>
                        <a:pt x="693" y="1588"/>
                        <a:pt x="746" y="1437"/>
                      </a:cubicBezTo>
                      <a:cubicBezTo>
                        <a:pt x="807" y="1266"/>
                        <a:pt x="823" y="1078"/>
                        <a:pt x="817" y="896"/>
                      </a:cubicBezTo>
                      <a:moveTo>
                        <a:pt x="265" y="1596"/>
                      </a:moveTo>
                      <a:cubicBezTo>
                        <a:pt x="317" y="1529"/>
                        <a:pt x="397" y="1477"/>
                        <a:pt x="466" y="1421"/>
                      </a:cubicBezTo>
                      <a:cubicBezTo>
                        <a:pt x="466" y="1453"/>
                        <a:pt x="466" y="1484"/>
                        <a:pt x="468" y="1516"/>
                      </a:cubicBezTo>
                      <a:cubicBezTo>
                        <a:pt x="418" y="1564"/>
                        <a:pt x="354" y="1596"/>
                        <a:pt x="315" y="1651"/>
                      </a:cubicBezTo>
                      <a:cubicBezTo>
                        <a:pt x="294" y="1633"/>
                        <a:pt x="278" y="1614"/>
                        <a:pt x="265" y="1596"/>
                      </a:cubicBezTo>
                      <a:moveTo>
                        <a:pt x="201" y="1511"/>
                      </a:moveTo>
                      <a:cubicBezTo>
                        <a:pt x="286" y="1445"/>
                        <a:pt x="373" y="1379"/>
                        <a:pt x="460" y="1316"/>
                      </a:cubicBezTo>
                      <a:cubicBezTo>
                        <a:pt x="460" y="1345"/>
                        <a:pt x="460" y="1372"/>
                        <a:pt x="460" y="1400"/>
                      </a:cubicBezTo>
                      <a:cubicBezTo>
                        <a:pt x="458" y="1400"/>
                        <a:pt x="455" y="1400"/>
                        <a:pt x="455" y="1402"/>
                      </a:cubicBezTo>
                      <a:cubicBezTo>
                        <a:pt x="386" y="1458"/>
                        <a:pt x="307" y="1511"/>
                        <a:pt x="251" y="1580"/>
                      </a:cubicBezTo>
                      <a:cubicBezTo>
                        <a:pt x="235" y="1559"/>
                        <a:pt x="217" y="1535"/>
                        <a:pt x="201" y="1511"/>
                      </a:cubicBezTo>
                      <a:moveTo>
                        <a:pt x="145" y="1418"/>
                      </a:moveTo>
                      <a:cubicBezTo>
                        <a:pt x="249" y="1329"/>
                        <a:pt x="354" y="1242"/>
                        <a:pt x="463" y="1163"/>
                      </a:cubicBezTo>
                      <a:cubicBezTo>
                        <a:pt x="463" y="1208"/>
                        <a:pt x="463" y="1253"/>
                        <a:pt x="463" y="1298"/>
                      </a:cubicBezTo>
                      <a:cubicBezTo>
                        <a:pt x="373" y="1364"/>
                        <a:pt x="283" y="1429"/>
                        <a:pt x="193" y="1498"/>
                      </a:cubicBezTo>
                      <a:cubicBezTo>
                        <a:pt x="175" y="1471"/>
                        <a:pt x="159" y="1445"/>
                        <a:pt x="145" y="1418"/>
                      </a:cubicBezTo>
                      <a:moveTo>
                        <a:pt x="100" y="1335"/>
                      </a:moveTo>
                      <a:cubicBezTo>
                        <a:pt x="220" y="1239"/>
                        <a:pt x="341" y="1147"/>
                        <a:pt x="460" y="1052"/>
                      </a:cubicBezTo>
                      <a:cubicBezTo>
                        <a:pt x="460" y="1081"/>
                        <a:pt x="460" y="1112"/>
                        <a:pt x="460" y="1142"/>
                      </a:cubicBezTo>
                      <a:lnTo>
                        <a:pt x="460" y="1142"/>
                      </a:lnTo>
                      <a:cubicBezTo>
                        <a:pt x="349" y="1224"/>
                        <a:pt x="241" y="1314"/>
                        <a:pt x="135" y="1405"/>
                      </a:cubicBezTo>
                      <a:cubicBezTo>
                        <a:pt x="124" y="1381"/>
                        <a:pt x="111" y="1358"/>
                        <a:pt x="100" y="1335"/>
                      </a:cubicBezTo>
                      <a:moveTo>
                        <a:pt x="423" y="46"/>
                      </a:moveTo>
                      <a:cubicBezTo>
                        <a:pt x="492" y="126"/>
                        <a:pt x="556" y="208"/>
                        <a:pt x="611" y="295"/>
                      </a:cubicBezTo>
                      <a:cubicBezTo>
                        <a:pt x="561" y="271"/>
                        <a:pt x="508" y="250"/>
                        <a:pt x="450" y="239"/>
                      </a:cubicBezTo>
                      <a:cubicBezTo>
                        <a:pt x="442" y="173"/>
                        <a:pt x="434" y="110"/>
                        <a:pt x="423" y="46"/>
                      </a:cubicBezTo>
                      <a:moveTo>
                        <a:pt x="714" y="483"/>
                      </a:moveTo>
                      <a:cubicBezTo>
                        <a:pt x="730" y="520"/>
                        <a:pt x="743" y="560"/>
                        <a:pt x="754" y="599"/>
                      </a:cubicBezTo>
                      <a:cubicBezTo>
                        <a:pt x="661" y="557"/>
                        <a:pt x="569" y="520"/>
                        <a:pt x="471" y="493"/>
                      </a:cubicBezTo>
                      <a:cubicBezTo>
                        <a:pt x="468" y="454"/>
                        <a:pt x="466" y="411"/>
                        <a:pt x="463" y="372"/>
                      </a:cubicBezTo>
                      <a:cubicBezTo>
                        <a:pt x="550" y="401"/>
                        <a:pt x="632" y="438"/>
                        <a:pt x="709" y="483"/>
                      </a:cubicBezTo>
                      <a:cubicBezTo>
                        <a:pt x="712" y="480"/>
                        <a:pt x="712" y="483"/>
                        <a:pt x="714" y="483"/>
                      </a:cubicBezTo>
                      <a:moveTo>
                        <a:pt x="471" y="509"/>
                      </a:moveTo>
                      <a:cubicBezTo>
                        <a:pt x="569" y="536"/>
                        <a:pt x="661" y="570"/>
                        <a:pt x="751" y="615"/>
                      </a:cubicBezTo>
                      <a:cubicBezTo>
                        <a:pt x="754" y="615"/>
                        <a:pt x="757" y="615"/>
                        <a:pt x="759" y="615"/>
                      </a:cubicBezTo>
                      <a:cubicBezTo>
                        <a:pt x="772" y="663"/>
                        <a:pt x="780" y="713"/>
                        <a:pt x="786" y="761"/>
                      </a:cubicBezTo>
                      <a:cubicBezTo>
                        <a:pt x="685" y="705"/>
                        <a:pt x="582" y="657"/>
                        <a:pt x="476" y="618"/>
                      </a:cubicBezTo>
                      <a:cubicBezTo>
                        <a:pt x="476" y="583"/>
                        <a:pt x="474" y="546"/>
                        <a:pt x="471" y="509"/>
                      </a:cubicBezTo>
                      <a:moveTo>
                        <a:pt x="701" y="456"/>
                      </a:moveTo>
                      <a:cubicBezTo>
                        <a:pt x="624" y="414"/>
                        <a:pt x="545" y="377"/>
                        <a:pt x="460" y="351"/>
                      </a:cubicBezTo>
                      <a:cubicBezTo>
                        <a:pt x="458" y="319"/>
                        <a:pt x="455" y="287"/>
                        <a:pt x="452" y="258"/>
                      </a:cubicBezTo>
                      <a:cubicBezTo>
                        <a:pt x="513" y="269"/>
                        <a:pt x="569" y="292"/>
                        <a:pt x="624" y="321"/>
                      </a:cubicBezTo>
                      <a:lnTo>
                        <a:pt x="627" y="321"/>
                      </a:lnTo>
                      <a:cubicBezTo>
                        <a:pt x="645" y="351"/>
                        <a:pt x="661" y="377"/>
                        <a:pt x="677" y="406"/>
                      </a:cubicBezTo>
                      <a:cubicBezTo>
                        <a:pt x="685" y="422"/>
                        <a:pt x="693" y="440"/>
                        <a:pt x="701" y="456"/>
                      </a:cubicBezTo>
                      <a:moveTo>
                        <a:pt x="42" y="745"/>
                      </a:moveTo>
                      <a:cubicBezTo>
                        <a:pt x="100" y="504"/>
                        <a:pt x="241" y="232"/>
                        <a:pt x="402" y="36"/>
                      </a:cubicBezTo>
                      <a:cubicBezTo>
                        <a:pt x="458" y="364"/>
                        <a:pt x="463" y="697"/>
                        <a:pt x="463" y="1030"/>
                      </a:cubicBezTo>
                      <a:cubicBezTo>
                        <a:pt x="341" y="1126"/>
                        <a:pt x="217" y="1224"/>
                        <a:pt x="95" y="1319"/>
                      </a:cubicBezTo>
                      <a:cubicBezTo>
                        <a:pt x="18" y="1144"/>
                        <a:pt x="-8" y="954"/>
                        <a:pt x="42" y="745"/>
                      </a:cubicBezTo>
                      <a:moveTo>
                        <a:pt x="323" y="1664"/>
                      </a:moveTo>
                      <a:cubicBezTo>
                        <a:pt x="360" y="1609"/>
                        <a:pt x="418" y="1580"/>
                        <a:pt x="466" y="1537"/>
                      </a:cubicBezTo>
                      <a:cubicBezTo>
                        <a:pt x="468" y="1633"/>
                        <a:pt x="474" y="1728"/>
                        <a:pt x="481" y="1820"/>
                      </a:cubicBezTo>
                      <a:cubicBezTo>
                        <a:pt x="426" y="1773"/>
                        <a:pt x="370" y="1720"/>
                        <a:pt x="323" y="1664"/>
                      </a:cubicBezTo>
                      <a:moveTo>
                        <a:pt x="500" y="1815"/>
                      </a:moveTo>
                      <a:cubicBezTo>
                        <a:pt x="471" y="1424"/>
                        <a:pt x="489" y="1030"/>
                        <a:pt x="476" y="639"/>
                      </a:cubicBezTo>
                      <a:cubicBezTo>
                        <a:pt x="582" y="679"/>
                        <a:pt x="685" y="726"/>
                        <a:pt x="783" y="782"/>
                      </a:cubicBezTo>
                      <a:cubicBezTo>
                        <a:pt x="786" y="782"/>
                        <a:pt x="786" y="782"/>
                        <a:pt x="788" y="782"/>
                      </a:cubicBezTo>
                      <a:cubicBezTo>
                        <a:pt x="794" y="835"/>
                        <a:pt x="796" y="890"/>
                        <a:pt x="796" y="946"/>
                      </a:cubicBezTo>
                      <a:cubicBezTo>
                        <a:pt x="799" y="1126"/>
                        <a:pt x="778" y="1314"/>
                        <a:pt x="706" y="1477"/>
                      </a:cubicBezTo>
                      <a:cubicBezTo>
                        <a:pt x="653" y="1598"/>
                        <a:pt x="574" y="1704"/>
                        <a:pt x="500" y="18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6" name="Google Shape;56;p2"/>
                <p:cNvSpPr/>
                <p:nvPr/>
              </p:nvSpPr>
              <p:spPr>
                <a:xfrm>
                  <a:off x="6587190" y="1223544"/>
                  <a:ext cx="242953" cy="48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480" extrusionOk="0">
                      <a:moveTo>
                        <a:pt x="193" y="2"/>
                      </a:moveTo>
                      <a:cubicBezTo>
                        <a:pt x="191" y="2"/>
                        <a:pt x="191" y="0"/>
                        <a:pt x="188" y="0"/>
                      </a:cubicBezTo>
                      <a:cubicBezTo>
                        <a:pt x="185" y="0"/>
                        <a:pt x="180" y="0"/>
                        <a:pt x="177" y="5"/>
                      </a:cubicBezTo>
                      <a:cubicBezTo>
                        <a:pt x="58" y="196"/>
                        <a:pt x="-42" y="449"/>
                        <a:pt x="19" y="671"/>
                      </a:cubicBezTo>
                      <a:cubicBezTo>
                        <a:pt x="32" y="718"/>
                        <a:pt x="48" y="769"/>
                        <a:pt x="64" y="816"/>
                      </a:cubicBezTo>
                      <a:cubicBezTo>
                        <a:pt x="64" y="819"/>
                        <a:pt x="64" y="819"/>
                        <a:pt x="66" y="822"/>
                      </a:cubicBezTo>
                      <a:cubicBezTo>
                        <a:pt x="109" y="943"/>
                        <a:pt x="167" y="1060"/>
                        <a:pt x="252" y="1155"/>
                      </a:cubicBezTo>
                      <a:cubicBezTo>
                        <a:pt x="367" y="1287"/>
                        <a:pt x="518" y="1388"/>
                        <a:pt x="668" y="1478"/>
                      </a:cubicBezTo>
                      <a:cubicBezTo>
                        <a:pt x="671" y="1480"/>
                        <a:pt x="674" y="1480"/>
                        <a:pt x="676" y="1480"/>
                      </a:cubicBezTo>
                      <a:lnTo>
                        <a:pt x="676" y="1480"/>
                      </a:lnTo>
                      <a:lnTo>
                        <a:pt x="676" y="1480"/>
                      </a:lnTo>
                      <a:cubicBezTo>
                        <a:pt x="679" y="1480"/>
                        <a:pt x="682" y="1478"/>
                        <a:pt x="684" y="1472"/>
                      </a:cubicBezTo>
                      <a:cubicBezTo>
                        <a:pt x="825" y="959"/>
                        <a:pt x="735" y="248"/>
                        <a:pt x="193" y="2"/>
                      </a:cubicBezTo>
                      <a:moveTo>
                        <a:pt x="716" y="1168"/>
                      </a:moveTo>
                      <a:lnTo>
                        <a:pt x="716" y="1168"/>
                      </a:lnTo>
                      <a:cubicBezTo>
                        <a:pt x="663" y="1163"/>
                        <a:pt x="610" y="1158"/>
                        <a:pt x="560" y="1155"/>
                      </a:cubicBezTo>
                      <a:cubicBezTo>
                        <a:pt x="555" y="1139"/>
                        <a:pt x="547" y="1121"/>
                        <a:pt x="542" y="1105"/>
                      </a:cubicBezTo>
                      <a:cubicBezTo>
                        <a:pt x="602" y="1107"/>
                        <a:pt x="661" y="1115"/>
                        <a:pt x="719" y="1126"/>
                      </a:cubicBezTo>
                      <a:cubicBezTo>
                        <a:pt x="719" y="1139"/>
                        <a:pt x="719" y="1155"/>
                        <a:pt x="716" y="1168"/>
                      </a:cubicBezTo>
                      <a:moveTo>
                        <a:pt x="708" y="1240"/>
                      </a:moveTo>
                      <a:lnTo>
                        <a:pt x="708" y="1240"/>
                      </a:lnTo>
                      <a:cubicBezTo>
                        <a:pt x="668" y="1237"/>
                        <a:pt x="629" y="1234"/>
                        <a:pt x="589" y="1234"/>
                      </a:cubicBezTo>
                      <a:cubicBezTo>
                        <a:pt x="581" y="1213"/>
                        <a:pt x="573" y="1192"/>
                        <a:pt x="565" y="1171"/>
                      </a:cubicBezTo>
                      <a:cubicBezTo>
                        <a:pt x="616" y="1176"/>
                        <a:pt x="663" y="1179"/>
                        <a:pt x="713" y="1184"/>
                      </a:cubicBezTo>
                      <a:lnTo>
                        <a:pt x="713" y="1184"/>
                      </a:lnTo>
                      <a:cubicBezTo>
                        <a:pt x="713" y="1203"/>
                        <a:pt x="711" y="1221"/>
                        <a:pt x="708" y="1240"/>
                      </a:cubicBezTo>
                      <a:moveTo>
                        <a:pt x="674" y="1435"/>
                      </a:moveTo>
                      <a:cubicBezTo>
                        <a:pt x="647" y="1374"/>
                        <a:pt x="621" y="1314"/>
                        <a:pt x="597" y="1250"/>
                      </a:cubicBezTo>
                      <a:cubicBezTo>
                        <a:pt x="634" y="1250"/>
                        <a:pt x="671" y="1253"/>
                        <a:pt x="708" y="1255"/>
                      </a:cubicBezTo>
                      <a:cubicBezTo>
                        <a:pt x="698" y="1319"/>
                        <a:pt x="687" y="1377"/>
                        <a:pt x="674" y="1435"/>
                      </a:cubicBezTo>
                      <a:moveTo>
                        <a:pt x="536" y="1086"/>
                      </a:moveTo>
                      <a:cubicBezTo>
                        <a:pt x="528" y="1062"/>
                        <a:pt x="518" y="1036"/>
                        <a:pt x="510" y="1012"/>
                      </a:cubicBezTo>
                      <a:cubicBezTo>
                        <a:pt x="581" y="1020"/>
                        <a:pt x="653" y="1031"/>
                        <a:pt x="724" y="1039"/>
                      </a:cubicBezTo>
                      <a:cubicBezTo>
                        <a:pt x="724" y="1062"/>
                        <a:pt x="724" y="1086"/>
                        <a:pt x="721" y="1107"/>
                      </a:cubicBezTo>
                      <a:cubicBezTo>
                        <a:pt x="661" y="1097"/>
                        <a:pt x="597" y="1089"/>
                        <a:pt x="536" y="1086"/>
                      </a:cubicBezTo>
                      <a:moveTo>
                        <a:pt x="724" y="1023"/>
                      </a:moveTo>
                      <a:cubicBezTo>
                        <a:pt x="650" y="1015"/>
                        <a:pt x="579" y="1004"/>
                        <a:pt x="504" y="996"/>
                      </a:cubicBezTo>
                      <a:cubicBezTo>
                        <a:pt x="473" y="904"/>
                        <a:pt x="441" y="814"/>
                        <a:pt x="409" y="721"/>
                      </a:cubicBezTo>
                      <a:cubicBezTo>
                        <a:pt x="330" y="494"/>
                        <a:pt x="254" y="266"/>
                        <a:pt x="204" y="32"/>
                      </a:cubicBezTo>
                      <a:cubicBezTo>
                        <a:pt x="573" y="211"/>
                        <a:pt x="721" y="621"/>
                        <a:pt x="724" y="1023"/>
                      </a:cubicBezTo>
                      <a:moveTo>
                        <a:pt x="58" y="732"/>
                      </a:moveTo>
                      <a:cubicBezTo>
                        <a:pt x="135" y="639"/>
                        <a:pt x="214" y="549"/>
                        <a:pt x="298" y="464"/>
                      </a:cubicBezTo>
                      <a:cubicBezTo>
                        <a:pt x="303" y="483"/>
                        <a:pt x="309" y="501"/>
                        <a:pt x="317" y="520"/>
                      </a:cubicBezTo>
                      <a:cubicBezTo>
                        <a:pt x="317" y="520"/>
                        <a:pt x="314" y="520"/>
                        <a:pt x="314" y="523"/>
                      </a:cubicBezTo>
                      <a:cubicBezTo>
                        <a:pt x="230" y="607"/>
                        <a:pt x="151" y="697"/>
                        <a:pt x="82" y="795"/>
                      </a:cubicBezTo>
                      <a:cubicBezTo>
                        <a:pt x="74" y="774"/>
                        <a:pt x="66" y="753"/>
                        <a:pt x="58" y="732"/>
                      </a:cubicBezTo>
                      <a:moveTo>
                        <a:pt x="27" y="457"/>
                      </a:moveTo>
                      <a:cubicBezTo>
                        <a:pt x="103" y="396"/>
                        <a:pt x="172" y="330"/>
                        <a:pt x="236" y="258"/>
                      </a:cubicBezTo>
                      <a:cubicBezTo>
                        <a:pt x="241" y="277"/>
                        <a:pt x="246" y="295"/>
                        <a:pt x="252" y="314"/>
                      </a:cubicBezTo>
                      <a:cubicBezTo>
                        <a:pt x="249" y="314"/>
                        <a:pt x="249" y="314"/>
                        <a:pt x="246" y="316"/>
                      </a:cubicBezTo>
                      <a:cubicBezTo>
                        <a:pt x="170" y="390"/>
                        <a:pt x="95" y="462"/>
                        <a:pt x="21" y="536"/>
                      </a:cubicBezTo>
                      <a:cubicBezTo>
                        <a:pt x="21" y="509"/>
                        <a:pt x="24" y="483"/>
                        <a:pt x="27" y="457"/>
                      </a:cubicBezTo>
                      <a:moveTo>
                        <a:pt x="29" y="430"/>
                      </a:moveTo>
                      <a:cubicBezTo>
                        <a:pt x="50" y="290"/>
                        <a:pt x="111" y="153"/>
                        <a:pt x="180" y="37"/>
                      </a:cubicBezTo>
                      <a:cubicBezTo>
                        <a:pt x="193" y="106"/>
                        <a:pt x="212" y="172"/>
                        <a:pt x="230" y="237"/>
                      </a:cubicBezTo>
                      <a:lnTo>
                        <a:pt x="230" y="237"/>
                      </a:lnTo>
                      <a:cubicBezTo>
                        <a:pt x="170" y="308"/>
                        <a:pt x="103" y="372"/>
                        <a:pt x="29" y="430"/>
                      </a:cubicBezTo>
                      <a:moveTo>
                        <a:pt x="24" y="560"/>
                      </a:moveTo>
                      <a:lnTo>
                        <a:pt x="24" y="560"/>
                      </a:lnTo>
                      <a:cubicBezTo>
                        <a:pt x="101" y="483"/>
                        <a:pt x="180" y="406"/>
                        <a:pt x="257" y="330"/>
                      </a:cubicBezTo>
                      <a:cubicBezTo>
                        <a:pt x="262" y="343"/>
                        <a:pt x="265" y="356"/>
                        <a:pt x="270" y="372"/>
                      </a:cubicBezTo>
                      <a:cubicBezTo>
                        <a:pt x="191" y="457"/>
                        <a:pt x="103" y="536"/>
                        <a:pt x="32" y="628"/>
                      </a:cubicBezTo>
                      <a:cubicBezTo>
                        <a:pt x="27" y="605"/>
                        <a:pt x="24" y="583"/>
                        <a:pt x="24" y="560"/>
                      </a:cubicBezTo>
                      <a:moveTo>
                        <a:pt x="37" y="650"/>
                      </a:moveTo>
                      <a:cubicBezTo>
                        <a:pt x="109" y="557"/>
                        <a:pt x="196" y="475"/>
                        <a:pt x="277" y="390"/>
                      </a:cubicBezTo>
                      <a:cubicBezTo>
                        <a:pt x="282" y="409"/>
                        <a:pt x="290" y="427"/>
                        <a:pt x="295" y="446"/>
                      </a:cubicBezTo>
                      <a:cubicBezTo>
                        <a:pt x="295" y="446"/>
                        <a:pt x="293" y="446"/>
                        <a:pt x="293" y="449"/>
                      </a:cubicBezTo>
                      <a:cubicBezTo>
                        <a:pt x="209" y="533"/>
                        <a:pt x="132" y="621"/>
                        <a:pt x="56" y="710"/>
                      </a:cubicBezTo>
                      <a:cubicBezTo>
                        <a:pt x="50" y="695"/>
                        <a:pt x="45" y="679"/>
                        <a:pt x="43" y="663"/>
                      </a:cubicBezTo>
                      <a:cubicBezTo>
                        <a:pt x="37" y="660"/>
                        <a:pt x="37" y="655"/>
                        <a:pt x="37" y="650"/>
                      </a:cubicBezTo>
                      <a:moveTo>
                        <a:pt x="87" y="811"/>
                      </a:moveTo>
                      <a:cubicBezTo>
                        <a:pt x="159" y="713"/>
                        <a:pt x="236" y="621"/>
                        <a:pt x="322" y="536"/>
                      </a:cubicBezTo>
                      <a:cubicBezTo>
                        <a:pt x="348" y="613"/>
                        <a:pt x="375" y="689"/>
                        <a:pt x="401" y="766"/>
                      </a:cubicBezTo>
                      <a:cubicBezTo>
                        <a:pt x="481" y="991"/>
                        <a:pt x="555" y="1221"/>
                        <a:pt x="653" y="1441"/>
                      </a:cubicBezTo>
                      <a:cubicBezTo>
                        <a:pt x="388" y="1282"/>
                        <a:pt x="199" y="1091"/>
                        <a:pt x="87" y="8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7" name="Google Shape;57;p2"/>
                <p:cNvSpPr/>
                <p:nvPr/>
              </p:nvSpPr>
              <p:spPr>
                <a:xfrm>
                  <a:off x="6334440" y="1446245"/>
                  <a:ext cx="287691" cy="616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888" extrusionOk="0">
                      <a:moveTo>
                        <a:pt x="880" y="782"/>
                      </a:moveTo>
                      <a:cubicBezTo>
                        <a:pt x="867" y="449"/>
                        <a:pt x="642" y="145"/>
                        <a:pt x="346" y="2"/>
                      </a:cubicBezTo>
                      <a:lnTo>
                        <a:pt x="346" y="2"/>
                      </a:lnTo>
                      <a:cubicBezTo>
                        <a:pt x="343" y="-1"/>
                        <a:pt x="338" y="-1"/>
                        <a:pt x="335" y="2"/>
                      </a:cubicBezTo>
                      <a:cubicBezTo>
                        <a:pt x="332" y="2"/>
                        <a:pt x="332" y="5"/>
                        <a:pt x="332" y="5"/>
                      </a:cubicBezTo>
                      <a:cubicBezTo>
                        <a:pt x="84" y="267"/>
                        <a:pt x="-41" y="605"/>
                        <a:pt x="12" y="965"/>
                      </a:cubicBezTo>
                      <a:cubicBezTo>
                        <a:pt x="65" y="1333"/>
                        <a:pt x="335" y="1624"/>
                        <a:pt x="576" y="1886"/>
                      </a:cubicBezTo>
                      <a:cubicBezTo>
                        <a:pt x="578" y="1888"/>
                        <a:pt x="581" y="1888"/>
                        <a:pt x="586" y="1888"/>
                      </a:cubicBezTo>
                      <a:lnTo>
                        <a:pt x="586" y="1888"/>
                      </a:lnTo>
                      <a:lnTo>
                        <a:pt x="586" y="1888"/>
                      </a:lnTo>
                      <a:cubicBezTo>
                        <a:pt x="589" y="1888"/>
                        <a:pt x="592" y="1886"/>
                        <a:pt x="592" y="1883"/>
                      </a:cubicBezTo>
                      <a:cubicBezTo>
                        <a:pt x="695" y="1724"/>
                        <a:pt x="745" y="1542"/>
                        <a:pt x="801" y="1362"/>
                      </a:cubicBezTo>
                      <a:cubicBezTo>
                        <a:pt x="856" y="1169"/>
                        <a:pt x="888" y="983"/>
                        <a:pt x="880" y="782"/>
                      </a:cubicBezTo>
                      <a:moveTo>
                        <a:pt x="375" y="1637"/>
                      </a:moveTo>
                      <a:cubicBezTo>
                        <a:pt x="425" y="1597"/>
                        <a:pt x="475" y="1560"/>
                        <a:pt x="526" y="1521"/>
                      </a:cubicBezTo>
                      <a:cubicBezTo>
                        <a:pt x="528" y="1539"/>
                        <a:pt x="531" y="1558"/>
                        <a:pt x="533" y="1576"/>
                      </a:cubicBezTo>
                      <a:lnTo>
                        <a:pt x="533" y="1576"/>
                      </a:lnTo>
                      <a:cubicBezTo>
                        <a:pt x="491" y="1605"/>
                        <a:pt x="454" y="1648"/>
                        <a:pt x="412" y="1677"/>
                      </a:cubicBezTo>
                      <a:cubicBezTo>
                        <a:pt x="399" y="1663"/>
                        <a:pt x="388" y="1650"/>
                        <a:pt x="375" y="1637"/>
                      </a:cubicBezTo>
                      <a:moveTo>
                        <a:pt x="327" y="1579"/>
                      </a:moveTo>
                      <a:cubicBezTo>
                        <a:pt x="391" y="1534"/>
                        <a:pt x="451" y="1489"/>
                        <a:pt x="515" y="1446"/>
                      </a:cubicBezTo>
                      <a:cubicBezTo>
                        <a:pt x="518" y="1465"/>
                        <a:pt x="520" y="1483"/>
                        <a:pt x="523" y="1502"/>
                      </a:cubicBezTo>
                      <a:lnTo>
                        <a:pt x="523" y="1502"/>
                      </a:lnTo>
                      <a:cubicBezTo>
                        <a:pt x="470" y="1542"/>
                        <a:pt x="417" y="1584"/>
                        <a:pt x="364" y="1624"/>
                      </a:cubicBezTo>
                      <a:cubicBezTo>
                        <a:pt x="351" y="1608"/>
                        <a:pt x="340" y="1592"/>
                        <a:pt x="327" y="1579"/>
                      </a:cubicBezTo>
                      <a:moveTo>
                        <a:pt x="279" y="1515"/>
                      </a:moveTo>
                      <a:cubicBezTo>
                        <a:pt x="356" y="1465"/>
                        <a:pt x="430" y="1409"/>
                        <a:pt x="504" y="1354"/>
                      </a:cubicBezTo>
                      <a:cubicBezTo>
                        <a:pt x="507" y="1378"/>
                        <a:pt x="510" y="1401"/>
                        <a:pt x="512" y="1423"/>
                      </a:cubicBezTo>
                      <a:lnTo>
                        <a:pt x="512" y="1423"/>
                      </a:lnTo>
                      <a:cubicBezTo>
                        <a:pt x="446" y="1468"/>
                        <a:pt x="380" y="1513"/>
                        <a:pt x="317" y="1560"/>
                      </a:cubicBezTo>
                      <a:cubicBezTo>
                        <a:pt x="303" y="1550"/>
                        <a:pt x="293" y="1534"/>
                        <a:pt x="279" y="1515"/>
                      </a:cubicBezTo>
                      <a:moveTo>
                        <a:pt x="240" y="1460"/>
                      </a:moveTo>
                      <a:cubicBezTo>
                        <a:pt x="322" y="1399"/>
                        <a:pt x="409" y="1341"/>
                        <a:pt x="496" y="1285"/>
                      </a:cubicBezTo>
                      <a:cubicBezTo>
                        <a:pt x="499" y="1301"/>
                        <a:pt x="502" y="1319"/>
                        <a:pt x="502" y="1335"/>
                      </a:cubicBezTo>
                      <a:lnTo>
                        <a:pt x="502" y="1335"/>
                      </a:lnTo>
                      <a:cubicBezTo>
                        <a:pt x="425" y="1394"/>
                        <a:pt x="348" y="1449"/>
                        <a:pt x="269" y="1502"/>
                      </a:cubicBezTo>
                      <a:cubicBezTo>
                        <a:pt x="258" y="1489"/>
                        <a:pt x="250" y="1473"/>
                        <a:pt x="240" y="1460"/>
                      </a:cubicBezTo>
                      <a:moveTo>
                        <a:pt x="475" y="1648"/>
                      </a:moveTo>
                      <a:cubicBezTo>
                        <a:pt x="496" y="1629"/>
                        <a:pt x="512" y="1610"/>
                        <a:pt x="536" y="1595"/>
                      </a:cubicBezTo>
                      <a:cubicBezTo>
                        <a:pt x="547" y="1679"/>
                        <a:pt x="555" y="1764"/>
                        <a:pt x="565" y="1849"/>
                      </a:cubicBezTo>
                      <a:cubicBezTo>
                        <a:pt x="518" y="1796"/>
                        <a:pt x="470" y="1745"/>
                        <a:pt x="422" y="1690"/>
                      </a:cubicBezTo>
                      <a:cubicBezTo>
                        <a:pt x="441" y="1677"/>
                        <a:pt x="459" y="1663"/>
                        <a:pt x="475" y="1648"/>
                      </a:cubicBezTo>
                      <a:moveTo>
                        <a:pt x="465" y="886"/>
                      </a:moveTo>
                      <a:lnTo>
                        <a:pt x="465" y="886"/>
                      </a:lnTo>
                      <a:cubicBezTo>
                        <a:pt x="539" y="899"/>
                        <a:pt x="610" y="917"/>
                        <a:pt x="684" y="933"/>
                      </a:cubicBezTo>
                      <a:cubicBezTo>
                        <a:pt x="740" y="946"/>
                        <a:pt x="798" y="949"/>
                        <a:pt x="854" y="965"/>
                      </a:cubicBezTo>
                      <a:cubicBezTo>
                        <a:pt x="832" y="1261"/>
                        <a:pt x="737" y="1600"/>
                        <a:pt x="584" y="1849"/>
                      </a:cubicBezTo>
                      <a:cubicBezTo>
                        <a:pt x="552" y="1526"/>
                        <a:pt x="504" y="1206"/>
                        <a:pt x="465" y="886"/>
                      </a:cubicBezTo>
                      <a:moveTo>
                        <a:pt x="840" y="674"/>
                      </a:moveTo>
                      <a:cubicBezTo>
                        <a:pt x="846" y="700"/>
                        <a:pt x="848" y="724"/>
                        <a:pt x="851" y="751"/>
                      </a:cubicBezTo>
                      <a:cubicBezTo>
                        <a:pt x="713" y="719"/>
                        <a:pt x="576" y="690"/>
                        <a:pt x="438" y="658"/>
                      </a:cubicBezTo>
                      <a:cubicBezTo>
                        <a:pt x="436" y="632"/>
                        <a:pt x="433" y="605"/>
                        <a:pt x="430" y="581"/>
                      </a:cubicBezTo>
                      <a:cubicBezTo>
                        <a:pt x="565" y="613"/>
                        <a:pt x="700" y="642"/>
                        <a:pt x="838" y="674"/>
                      </a:cubicBezTo>
                      <a:lnTo>
                        <a:pt x="840" y="674"/>
                      </a:lnTo>
                      <a:moveTo>
                        <a:pt x="454" y="785"/>
                      </a:moveTo>
                      <a:cubicBezTo>
                        <a:pt x="589" y="812"/>
                        <a:pt x="724" y="838"/>
                        <a:pt x="859" y="864"/>
                      </a:cubicBezTo>
                      <a:lnTo>
                        <a:pt x="859" y="864"/>
                      </a:lnTo>
                      <a:cubicBezTo>
                        <a:pt x="859" y="867"/>
                        <a:pt x="859" y="872"/>
                        <a:pt x="859" y="875"/>
                      </a:cubicBezTo>
                      <a:cubicBezTo>
                        <a:pt x="859" y="899"/>
                        <a:pt x="856" y="923"/>
                        <a:pt x="856" y="946"/>
                      </a:cubicBezTo>
                      <a:cubicBezTo>
                        <a:pt x="801" y="933"/>
                        <a:pt x="745" y="928"/>
                        <a:pt x="690" y="917"/>
                      </a:cubicBezTo>
                      <a:cubicBezTo>
                        <a:pt x="613" y="901"/>
                        <a:pt x="539" y="883"/>
                        <a:pt x="465" y="867"/>
                      </a:cubicBezTo>
                      <a:cubicBezTo>
                        <a:pt x="459" y="841"/>
                        <a:pt x="457" y="812"/>
                        <a:pt x="454" y="785"/>
                      </a:cubicBezTo>
                      <a:moveTo>
                        <a:pt x="854" y="769"/>
                      </a:moveTo>
                      <a:cubicBezTo>
                        <a:pt x="856" y="796"/>
                        <a:pt x="856" y="822"/>
                        <a:pt x="859" y="849"/>
                      </a:cubicBezTo>
                      <a:cubicBezTo>
                        <a:pt x="724" y="822"/>
                        <a:pt x="589" y="796"/>
                        <a:pt x="454" y="769"/>
                      </a:cubicBezTo>
                      <a:lnTo>
                        <a:pt x="454" y="769"/>
                      </a:lnTo>
                      <a:cubicBezTo>
                        <a:pt x="451" y="740"/>
                        <a:pt x="446" y="708"/>
                        <a:pt x="444" y="679"/>
                      </a:cubicBezTo>
                      <a:cubicBezTo>
                        <a:pt x="578" y="708"/>
                        <a:pt x="716" y="737"/>
                        <a:pt x="854" y="769"/>
                      </a:cubicBezTo>
                      <a:moveTo>
                        <a:pt x="838" y="655"/>
                      </a:moveTo>
                      <a:cubicBezTo>
                        <a:pt x="703" y="624"/>
                        <a:pt x="565" y="595"/>
                        <a:pt x="430" y="563"/>
                      </a:cubicBezTo>
                      <a:cubicBezTo>
                        <a:pt x="422" y="481"/>
                        <a:pt x="414" y="399"/>
                        <a:pt x="406" y="314"/>
                      </a:cubicBezTo>
                      <a:cubicBezTo>
                        <a:pt x="399" y="219"/>
                        <a:pt x="391" y="121"/>
                        <a:pt x="359" y="31"/>
                      </a:cubicBezTo>
                      <a:cubicBezTo>
                        <a:pt x="608" y="163"/>
                        <a:pt x="779" y="391"/>
                        <a:pt x="838" y="655"/>
                      </a:cubicBezTo>
                      <a:moveTo>
                        <a:pt x="335" y="28"/>
                      </a:moveTo>
                      <a:cubicBezTo>
                        <a:pt x="380" y="153"/>
                        <a:pt x="380" y="288"/>
                        <a:pt x="393" y="417"/>
                      </a:cubicBezTo>
                      <a:cubicBezTo>
                        <a:pt x="406" y="558"/>
                        <a:pt x="422" y="698"/>
                        <a:pt x="438" y="838"/>
                      </a:cubicBezTo>
                      <a:cubicBezTo>
                        <a:pt x="457" y="981"/>
                        <a:pt x="475" y="1124"/>
                        <a:pt x="494" y="1267"/>
                      </a:cubicBezTo>
                      <a:cubicBezTo>
                        <a:pt x="404" y="1322"/>
                        <a:pt x="314" y="1380"/>
                        <a:pt x="229" y="1444"/>
                      </a:cubicBezTo>
                      <a:cubicBezTo>
                        <a:pt x="142" y="1317"/>
                        <a:pt x="73" y="1179"/>
                        <a:pt x="39" y="1028"/>
                      </a:cubicBezTo>
                      <a:cubicBezTo>
                        <a:pt x="-41" y="663"/>
                        <a:pt x="81" y="298"/>
                        <a:pt x="335" y="2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8" name="Google Shape;58;p2"/>
                <p:cNvSpPr/>
                <p:nvPr/>
              </p:nvSpPr>
              <p:spPr>
                <a:xfrm>
                  <a:off x="5904045" y="1083785"/>
                  <a:ext cx="644283" cy="395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3" h="1211" extrusionOk="0">
                      <a:moveTo>
                        <a:pt x="1973" y="52"/>
                      </a:moveTo>
                      <a:cubicBezTo>
                        <a:pt x="1973" y="50"/>
                        <a:pt x="1971" y="44"/>
                        <a:pt x="1965" y="44"/>
                      </a:cubicBezTo>
                      <a:cubicBezTo>
                        <a:pt x="1616" y="-46"/>
                        <a:pt x="1198" y="7"/>
                        <a:pt x="881" y="177"/>
                      </a:cubicBezTo>
                      <a:cubicBezTo>
                        <a:pt x="508" y="372"/>
                        <a:pt x="193" y="763"/>
                        <a:pt x="0" y="1131"/>
                      </a:cubicBezTo>
                      <a:lnTo>
                        <a:pt x="0" y="1133"/>
                      </a:lnTo>
                      <a:lnTo>
                        <a:pt x="0" y="1136"/>
                      </a:lnTo>
                      <a:lnTo>
                        <a:pt x="0" y="1138"/>
                      </a:lnTo>
                      <a:lnTo>
                        <a:pt x="0" y="1138"/>
                      </a:lnTo>
                      <a:lnTo>
                        <a:pt x="0" y="1141"/>
                      </a:lnTo>
                      <a:cubicBezTo>
                        <a:pt x="0" y="1144"/>
                        <a:pt x="2" y="1146"/>
                        <a:pt x="5" y="1149"/>
                      </a:cubicBezTo>
                      <a:lnTo>
                        <a:pt x="8" y="1149"/>
                      </a:lnTo>
                      <a:lnTo>
                        <a:pt x="8" y="1149"/>
                      </a:lnTo>
                      <a:lnTo>
                        <a:pt x="10" y="1149"/>
                      </a:lnTo>
                      <a:cubicBezTo>
                        <a:pt x="217" y="1149"/>
                        <a:pt x="420" y="1202"/>
                        <a:pt x="627" y="1210"/>
                      </a:cubicBezTo>
                      <a:cubicBezTo>
                        <a:pt x="814" y="1218"/>
                        <a:pt x="989" y="1165"/>
                        <a:pt x="1148" y="1067"/>
                      </a:cubicBezTo>
                      <a:cubicBezTo>
                        <a:pt x="1317" y="961"/>
                        <a:pt x="1447" y="816"/>
                        <a:pt x="1571" y="662"/>
                      </a:cubicBezTo>
                      <a:cubicBezTo>
                        <a:pt x="1719" y="475"/>
                        <a:pt x="1862" y="280"/>
                        <a:pt x="1971" y="65"/>
                      </a:cubicBezTo>
                      <a:cubicBezTo>
                        <a:pt x="1973" y="57"/>
                        <a:pt x="1973" y="55"/>
                        <a:pt x="1973" y="52"/>
                      </a:cubicBezTo>
                      <a:moveTo>
                        <a:pt x="1658" y="510"/>
                      </a:moveTo>
                      <a:cubicBezTo>
                        <a:pt x="1629" y="425"/>
                        <a:pt x="1605" y="338"/>
                        <a:pt x="1584" y="251"/>
                      </a:cubicBezTo>
                      <a:cubicBezTo>
                        <a:pt x="1701" y="190"/>
                        <a:pt x="1820" y="132"/>
                        <a:pt x="1939" y="76"/>
                      </a:cubicBezTo>
                      <a:cubicBezTo>
                        <a:pt x="1857" y="229"/>
                        <a:pt x="1762" y="372"/>
                        <a:pt x="1658" y="510"/>
                      </a:cubicBezTo>
                      <a:moveTo>
                        <a:pt x="857" y="211"/>
                      </a:moveTo>
                      <a:cubicBezTo>
                        <a:pt x="1166" y="34"/>
                        <a:pt x="1582" y="-22"/>
                        <a:pt x="1928" y="57"/>
                      </a:cubicBezTo>
                      <a:cubicBezTo>
                        <a:pt x="1531" y="243"/>
                        <a:pt x="1145" y="454"/>
                        <a:pt x="767" y="676"/>
                      </a:cubicBezTo>
                      <a:lnTo>
                        <a:pt x="764" y="673"/>
                      </a:lnTo>
                      <a:cubicBezTo>
                        <a:pt x="661" y="626"/>
                        <a:pt x="555" y="579"/>
                        <a:pt x="452" y="528"/>
                      </a:cubicBezTo>
                      <a:cubicBezTo>
                        <a:pt x="576" y="404"/>
                        <a:pt x="711" y="293"/>
                        <a:pt x="857" y="211"/>
                      </a:cubicBezTo>
                      <a:moveTo>
                        <a:pt x="1515" y="691"/>
                      </a:moveTo>
                      <a:cubicBezTo>
                        <a:pt x="1486" y="573"/>
                        <a:pt x="1452" y="454"/>
                        <a:pt x="1412" y="338"/>
                      </a:cubicBezTo>
                      <a:cubicBezTo>
                        <a:pt x="1436" y="325"/>
                        <a:pt x="1460" y="314"/>
                        <a:pt x="1481" y="301"/>
                      </a:cubicBezTo>
                      <a:cubicBezTo>
                        <a:pt x="1510" y="409"/>
                        <a:pt x="1539" y="515"/>
                        <a:pt x="1566" y="624"/>
                      </a:cubicBezTo>
                      <a:lnTo>
                        <a:pt x="1566" y="624"/>
                      </a:lnTo>
                      <a:cubicBezTo>
                        <a:pt x="1550" y="647"/>
                        <a:pt x="1534" y="670"/>
                        <a:pt x="1515" y="691"/>
                      </a:cubicBezTo>
                      <a:moveTo>
                        <a:pt x="1457" y="760"/>
                      </a:moveTo>
                      <a:cubicBezTo>
                        <a:pt x="1415" y="637"/>
                        <a:pt x="1370" y="512"/>
                        <a:pt x="1320" y="388"/>
                      </a:cubicBezTo>
                      <a:cubicBezTo>
                        <a:pt x="1346" y="375"/>
                        <a:pt x="1370" y="362"/>
                        <a:pt x="1396" y="348"/>
                      </a:cubicBezTo>
                      <a:cubicBezTo>
                        <a:pt x="1436" y="468"/>
                        <a:pt x="1471" y="589"/>
                        <a:pt x="1500" y="710"/>
                      </a:cubicBezTo>
                      <a:cubicBezTo>
                        <a:pt x="1486" y="726"/>
                        <a:pt x="1473" y="742"/>
                        <a:pt x="1457" y="760"/>
                      </a:cubicBezTo>
                      <a:moveTo>
                        <a:pt x="277" y="736"/>
                      </a:moveTo>
                      <a:cubicBezTo>
                        <a:pt x="354" y="771"/>
                        <a:pt x="436" y="792"/>
                        <a:pt x="515" y="826"/>
                      </a:cubicBezTo>
                      <a:cubicBezTo>
                        <a:pt x="354" y="922"/>
                        <a:pt x="195" y="1017"/>
                        <a:pt x="37" y="1109"/>
                      </a:cubicBezTo>
                      <a:cubicBezTo>
                        <a:pt x="103" y="982"/>
                        <a:pt x="185" y="855"/>
                        <a:pt x="277" y="736"/>
                      </a:cubicBezTo>
                      <a:moveTo>
                        <a:pt x="531" y="813"/>
                      </a:moveTo>
                      <a:lnTo>
                        <a:pt x="531" y="813"/>
                      </a:lnTo>
                      <a:cubicBezTo>
                        <a:pt x="452" y="776"/>
                        <a:pt x="367" y="755"/>
                        <a:pt x="288" y="720"/>
                      </a:cubicBezTo>
                      <a:cubicBezTo>
                        <a:pt x="299" y="707"/>
                        <a:pt x="309" y="694"/>
                        <a:pt x="320" y="678"/>
                      </a:cubicBezTo>
                      <a:cubicBezTo>
                        <a:pt x="410" y="710"/>
                        <a:pt x="500" y="742"/>
                        <a:pt x="590" y="776"/>
                      </a:cubicBezTo>
                      <a:cubicBezTo>
                        <a:pt x="571" y="789"/>
                        <a:pt x="553" y="803"/>
                        <a:pt x="531" y="813"/>
                      </a:cubicBezTo>
                      <a:moveTo>
                        <a:pt x="608" y="768"/>
                      </a:moveTo>
                      <a:lnTo>
                        <a:pt x="605" y="765"/>
                      </a:lnTo>
                      <a:cubicBezTo>
                        <a:pt x="515" y="731"/>
                        <a:pt x="423" y="697"/>
                        <a:pt x="333" y="665"/>
                      </a:cubicBezTo>
                      <a:cubicBezTo>
                        <a:pt x="346" y="650"/>
                        <a:pt x="359" y="634"/>
                        <a:pt x="373" y="618"/>
                      </a:cubicBezTo>
                      <a:cubicBezTo>
                        <a:pt x="473" y="655"/>
                        <a:pt x="579" y="683"/>
                        <a:pt x="672" y="731"/>
                      </a:cubicBezTo>
                      <a:cubicBezTo>
                        <a:pt x="650" y="744"/>
                        <a:pt x="629" y="755"/>
                        <a:pt x="608" y="768"/>
                      </a:cubicBezTo>
                      <a:moveTo>
                        <a:pt x="690" y="720"/>
                      </a:moveTo>
                      <a:cubicBezTo>
                        <a:pt x="595" y="673"/>
                        <a:pt x="486" y="642"/>
                        <a:pt x="386" y="605"/>
                      </a:cubicBezTo>
                      <a:cubicBezTo>
                        <a:pt x="404" y="584"/>
                        <a:pt x="423" y="563"/>
                        <a:pt x="444" y="542"/>
                      </a:cubicBezTo>
                      <a:cubicBezTo>
                        <a:pt x="547" y="589"/>
                        <a:pt x="650" y="637"/>
                        <a:pt x="754" y="683"/>
                      </a:cubicBezTo>
                      <a:cubicBezTo>
                        <a:pt x="730" y="697"/>
                        <a:pt x="711" y="710"/>
                        <a:pt x="690" y="720"/>
                      </a:cubicBezTo>
                      <a:moveTo>
                        <a:pt x="1137" y="1043"/>
                      </a:moveTo>
                      <a:cubicBezTo>
                        <a:pt x="952" y="1160"/>
                        <a:pt x="756" y="1197"/>
                        <a:pt x="545" y="1178"/>
                      </a:cubicBezTo>
                      <a:cubicBezTo>
                        <a:pt x="378" y="1162"/>
                        <a:pt x="214" y="1128"/>
                        <a:pt x="47" y="1125"/>
                      </a:cubicBezTo>
                      <a:cubicBezTo>
                        <a:pt x="431" y="900"/>
                        <a:pt x="814" y="668"/>
                        <a:pt x="1203" y="454"/>
                      </a:cubicBezTo>
                      <a:cubicBezTo>
                        <a:pt x="1256" y="595"/>
                        <a:pt x="1304" y="734"/>
                        <a:pt x="1349" y="877"/>
                      </a:cubicBezTo>
                      <a:lnTo>
                        <a:pt x="1349" y="877"/>
                      </a:lnTo>
                      <a:cubicBezTo>
                        <a:pt x="1283" y="940"/>
                        <a:pt x="1214" y="996"/>
                        <a:pt x="1137" y="1043"/>
                      </a:cubicBezTo>
                      <a:moveTo>
                        <a:pt x="1359" y="863"/>
                      </a:moveTo>
                      <a:cubicBezTo>
                        <a:pt x="1314" y="723"/>
                        <a:pt x="1267" y="584"/>
                        <a:pt x="1217" y="446"/>
                      </a:cubicBezTo>
                      <a:cubicBezTo>
                        <a:pt x="1246" y="430"/>
                        <a:pt x="1275" y="415"/>
                        <a:pt x="1306" y="399"/>
                      </a:cubicBezTo>
                      <a:cubicBezTo>
                        <a:pt x="1354" y="523"/>
                        <a:pt x="1402" y="647"/>
                        <a:pt x="1444" y="773"/>
                      </a:cubicBezTo>
                      <a:cubicBezTo>
                        <a:pt x="1444" y="773"/>
                        <a:pt x="1444" y="776"/>
                        <a:pt x="1447" y="776"/>
                      </a:cubicBezTo>
                      <a:cubicBezTo>
                        <a:pt x="1418" y="805"/>
                        <a:pt x="1388" y="834"/>
                        <a:pt x="1359" y="863"/>
                      </a:cubicBezTo>
                      <a:moveTo>
                        <a:pt x="1582" y="608"/>
                      </a:moveTo>
                      <a:cubicBezTo>
                        <a:pt x="1553" y="502"/>
                        <a:pt x="1526" y="399"/>
                        <a:pt x="1497" y="293"/>
                      </a:cubicBezTo>
                      <a:cubicBezTo>
                        <a:pt x="1521" y="280"/>
                        <a:pt x="1542" y="269"/>
                        <a:pt x="1566" y="259"/>
                      </a:cubicBezTo>
                      <a:cubicBezTo>
                        <a:pt x="1587" y="348"/>
                        <a:pt x="1613" y="436"/>
                        <a:pt x="1642" y="526"/>
                      </a:cubicBezTo>
                      <a:lnTo>
                        <a:pt x="1642" y="528"/>
                      </a:lnTo>
                      <a:cubicBezTo>
                        <a:pt x="1632" y="544"/>
                        <a:pt x="1619" y="557"/>
                        <a:pt x="1608" y="573"/>
                      </a:cubicBezTo>
                      <a:cubicBezTo>
                        <a:pt x="1600" y="584"/>
                        <a:pt x="1592" y="597"/>
                        <a:pt x="1582" y="6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9" name="Google Shape;59;p2"/>
                <p:cNvSpPr/>
                <p:nvPr/>
              </p:nvSpPr>
              <p:spPr>
                <a:xfrm>
                  <a:off x="6111405" y="619772"/>
                  <a:ext cx="558727" cy="338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036" extrusionOk="0">
                      <a:moveTo>
                        <a:pt x="1711" y="275"/>
                      </a:moveTo>
                      <a:lnTo>
                        <a:pt x="1711" y="272"/>
                      </a:lnTo>
                      <a:lnTo>
                        <a:pt x="1711" y="272"/>
                      </a:lnTo>
                      <a:cubicBezTo>
                        <a:pt x="1711" y="269"/>
                        <a:pt x="1709" y="269"/>
                        <a:pt x="1709" y="267"/>
                      </a:cubicBezTo>
                      <a:cubicBezTo>
                        <a:pt x="1439" y="8"/>
                        <a:pt x="1052" y="-72"/>
                        <a:pt x="703" y="68"/>
                      </a:cubicBezTo>
                      <a:cubicBezTo>
                        <a:pt x="391" y="193"/>
                        <a:pt x="150" y="502"/>
                        <a:pt x="0" y="791"/>
                      </a:cubicBez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3"/>
                      </a:lnTo>
                      <a:cubicBezTo>
                        <a:pt x="0" y="796"/>
                        <a:pt x="0" y="801"/>
                        <a:pt x="5" y="804"/>
                      </a:cubicBezTo>
                      <a:cubicBezTo>
                        <a:pt x="322" y="952"/>
                        <a:pt x="701" y="1116"/>
                        <a:pt x="1052" y="994"/>
                      </a:cubicBezTo>
                      <a:cubicBezTo>
                        <a:pt x="1396" y="875"/>
                        <a:pt x="1582" y="605"/>
                        <a:pt x="1711" y="280"/>
                      </a:cubicBezTo>
                      <a:cubicBezTo>
                        <a:pt x="1711" y="280"/>
                        <a:pt x="1711" y="277"/>
                        <a:pt x="1711" y="275"/>
                      </a:cubicBezTo>
                      <a:moveTo>
                        <a:pt x="1492" y="333"/>
                      </a:moveTo>
                      <a:cubicBezTo>
                        <a:pt x="1492" y="333"/>
                        <a:pt x="1492" y="330"/>
                        <a:pt x="1492" y="333"/>
                      </a:cubicBezTo>
                      <a:cubicBezTo>
                        <a:pt x="1555" y="314"/>
                        <a:pt x="1619" y="299"/>
                        <a:pt x="1685" y="288"/>
                      </a:cubicBezTo>
                      <a:cubicBezTo>
                        <a:pt x="1634" y="412"/>
                        <a:pt x="1576" y="526"/>
                        <a:pt x="1502" y="629"/>
                      </a:cubicBezTo>
                      <a:cubicBezTo>
                        <a:pt x="1505" y="529"/>
                        <a:pt x="1500" y="431"/>
                        <a:pt x="1492" y="333"/>
                      </a:cubicBezTo>
                      <a:moveTo>
                        <a:pt x="1677" y="267"/>
                      </a:moveTo>
                      <a:cubicBezTo>
                        <a:pt x="1574" y="283"/>
                        <a:pt x="1476" y="314"/>
                        <a:pt x="1375" y="346"/>
                      </a:cubicBezTo>
                      <a:cubicBezTo>
                        <a:pt x="1373" y="346"/>
                        <a:pt x="1370" y="346"/>
                        <a:pt x="1367" y="349"/>
                      </a:cubicBezTo>
                      <a:cubicBezTo>
                        <a:pt x="1343" y="357"/>
                        <a:pt x="1317" y="365"/>
                        <a:pt x="1293" y="373"/>
                      </a:cubicBezTo>
                      <a:cubicBezTo>
                        <a:pt x="1156" y="415"/>
                        <a:pt x="1015" y="436"/>
                        <a:pt x="875" y="471"/>
                      </a:cubicBezTo>
                      <a:cubicBezTo>
                        <a:pt x="875" y="471"/>
                        <a:pt x="875" y="468"/>
                        <a:pt x="873" y="468"/>
                      </a:cubicBezTo>
                      <a:cubicBezTo>
                        <a:pt x="814" y="420"/>
                        <a:pt x="753" y="375"/>
                        <a:pt x="695" y="328"/>
                      </a:cubicBezTo>
                      <a:cubicBezTo>
                        <a:pt x="637" y="283"/>
                        <a:pt x="571" y="240"/>
                        <a:pt x="523" y="185"/>
                      </a:cubicBezTo>
                      <a:cubicBezTo>
                        <a:pt x="558" y="161"/>
                        <a:pt x="592" y="140"/>
                        <a:pt x="629" y="121"/>
                      </a:cubicBezTo>
                      <a:cubicBezTo>
                        <a:pt x="981" y="-56"/>
                        <a:pt x="1394" y="5"/>
                        <a:pt x="1677" y="267"/>
                      </a:cubicBezTo>
                      <a:moveTo>
                        <a:pt x="1378" y="775"/>
                      </a:moveTo>
                      <a:lnTo>
                        <a:pt x="1378" y="775"/>
                      </a:lnTo>
                      <a:cubicBezTo>
                        <a:pt x="1346" y="804"/>
                        <a:pt x="1314" y="830"/>
                        <a:pt x="1280" y="857"/>
                      </a:cubicBezTo>
                      <a:cubicBezTo>
                        <a:pt x="1291" y="709"/>
                        <a:pt x="1251" y="555"/>
                        <a:pt x="1251" y="410"/>
                      </a:cubicBezTo>
                      <a:lnTo>
                        <a:pt x="1251" y="407"/>
                      </a:lnTo>
                      <a:cubicBezTo>
                        <a:pt x="1280" y="399"/>
                        <a:pt x="1309" y="391"/>
                        <a:pt x="1338" y="381"/>
                      </a:cubicBezTo>
                      <a:cubicBezTo>
                        <a:pt x="1349" y="378"/>
                        <a:pt x="1357" y="375"/>
                        <a:pt x="1367" y="370"/>
                      </a:cubicBezTo>
                      <a:cubicBezTo>
                        <a:pt x="1375" y="505"/>
                        <a:pt x="1375" y="640"/>
                        <a:pt x="1378" y="775"/>
                      </a:cubicBezTo>
                      <a:moveTo>
                        <a:pt x="1235" y="410"/>
                      </a:moveTo>
                      <a:cubicBezTo>
                        <a:pt x="1235" y="560"/>
                        <a:pt x="1277" y="717"/>
                        <a:pt x="1264" y="867"/>
                      </a:cubicBezTo>
                      <a:lnTo>
                        <a:pt x="1264" y="867"/>
                      </a:lnTo>
                      <a:cubicBezTo>
                        <a:pt x="1232" y="889"/>
                        <a:pt x="1201" y="910"/>
                        <a:pt x="1164" y="926"/>
                      </a:cubicBezTo>
                      <a:cubicBezTo>
                        <a:pt x="1153" y="762"/>
                        <a:pt x="1140" y="598"/>
                        <a:pt x="1119" y="436"/>
                      </a:cubicBezTo>
                      <a:cubicBezTo>
                        <a:pt x="1158" y="428"/>
                        <a:pt x="1195" y="420"/>
                        <a:pt x="1235" y="410"/>
                      </a:cubicBezTo>
                      <a:moveTo>
                        <a:pt x="759" y="502"/>
                      </a:moveTo>
                      <a:lnTo>
                        <a:pt x="759" y="502"/>
                      </a:lnTo>
                      <a:cubicBezTo>
                        <a:pt x="701" y="460"/>
                        <a:pt x="648" y="407"/>
                        <a:pt x="589" y="365"/>
                      </a:cubicBezTo>
                      <a:cubicBezTo>
                        <a:pt x="539" y="328"/>
                        <a:pt x="489" y="291"/>
                        <a:pt x="436" y="254"/>
                      </a:cubicBezTo>
                      <a:cubicBezTo>
                        <a:pt x="460" y="232"/>
                        <a:pt x="486" y="214"/>
                        <a:pt x="510" y="195"/>
                      </a:cubicBezTo>
                      <a:cubicBezTo>
                        <a:pt x="552" y="246"/>
                        <a:pt x="611" y="283"/>
                        <a:pt x="661" y="322"/>
                      </a:cubicBezTo>
                      <a:cubicBezTo>
                        <a:pt x="724" y="373"/>
                        <a:pt x="791" y="423"/>
                        <a:pt x="854" y="476"/>
                      </a:cubicBezTo>
                      <a:cubicBezTo>
                        <a:pt x="851" y="476"/>
                        <a:pt x="849" y="476"/>
                        <a:pt x="849" y="478"/>
                      </a:cubicBezTo>
                      <a:cubicBezTo>
                        <a:pt x="822" y="484"/>
                        <a:pt x="791" y="494"/>
                        <a:pt x="759" y="502"/>
                      </a:cubicBezTo>
                      <a:moveTo>
                        <a:pt x="425" y="264"/>
                      </a:moveTo>
                      <a:cubicBezTo>
                        <a:pt x="478" y="304"/>
                        <a:pt x="529" y="341"/>
                        <a:pt x="582" y="381"/>
                      </a:cubicBezTo>
                      <a:cubicBezTo>
                        <a:pt x="637" y="420"/>
                        <a:pt x="685" y="468"/>
                        <a:pt x="738" y="508"/>
                      </a:cubicBezTo>
                      <a:cubicBezTo>
                        <a:pt x="703" y="518"/>
                        <a:pt x="666" y="529"/>
                        <a:pt x="629" y="539"/>
                      </a:cubicBezTo>
                      <a:cubicBezTo>
                        <a:pt x="539" y="465"/>
                        <a:pt x="439" y="407"/>
                        <a:pt x="349" y="333"/>
                      </a:cubicBezTo>
                      <a:cubicBezTo>
                        <a:pt x="375" y="309"/>
                        <a:pt x="399" y="285"/>
                        <a:pt x="425" y="264"/>
                      </a:cubicBezTo>
                      <a:moveTo>
                        <a:pt x="224" y="478"/>
                      </a:moveTo>
                      <a:cubicBezTo>
                        <a:pt x="288" y="523"/>
                        <a:pt x="354" y="566"/>
                        <a:pt x="423" y="608"/>
                      </a:cubicBezTo>
                      <a:cubicBezTo>
                        <a:pt x="288" y="656"/>
                        <a:pt x="158" y="709"/>
                        <a:pt x="34" y="775"/>
                      </a:cubicBezTo>
                      <a:cubicBezTo>
                        <a:pt x="87" y="674"/>
                        <a:pt x="150" y="571"/>
                        <a:pt x="224" y="478"/>
                      </a:cubicBezTo>
                      <a:moveTo>
                        <a:pt x="441" y="600"/>
                      </a:moveTo>
                      <a:cubicBezTo>
                        <a:pt x="441" y="598"/>
                        <a:pt x="439" y="598"/>
                        <a:pt x="439" y="595"/>
                      </a:cubicBezTo>
                      <a:cubicBezTo>
                        <a:pt x="370" y="553"/>
                        <a:pt x="304" y="510"/>
                        <a:pt x="238" y="463"/>
                      </a:cubicBezTo>
                      <a:cubicBezTo>
                        <a:pt x="251" y="447"/>
                        <a:pt x="264" y="431"/>
                        <a:pt x="277" y="415"/>
                      </a:cubicBezTo>
                      <a:cubicBezTo>
                        <a:pt x="354" y="473"/>
                        <a:pt x="441" y="516"/>
                        <a:pt x="515" y="574"/>
                      </a:cubicBezTo>
                      <a:cubicBezTo>
                        <a:pt x="489" y="584"/>
                        <a:pt x="465" y="592"/>
                        <a:pt x="441" y="600"/>
                      </a:cubicBezTo>
                      <a:moveTo>
                        <a:pt x="531" y="571"/>
                      </a:moveTo>
                      <a:cubicBezTo>
                        <a:pt x="531" y="568"/>
                        <a:pt x="529" y="568"/>
                        <a:pt x="529" y="566"/>
                      </a:cubicBezTo>
                      <a:cubicBezTo>
                        <a:pt x="452" y="505"/>
                        <a:pt x="362" y="463"/>
                        <a:pt x="285" y="404"/>
                      </a:cubicBezTo>
                      <a:cubicBezTo>
                        <a:pt x="304" y="383"/>
                        <a:pt x="320" y="365"/>
                        <a:pt x="338" y="346"/>
                      </a:cubicBezTo>
                      <a:cubicBezTo>
                        <a:pt x="425" y="418"/>
                        <a:pt x="523" y="476"/>
                        <a:pt x="611" y="545"/>
                      </a:cubicBezTo>
                      <a:cubicBezTo>
                        <a:pt x="584" y="553"/>
                        <a:pt x="558" y="560"/>
                        <a:pt x="531" y="571"/>
                      </a:cubicBezTo>
                      <a:moveTo>
                        <a:pt x="1002" y="992"/>
                      </a:moveTo>
                      <a:cubicBezTo>
                        <a:pt x="677" y="1084"/>
                        <a:pt x="325" y="934"/>
                        <a:pt x="34" y="799"/>
                      </a:cubicBezTo>
                      <a:cubicBezTo>
                        <a:pt x="304" y="658"/>
                        <a:pt x="613" y="558"/>
                        <a:pt x="907" y="486"/>
                      </a:cubicBezTo>
                      <a:cubicBezTo>
                        <a:pt x="973" y="471"/>
                        <a:pt x="1037" y="457"/>
                        <a:pt x="1103" y="441"/>
                      </a:cubicBezTo>
                      <a:cubicBezTo>
                        <a:pt x="1121" y="605"/>
                        <a:pt x="1134" y="772"/>
                        <a:pt x="1148" y="936"/>
                      </a:cubicBezTo>
                      <a:cubicBezTo>
                        <a:pt x="1100" y="957"/>
                        <a:pt x="1052" y="976"/>
                        <a:pt x="1002" y="992"/>
                      </a:cubicBezTo>
                      <a:moveTo>
                        <a:pt x="1394" y="759"/>
                      </a:moveTo>
                      <a:cubicBezTo>
                        <a:pt x="1394" y="627"/>
                        <a:pt x="1391" y="497"/>
                        <a:pt x="1386" y="365"/>
                      </a:cubicBezTo>
                      <a:cubicBezTo>
                        <a:pt x="1415" y="354"/>
                        <a:pt x="1447" y="346"/>
                        <a:pt x="1476" y="336"/>
                      </a:cubicBezTo>
                      <a:cubicBezTo>
                        <a:pt x="1484" y="439"/>
                        <a:pt x="1486" y="542"/>
                        <a:pt x="1486" y="645"/>
                      </a:cubicBezTo>
                      <a:cubicBezTo>
                        <a:pt x="1486" y="648"/>
                        <a:pt x="1486" y="648"/>
                        <a:pt x="1486" y="648"/>
                      </a:cubicBezTo>
                      <a:cubicBezTo>
                        <a:pt x="1457" y="690"/>
                        <a:pt x="1428" y="725"/>
                        <a:pt x="1394" y="75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0" name="Google Shape;60;p2"/>
                <p:cNvSpPr/>
                <p:nvPr/>
              </p:nvSpPr>
              <p:spPr>
                <a:xfrm>
                  <a:off x="6669155" y="902882"/>
                  <a:ext cx="102210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260" extrusionOk="0">
                      <a:moveTo>
                        <a:pt x="253" y="35"/>
                      </a:moveTo>
                      <a:cubicBezTo>
                        <a:pt x="277" y="51"/>
                        <a:pt x="280" y="93"/>
                        <a:pt x="269" y="117"/>
                      </a:cubicBezTo>
                      <a:cubicBezTo>
                        <a:pt x="264" y="130"/>
                        <a:pt x="253" y="143"/>
                        <a:pt x="243" y="154"/>
                      </a:cubicBezTo>
                      <a:cubicBezTo>
                        <a:pt x="222" y="178"/>
                        <a:pt x="198" y="204"/>
                        <a:pt x="169" y="215"/>
                      </a:cubicBezTo>
                      <a:cubicBezTo>
                        <a:pt x="126" y="231"/>
                        <a:pt x="84" y="223"/>
                        <a:pt x="55" y="186"/>
                      </a:cubicBezTo>
                      <a:cubicBezTo>
                        <a:pt x="37" y="159"/>
                        <a:pt x="14" y="64"/>
                        <a:pt x="74" y="67"/>
                      </a:cubicBezTo>
                      <a:cubicBezTo>
                        <a:pt x="97" y="67"/>
                        <a:pt x="95" y="29"/>
                        <a:pt x="74" y="29"/>
                      </a:cubicBezTo>
                      <a:cubicBezTo>
                        <a:pt x="19" y="29"/>
                        <a:pt x="-5" y="88"/>
                        <a:pt x="1" y="135"/>
                      </a:cubicBezTo>
                      <a:cubicBezTo>
                        <a:pt x="6" y="201"/>
                        <a:pt x="58" y="257"/>
                        <a:pt x="126" y="260"/>
                      </a:cubicBezTo>
                      <a:cubicBezTo>
                        <a:pt x="235" y="262"/>
                        <a:pt x="388" y="85"/>
                        <a:pt x="269" y="3"/>
                      </a:cubicBezTo>
                      <a:cubicBezTo>
                        <a:pt x="251" y="-10"/>
                        <a:pt x="235" y="22"/>
                        <a:pt x="253" y="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1" name="Google Shape;61;p2"/>
                <p:cNvSpPr/>
                <p:nvPr/>
              </p:nvSpPr>
              <p:spPr>
                <a:xfrm>
                  <a:off x="6705729" y="905495"/>
                  <a:ext cx="40166" cy="4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31" extrusionOk="0">
                      <a:moveTo>
                        <a:pt x="9" y="32"/>
                      </a:moveTo>
                      <a:cubicBezTo>
                        <a:pt x="-33" y="93"/>
                        <a:pt x="81" y="170"/>
                        <a:pt x="118" y="109"/>
                      </a:cubicBezTo>
                      <a:cubicBezTo>
                        <a:pt x="141" y="69"/>
                        <a:pt x="73" y="-58"/>
                        <a:pt x="9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950" rIns="81625" bIns="1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2" name="Google Shape;62;p2"/>
                <p:cNvSpPr/>
                <p:nvPr/>
              </p:nvSpPr>
              <p:spPr>
                <a:xfrm>
                  <a:off x="6484000" y="1226157"/>
                  <a:ext cx="84576" cy="105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323" extrusionOk="0">
                      <a:moveTo>
                        <a:pt x="118" y="37"/>
                      </a:moveTo>
                      <a:cubicBezTo>
                        <a:pt x="144" y="26"/>
                        <a:pt x="181" y="45"/>
                        <a:pt x="195" y="69"/>
                      </a:cubicBezTo>
                      <a:cubicBezTo>
                        <a:pt x="202" y="82"/>
                        <a:pt x="208" y="98"/>
                        <a:pt x="210" y="111"/>
                      </a:cubicBezTo>
                      <a:cubicBezTo>
                        <a:pt x="218" y="140"/>
                        <a:pt x="226" y="177"/>
                        <a:pt x="221" y="206"/>
                      </a:cubicBezTo>
                      <a:cubicBezTo>
                        <a:pt x="213" y="250"/>
                        <a:pt x="181" y="282"/>
                        <a:pt x="134" y="284"/>
                      </a:cubicBezTo>
                      <a:cubicBezTo>
                        <a:pt x="102" y="287"/>
                        <a:pt x="9" y="253"/>
                        <a:pt x="44" y="203"/>
                      </a:cubicBezTo>
                      <a:cubicBezTo>
                        <a:pt x="57" y="185"/>
                        <a:pt x="25" y="166"/>
                        <a:pt x="12" y="185"/>
                      </a:cubicBezTo>
                      <a:cubicBezTo>
                        <a:pt x="-20" y="229"/>
                        <a:pt x="17" y="282"/>
                        <a:pt x="60" y="306"/>
                      </a:cubicBezTo>
                      <a:cubicBezTo>
                        <a:pt x="118" y="337"/>
                        <a:pt x="195" y="324"/>
                        <a:pt x="234" y="269"/>
                      </a:cubicBezTo>
                      <a:cubicBezTo>
                        <a:pt x="298" y="182"/>
                        <a:pt x="234" y="-45"/>
                        <a:pt x="99" y="8"/>
                      </a:cubicBezTo>
                      <a:cubicBezTo>
                        <a:pt x="78" y="16"/>
                        <a:pt x="94" y="47"/>
                        <a:pt x="118" y="3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3" name="Google Shape;63;p2"/>
                <p:cNvSpPr/>
                <p:nvPr/>
              </p:nvSpPr>
              <p:spPr>
                <a:xfrm>
                  <a:off x="6497389" y="1249341"/>
                  <a:ext cx="44737" cy="36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11" extrusionOk="0">
                      <a:moveTo>
                        <a:pt x="8" y="80"/>
                      </a:moveTo>
                      <a:cubicBezTo>
                        <a:pt x="34" y="148"/>
                        <a:pt x="164" y="95"/>
                        <a:pt x="132" y="29"/>
                      </a:cubicBezTo>
                      <a:cubicBezTo>
                        <a:pt x="111" y="-10"/>
                        <a:pt x="-34" y="-21"/>
                        <a:pt x="8" y="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4" name="Google Shape;64;p2"/>
                <p:cNvSpPr/>
                <p:nvPr/>
              </p:nvSpPr>
              <p:spPr>
                <a:xfrm>
                  <a:off x="6483674" y="960027"/>
                  <a:ext cx="91107" cy="101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312" extrusionOk="0">
                      <a:moveTo>
                        <a:pt x="95" y="272"/>
                      </a:moveTo>
                      <a:cubicBezTo>
                        <a:pt x="66" y="272"/>
                        <a:pt x="42" y="241"/>
                        <a:pt x="37" y="214"/>
                      </a:cubicBezTo>
                      <a:cubicBezTo>
                        <a:pt x="34" y="198"/>
                        <a:pt x="37" y="183"/>
                        <a:pt x="37" y="169"/>
                      </a:cubicBezTo>
                      <a:cubicBezTo>
                        <a:pt x="42" y="140"/>
                        <a:pt x="47" y="103"/>
                        <a:pt x="66" y="79"/>
                      </a:cubicBezTo>
                      <a:cubicBezTo>
                        <a:pt x="92" y="42"/>
                        <a:pt x="132" y="26"/>
                        <a:pt x="177" y="42"/>
                      </a:cubicBezTo>
                      <a:cubicBezTo>
                        <a:pt x="206" y="53"/>
                        <a:pt x="278" y="122"/>
                        <a:pt x="227" y="153"/>
                      </a:cubicBezTo>
                      <a:cubicBezTo>
                        <a:pt x="206" y="167"/>
                        <a:pt x="227" y="196"/>
                        <a:pt x="248" y="183"/>
                      </a:cubicBezTo>
                      <a:cubicBezTo>
                        <a:pt x="296" y="153"/>
                        <a:pt x="283" y="90"/>
                        <a:pt x="254" y="53"/>
                      </a:cubicBezTo>
                      <a:cubicBezTo>
                        <a:pt x="211" y="0"/>
                        <a:pt x="137" y="-16"/>
                        <a:pt x="79" y="18"/>
                      </a:cubicBezTo>
                      <a:cubicBezTo>
                        <a:pt x="-13" y="74"/>
                        <a:pt x="-45" y="309"/>
                        <a:pt x="100" y="312"/>
                      </a:cubicBezTo>
                      <a:cubicBezTo>
                        <a:pt x="121" y="309"/>
                        <a:pt x="119" y="272"/>
                        <a:pt x="95" y="2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65" name="Google Shape;65;p2"/>
                <p:cNvSpPr/>
                <p:nvPr/>
              </p:nvSpPr>
              <p:spPr>
                <a:xfrm>
                  <a:off x="6506532" y="1005416"/>
                  <a:ext cx="43431" cy="3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14" extrusionOk="0">
                      <a:moveTo>
                        <a:pt x="133" y="57"/>
                      </a:moveTo>
                      <a:cubicBezTo>
                        <a:pt x="136" y="-15"/>
                        <a:pt x="-4" y="-20"/>
                        <a:pt x="1" y="54"/>
                      </a:cubicBezTo>
                      <a:cubicBezTo>
                        <a:pt x="1" y="96"/>
                        <a:pt x="131" y="165"/>
                        <a:pt x="133" y="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66" name="Google Shape;66;p2"/>
          <p:cNvGrpSpPr/>
          <p:nvPr/>
        </p:nvGrpSpPr>
        <p:grpSpPr>
          <a:xfrm>
            <a:off x="-568381" y="-618579"/>
            <a:ext cx="10093374" cy="6289232"/>
            <a:chOff x="-568381" y="-618579"/>
            <a:chExt cx="10093374" cy="6289232"/>
          </a:xfrm>
        </p:grpSpPr>
        <p:grpSp>
          <p:nvGrpSpPr>
            <p:cNvPr id="67" name="Google Shape;67;p2"/>
            <p:cNvGrpSpPr/>
            <p:nvPr/>
          </p:nvGrpSpPr>
          <p:grpSpPr>
            <a:xfrm rot="-1161060">
              <a:off x="-294775" y="-385184"/>
              <a:ext cx="1740895" cy="1948252"/>
              <a:chOff x="3738190" y="2686443"/>
              <a:chExt cx="1421871" cy="1591229"/>
            </a:xfrm>
          </p:grpSpPr>
          <p:grpSp>
            <p:nvGrpSpPr>
              <p:cNvPr id="68" name="Google Shape;68;p2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69" name="Google Shape;69;p2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0" name="Google Shape;70;p2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1" name="Google Shape;71;p2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2" name="Google Shape;72;p2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3" name="Google Shape;73;p2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4" name="Google Shape;74;p2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5" name="Google Shape;75;p2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6" name="Google Shape;76;p2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7" name="Google Shape;77;p2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8" name="Google Shape;78;p2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79" name="Google Shape;79;p2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0" name="Google Shape;80;p2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1" name="Google Shape;81;p2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2" name="Google Shape;82;p2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3" name="Google Shape;83;p2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4" name="Google Shape;84;p2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5" name="Google Shape;85;p2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6" name="Google Shape;86;p2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7" name="Google Shape;87;p2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8" name="Google Shape;88;p2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89" name="Google Shape;89;p2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0" name="Google Shape;90;p2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1" name="Google Shape;91;p2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2" name="Google Shape;92;p2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3" name="Google Shape;93;p2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94" name="Google Shape;94;p2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95" name="Google Shape;95;p2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6" name="Google Shape;96;p2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97" name="Google Shape;97;p2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98" name="Google Shape;98;p2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99" name="Google Shape;99;p2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0" name="Google Shape;100;p2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1" name="Google Shape;101;p2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2" name="Google Shape;102;p2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3" name="Google Shape;103;p2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4" name="Google Shape;104;p2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5" name="Google Shape;105;p2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6" name="Google Shape;106;p2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7" name="Google Shape;107;p2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8" name="Google Shape;108;p2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09" name="Google Shape;109;p2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0" name="Google Shape;110;p2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1" name="Google Shape;111;p2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2" name="Google Shape;112;p2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3" name="Google Shape;113;p2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4" name="Google Shape;114;p2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5" name="Google Shape;115;p2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6" name="Google Shape;116;p2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7" name="Google Shape;117;p2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8" name="Google Shape;118;p2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19" name="Google Shape;119;p2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0" name="Google Shape;120;p2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1" name="Google Shape;121;p2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2" name="Google Shape;122;p2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3" name="Google Shape;123;p2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24" name="Google Shape;124;p2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25" name="Google Shape;125;p2"/>
            <p:cNvGrpSpPr/>
            <p:nvPr/>
          </p:nvGrpSpPr>
          <p:grpSpPr>
            <a:xfrm rot="1115932">
              <a:off x="7810497" y="-164612"/>
              <a:ext cx="1477417" cy="1653392"/>
              <a:chOff x="3738190" y="2686443"/>
              <a:chExt cx="1421871" cy="1591229"/>
            </a:xfrm>
          </p:grpSpPr>
          <p:grpSp>
            <p:nvGrpSpPr>
              <p:cNvPr id="126" name="Google Shape;126;p2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127" name="Google Shape;127;p2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8" name="Google Shape;128;p2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29" name="Google Shape;129;p2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0" name="Google Shape;130;p2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1" name="Google Shape;131;p2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2" name="Google Shape;132;p2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3" name="Google Shape;133;p2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4" name="Google Shape;134;p2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5" name="Google Shape;135;p2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6" name="Google Shape;136;p2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" name="Google Shape;137;p2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" name="Google Shape;138;p2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" name="Google Shape;139;p2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" name="Google Shape;140;p2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" name="Google Shape;141;p2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" name="Google Shape;142;p2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" name="Google Shape;143;p2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4" name="Google Shape;144;p2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5" name="Google Shape;145;p2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6" name="Google Shape;146;p2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7" name="Google Shape;147;p2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8" name="Google Shape;148;p2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9" name="Google Shape;149;p2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0" name="Google Shape;150;p2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1" name="Google Shape;151;p2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52" name="Google Shape;152;p2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153" name="Google Shape;153;p2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4" name="Google Shape;154;p2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55" name="Google Shape;155;p2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56" name="Google Shape;156;p2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157" name="Google Shape;157;p2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8" name="Google Shape;158;p2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59" name="Google Shape;159;p2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0" name="Google Shape;160;p2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1" name="Google Shape;161;p2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2" name="Google Shape;162;p2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3" name="Google Shape;163;p2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4" name="Google Shape;164;p2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5" name="Google Shape;165;p2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6" name="Google Shape;166;p2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7" name="Google Shape;167;p2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8" name="Google Shape;168;p2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69" name="Google Shape;169;p2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0" name="Google Shape;170;p2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" name="Google Shape;171;p2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" name="Google Shape;172;p2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" name="Google Shape;173;p2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4" name="Google Shape;174;p2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5" name="Google Shape;175;p2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6" name="Google Shape;176;p2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" name="Google Shape;177;p2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" name="Google Shape;178;p2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" name="Google Shape;179;p2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0" name="Google Shape;180;p2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1" name="Google Shape;181;p2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82" name="Google Shape;182;p2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83" name="Google Shape;183;p2"/>
            <p:cNvGrpSpPr/>
            <p:nvPr/>
          </p:nvGrpSpPr>
          <p:grpSpPr>
            <a:xfrm rot="5400000">
              <a:off x="-448725" y="3933372"/>
              <a:ext cx="1421871" cy="1591229"/>
              <a:chOff x="3738190" y="2686443"/>
              <a:chExt cx="1421871" cy="1591229"/>
            </a:xfrm>
          </p:grpSpPr>
          <p:grpSp>
            <p:nvGrpSpPr>
              <p:cNvPr id="184" name="Google Shape;184;p2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185" name="Google Shape;185;p2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" name="Google Shape;186;p2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" name="Google Shape;187;p2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" name="Google Shape;188;p2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" name="Google Shape;189;p2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" name="Google Shape;190;p2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" name="Google Shape;191;p2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" name="Google Shape;192;p2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" name="Google Shape;193;p2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" name="Google Shape;194;p2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" name="Google Shape;195;p2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" name="Google Shape;196;p2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" name="Google Shape;197;p2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" name="Google Shape;198;p2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" name="Google Shape;199;p2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" name="Google Shape;200;p2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" name="Google Shape;201;p2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" name="Google Shape;202;p2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" name="Google Shape;203;p2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" name="Google Shape;204;p2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" name="Google Shape;205;p2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" name="Google Shape;206;p2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" name="Google Shape;207;p2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" name="Google Shape;208;p2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" name="Google Shape;209;p2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0" name="Google Shape;210;p2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211" name="Google Shape;211;p2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" name="Google Shape;212;p2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" name="Google Shape;213;p2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4" name="Google Shape;214;p2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215" name="Google Shape;215;p2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" name="Google Shape;216;p2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" name="Google Shape;217;p2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8" name="Google Shape;218;p2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9" name="Google Shape;219;p2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0" name="Google Shape;220;p2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1" name="Google Shape;221;p2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" name="Google Shape;222;p2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" name="Google Shape;223;p2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4" name="Google Shape;224;p2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5" name="Google Shape;225;p2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6" name="Google Shape;226;p2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7" name="Google Shape;227;p2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" name="Google Shape;228;p2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" name="Google Shape;229;p2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0" name="Google Shape;230;p2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1" name="Google Shape;231;p2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2" name="Google Shape;232;p2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3" name="Google Shape;233;p2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4" name="Google Shape;234;p2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5" name="Google Shape;235;p2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6" name="Google Shape;236;p2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7" name="Google Shape;237;p2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8" name="Google Shape;238;p2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39" name="Google Shape;239;p2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40" name="Google Shape;240;p2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241" name="Google Shape;241;p2"/>
            <p:cNvGrpSpPr/>
            <p:nvPr/>
          </p:nvGrpSpPr>
          <p:grpSpPr>
            <a:xfrm rot="2091548">
              <a:off x="8048486" y="4104862"/>
              <a:ext cx="1200315" cy="1343284"/>
              <a:chOff x="3738190" y="2686443"/>
              <a:chExt cx="1421871" cy="1591229"/>
            </a:xfrm>
          </p:grpSpPr>
          <p:grpSp>
            <p:nvGrpSpPr>
              <p:cNvPr id="242" name="Google Shape;242;p2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243" name="Google Shape;243;p2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" name="Google Shape;244;p2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" name="Google Shape;245;p2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" name="Google Shape;246;p2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" name="Google Shape;247;p2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" name="Google Shape;248;p2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" name="Google Shape;249;p2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0" name="Google Shape;250;p2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1" name="Google Shape;251;p2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2" name="Google Shape;252;p2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3" name="Google Shape;253;p2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4" name="Google Shape;254;p2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" name="Google Shape;255;p2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" name="Google Shape;256;p2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" name="Google Shape;257;p2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" name="Google Shape;258;p2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9" name="Google Shape;259;p2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" name="Google Shape;260;p2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" name="Google Shape;261;p2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" name="Google Shape;262;p2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3" name="Google Shape;263;p2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4" name="Google Shape;264;p2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5" name="Google Shape;265;p2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6" name="Google Shape;266;p2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7" name="Google Shape;267;p2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8" name="Google Shape;268;p2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269" name="Google Shape;269;p2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0" name="Google Shape;270;p2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72" name="Google Shape;272;p2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273" name="Google Shape;273;p2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4" name="Google Shape;274;p2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5" name="Google Shape;275;p2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6" name="Google Shape;276;p2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7" name="Google Shape;277;p2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8" name="Google Shape;278;p2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79" name="Google Shape;279;p2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0" name="Google Shape;280;p2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1" name="Google Shape;281;p2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2" name="Google Shape;282;p2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3" name="Google Shape;283;p2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4" name="Google Shape;284;p2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5" name="Google Shape;285;p2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6" name="Google Shape;286;p2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7" name="Google Shape;287;p2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8" name="Google Shape;288;p2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" name="Google Shape;289;p2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" name="Google Shape;290;p2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" name="Google Shape;291;p2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2" name="Google Shape;292;p2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3" name="Google Shape;293;p2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4" name="Google Shape;294;p2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5" name="Google Shape;295;p2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6" name="Google Shape;296;p2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7" name="Google Shape;297;p2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8" name="Google Shape;298;p2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299" name="Google Shape;299;p2"/>
          <p:cNvGrpSpPr/>
          <p:nvPr/>
        </p:nvGrpSpPr>
        <p:grpSpPr>
          <a:xfrm>
            <a:off x="4143251" y="-1130308"/>
            <a:ext cx="4189109" cy="7685159"/>
            <a:chOff x="4143251" y="-1130308"/>
            <a:chExt cx="4189109" cy="7685159"/>
          </a:xfrm>
        </p:grpSpPr>
        <p:grpSp>
          <p:nvGrpSpPr>
            <p:cNvPr id="300" name="Google Shape;300;p2"/>
            <p:cNvGrpSpPr/>
            <p:nvPr/>
          </p:nvGrpSpPr>
          <p:grpSpPr>
            <a:xfrm>
              <a:off x="4143251" y="-1130308"/>
              <a:ext cx="2488401" cy="2343842"/>
              <a:chOff x="3262891" y="2943512"/>
              <a:chExt cx="2868804" cy="2702147"/>
            </a:xfrm>
          </p:grpSpPr>
          <p:grpSp>
            <p:nvGrpSpPr>
              <p:cNvPr id="301" name="Google Shape;301;p2"/>
              <p:cNvGrpSpPr/>
              <p:nvPr/>
            </p:nvGrpSpPr>
            <p:grpSpPr>
              <a:xfrm rot="1336431">
                <a:off x="3553325" y="3303136"/>
                <a:ext cx="2287938" cy="1982900"/>
                <a:chOff x="207360" y="207353"/>
                <a:chExt cx="2288142" cy="1983077"/>
              </a:xfrm>
            </p:grpSpPr>
            <p:sp>
              <p:nvSpPr>
                <p:cNvPr id="302" name="Google Shape;302;p2"/>
                <p:cNvSpPr/>
                <p:nvPr/>
              </p:nvSpPr>
              <p:spPr>
                <a:xfrm>
                  <a:off x="1531525" y="662223"/>
                  <a:ext cx="541093" cy="19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595" extrusionOk="0">
                      <a:moveTo>
                        <a:pt x="1655" y="29"/>
                      </a:moveTo>
                      <a:cubicBezTo>
                        <a:pt x="1660" y="19"/>
                        <a:pt x="1652" y="8"/>
                        <a:pt x="1642" y="6"/>
                      </a:cubicBezTo>
                      <a:cubicBezTo>
                        <a:pt x="1641" y="6"/>
                        <a:pt x="1640" y="5"/>
                        <a:pt x="1639" y="5"/>
                      </a:cubicBezTo>
                      <a:cubicBezTo>
                        <a:pt x="1043" y="-33"/>
                        <a:pt x="469" y="151"/>
                        <a:pt x="7" y="529"/>
                      </a:cubicBezTo>
                      <a:lnTo>
                        <a:pt x="7" y="529"/>
                      </a:lnTo>
                      <a:cubicBezTo>
                        <a:pt x="-2" y="536"/>
                        <a:pt x="-3" y="551"/>
                        <a:pt x="7" y="557"/>
                      </a:cubicBezTo>
                      <a:cubicBezTo>
                        <a:pt x="10" y="560"/>
                        <a:pt x="14" y="561"/>
                        <a:pt x="18" y="561"/>
                      </a:cubicBezTo>
                      <a:cubicBezTo>
                        <a:pt x="598" y="685"/>
                        <a:pt x="1238" y="459"/>
                        <a:pt x="1648" y="38"/>
                      </a:cubicBezTo>
                      <a:cubicBezTo>
                        <a:pt x="1652" y="36"/>
                        <a:pt x="1654" y="33"/>
                        <a:pt x="1655" y="29"/>
                      </a:cubicBezTo>
                      <a:moveTo>
                        <a:pt x="56" y="534"/>
                      </a:moveTo>
                      <a:cubicBezTo>
                        <a:pt x="498" y="184"/>
                        <a:pt x="1037" y="11"/>
                        <a:pt x="1600" y="38"/>
                      </a:cubicBezTo>
                      <a:cubicBezTo>
                        <a:pt x="1206" y="428"/>
                        <a:pt x="605" y="639"/>
                        <a:pt x="56" y="53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3" name="Google Shape;303;p2"/>
                <p:cNvSpPr/>
                <p:nvPr/>
              </p:nvSpPr>
              <p:spPr>
                <a:xfrm>
                  <a:off x="1911304" y="1134073"/>
                  <a:ext cx="515622" cy="12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381" extrusionOk="0">
                      <a:moveTo>
                        <a:pt x="1574" y="220"/>
                      </a:moveTo>
                      <a:cubicBezTo>
                        <a:pt x="1580" y="214"/>
                        <a:pt x="1582" y="204"/>
                        <a:pt x="1575" y="198"/>
                      </a:cubicBezTo>
                      <a:cubicBezTo>
                        <a:pt x="1572" y="195"/>
                        <a:pt x="1569" y="193"/>
                        <a:pt x="1564" y="193"/>
                      </a:cubicBezTo>
                      <a:cubicBezTo>
                        <a:pt x="1070" y="-31"/>
                        <a:pt x="530" y="-61"/>
                        <a:pt x="15" y="108"/>
                      </a:cubicBezTo>
                      <a:cubicBezTo>
                        <a:pt x="11" y="108"/>
                        <a:pt x="8" y="109"/>
                        <a:pt x="5" y="112"/>
                      </a:cubicBezTo>
                      <a:cubicBezTo>
                        <a:pt x="-2" y="117"/>
                        <a:pt x="-2" y="127"/>
                        <a:pt x="2" y="135"/>
                      </a:cubicBezTo>
                      <a:lnTo>
                        <a:pt x="2" y="135"/>
                      </a:lnTo>
                      <a:cubicBezTo>
                        <a:pt x="4" y="137"/>
                        <a:pt x="6" y="139"/>
                        <a:pt x="8" y="140"/>
                      </a:cubicBezTo>
                      <a:lnTo>
                        <a:pt x="8" y="140"/>
                      </a:lnTo>
                      <a:cubicBezTo>
                        <a:pt x="463" y="435"/>
                        <a:pt x="1080" y="452"/>
                        <a:pt x="1568" y="225"/>
                      </a:cubicBezTo>
                      <a:cubicBezTo>
                        <a:pt x="1570" y="224"/>
                        <a:pt x="1572" y="223"/>
                        <a:pt x="1573" y="221"/>
                      </a:cubicBezTo>
                      <a:lnTo>
                        <a:pt x="1573" y="221"/>
                      </a:lnTo>
                      <a:lnTo>
                        <a:pt x="1574" y="221"/>
                      </a:lnTo>
                      <a:lnTo>
                        <a:pt x="1574" y="220"/>
                      </a:lnTo>
                      <a:moveTo>
                        <a:pt x="56" y="130"/>
                      </a:moveTo>
                      <a:cubicBezTo>
                        <a:pt x="544" y="-21"/>
                        <a:pt x="1052" y="7"/>
                        <a:pt x="1520" y="210"/>
                      </a:cubicBezTo>
                      <a:cubicBezTo>
                        <a:pt x="1059" y="409"/>
                        <a:pt x="489" y="394"/>
                        <a:pt x="56" y="1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4" name="Google Shape;304;p2"/>
                <p:cNvSpPr/>
                <p:nvPr/>
              </p:nvSpPr>
              <p:spPr>
                <a:xfrm>
                  <a:off x="2031148" y="1466163"/>
                  <a:ext cx="464354" cy="235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" h="721" extrusionOk="0">
                      <a:moveTo>
                        <a:pt x="1421" y="697"/>
                      </a:moveTo>
                      <a:lnTo>
                        <a:pt x="1421" y="697"/>
                      </a:lnTo>
                      <a:cubicBezTo>
                        <a:pt x="1420" y="695"/>
                        <a:pt x="1419" y="693"/>
                        <a:pt x="1418" y="691"/>
                      </a:cubicBezTo>
                      <a:lnTo>
                        <a:pt x="1418" y="690"/>
                      </a:lnTo>
                      <a:cubicBezTo>
                        <a:pt x="1052" y="288"/>
                        <a:pt x="561" y="47"/>
                        <a:pt x="20" y="1"/>
                      </a:cubicBezTo>
                      <a:lnTo>
                        <a:pt x="20" y="1"/>
                      </a:lnTo>
                      <a:cubicBezTo>
                        <a:pt x="19" y="1"/>
                        <a:pt x="17" y="0"/>
                        <a:pt x="16" y="0"/>
                      </a:cubicBezTo>
                      <a:cubicBezTo>
                        <a:pt x="7" y="0"/>
                        <a:pt x="2" y="5"/>
                        <a:pt x="1" y="12"/>
                      </a:cubicBezTo>
                      <a:cubicBezTo>
                        <a:pt x="0" y="16"/>
                        <a:pt x="-1" y="21"/>
                        <a:pt x="3" y="27"/>
                      </a:cubicBezTo>
                      <a:cubicBezTo>
                        <a:pt x="306" y="477"/>
                        <a:pt x="865" y="735"/>
                        <a:pt x="1402" y="720"/>
                      </a:cubicBezTo>
                      <a:cubicBezTo>
                        <a:pt x="1406" y="721"/>
                        <a:pt x="1410" y="720"/>
                        <a:pt x="1413" y="719"/>
                      </a:cubicBezTo>
                      <a:cubicBezTo>
                        <a:pt x="1418" y="717"/>
                        <a:pt x="1421" y="713"/>
                        <a:pt x="1422" y="708"/>
                      </a:cubicBezTo>
                      <a:lnTo>
                        <a:pt x="1422" y="698"/>
                      </a:lnTo>
                      <a:lnTo>
                        <a:pt x="1421" y="697"/>
                      </a:lnTo>
                      <a:moveTo>
                        <a:pt x="52" y="38"/>
                      </a:moveTo>
                      <a:cubicBezTo>
                        <a:pt x="559" y="89"/>
                        <a:pt x="1018" y="316"/>
                        <a:pt x="1367" y="687"/>
                      </a:cubicBezTo>
                      <a:cubicBezTo>
                        <a:pt x="864" y="690"/>
                        <a:pt x="345" y="451"/>
                        <a:pt x="52" y="3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5" name="Google Shape;305;p2"/>
                <p:cNvSpPr/>
                <p:nvPr/>
              </p:nvSpPr>
              <p:spPr>
                <a:xfrm>
                  <a:off x="697840" y="710551"/>
                  <a:ext cx="1447596" cy="147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3" h="4532" extrusionOk="0">
                      <a:moveTo>
                        <a:pt x="4007" y="3367"/>
                      </a:moveTo>
                      <a:cubicBezTo>
                        <a:pt x="4004" y="3364"/>
                        <a:pt x="4000" y="3362"/>
                        <a:pt x="3997" y="3362"/>
                      </a:cubicBezTo>
                      <a:cubicBezTo>
                        <a:pt x="4074" y="3220"/>
                        <a:pt x="4118" y="3056"/>
                        <a:pt x="4126" y="2893"/>
                      </a:cubicBezTo>
                      <a:cubicBezTo>
                        <a:pt x="4152" y="2318"/>
                        <a:pt x="3889" y="1721"/>
                        <a:pt x="3545" y="1274"/>
                      </a:cubicBezTo>
                      <a:cubicBezTo>
                        <a:pt x="2734" y="219"/>
                        <a:pt x="1286" y="-118"/>
                        <a:pt x="18" y="35"/>
                      </a:cubicBezTo>
                      <a:lnTo>
                        <a:pt x="14" y="43"/>
                      </a:lnTo>
                      <a:cubicBezTo>
                        <a:pt x="-7" y="46"/>
                        <a:pt x="-4" y="67"/>
                        <a:pt x="18" y="64"/>
                      </a:cubicBezTo>
                      <a:cubicBezTo>
                        <a:pt x="1134" y="-71"/>
                        <a:pt x="2424" y="177"/>
                        <a:pt x="3250" y="991"/>
                      </a:cubicBezTo>
                      <a:cubicBezTo>
                        <a:pt x="3618" y="1354"/>
                        <a:pt x="3890" y="1813"/>
                        <a:pt x="4021" y="2313"/>
                      </a:cubicBezTo>
                      <a:cubicBezTo>
                        <a:pt x="4101" y="2617"/>
                        <a:pt x="4134" y="2950"/>
                        <a:pt x="4019" y="3249"/>
                      </a:cubicBezTo>
                      <a:cubicBezTo>
                        <a:pt x="3895" y="3570"/>
                        <a:pt x="3585" y="3807"/>
                        <a:pt x="3230" y="3752"/>
                      </a:cubicBezTo>
                      <a:cubicBezTo>
                        <a:pt x="3209" y="3748"/>
                        <a:pt x="3201" y="3781"/>
                        <a:pt x="3223" y="3785"/>
                      </a:cubicBezTo>
                      <a:cubicBezTo>
                        <a:pt x="3559" y="3837"/>
                        <a:pt x="3822" y="3660"/>
                        <a:pt x="3976" y="3401"/>
                      </a:cubicBezTo>
                      <a:cubicBezTo>
                        <a:pt x="3918" y="3816"/>
                        <a:pt x="4093" y="4246"/>
                        <a:pt x="4402" y="4526"/>
                      </a:cubicBezTo>
                      <a:cubicBezTo>
                        <a:pt x="4404" y="4528"/>
                        <a:pt x="4407" y="4530"/>
                        <a:pt x="4410" y="4531"/>
                      </a:cubicBezTo>
                      <a:cubicBezTo>
                        <a:pt x="4416" y="4533"/>
                        <a:pt x="4422" y="4531"/>
                        <a:pt x="4426" y="4528"/>
                      </a:cubicBezTo>
                      <a:cubicBezTo>
                        <a:pt x="4427" y="4527"/>
                        <a:pt x="4427" y="4527"/>
                        <a:pt x="4427" y="4527"/>
                      </a:cubicBezTo>
                      <a:cubicBezTo>
                        <a:pt x="4428" y="4526"/>
                        <a:pt x="4429" y="4525"/>
                        <a:pt x="4429" y="4524"/>
                      </a:cubicBezTo>
                      <a:cubicBezTo>
                        <a:pt x="4430" y="4523"/>
                        <a:pt x="4431" y="4522"/>
                        <a:pt x="4431" y="4521"/>
                      </a:cubicBezTo>
                      <a:cubicBezTo>
                        <a:pt x="4432" y="4519"/>
                        <a:pt x="4433" y="4517"/>
                        <a:pt x="4433" y="4515"/>
                      </a:cubicBezTo>
                      <a:lnTo>
                        <a:pt x="4433" y="4515"/>
                      </a:lnTo>
                      <a:cubicBezTo>
                        <a:pt x="4439" y="4085"/>
                        <a:pt x="4291" y="3689"/>
                        <a:pt x="4007" y="3367"/>
                      </a:cubicBezTo>
                      <a:moveTo>
                        <a:pt x="4007" y="3420"/>
                      </a:moveTo>
                      <a:cubicBezTo>
                        <a:pt x="4262" y="3721"/>
                        <a:pt x="4395" y="4083"/>
                        <a:pt x="4398" y="4475"/>
                      </a:cubicBezTo>
                      <a:cubicBezTo>
                        <a:pt x="4118" y="4207"/>
                        <a:pt x="3958" y="3808"/>
                        <a:pt x="4007" y="342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6" name="Google Shape;306;p2"/>
                <p:cNvSpPr/>
                <p:nvPr/>
              </p:nvSpPr>
              <p:spPr>
                <a:xfrm>
                  <a:off x="1194198" y="753001"/>
                  <a:ext cx="211604" cy="53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1633" extrusionOk="0">
                      <a:moveTo>
                        <a:pt x="644" y="1624"/>
                      </a:moveTo>
                      <a:cubicBezTo>
                        <a:pt x="644" y="1624"/>
                        <a:pt x="645" y="1623"/>
                        <a:pt x="646" y="1622"/>
                      </a:cubicBezTo>
                      <a:cubicBezTo>
                        <a:pt x="647" y="1620"/>
                        <a:pt x="647" y="1617"/>
                        <a:pt x="647" y="1615"/>
                      </a:cubicBezTo>
                      <a:cubicBezTo>
                        <a:pt x="659" y="1017"/>
                        <a:pt x="450" y="452"/>
                        <a:pt x="50" y="6"/>
                      </a:cubicBezTo>
                      <a:cubicBezTo>
                        <a:pt x="44" y="-1"/>
                        <a:pt x="37" y="-1"/>
                        <a:pt x="32" y="3"/>
                      </a:cubicBezTo>
                      <a:cubicBezTo>
                        <a:pt x="27" y="4"/>
                        <a:pt x="23" y="8"/>
                        <a:pt x="22" y="14"/>
                      </a:cubicBezTo>
                      <a:cubicBezTo>
                        <a:pt x="-78" y="602"/>
                        <a:pt x="176" y="1235"/>
                        <a:pt x="616" y="1626"/>
                      </a:cubicBezTo>
                      <a:cubicBezTo>
                        <a:pt x="619" y="1629"/>
                        <a:pt x="621" y="1630"/>
                        <a:pt x="624" y="1631"/>
                      </a:cubicBezTo>
                      <a:cubicBezTo>
                        <a:pt x="630" y="1634"/>
                        <a:pt x="636" y="1632"/>
                        <a:pt x="641" y="1628"/>
                      </a:cubicBezTo>
                      <a:cubicBezTo>
                        <a:pt x="641" y="1628"/>
                        <a:pt x="641" y="1627"/>
                        <a:pt x="642" y="1627"/>
                      </a:cubicBezTo>
                      <a:cubicBezTo>
                        <a:pt x="643" y="1626"/>
                        <a:pt x="643" y="1625"/>
                        <a:pt x="644" y="1623"/>
                      </a:cubicBezTo>
                      <a:lnTo>
                        <a:pt x="644" y="1624"/>
                      </a:lnTo>
                      <a:moveTo>
                        <a:pt x="50" y="57"/>
                      </a:moveTo>
                      <a:cubicBezTo>
                        <a:pt x="419" y="482"/>
                        <a:pt x="615" y="1015"/>
                        <a:pt x="613" y="1577"/>
                      </a:cubicBezTo>
                      <a:cubicBezTo>
                        <a:pt x="207" y="1201"/>
                        <a:pt x="-31" y="611"/>
                        <a:pt x="50" y="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7" name="Google Shape;307;p2"/>
                <p:cNvSpPr/>
                <p:nvPr/>
              </p:nvSpPr>
              <p:spPr>
                <a:xfrm>
                  <a:off x="1501809" y="480993"/>
                  <a:ext cx="398718" cy="103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316" extrusionOk="0">
                      <a:moveTo>
                        <a:pt x="1220" y="222"/>
                      </a:moveTo>
                      <a:cubicBezTo>
                        <a:pt x="1222" y="217"/>
                        <a:pt x="1221" y="211"/>
                        <a:pt x="1217" y="207"/>
                      </a:cubicBezTo>
                      <a:cubicBezTo>
                        <a:pt x="1215" y="205"/>
                        <a:pt x="1213" y="203"/>
                        <a:pt x="1210" y="202"/>
                      </a:cubicBezTo>
                      <a:cubicBezTo>
                        <a:pt x="837" y="1"/>
                        <a:pt x="424" y="-51"/>
                        <a:pt x="12" y="51"/>
                      </a:cubicBezTo>
                      <a:cubicBezTo>
                        <a:pt x="5" y="53"/>
                        <a:pt x="2" y="57"/>
                        <a:pt x="1" y="62"/>
                      </a:cubicBezTo>
                      <a:cubicBezTo>
                        <a:pt x="-1" y="68"/>
                        <a:pt x="-1" y="75"/>
                        <a:pt x="6" y="80"/>
                      </a:cubicBezTo>
                      <a:cubicBezTo>
                        <a:pt x="346" y="333"/>
                        <a:pt x="815" y="381"/>
                        <a:pt x="1209" y="234"/>
                      </a:cubicBezTo>
                      <a:cubicBezTo>
                        <a:pt x="1212" y="233"/>
                        <a:pt x="1214" y="232"/>
                        <a:pt x="1215" y="230"/>
                      </a:cubicBezTo>
                      <a:cubicBezTo>
                        <a:pt x="1218" y="228"/>
                        <a:pt x="1219" y="225"/>
                        <a:pt x="1220" y="222"/>
                      </a:cubicBezTo>
                      <a:moveTo>
                        <a:pt x="58" y="75"/>
                      </a:moveTo>
                      <a:cubicBezTo>
                        <a:pt x="437" y="-10"/>
                        <a:pt x="815" y="38"/>
                        <a:pt x="1161" y="215"/>
                      </a:cubicBezTo>
                      <a:cubicBezTo>
                        <a:pt x="798" y="337"/>
                        <a:pt x="376" y="296"/>
                        <a:pt x="58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8" name="Google Shape;308;p2"/>
                <p:cNvSpPr/>
                <p:nvPr/>
              </p:nvSpPr>
              <p:spPr>
                <a:xfrm>
                  <a:off x="207360" y="207353"/>
                  <a:ext cx="1799617" cy="53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1" h="1627" extrusionOk="0">
                      <a:moveTo>
                        <a:pt x="5510" y="414"/>
                      </a:moveTo>
                      <a:cubicBezTo>
                        <a:pt x="5511" y="409"/>
                        <a:pt x="5511" y="403"/>
                        <a:pt x="5507" y="399"/>
                      </a:cubicBezTo>
                      <a:cubicBezTo>
                        <a:pt x="5505" y="397"/>
                        <a:pt x="5503" y="395"/>
                        <a:pt x="5500" y="394"/>
                      </a:cubicBezTo>
                      <a:cubicBezTo>
                        <a:pt x="5238" y="254"/>
                        <a:pt x="4951" y="213"/>
                        <a:pt x="4663" y="273"/>
                      </a:cubicBezTo>
                      <a:cubicBezTo>
                        <a:pt x="4752" y="195"/>
                        <a:pt x="4840" y="113"/>
                        <a:pt x="4925" y="28"/>
                      </a:cubicBezTo>
                      <a:cubicBezTo>
                        <a:pt x="4940" y="13"/>
                        <a:pt x="4915" y="-10"/>
                        <a:pt x="4900" y="5"/>
                      </a:cubicBezTo>
                      <a:cubicBezTo>
                        <a:pt x="4420" y="486"/>
                        <a:pt x="3853" y="866"/>
                        <a:pt x="3240" y="1134"/>
                      </a:cubicBezTo>
                      <a:cubicBezTo>
                        <a:pt x="3560" y="925"/>
                        <a:pt x="3770" y="555"/>
                        <a:pt x="3805" y="176"/>
                      </a:cubicBezTo>
                      <a:cubicBezTo>
                        <a:pt x="3805" y="174"/>
                        <a:pt x="3805" y="173"/>
                        <a:pt x="3804" y="172"/>
                      </a:cubicBezTo>
                      <a:cubicBezTo>
                        <a:pt x="3804" y="162"/>
                        <a:pt x="3795" y="152"/>
                        <a:pt x="3784" y="156"/>
                      </a:cubicBezTo>
                      <a:cubicBezTo>
                        <a:pt x="3780" y="156"/>
                        <a:pt x="3776" y="158"/>
                        <a:pt x="3774" y="162"/>
                      </a:cubicBezTo>
                      <a:cubicBezTo>
                        <a:pt x="3435" y="407"/>
                        <a:pt x="3207" y="757"/>
                        <a:pt x="3121" y="1167"/>
                      </a:cubicBezTo>
                      <a:cubicBezTo>
                        <a:pt x="3119" y="1170"/>
                        <a:pt x="3119" y="1174"/>
                        <a:pt x="3120" y="1178"/>
                      </a:cubicBezTo>
                      <a:cubicBezTo>
                        <a:pt x="3120" y="1180"/>
                        <a:pt x="3121" y="1182"/>
                        <a:pt x="3122" y="1184"/>
                      </a:cubicBezTo>
                      <a:cubicBezTo>
                        <a:pt x="2149" y="1581"/>
                        <a:pt x="1065" y="1700"/>
                        <a:pt x="20" y="1496"/>
                      </a:cubicBezTo>
                      <a:cubicBezTo>
                        <a:pt x="-1" y="1491"/>
                        <a:pt x="-8" y="1525"/>
                        <a:pt x="13" y="1529"/>
                      </a:cubicBezTo>
                      <a:cubicBezTo>
                        <a:pt x="1640" y="1847"/>
                        <a:pt x="3361" y="1385"/>
                        <a:pt x="4614" y="315"/>
                      </a:cubicBezTo>
                      <a:cubicBezTo>
                        <a:pt x="4866" y="499"/>
                        <a:pt x="5209" y="534"/>
                        <a:pt x="5499" y="426"/>
                      </a:cubicBezTo>
                      <a:cubicBezTo>
                        <a:pt x="5501" y="426"/>
                        <a:pt x="5504" y="425"/>
                        <a:pt x="5505" y="423"/>
                      </a:cubicBezTo>
                      <a:cubicBezTo>
                        <a:pt x="5508" y="421"/>
                        <a:pt x="5509" y="417"/>
                        <a:pt x="5510" y="414"/>
                      </a:cubicBezTo>
                      <a:moveTo>
                        <a:pt x="3767" y="209"/>
                      </a:moveTo>
                      <a:cubicBezTo>
                        <a:pt x="3719" y="589"/>
                        <a:pt x="3497" y="952"/>
                        <a:pt x="3161" y="1141"/>
                      </a:cubicBezTo>
                      <a:cubicBezTo>
                        <a:pt x="3248" y="765"/>
                        <a:pt x="3458" y="441"/>
                        <a:pt x="3767" y="209"/>
                      </a:cubicBezTo>
                      <a:moveTo>
                        <a:pt x="4663" y="308"/>
                      </a:moveTo>
                      <a:cubicBezTo>
                        <a:pt x="4934" y="249"/>
                        <a:pt x="5203" y="284"/>
                        <a:pt x="5451" y="407"/>
                      </a:cubicBezTo>
                      <a:cubicBezTo>
                        <a:pt x="5191" y="491"/>
                        <a:pt x="4892" y="461"/>
                        <a:pt x="4663" y="3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09" name="Google Shape;309;p2"/>
                <p:cNvSpPr/>
                <p:nvPr/>
              </p:nvSpPr>
              <p:spPr>
                <a:xfrm>
                  <a:off x="1649410" y="1107296"/>
                  <a:ext cx="137151" cy="48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496" extrusionOk="0">
                      <a:moveTo>
                        <a:pt x="385" y="12"/>
                      </a:moveTo>
                      <a:cubicBezTo>
                        <a:pt x="383" y="3"/>
                        <a:pt x="377" y="0"/>
                        <a:pt x="370" y="1"/>
                      </a:cubicBezTo>
                      <a:cubicBezTo>
                        <a:pt x="366" y="0"/>
                        <a:pt x="361" y="1"/>
                        <a:pt x="356" y="6"/>
                      </a:cubicBezTo>
                      <a:cubicBezTo>
                        <a:pt x="15" y="400"/>
                        <a:pt x="-83" y="985"/>
                        <a:pt x="68" y="1480"/>
                      </a:cubicBezTo>
                      <a:cubicBezTo>
                        <a:pt x="68" y="1484"/>
                        <a:pt x="69" y="1487"/>
                        <a:pt x="72" y="1490"/>
                      </a:cubicBezTo>
                      <a:cubicBezTo>
                        <a:pt x="77" y="1497"/>
                        <a:pt x="86" y="1497"/>
                        <a:pt x="93" y="1493"/>
                      </a:cubicBezTo>
                      <a:cubicBezTo>
                        <a:pt x="94" y="1493"/>
                        <a:pt x="95" y="1493"/>
                        <a:pt x="95" y="1492"/>
                      </a:cubicBezTo>
                      <a:cubicBezTo>
                        <a:pt x="96" y="1492"/>
                        <a:pt x="96" y="1491"/>
                        <a:pt x="97" y="1490"/>
                      </a:cubicBezTo>
                      <a:cubicBezTo>
                        <a:pt x="98" y="1489"/>
                        <a:pt x="99" y="1489"/>
                        <a:pt x="100" y="1487"/>
                      </a:cubicBezTo>
                      <a:cubicBezTo>
                        <a:pt x="381" y="1043"/>
                        <a:pt x="480" y="528"/>
                        <a:pt x="385" y="12"/>
                      </a:cubicBezTo>
                      <a:moveTo>
                        <a:pt x="358" y="58"/>
                      </a:moveTo>
                      <a:cubicBezTo>
                        <a:pt x="438" y="539"/>
                        <a:pt x="344" y="1019"/>
                        <a:pt x="91" y="1437"/>
                      </a:cubicBezTo>
                      <a:cubicBezTo>
                        <a:pt x="-39" y="972"/>
                        <a:pt x="51" y="433"/>
                        <a:pt x="358" y="5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0" name="Google Shape;310;p2"/>
                <p:cNvSpPr/>
                <p:nvPr/>
              </p:nvSpPr>
              <p:spPr>
                <a:xfrm>
                  <a:off x="1669656" y="1706497"/>
                  <a:ext cx="346143" cy="13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407" extrusionOk="0">
                      <a:moveTo>
                        <a:pt x="1052" y="18"/>
                      </a:moveTo>
                      <a:cubicBezTo>
                        <a:pt x="1049" y="15"/>
                        <a:pt x="1045" y="14"/>
                        <a:pt x="1040" y="15"/>
                      </a:cubicBezTo>
                      <a:cubicBezTo>
                        <a:pt x="663" y="-50"/>
                        <a:pt x="269" y="99"/>
                        <a:pt x="8" y="374"/>
                      </a:cubicBezTo>
                      <a:cubicBezTo>
                        <a:pt x="4" y="376"/>
                        <a:pt x="2" y="379"/>
                        <a:pt x="1" y="383"/>
                      </a:cubicBezTo>
                      <a:cubicBezTo>
                        <a:pt x="-2" y="391"/>
                        <a:pt x="2" y="399"/>
                        <a:pt x="9" y="403"/>
                      </a:cubicBezTo>
                      <a:cubicBezTo>
                        <a:pt x="10" y="404"/>
                        <a:pt x="10" y="404"/>
                        <a:pt x="11" y="405"/>
                      </a:cubicBezTo>
                      <a:cubicBezTo>
                        <a:pt x="13" y="405"/>
                        <a:pt x="15" y="406"/>
                        <a:pt x="17" y="406"/>
                      </a:cubicBezTo>
                      <a:lnTo>
                        <a:pt x="18" y="406"/>
                      </a:lnTo>
                      <a:cubicBezTo>
                        <a:pt x="402" y="419"/>
                        <a:pt x="760" y="295"/>
                        <a:pt x="1053" y="47"/>
                      </a:cubicBezTo>
                      <a:cubicBezTo>
                        <a:pt x="1054" y="46"/>
                        <a:pt x="1055" y="44"/>
                        <a:pt x="1056" y="43"/>
                      </a:cubicBezTo>
                      <a:cubicBezTo>
                        <a:pt x="1062" y="36"/>
                        <a:pt x="1062" y="23"/>
                        <a:pt x="1053" y="18"/>
                      </a:cubicBezTo>
                      <a:lnTo>
                        <a:pt x="1052" y="18"/>
                      </a:lnTo>
                      <a:moveTo>
                        <a:pt x="57" y="373"/>
                      </a:moveTo>
                      <a:cubicBezTo>
                        <a:pt x="302" y="129"/>
                        <a:pt x="658" y="-5"/>
                        <a:pt x="1003" y="44"/>
                      </a:cubicBezTo>
                      <a:cubicBezTo>
                        <a:pt x="730" y="263"/>
                        <a:pt x="407" y="376"/>
                        <a:pt x="57" y="3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11" name="Google Shape;311;p2"/>
              <p:cNvGrpSpPr/>
              <p:nvPr/>
            </p:nvGrpSpPr>
            <p:grpSpPr>
              <a:xfrm>
                <a:off x="4063759" y="3102544"/>
                <a:ext cx="1594875" cy="2384067"/>
                <a:chOff x="2759684" y="311519"/>
                <a:chExt cx="1594875" cy="2384067"/>
              </a:xfrm>
            </p:grpSpPr>
            <p:sp>
              <p:nvSpPr>
                <p:cNvPr id="312" name="Google Shape;312;p2"/>
                <p:cNvSpPr/>
                <p:nvPr/>
              </p:nvSpPr>
              <p:spPr>
                <a:xfrm>
                  <a:off x="3799096" y="2334759"/>
                  <a:ext cx="101884" cy="360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105" extrusionOk="0">
                      <a:moveTo>
                        <a:pt x="119" y="1105"/>
                      </a:moveTo>
                      <a:cubicBezTo>
                        <a:pt x="119" y="1105"/>
                        <a:pt x="251" y="977"/>
                        <a:pt x="300" y="665"/>
                      </a:cubicBezTo>
                      <a:cubicBezTo>
                        <a:pt x="349" y="352"/>
                        <a:pt x="229" y="45"/>
                        <a:pt x="172" y="0"/>
                      </a:cubicBezTo>
                      <a:cubicBezTo>
                        <a:pt x="172" y="0"/>
                        <a:pt x="19" y="167"/>
                        <a:pt x="1" y="530"/>
                      </a:cubicBezTo>
                      <a:cubicBezTo>
                        <a:pt x="-17" y="894"/>
                        <a:pt x="119" y="1105"/>
                        <a:pt x="119" y="11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3" name="Google Shape;313;p2"/>
                <p:cNvSpPr/>
                <p:nvPr/>
              </p:nvSpPr>
              <p:spPr>
                <a:xfrm>
                  <a:off x="3923512" y="2045118"/>
                  <a:ext cx="234463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871" extrusionOk="0">
                      <a:moveTo>
                        <a:pt x="710" y="871"/>
                      </a:moveTo>
                      <a:cubicBezTo>
                        <a:pt x="710" y="871"/>
                        <a:pt x="780" y="588"/>
                        <a:pt x="492" y="298"/>
                      </a:cubicBezTo>
                      <a:cubicBezTo>
                        <a:pt x="204" y="9"/>
                        <a:pt x="0" y="0"/>
                        <a:pt x="0" y="0"/>
                      </a:cubicBezTo>
                      <a:cubicBezTo>
                        <a:pt x="0" y="0"/>
                        <a:pt x="6" y="262"/>
                        <a:pt x="204" y="511"/>
                      </a:cubicBezTo>
                      <a:cubicBezTo>
                        <a:pt x="402" y="760"/>
                        <a:pt x="710" y="871"/>
                        <a:pt x="710" y="8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4" name="Google Shape;314;p2"/>
                <p:cNvSpPr/>
                <p:nvPr/>
              </p:nvSpPr>
              <p:spPr>
                <a:xfrm>
                  <a:off x="3665537" y="1996138"/>
                  <a:ext cx="240667" cy="31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961" extrusionOk="0">
                      <a:moveTo>
                        <a:pt x="734" y="0"/>
                      </a:moveTo>
                      <a:cubicBezTo>
                        <a:pt x="734" y="0"/>
                        <a:pt x="776" y="307"/>
                        <a:pt x="512" y="617"/>
                      </a:cubicBezTo>
                      <a:cubicBezTo>
                        <a:pt x="247" y="927"/>
                        <a:pt x="0" y="961"/>
                        <a:pt x="0" y="961"/>
                      </a:cubicBezTo>
                      <a:cubicBezTo>
                        <a:pt x="0" y="961"/>
                        <a:pt x="-2" y="698"/>
                        <a:pt x="231" y="383"/>
                      </a:cubicBezTo>
                      <a:cubicBezTo>
                        <a:pt x="465" y="68"/>
                        <a:pt x="734" y="0"/>
                        <a:pt x="7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5" name="Google Shape;315;p2"/>
                <p:cNvSpPr/>
                <p:nvPr/>
              </p:nvSpPr>
              <p:spPr>
                <a:xfrm>
                  <a:off x="3792239" y="1700292"/>
                  <a:ext cx="437250" cy="187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4" extrusionOk="0">
                      <a:moveTo>
                        <a:pt x="1339" y="545"/>
                      </a:moveTo>
                      <a:cubicBezTo>
                        <a:pt x="1339" y="545"/>
                        <a:pt x="1238" y="313"/>
                        <a:pt x="746" y="109"/>
                      </a:cubicBezTo>
                      <a:cubicBezTo>
                        <a:pt x="254" y="-95"/>
                        <a:pt x="0" y="50"/>
                        <a:pt x="0" y="50"/>
                      </a:cubicBezTo>
                      <a:cubicBezTo>
                        <a:pt x="0" y="50"/>
                        <a:pt x="108" y="287"/>
                        <a:pt x="541" y="467"/>
                      </a:cubicBezTo>
                      <a:cubicBezTo>
                        <a:pt x="975" y="648"/>
                        <a:pt x="1339" y="545"/>
                        <a:pt x="1339" y="5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6" name="Google Shape;316;p2"/>
                <p:cNvSpPr/>
                <p:nvPr/>
              </p:nvSpPr>
              <p:spPr>
                <a:xfrm>
                  <a:off x="3783095" y="1441673"/>
                  <a:ext cx="267771" cy="210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646" extrusionOk="0">
                      <a:moveTo>
                        <a:pt x="0" y="0"/>
                      </a:moveTo>
                      <a:cubicBezTo>
                        <a:pt x="0" y="0"/>
                        <a:pt x="88" y="326"/>
                        <a:pt x="373" y="496"/>
                      </a:cubicBezTo>
                      <a:cubicBezTo>
                        <a:pt x="659" y="667"/>
                        <a:pt x="820" y="645"/>
                        <a:pt x="820" y="645"/>
                      </a:cubicBezTo>
                      <a:cubicBezTo>
                        <a:pt x="820" y="645"/>
                        <a:pt x="795" y="381"/>
                        <a:pt x="532" y="208"/>
                      </a:cubicBezTo>
                      <a:cubicBezTo>
                        <a:pt x="269" y="3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7" name="Google Shape;317;p2"/>
                <p:cNvSpPr/>
                <p:nvPr/>
              </p:nvSpPr>
              <p:spPr>
                <a:xfrm>
                  <a:off x="2857649" y="828431"/>
                  <a:ext cx="135518" cy="496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519" extrusionOk="0">
                      <a:moveTo>
                        <a:pt x="168" y="1519"/>
                      </a:moveTo>
                      <a:cubicBezTo>
                        <a:pt x="168" y="1519"/>
                        <a:pt x="402" y="1272"/>
                        <a:pt x="415" y="854"/>
                      </a:cubicBezTo>
                      <a:cubicBezTo>
                        <a:pt x="428" y="436"/>
                        <a:pt x="200" y="0"/>
                        <a:pt x="200" y="0"/>
                      </a:cubicBezTo>
                      <a:cubicBezTo>
                        <a:pt x="200" y="0"/>
                        <a:pt x="32" y="273"/>
                        <a:pt x="5" y="643"/>
                      </a:cubicBezTo>
                      <a:cubicBezTo>
                        <a:pt x="-21" y="1014"/>
                        <a:pt x="53" y="1379"/>
                        <a:pt x="168" y="151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8" name="Google Shape;318;p2"/>
                <p:cNvSpPr/>
                <p:nvPr/>
              </p:nvSpPr>
              <p:spPr>
                <a:xfrm>
                  <a:off x="3497690" y="1440040"/>
                  <a:ext cx="129640" cy="44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1365" extrusionOk="0">
                      <a:moveTo>
                        <a:pt x="189" y="1365"/>
                      </a:moveTo>
                      <a:cubicBezTo>
                        <a:pt x="189" y="1365"/>
                        <a:pt x="369" y="1145"/>
                        <a:pt x="394" y="798"/>
                      </a:cubicBezTo>
                      <a:cubicBezTo>
                        <a:pt x="420" y="451"/>
                        <a:pt x="266" y="55"/>
                        <a:pt x="216" y="0"/>
                      </a:cubicBezTo>
                      <a:cubicBezTo>
                        <a:pt x="216" y="0"/>
                        <a:pt x="57" y="200"/>
                        <a:pt x="12" y="568"/>
                      </a:cubicBezTo>
                      <a:cubicBezTo>
                        <a:pt x="-32" y="937"/>
                        <a:pt x="58" y="1256"/>
                        <a:pt x="189" y="136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19" name="Google Shape;319;p2"/>
                <p:cNvSpPr/>
                <p:nvPr/>
              </p:nvSpPr>
              <p:spPr>
                <a:xfrm>
                  <a:off x="3164607" y="1116439"/>
                  <a:ext cx="143029" cy="46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1430" extrusionOk="0">
                      <a:moveTo>
                        <a:pt x="236" y="0"/>
                      </a:moveTo>
                      <a:cubicBezTo>
                        <a:pt x="236" y="0"/>
                        <a:pt x="470" y="267"/>
                        <a:pt x="435" y="758"/>
                      </a:cubicBezTo>
                      <a:cubicBezTo>
                        <a:pt x="400" y="1249"/>
                        <a:pt x="202" y="1430"/>
                        <a:pt x="202" y="1430"/>
                      </a:cubicBezTo>
                      <a:cubicBezTo>
                        <a:pt x="202" y="1430"/>
                        <a:pt x="-34" y="1141"/>
                        <a:pt x="4" y="673"/>
                      </a:cubicBezTo>
                      <a:cubicBezTo>
                        <a:pt x="42" y="206"/>
                        <a:pt x="236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0" name="Google Shape;320;p2"/>
                <p:cNvSpPr/>
                <p:nvPr/>
              </p:nvSpPr>
              <p:spPr>
                <a:xfrm>
                  <a:off x="4107361" y="1409672"/>
                  <a:ext cx="247198" cy="2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" h="618" extrusionOk="0">
                      <a:moveTo>
                        <a:pt x="0" y="2"/>
                      </a:moveTo>
                      <a:cubicBezTo>
                        <a:pt x="0" y="2"/>
                        <a:pt x="359" y="-33"/>
                        <a:pt x="569" y="243"/>
                      </a:cubicBezTo>
                      <a:cubicBezTo>
                        <a:pt x="779" y="518"/>
                        <a:pt x="756" y="618"/>
                        <a:pt x="756" y="618"/>
                      </a:cubicBezTo>
                      <a:cubicBezTo>
                        <a:pt x="756" y="618"/>
                        <a:pt x="375" y="552"/>
                        <a:pt x="189" y="353"/>
                      </a:cubicBezTo>
                      <a:cubicBezTo>
                        <a:pt x="3" y="155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1" name="Google Shape;321;p2"/>
                <p:cNvSpPr/>
                <p:nvPr/>
              </p:nvSpPr>
              <p:spPr>
                <a:xfrm>
                  <a:off x="3938860" y="1141910"/>
                  <a:ext cx="128661" cy="30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946" extrusionOk="0">
                      <a:moveTo>
                        <a:pt x="54" y="946"/>
                      </a:moveTo>
                      <a:cubicBezTo>
                        <a:pt x="54" y="946"/>
                        <a:pt x="204" y="924"/>
                        <a:pt x="330" y="617"/>
                      </a:cubicBezTo>
                      <a:cubicBezTo>
                        <a:pt x="456" y="309"/>
                        <a:pt x="358" y="0"/>
                        <a:pt x="358" y="0"/>
                      </a:cubicBezTo>
                      <a:cubicBezTo>
                        <a:pt x="358" y="0"/>
                        <a:pt x="104" y="153"/>
                        <a:pt x="28" y="503"/>
                      </a:cubicBezTo>
                      <a:cubicBezTo>
                        <a:pt x="-47" y="852"/>
                        <a:pt x="54" y="946"/>
                        <a:pt x="54" y="9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2" name="Google Shape;322;p2"/>
                <p:cNvSpPr/>
                <p:nvPr/>
              </p:nvSpPr>
              <p:spPr>
                <a:xfrm>
                  <a:off x="3347803" y="1123623"/>
                  <a:ext cx="420270" cy="12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377" extrusionOk="0">
                      <a:moveTo>
                        <a:pt x="0" y="171"/>
                      </a:moveTo>
                      <a:cubicBezTo>
                        <a:pt x="0" y="171"/>
                        <a:pt x="204" y="-24"/>
                        <a:pt x="635" y="3"/>
                      </a:cubicBezTo>
                      <a:cubicBezTo>
                        <a:pt x="1065" y="31"/>
                        <a:pt x="1287" y="262"/>
                        <a:pt x="1287" y="262"/>
                      </a:cubicBezTo>
                      <a:cubicBezTo>
                        <a:pt x="1287" y="262"/>
                        <a:pt x="1117" y="375"/>
                        <a:pt x="780" y="377"/>
                      </a:cubicBezTo>
                      <a:cubicBezTo>
                        <a:pt x="444" y="379"/>
                        <a:pt x="95" y="264"/>
                        <a:pt x="0" y="1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3" name="Google Shape;323;p2"/>
                <p:cNvSpPr/>
                <p:nvPr/>
              </p:nvSpPr>
              <p:spPr>
                <a:xfrm>
                  <a:off x="2759684" y="311519"/>
                  <a:ext cx="1170355" cy="2162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4" h="6623" extrusionOk="0">
                      <a:moveTo>
                        <a:pt x="1894" y="6225"/>
                      </a:moveTo>
                      <a:cubicBezTo>
                        <a:pt x="2093" y="6614"/>
                        <a:pt x="2597" y="6709"/>
                        <a:pt x="2978" y="6548"/>
                      </a:cubicBezTo>
                      <a:cubicBezTo>
                        <a:pt x="3459" y="6344"/>
                        <a:pt x="3628" y="5767"/>
                        <a:pt x="3574" y="5286"/>
                      </a:cubicBezTo>
                      <a:cubicBezTo>
                        <a:pt x="3502" y="4643"/>
                        <a:pt x="3064" y="4121"/>
                        <a:pt x="2658" y="3650"/>
                      </a:cubicBezTo>
                      <a:cubicBezTo>
                        <a:pt x="2417" y="3367"/>
                        <a:pt x="2169" y="3089"/>
                        <a:pt x="1902" y="2830"/>
                      </a:cubicBezTo>
                      <a:cubicBezTo>
                        <a:pt x="1633" y="2569"/>
                        <a:pt x="1338" y="2341"/>
                        <a:pt x="1050" y="2101"/>
                      </a:cubicBezTo>
                      <a:cubicBezTo>
                        <a:pt x="450" y="1603"/>
                        <a:pt x="-209" y="857"/>
                        <a:pt x="98" y="15"/>
                      </a:cubicBezTo>
                      <a:cubicBezTo>
                        <a:pt x="104" y="0"/>
                        <a:pt x="80" y="-6"/>
                        <a:pt x="74" y="8"/>
                      </a:cubicBezTo>
                      <a:cubicBezTo>
                        <a:pt x="24" y="146"/>
                        <a:pt x="0" y="287"/>
                        <a:pt x="0" y="427"/>
                      </a:cubicBezTo>
                      <a:lnTo>
                        <a:pt x="0" y="447"/>
                      </a:lnTo>
                      <a:cubicBezTo>
                        <a:pt x="4" y="832"/>
                        <a:pt x="176" y="1213"/>
                        <a:pt x="417" y="1516"/>
                      </a:cubicBezTo>
                      <a:cubicBezTo>
                        <a:pt x="810" y="2012"/>
                        <a:pt x="1361" y="2352"/>
                        <a:pt x="1817" y="2783"/>
                      </a:cubicBezTo>
                      <a:cubicBezTo>
                        <a:pt x="2307" y="3247"/>
                        <a:pt x="2793" y="3772"/>
                        <a:pt x="3167" y="4335"/>
                      </a:cubicBezTo>
                      <a:cubicBezTo>
                        <a:pt x="3511" y="4854"/>
                        <a:pt x="3728" y="5548"/>
                        <a:pt x="3396" y="6130"/>
                      </a:cubicBezTo>
                      <a:cubicBezTo>
                        <a:pt x="3239" y="6408"/>
                        <a:pt x="2969" y="6580"/>
                        <a:pt x="2650" y="6597"/>
                      </a:cubicBezTo>
                      <a:cubicBezTo>
                        <a:pt x="2353" y="6613"/>
                        <a:pt x="2056" y="6485"/>
                        <a:pt x="1916" y="6212"/>
                      </a:cubicBezTo>
                      <a:cubicBezTo>
                        <a:pt x="1909" y="6198"/>
                        <a:pt x="1887" y="6211"/>
                        <a:pt x="1895" y="6225"/>
                      </a:cubicBezTo>
                      <a:lnTo>
                        <a:pt x="1895" y="6225"/>
                      </a:lnTo>
                      <a:lnTo>
                        <a:pt x="1894" y="62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4" name="Google Shape;324;p2"/>
                <p:cNvSpPr/>
                <p:nvPr/>
              </p:nvSpPr>
              <p:spPr>
                <a:xfrm>
                  <a:off x="3419971" y="1254239"/>
                  <a:ext cx="875481" cy="199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612" extrusionOk="0">
                      <a:moveTo>
                        <a:pt x="10" y="101"/>
                      </a:moveTo>
                      <a:cubicBezTo>
                        <a:pt x="457" y="403"/>
                        <a:pt x="972" y="629"/>
                        <a:pt x="1520" y="611"/>
                      </a:cubicBezTo>
                      <a:cubicBezTo>
                        <a:pt x="1756" y="604"/>
                        <a:pt x="1991" y="554"/>
                        <a:pt x="2206" y="456"/>
                      </a:cubicBezTo>
                      <a:cubicBezTo>
                        <a:pt x="2387" y="373"/>
                        <a:pt x="2653" y="237"/>
                        <a:pt x="2681" y="16"/>
                      </a:cubicBezTo>
                      <a:cubicBezTo>
                        <a:pt x="2683" y="1"/>
                        <a:pt x="2659" y="-6"/>
                        <a:pt x="2657" y="10"/>
                      </a:cubicBezTo>
                      <a:cubicBezTo>
                        <a:pt x="2624" y="262"/>
                        <a:pt x="2258" y="420"/>
                        <a:pt x="2046" y="492"/>
                      </a:cubicBezTo>
                      <a:cubicBezTo>
                        <a:pt x="1826" y="568"/>
                        <a:pt x="1590" y="596"/>
                        <a:pt x="1357" y="585"/>
                      </a:cubicBezTo>
                      <a:cubicBezTo>
                        <a:pt x="870" y="560"/>
                        <a:pt x="416" y="355"/>
                        <a:pt x="17" y="86"/>
                      </a:cubicBezTo>
                      <a:cubicBezTo>
                        <a:pt x="3" y="77"/>
                        <a:pt x="-7" y="88"/>
                        <a:pt x="6" y="97"/>
                      </a:cubicBezTo>
                      <a:lnTo>
                        <a:pt x="10" y="10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5" name="Google Shape;325;p2"/>
                <p:cNvSpPr/>
                <p:nvPr/>
              </p:nvSpPr>
              <p:spPr>
                <a:xfrm>
                  <a:off x="3191385" y="1137011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5" y="1269"/>
                      </a:moveTo>
                      <a:cubicBezTo>
                        <a:pt x="344" y="892"/>
                        <a:pt x="367" y="394"/>
                        <a:pt x="157" y="11"/>
                      </a:cubicBezTo>
                      <a:cubicBezTo>
                        <a:pt x="157" y="8"/>
                        <a:pt x="155" y="5"/>
                        <a:pt x="152" y="3"/>
                      </a:cubicBezTo>
                      <a:cubicBezTo>
                        <a:pt x="146" y="-2"/>
                        <a:pt x="136" y="1"/>
                        <a:pt x="133" y="8"/>
                      </a:cubicBezTo>
                      <a:cubicBezTo>
                        <a:pt x="133" y="9"/>
                        <a:pt x="132" y="9"/>
                        <a:pt x="132" y="9"/>
                      </a:cubicBezTo>
                      <a:cubicBezTo>
                        <a:pt x="-36" y="415"/>
                        <a:pt x="-43" y="858"/>
                        <a:pt x="110" y="1269"/>
                      </a:cubicBezTo>
                      <a:lnTo>
                        <a:pt x="111" y="1270"/>
                      </a:lnTo>
                      <a:cubicBezTo>
                        <a:pt x="112" y="1271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9" y="1278"/>
                        <a:pt x="125" y="1279"/>
                        <a:pt x="130" y="1275"/>
                      </a:cubicBezTo>
                      <a:cubicBezTo>
                        <a:pt x="133" y="1273"/>
                        <a:pt x="134" y="1271"/>
                        <a:pt x="135" y="1268"/>
                      </a:cubicBezTo>
                      <a:lnTo>
                        <a:pt x="135" y="1269"/>
                      </a:lnTo>
                      <a:moveTo>
                        <a:pt x="92" y="1132"/>
                      </a:moveTo>
                      <a:cubicBezTo>
                        <a:pt x="119" y="1129"/>
                        <a:pt x="147" y="1128"/>
                        <a:pt x="175" y="1127"/>
                      </a:cubicBezTo>
                      <a:cubicBezTo>
                        <a:pt x="160" y="1164"/>
                        <a:pt x="143" y="1199"/>
                        <a:pt x="124" y="1234"/>
                      </a:cubicBezTo>
                      <a:cubicBezTo>
                        <a:pt x="112" y="1200"/>
                        <a:pt x="102" y="1166"/>
                        <a:pt x="92" y="1132"/>
                      </a:cubicBezTo>
                      <a:moveTo>
                        <a:pt x="69" y="1046"/>
                      </a:moveTo>
                      <a:cubicBezTo>
                        <a:pt x="116" y="1047"/>
                        <a:pt x="163" y="1044"/>
                        <a:pt x="209" y="1038"/>
                      </a:cubicBezTo>
                      <a:cubicBezTo>
                        <a:pt x="201" y="1063"/>
                        <a:pt x="192" y="1087"/>
                        <a:pt x="182" y="1111"/>
                      </a:cubicBezTo>
                      <a:cubicBezTo>
                        <a:pt x="151" y="1113"/>
                        <a:pt x="119" y="1113"/>
                        <a:pt x="87" y="1117"/>
                      </a:cubicBezTo>
                      <a:cubicBezTo>
                        <a:pt x="81" y="1094"/>
                        <a:pt x="75" y="1070"/>
                        <a:pt x="69" y="1046"/>
                      </a:cubicBezTo>
                      <a:moveTo>
                        <a:pt x="146" y="43"/>
                      </a:moveTo>
                      <a:cubicBezTo>
                        <a:pt x="153" y="57"/>
                        <a:pt x="160" y="71"/>
                        <a:pt x="167" y="85"/>
                      </a:cubicBezTo>
                      <a:cubicBezTo>
                        <a:pt x="153" y="91"/>
                        <a:pt x="138" y="96"/>
                        <a:pt x="124" y="101"/>
                      </a:cubicBezTo>
                      <a:cubicBezTo>
                        <a:pt x="131" y="82"/>
                        <a:pt x="138" y="62"/>
                        <a:pt x="146" y="43"/>
                      </a:cubicBezTo>
                      <a:moveTo>
                        <a:pt x="117" y="121"/>
                      </a:moveTo>
                      <a:cubicBezTo>
                        <a:pt x="117" y="121"/>
                        <a:pt x="118" y="121"/>
                        <a:pt x="119" y="121"/>
                      </a:cubicBezTo>
                      <a:cubicBezTo>
                        <a:pt x="137" y="115"/>
                        <a:pt x="156" y="108"/>
                        <a:pt x="174" y="100"/>
                      </a:cubicBezTo>
                      <a:cubicBezTo>
                        <a:pt x="180" y="115"/>
                        <a:pt x="186" y="130"/>
                        <a:pt x="192" y="145"/>
                      </a:cubicBezTo>
                      <a:cubicBezTo>
                        <a:pt x="161" y="155"/>
                        <a:pt x="129" y="167"/>
                        <a:pt x="98" y="178"/>
                      </a:cubicBezTo>
                      <a:cubicBezTo>
                        <a:pt x="104" y="159"/>
                        <a:pt x="111" y="140"/>
                        <a:pt x="117" y="121"/>
                      </a:cubicBezTo>
                      <a:moveTo>
                        <a:pt x="93" y="198"/>
                      </a:moveTo>
                      <a:cubicBezTo>
                        <a:pt x="128" y="185"/>
                        <a:pt x="163" y="172"/>
                        <a:pt x="199" y="160"/>
                      </a:cubicBezTo>
                      <a:cubicBezTo>
                        <a:pt x="204" y="175"/>
                        <a:pt x="209" y="190"/>
                        <a:pt x="215" y="206"/>
                      </a:cubicBezTo>
                      <a:cubicBezTo>
                        <a:pt x="171" y="225"/>
                        <a:pt x="124" y="236"/>
                        <a:pt x="79" y="249"/>
                      </a:cubicBezTo>
                      <a:cubicBezTo>
                        <a:pt x="83" y="232"/>
                        <a:pt x="88" y="215"/>
                        <a:pt x="93" y="198"/>
                      </a:cubicBezTo>
                      <a:moveTo>
                        <a:pt x="74" y="268"/>
                      </a:moveTo>
                      <a:cubicBezTo>
                        <a:pt x="123" y="254"/>
                        <a:pt x="174" y="242"/>
                        <a:pt x="220" y="222"/>
                      </a:cubicBezTo>
                      <a:cubicBezTo>
                        <a:pt x="227" y="245"/>
                        <a:pt x="234" y="269"/>
                        <a:pt x="240" y="292"/>
                      </a:cubicBezTo>
                      <a:cubicBezTo>
                        <a:pt x="180" y="309"/>
                        <a:pt x="120" y="323"/>
                        <a:pt x="59" y="333"/>
                      </a:cubicBezTo>
                      <a:cubicBezTo>
                        <a:pt x="64" y="311"/>
                        <a:pt x="69" y="289"/>
                        <a:pt x="74" y="267"/>
                      </a:cubicBezTo>
                      <a:lnTo>
                        <a:pt x="74" y="268"/>
                      </a:lnTo>
                      <a:moveTo>
                        <a:pt x="56" y="351"/>
                      </a:moveTo>
                      <a:cubicBezTo>
                        <a:pt x="119" y="340"/>
                        <a:pt x="182" y="326"/>
                        <a:pt x="244" y="309"/>
                      </a:cubicBezTo>
                      <a:cubicBezTo>
                        <a:pt x="250" y="333"/>
                        <a:pt x="255" y="358"/>
                        <a:pt x="259" y="383"/>
                      </a:cubicBezTo>
                      <a:cubicBezTo>
                        <a:pt x="187" y="396"/>
                        <a:pt x="116" y="409"/>
                        <a:pt x="44" y="421"/>
                      </a:cubicBezTo>
                      <a:cubicBezTo>
                        <a:pt x="47" y="398"/>
                        <a:pt x="51" y="374"/>
                        <a:pt x="56" y="351"/>
                      </a:cubicBezTo>
                      <a:moveTo>
                        <a:pt x="272" y="477"/>
                      </a:moveTo>
                      <a:cubicBezTo>
                        <a:pt x="193" y="491"/>
                        <a:pt x="113" y="503"/>
                        <a:pt x="33" y="513"/>
                      </a:cubicBezTo>
                      <a:cubicBezTo>
                        <a:pt x="35" y="488"/>
                        <a:pt x="38" y="463"/>
                        <a:pt x="41" y="438"/>
                      </a:cubicBezTo>
                      <a:cubicBezTo>
                        <a:pt x="115" y="425"/>
                        <a:pt x="189" y="413"/>
                        <a:pt x="262" y="400"/>
                      </a:cubicBezTo>
                      <a:cubicBezTo>
                        <a:pt x="267" y="425"/>
                        <a:pt x="270" y="451"/>
                        <a:pt x="272" y="477"/>
                      </a:cubicBezTo>
                      <a:moveTo>
                        <a:pt x="32" y="530"/>
                      </a:moveTo>
                      <a:cubicBezTo>
                        <a:pt x="113" y="520"/>
                        <a:pt x="193" y="508"/>
                        <a:pt x="274" y="494"/>
                      </a:cubicBezTo>
                      <a:cubicBezTo>
                        <a:pt x="276" y="521"/>
                        <a:pt x="278" y="547"/>
                        <a:pt x="278" y="574"/>
                      </a:cubicBezTo>
                      <a:cubicBezTo>
                        <a:pt x="194" y="587"/>
                        <a:pt x="110" y="600"/>
                        <a:pt x="27" y="614"/>
                      </a:cubicBezTo>
                      <a:cubicBezTo>
                        <a:pt x="28" y="586"/>
                        <a:pt x="29" y="558"/>
                        <a:pt x="32" y="530"/>
                      </a:cubicBezTo>
                      <a:moveTo>
                        <a:pt x="270" y="760"/>
                      </a:moveTo>
                      <a:cubicBezTo>
                        <a:pt x="190" y="768"/>
                        <a:pt x="110" y="776"/>
                        <a:pt x="30" y="789"/>
                      </a:cubicBezTo>
                      <a:cubicBezTo>
                        <a:pt x="29" y="766"/>
                        <a:pt x="27" y="743"/>
                        <a:pt x="26" y="721"/>
                      </a:cubicBezTo>
                      <a:cubicBezTo>
                        <a:pt x="70" y="713"/>
                        <a:pt x="114" y="705"/>
                        <a:pt x="157" y="699"/>
                      </a:cubicBezTo>
                      <a:cubicBezTo>
                        <a:pt x="197" y="692"/>
                        <a:pt x="238" y="691"/>
                        <a:pt x="276" y="679"/>
                      </a:cubicBezTo>
                      <a:cubicBezTo>
                        <a:pt x="275" y="706"/>
                        <a:pt x="273" y="733"/>
                        <a:pt x="270" y="760"/>
                      </a:cubicBezTo>
                      <a:moveTo>
                        <a:pt x="258" y="841"/>
                      </a:moveTo>
                      <a:cubicBezTo>
                        <a:pt x="185" y="850"/>
                        <a:pt x="111" y="858"/>
                        <a:pt x="38" y="865"/>
                      </a:cubicBezTo>
                      <a:cubicBezTo>
                        <a:pt x="35" y="845"/>
                        <a:pt x="33" y="826"/>
                        <a:pt x="32" y="805"/>
                      </a:cubicBezTo>
                      <a:cubicBezTo>
                        <a:pt x="110" y="792"/>
                        <a:pt x="189" y="785"/>
                        <a:pt x="267" y="777"/>
                      </a:cubicBezTo>
                      <a:cubicBezTo>
                        <a:pt x="265" y="798"/>
                        <a:pt x="261" y="819"/>
                        <a:pt x="258" y="841"/>
                      </a:cubicBezTo>
                      <a:moveTo>
                        <a:pt x="26" y="631"/>
                      </a:moveTo>
                      <a:cubicBezTo>
                        <a:pt x="110" y="617"/>
                        <a:pt x="194" y="604"/>
                        <a:pt x="278" y="591"/>
                      </a:cubicBezTo>
                      <a:cubicBezTo>
                        <a:pt x="278" y="614"/>
                        <a:pt x="278" y="637"/>
                        <a:pt x="277" y="661"/>
                      </a:cubicBezTo>
                      <a:cubicBezTo>
                        <a:pt x="238" y="675"/>
                        <a:pt x="194" y="675"/>
                        <a:pt x="152" y="682"/>
                      </a:cubicBezTo>
                      <a:cubicBezTo>
                        <a:pt x="110" y="689"/>
                        <a:pt x="68" y="696"/>
                        <a:pt x="26" y="704"/>
                      </a:cubicBezTo>
                      <a:cubicBezTo>
                        <a:pt x="25" y="679"/>
                        <a:pt x="25" y="655"/>
                        <a:pt x="26" y="631"/>
                      </a:cubicBezTo>
                      <a:moveTo>
                        <a:pt x="255" y="858"/>
                      </a:moveTo>
                      <a:cubicBezTo>
                        <a:pt x="250" y="883"/>
                        <a:pt x="245" y="907"/>
                        <a:pt x="239" y="932"/>
                      </a:cubicBezTo>
                      <a:cubicBezTo>
                        <a:pt x="176" y="938"/>
                        <a:pt x="113" y="945"/>
                        <a:pt x="50" y="949"/>
                      </a:cubicBezTo>
                      <a:cubicBezTo>
                        <a:pt x="46" y="927"/>
                        <a:pt x="43" y="904"/>
                        <a:pt x="40" y="882"/>
                      </a:cubicBezTo>
                      <a:cubicBezTo>
                        <a:pt x="112" y="875"/>
                        <a:pt x="183" y="867"/>
                        <a:pt x="255" y="858"/>
                      </a:cubicBezTo>
                      <a:moveTo>
                        <a:pt x="235" y="949"/>
                      </a:moveTo>
                      <a:cubicBezTo>
                        <a:pt x="229" y="973"/>
                        <a:pt x="222" y="996"/>
                        <a:pt x="214" y="1020"/>
                      </a:cubicBezTo>
                      <a:cubicBezTo>
                        <a:pt x="165" y="1027"/>
                        <a:pt x="115" y="1030"/>
                        <a:pt x="65" y="1029"/>
                      </a:cubicBezTo>
                      <a:cubicBezTo>
                        <a:pt x="61" y="1008"/>
                        <a:pt x="57" y="987"/>
                        <a:pt x="53" y="966"/>
                      </a:cubicBezTo>
                      <a:cubicBezTo>
                        <a:pt x="114" y="962"/>
                        <a:pt x="174" y="956"/>
                        <a:pt x="235" y="94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6" name="Google Shape;326;p2"/>
                <p:cNvSpPr/>
                <p:nvPr/>
              </p:nvSpPr>
              <p:spPr>
                <a:xfrm>
                  <a:off x="2867119" y="835615"/>
                  <a:ext cx="111354" cy="468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1434" extrusionOk="0">
                      <a:moveTo>
                        <a:pt x="173" y="7"/>
                      </a:moveTo>
                      <a:cubicBezTo>
                        <a:pt x="171" y="3"/>
                        <a:pt x="167" y="1"/>
                        <a:pt x="164" y="1"/>
                      </a:cubicBezTo>
                      <a:cubicBezTo>
                        <a:pt x="159" y="0"/>
                        <a:pt x="154" y="1"/>
                        <a:pt x="152" y="7"/>
                      </a:cubicBezTo>
                      <a:cubicBezTo>
                        <a:pt x="41" y="273"/>
                        <a:pt x="-8" y="553"/>
                        <a:pt x="5" y="833"/>
                      </a:cubicBezTo>
                      <a:cubicBezTo>
                        <a:pt x="3" y="833"/>
                        <a:pt x="1" y="833"/>
                        <a:pt x="0" y="833"/>
                      </a:cubicBezTo>
                      <a:lnTo>
                        <a:pt x="0" y="850"/>
                      </a:lnTo>
                      <a:cubicBezTo>
                        <a:pt x="2" y="850"/>
                        <a:pt x="4" y="850"/>
                        <a:pt x="6" y="850"/>
                      </a:cubicBezTo>
                      <a:cubicBezTo>
                        <a:pt x="16" y="1044"/>
                        <a:pt x="56" y="1238"/>
                        <a:pt x="126" y="1426"/>
                      </a:cubicBezTo>
                      <a:cubicBezTo>
                        <a:pt x="126" y="1426"/>
                        <a:pt x="127" y="1426"/>
                        <a:pt x="127" y="1427"/>
                      </a:cubicBezTo>
                      <a:cubicBezTo>
                        <a:pt x="128" y="1428"/>
                        <a:pt x="128" y="1429"/>
                        <a:pt x="129" y="1430"/>
                      </a:cubicBezTo>
                      <a:lnTo>
                        <a:pt x="130" y="1431"/>
                      </a:lnTo>
                      <a:cubicBezTo>
                        <a:pt x="135" y="1435"/>
                        <a:pt x="142" y="1436"/>
                        <a:pt x="146" y="1432"/>
                      </a:cubicBezTo>
                      <a:cubicBezTo>
                        <a:pt x="148" y="1430"/>
                        <a:pt x="150" y="1428"/>
                        <a:pt x="151" y="1425"/>
                      </a:cubicBezTo>
                      <a:cubicBezTo>
                        <a:pt x="387" y="1001"/>
                        <a:pt x="413" y="436"/>
                        <a:pt x="173" y="6"/>
                      </a:cubicBezTo>
                      <a:lnTo>
                        <a:pt x="173" y="7"/>
                      </a:lnTo>
                      <a:moveTo>
                        <a:pt x="164" y="43"/>
                      </a:moveTo>
                      <a:cubicBezTo>
                        <a:pt x="178" y="69"/>
                        <a:pt x="191" y="96"/>
                        <a:pt x="203" y="124"/>
                      </a:cubicBezTo>
                      <a:cubicBezTo>
                        <a:pt x="179" y="125"/>
                        <a:pt x="155" y="128"/>
                        <a:pt x="132" y="131"/>
                      </a:cubicBezTo>
                      <a:cubicBezTo>
                        <a:pt x="142" y="101"/>
                        <a:pt x="153" y="72"/>
                        <a:pt x="164" y="43"/>
                      </a:cubicBezTo>
                      <a:moveTo>
                        <a:pt x="125" y="149"/>
                      </a:moveTo>
                      <a:cubicBezTo>
                        <a:pt x="154" y="145"/>
                        <a:pt x="182" y="142"/>
                        <a:pt x="211" y="140"/>
                      </a:cubicBezTo>
                      <a:cubicBezTo>
                        <a:pt x="216" y="153"/>
                        <a:pt x="221" y="165"/>
                        <a:pt x="226" y="178"/>
                      </a:cubicBezTo>
                      <a:cubicBezTo>
                        <a:pt x="188" y="182"/>
                        <a:pt x="150" y="185"/>
                        <a:pt x="112" y="189"/>
                      </a:cubicBezTo>
                      <a:cubicBezTo>
                        <a:pt x="116" y="175"/>
                        <a:pt x="121" y="162"/>
                        <a:pt x="126" y="148"/>
                      </a:cubicBezTo>
                      <a:lnTo>
                        <a:pt x="125" y="149"/>
                      </a:lnTo>
                      <a:moveTo>
                        <a:pt x="107" y="206"/>
                      </a:moveTo>
                      <a:cubicBezTo>
                        <a:pt x="148" y="202"/>
                        <a:pt x="190" y="198"/>
                        <a:pt x="232" y="195"/>
                      </a:cubicBezTo>
                      <a:cubicBezTo>
                        <a:pt x="237" y="209"/>
                        <a:pt x="242" y="224"/>
                        <a:pt x="247" y="238"/>
                      </a:cubicBezTo>
                      <a:cubicBezTo>
                        <a:pt x="196" y="244"/>
                        <a:pt x="145" y="248"/>
                        <a:pt x="94" y="252"/>
                      </a:cubicBezTo>
                      <a:cubicBezTo>
                        <a:pt x="98" y="237"/>
                        <a:pt x="103" y="222"/>
                        <a:pt x="107" y="207"/>
                      </a:cubicBezTo>
                      <a:lnTo>
                        <a:pt x="107" y="206"/>
                      </a:lnTo>
                      <a:moveTo>
                        <a:pt x="89" y="269"/>
                      </a:moveTo>
                      <a:cubicBezTo>
                        <a:pt x="144" y="266"/>
                        <a:pt x="198" y="261"/>
                        <a:pt x="252" y="255"/>
                      </a:cubicBezTo>
                      <a:cubicBezTo>
                        <a:pt x="258" y="273"/>
                        <a:pt x="263" y="290"/>
                        <a:pt x="268" y="308"/>
                      </a:cubicBezTo>
                      <a:cubicBezTo>
                        <a:pt x="204" y="318"/>
                        <a:pt x="140" y="324"/>
                        <a:pt x="75" y="327"/>
                      </a:cubicBezTo>
                      <a:cubicBezTo>
                        <a:pt x="80" y="308"/>
                        <a:pt x="84" y="288"/>
                        <a:pt x="89" y="269"/>
                      </a:cubicBezTo>
                      <a:moveTo>
                        <a:pt x="71" y="345"/>
                      </a:moveTo>
                      <a:cubicBezTo>
                        <a:pt x="139" y="342"/>
                        <a:pt x="205" y="335"/>
                        <a:pt x="272" y="325"/>
                      </a:cubicBezTo>
                      <a:cubicBezTo>
                        <a:pt x="276" y="343"/>
                        <a:pt x="281" y="361"/>
                        <a:pt x="285" y="379"/>
                      </a:cubicBezTo>
                      <a:cubicBezTo>
                        <a:pt x="210" y="386"/>
                        <a:pt x="135" y="392"/>
                        <a:pt x="61" y="397"/>
                      </a:cubicBezTo>
                      <a:cubicBezTo>
                        <a:pt x="64" y="379"/>
                        <a:pt x="68" y="362"/>
                        <a:pt x="71" y="345"/>
                      </a:cubicBezTo>
                      <a:moveTo>
                        <a:pt x="57" y="414"/>
                      </a:moveTo>
                      <a:cubicBezTo>
                        <a:pt x="134" y="409"/>
                        <a:pt x="211" y="402"/>
                        <a:pt x="288" y="396"/>
                      </a:cubicBezTo>
                      <a:cubicBezTo>
                        <a:pt x="292" y="416"/>
                        <a:pt x="296" y="437"/>
                        <a:pt x="299" y="457"/>
                      </a:cubicBezTo>
                      <a:cubicBezTo>
                        <a:pt x="215" y="463"/>
                        <a:pt x="132" y="468"/>
                        <a:pt x="48" y="473"/>
                      </a:cubicBezTo>
                      <a:cubicBezTo>
                        <a:pt x="51" y="453"/>
                        <a:pt x="54" y="434"/>
                        <a:pt x="57" y="414"/>
                      </a:cubicBezTo>
                      <a:moveTo>
                        <a:pt x="45" y="489"/>
                      </a:moveTo>
                      <a:cubicBezTo>
                        <a:pt x="131" y="485"/>
                        <a:pt x="216" y="480"/>
                        <a:pt x="301" y="474"/>
                      </a:cubicBezTo>
                      <a:cubicBezTo>
                        <a:pt x="305" y="499"/>
                        <a:pt x="308" y="524"/>
                        <a:pt x="310" y="549"/>
                      </a:cubicBezTo>
                      <a:cubicBezTo>
                        <a:pt x="219" y="554"/>
                        <a:pt x="128" y="557"/>
                        <a:pt x="37" y="559"/>
                      </a:cubicBezTo>
                      <a:cubicBezTo>
                        <a:pt x="39" y="536"/>
                        <a:pt x="42" y="513"/>
                        <a:pt x="45" y="489"/>
                      </a:cubicBezTo>
                      <a:moveTo>
                        <a:pt x="35" y="576"/>
                      </a:moveTo>
                      <a:cubicBezTo>
                        <a:pt x="127" y="574"/>
                        <a:pt x="219" y="571"/>
                        <a:pt x="311" y="566"/>
                      </a:cubicBezTo>
                      <a:cubicBezTo>
                        <a:pt x="313" y="589"/>
                        <a:pt x="314" y="613"/>
                        <a:pt x="315" y="636"/>
                      </a:cubicBezTo>
                      <a:cubicBezTo>
                        <a:pt x="220" y="638"/>
                        <a:pt x="125" y="641"/>
                        <a:pt x="30" y="643"/>
                      </a:cubicBezTo>
                      <a:cubicBezTo>
                        <a:pt x="31" y="620"/>
                        <a:pt x="33" y="598"/>
                        <a:pt x="35" y="576"/>
                      </a:cubicBezTo>
                      <a:moveTo>
                        <a:pt x="140" y="1392"/>
                      </a:moveTo>
                      <a:cubicBezTo>
                        <a:pt x="131" y="1366"/>
                        <a:pt x="122" y="1340"/>
                        <a:pt x="114" y="1313"/>
                      </a:cubicBezTo>
                      <a:cubicBezTo>
                        <a:pt x="135" y="1314"/>
                        <a:pt x="157" y="1314"/>
                        <a:pt x="179" y="1314"/>
                      </a:cubicBezTo>
                      <a:cubicBezTo>
                        <a:pt x="167" y="1340"/>
                        <a:pt x="154" y="1366"/>
                        <a:pt x="140" y="1392"/>
                      </a:cubicBezTo>
                      <a:moveTo>
                        <a:pt x="187" y="1297"/>
                      </a:moveTo>
                      <a:cubicBezTo>
                        <a:pt x="161" y="1297"/>
                        <a:pt x="135" y="1297"/>
                        <a:pt x="109" y="1296"/>
                      </a:cubicBezTo>
                      <a:cubicBezTo>
                        <a:pt x="102" y="1275"/>
                        <a:pt x="96" y="1253"/>
                        <a:pt x="90" y="1231"/>
                      </a:cubicBezTo>
                      <a:cubicBezTo>
                        <a:pt x="132" y="1230"/>
                        <a:pt x="173" y="1229"/>
                        <a:pt x="215" y="1228"/>
                      </a:cubicBezTo>
                      <a:cubicBezTo>
                        <a:pt x="206" y="1251"/>
                        <a:pt x="197" y="1274"/>
                        <a:pt x="187" y="1297"/>
                      </a:cubicBezTo>
                      <a:moveTo>
                        <a:pt x="222" y="1211"/>
                      </a:moveTo>
                      <a:cubicBezTo>
                        <a:pt x="177" y="1212"/>
                        <a:pt x="132" y="1213"/>
                        <a:pt x="87" y="1214"/>
                      </a:cubicBezTo>
                      <a:lnTo>
                        <a:pt x="86" y="1214"/>
                      </a:lnTo>
                      <a:cubicBezTo>
                        <a:pt x="80" y="1190"/>
                        <a:pt x="74" y="1166"/>
                        <a:pt x="69" y="1141"/>
                      </a:cubicBezTo>
                      <a:cubicBezTo>
                        <a:pt x="128" y="1140"/>
                        <a:pt x="187" y="1138"/>
                        <a:pt x="247" y="1136"/>
                      </a:cubicBezTo>
                      <a:cubicBezTo>
                        <a:pt x="239" y="1161"/>
                        <a:pt x="231" y="1186"/>
                        <a:pt x="222" y="1211"/>
                      </a:cubicBezTo>
                      <a:moveTo>
                        <a:pt x="252" y="1119"/>
                      </a:moveTo>
                      <a:cubicBezTo>
                        <a:pt x="190" y="1121"/>
                        <a:pt x="128" y="1123"/>
                        <a:pt x="66" y="1124"/>
                      </a:cubicBezTo>
                      <a:cubicBezTo>
                        <a:pt x="61" y="1100"/>
                        <a:pt x="56" y="1077"/>
                        <a:pt x="52" y="1052"/>
                      </a:cubicBezTo>
                      <a:cubicBezTo>
                        <a:pt x="125" y="1051"/>
                        <a:pt x="199" y="1048"/>
                        <a:pt x="272" y="1045"/>
                      </a:cubicBezTo>
                      <a:cubicBezTo>
                        <a:pt x="266" y="1070"/>
                        <a:pt x="259" y="1095"/>
                        <a:pt x="252" y="1119"/>
                      </a:cubicBezTo>
                      <a:moveTo>
                        <a:pt x="276" y="1028"/>
                      </a:moveTo>
                      <a:cubicBezTo>
                        <a:pt x="201" y="1032"/>
                        <a:pt x="125" y="1034"/>
                        <a:pt x="50" y="1036"/>
                      </a:cubicBezTo>
                      <a:cubicBezTo>
                        <a:pt x="45" y="1007"/>
                        <a:pt x="42" y="978"/>
                        <a:pt x="38" y="948"/>
                      </a:cubicBezTo>
                      <a:lnTo>
                        <a:pt x="39" y="948"/>
                      </a:lnTo>
                      <a:cubicBezTo>
                        <a:pt x="124" y="950"/>
                        <a:pt x="208" y="949"/>
                        <a:pt x="293" y="946"/>
                      </a:cubicBezTo>
                      <a:cubicBezTo>
                        <a:pt x="288" y="973"/>
                        <a:pt x="283" y="1001"/>
                        <a:pt x="276" y="1028"/>
                      </a:cubicBezTo>
                      <a:moveTo>
                        <a:pt x="296" y="929"/>
                      </a:moveTo>
                      <a:cubicBezTo>
                        <a:pt x="210" y="932"/>
                        <a:pt x="124" y="933"/>
                        <a:pt x="39" y="931"/>
                      </a:cubicBezTo>
                      <a:cubicBezTo>
                        <a:pt x="38" y="931"/>
                        <a:pt x="37" y="931"/>
                        <a:pt x="37" y="932"/>
                      </a:cubicBezTo>
                      <a:cubicBezTo>
                        <a:pt x="34" y="905"/>
                        <a:pt x="32" y="877"/>
                        <a:pt x="30" y="850"/>
                      </a:cubicBezTo>
                      <a:cubicBezTo>
                        <a:pt x="140" y="850"/>
                        <a:pt x="214" y="850"/>
                        <a:pt x="306" y="850"/>
                      </a:cubicBezTo>
                      <a:cubicBezTo>
                        <a:pt x="303" y="876"/>
                        <a:pt x="300" y="903"/>
                        <a:pt x="295" y="929"/>
                      </a:cubicBezTo>
                      <a:lnTo>
                        <a:pt x="296" y="929"/>
                      </a:lnTo>
                      <a:moveTo>
                        <a:pt x="308" y="832"/>
                      </a:moveTo>
                      <a:cubicBezTo>
                        <a:pt x="274" y="832"/>
                        <a:pt x="140" y="833"/>
                        <a:pt x="29" y="833"/>
                      </a:cubicBezTo>
                      <a:cubicBezTo>
                        <a:pt x="28" y="806"/>
                        <a:pt x="28" y="778"/>
                        <a:pt x="28" y="751"/>
                      </a:cubicBezTo>
                      <a:cubicBezTo>
                        <a:pt x="123" y="750"/>
                        <a:pt x="219" y="750"/>
                        <a:pt x="314" y="750"/>
                      </a:cubicBezTo>
                      <a:cubicBezTo>
                        <a:pt x="313" y="778"/>
                        <a:pt x="311" y="805"/>
                        <a:pt x="308" y="832"/>
                      </a:cubicBezTo>
                      <a:moveTo>
                        <a:pt x="27" y="734"/>
                      </a:moveTo>
                      <a:cubicBezTo>
                        <a:pt x="27" y="709"/>
                        <a:pt x="28" y="684"/>
                        <a:pt x="29" y="660"/>
                      </a:cubicBezTo>
                      <a:cubicBezTo>
                        <a:pt x="125" y="657"/>
                        <a:pt x="220" y="655"/>
                        <a:pt x="315" y="653"/>
                      </a:cubicBezTo>
                      <a:cubicBezTo>
                        <a:pt x="316" y="680"/>
                        <a:pt x="316" y="706"/>
                        <a:pt x="315" y="733"/>
                      </a:cubicBezTo>
                      <a:cubicBezTo>
                        <a:pt x="219" y="733"/>
                        <a:pt x="123" y="733"/>
                        <a:pt x="27" y="7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7" name="Google Shape;327;p2"/>
                <p:cNvSpPr/>
                <p:nvPr/>
              </p:nvSpPr>
              <p:spPr>
                <a:xfrm>
                  <a:off x="3355640" y="1137991"/>
                  <a:ext cx="416351" cy="10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309" extrusionOk="0">
                      <a:moveTo>
                        <a:pt x="1274" y="219"/>
                      </a:moveTo>
                      <a:cubicBezTo>
                        <a:pt x="1274" y="219"/>
                        <a:pt x="1274" y="218"/>
                        <a:pt x="1275" y="218"/>
                      </a:cubicBezTo>
                      <a:cubicBezTo>
                        <a:pt x="1275" y="217"/>
                        <a:pt x="1275" y="217"/>
                        <a:pt x="1275" y="216"/>
                      </a:cubicBezTo>
                      <a:cubicBezTo>
                        <a:pt x="1275" y="214"/>
                        <a:pt x="1274" y="211"/>
                        <a:pt x="1272" y="208"/>
                      </a:cubicBezTo>
                      <a:cubicBezTo>
                        <a:pt x="1271" y="207"/>
                        <a:pt x="1270" y="206"/>
                        <a:pt x="1268" y="205"/>
                      </a:cubicBezTo>
                      <a:cubicBezTo>
                        <a:pt x="899" y="-25"/>
                        <a:pt x="400" y="-72"/>
                        <a:pt x="6" y="121"/>
                      </a:cubicBezTo>
                      <a:cubicBezTo>
                        <a:pt x="2" y="124"/>
                        <a:pt x="0" y="128"/>
                        <a:pt x="0" y="131"/>
                      </a:cubicBezTo>
                      <a:cubicBezTo>
                        <a:pt x="0" y="136"/>
                        <a:pt x="1" y="140"/>
                        <a:pt x="7" y="143"/>
                      </a:cubicBezTo>
                      <a:cubicBezTo>
                        <a:pt x="72" y="174"/>
                        <a:pt x="138" y="200"/>
                        <a:pt x="206" y="222"/>
                      </a:cubicBezTo>
                      <a:cubicBezTo>
                        <a:pt x="208" y="224"/>
                        <a:pt x="210" y="224"/>
                        <a:pt x="212" y="224"/>
                      </a:cubicBezTo>
                      <a:cubicBezTo>
                        <a:pt x="553" y="336"/>
                        <a:pt x="916" y="339"/>
                        <a:pt x="1265" y="228"/>
                      </a:cubicBezTo>
                      <a:cubicBezTo>
                        <a:pt x="1267" y="228"/>
                        <a:pt x="1269" y="227"/>
                        <a:pt x="1271" y="226"/>
                      </a:cubicBezTo>
                      <a:cubicBezTo>
                        <a:pt x="1273" y="224"/>
                        <a:pt x="1274" y="221"/>
                        <a:pt x="1275" y="219"/>
                      </a:cubicBezTo>
                      <a:lnTo>
                        <a:pt x="1274" y="219"/>
                      </a:lnTo>
                      <a:moveTo>
                        <a:pt x="1079" y="251"/>
                      </a:moveTo>
                      <a:cubicBezTo>
                        <a:pt x="1083" y="214"/>
                        <a:pt x="1086" y="176"/>
                        <a:pt x="1088" y="139"/>
                      </a:cubicBezTo>
                      <a:cubicBezTo>
                        <a:pt x="1105" y="146"/>
                        <a:pt x="1121" y="153"/>
                        <a:pt x="1137" y="161"/>
                      </a:cubicBezTo>
                      <a:cubicBezTo>
                        <a:pt x="1132" y="187"/>
                        <a:pt x="1132" y="214"/>
                        <a:pt x="1126" y="240"/>
                      </a:cubicBezTo>
                      <a:cubicBezTo>
                        <a:pt x="1111" y="244"/>
                        <a:pt x="1095" y="247"/>
                        <a:pt x="1079" y="250"/>
                      </a:cubicBezTo>
                      <a:lnTo>
                        <a:pt x="1079" y="251"/>
                      </a:lnTo>
                      <a:moveTo>
                        <a:pt x="853" y="61"/>
                      </a:moveTo>
                      <a:cubicBezTo>
                        <a:pt x="868" y="65"/>
                        <a:pt x="883" y="68"/>
                        <a:pt x="898" y="72"/>
                      </a:cubicBezTo>
                      <a:cubicBezTo>
                        <a:pt x="893" y="142"/>
                        <a:pt x="885" y="211"/>
                        <a:pt x="874" y="280"/>
                      </a:cubicBezTo>
                      <a:cubicBezTo>
                        <a:pt x="858" y="281"/>
                        <a:pt x="842" y="281"/>
                        <a:pt x="827" y="282"/>
                      </a:cubicBezTo>
                      <a:cubicBezTo>
                        <a:pt x="835" y="208"/>
                        <a:pt x="844" y="135"/>
                        <a:pt x="853" y="61"/>
                      </a:cubicBezTo>
                      <a:moveTo>
                        <a:pt x="810" y="283"/>
                      </a:moveTo>
                      <a:cubicBezTo>
                        <a:pt x="788" y="284"/>
                        <a:pt x="767" y="285"/>
                        <a:pt x="746" y="285"/>
                      </a:cubicBezTo>
                      <a:cubicBezTo>
                        <a:pt x="764" y="205"/>
                        <a:pt x="765" y="126"/>
                        <a:pt x="776" y="46"/>
                      </a:cubicBezTo>
                      <a:cubicBezTo>
                        <a:pt x="796" y="49"/>
                        <a:pt x="816" y="53"/>
                        <a:pt x="837" y="58"/>
                      </a:cubicBezTo>
                      <a:cubicBezTo>
                        <a:pt x="828" y="133"/>
                        <a:pt x="819" y="208"/>
                        <a:pt x="810" y="283"/>
                      </a:cubicBezTo>
                      <a:moveTo>
                        <a:pt x="914" y="77"/>
                      </a:moveTo>
                      <a:cubicBezTo>
                        <a:pt x="927" y="81"/>
                        <a:pt x="940" y="84"/>
                        <a:pt x="952" y="88"/>
                      </a:cubicBezTo>
                      <a:cubicBezTo>
                        <a:pt x="951" y="150"/>
                        <a:pt x="948" y="212"/>
                        <a:pt x="938" y="273"/>
                      </a:cubicBezTo>
                      <a:cubicBezTo>
                        <a:pt x="922" y="275"/>
                        <a:pt x="907" y="276"/>
                        <a:pt x="891" y="278"/>
                      </a:cubicBezTo>
                      <a:cubicBezTo>
                        <a:pt x="902" y="211"/>
                        <a:pt x="909" y="144"/>
                        <a:pt x="914" y="77"/>
                      </a:cubicBezTo>
                      <a:moveTo>
                        <a:pt x="969" y="93"/>
                      </a:moveTo>
                      <a:cubicBezTo>
                        <a:pt x="985" y="98"/>
                        <a:pt x="1000" y="104"/>
                        <a:pt x="1015" y="110"/>
                      </a:cubicBezTo>
                      <a:cubicBezTo>
                        <a:pt x="1019" y="161"/>
                        <a:pt x="1008" y="212"/>
                        <a:pt x="1007" y="264"/>
                      </a:cubicBezTo>
                      <a:cubicBezTo>
                        <a:pt x="989" y="266"/>
                        <a:pt x="972" y="269"/>
                        <a:pt x="955" y="271"/>
                      </a:cubicBezTo>
                      <a:cubicBezTo>
                        <a:pt x="965" y="212"/>
                        <a:pt x="968" y="153"/>
                        <a:pt x="969" y="94"/>
                      </a:cubicBezTo>
                      <a:lnTo>
                        <a:pt x="969" y="93"/>
                      </a:lnTo>
                      <a:moveTo>
                        <a:pt x="1033" y="116"/>
                      </a:moveTo>
                      <a:cubicBezTo>
                        <a:pt x="1046" y="121"/>
                        <a:pt x="1058" y="126"/>
                        <a:pt x="1072" y="132"/>
                      </a:cubicBezTo>
                      <a:cubicBezTo>
                        <a:pt x="1070" y="173"/>
                        <a:pt x="1066" y="214"/>
                        <a:pt x="1062" y="254"/>
                      </a:cubicBezTo>
                      <a:cubicBezTo>
                        <a:pt x="1049" y="256"/>
                        <a:pt x="1037" y="259"/>
                        <a:pt x="1024" y="261"/>
                      </a:cubicBezTo>
                      <a:cubicBezTo>
                        <a:pt x="1026" y="212"/>
                        <a:pt x="1035" y="165"/>
                        <a:pt x="1033" y="116"/>
                      </a:cubicBezTo>
                      <a:moveTo>
                        <a:pt x="1153" y="169"/>
                      </a:moveTo>
                      <a:cubicBezTo>
                        <a:pt x="1161" y="173"/>
                        <a:pt x="1169" y="177"/>
                        <a:pt x="1176" y="181"/>
                      </a:cubicBezTo>
                      <a:cubicBezTo>
                        <a:pt x="1175" y="197"/>
                        <a:pt x="1175" y="212"/>
                        <a:pt x="1175" y="228"/>
                      </a:cubicBezTo>
                      <a:cubicBezTo>
                        <a:pt x="1165" y="231"/>
                        <a:pt x="1155" y="233"/>
                        <a:pt x="1145" y="236"/>
                      </a:cubicBezTo>
                      <a:cubicBezTo>
                        <a:pt x="1148" y="214"/>
                        <a:pt x="1149" y="191"/>
                        <a:pt x="1153" y="169"/>
                      </a:cubicBezTo>
                      <a:moveTo>
                        <a:pt x="1193" y="190"/>
                      </a:moveTo>
                      <a:cubicBezTo>
                        <a:pt x="1206" y="197"/>
                        <a:pt x="1219" y="205"/>
                        <a:pt x="1231" y="212"/>
                      </a:cubicBezTo>
                      <a:cubicBezTo>
                        <a:pt x="1218" y="216"/>
                        <a:pt x="1205" y="220"/>
                        <a:pt x="1192" y="224"/>
                      </a:cubicBezTo>
                      <a:cubicBezTo>
                        <a:pt x="1192" y="212"/>
                        <a:pt x="1192" y="201"/>
                        <a:pt x="1193" y="190"/>
                      </a:cubicBezTo>
                      <a:moveTo>
                        <a:pt x="688" y="33"/>
                      </a:moveTo>
                      <a:cubicBezTo>
                        <a:pt x="683" y="117"/>
                        <a:pt x="674" y="200"/>
                        <a:pt x="661" y="283"/>
                      </a:cubicBezTo>
                      <a:cubicBezTo>
                        <a:pt x="637" y="282"/>
                        <a:pt x="614" y="280"/>
                        <a:pt x="589" y="278"/>
                      </a:cubicBezTo>
                      <a:cubicBezTo>
                        <a:pt x="602" y="195"/>
                        <a:pt x="609" y="111"/>
                        <a:pt x="609" y="27"/>
                      </a:cubicBezTo>
                      <a:cubicBezTo>
                        <a:pt x="634" y="29"/>
                        <a:pt x="661" y="31"/>
                        <a:pt x="687" y="33"/>
                      </a:cubicBezTo>
                      <a:lnTo>
                        <a:pt x="688" y="33"/>
                      </a:lnTo>
                      <a:moveTo>
                        <a:pt x="592" y="26"/>
                      </a:moveTo>
                      <a:cubicBezTo>
                        <a:pt x="592" y="110"/>
                        <a:pt x="585" y="193"/>
                        <a:pt x="573" y="276"/>
                      </a:cubicBezTo>
                      <a:cubicBezTo>
                        <a:pt x="552" y="274"/>
                        <a:pt x="530" y="271"/>
                        <a:pt x="510" y="268"/>
                      </a:cubicBezTo>
                      <a:cubicBezTo>
                        <a:pt x="514" y="188"/>
                        <a:pt x="519" y="107"/>
                        <a:pt x="524" y="26"/>
                      </a:cubicBezTo>
                      <a:cubicBezTo>
                        <a:pt x="547" y="26"/>
                        <a:pt x="569" y="26"/>
                        <a:pt x="592" y="26"/>
                      </a:cubicBezTo>
                      <a:moveTo>
                        <a:pt x="116" y="101"/>
                      </a:moveTo>
                      <a:cubicBezTo>
                        <a:pt x="128" y="97"/>
                        <a:pt x="140" y="93"/>
                        <a:pt x="152" y="88"/>
                      </a:cubicBezTo>
                      <a:cubicBezTo>
                        <a:pt x="153" y="118"/>
                        <a:pt x="153" y="148"/>
                        <a:pt x="153" y="177"/>
                      </a:cubicBezTo>
                      <a:cubicBezTo>
                        <a:pt x="142" y="173"/>
                        <a:pt x="132" y="169"/>
                        <a:pt x="122" y="165"/>
                      </a:cubicBezTo>
                      <a:cubicBezTo>
                        <a:pt x="119" y="144"/>
                        <a:pt x="117" y="123"/>
                        <a:pt x="117" y="101"/>
                      </a:cubicBezTo>
                      <a:lnTo>
                        <a:pt x="116" y="101"/>
                      </a:lnTo>
                      <a:moveTo>
                        <a:pt x="104" y="158"/>
                      </a:moveTo>
                      <a:cubicBezTo>
                        <a:pt x="83" y="150"/>
                        <a:pt x="63" y="141"/>
                        <a:pt x="43" y="132"/>
                      </a:cubicBezTo>
                      <a:cubicBezTo>
                        <a:pt x="62" y="124"/>
                        <a:pt x="81" y="115"/>
                        <a:pt x="100" y="107"/>
                      </a:cubicBezTo>
                      <a:cubicBezTo>
                        <a:pt x="100" y="124"/>
                        <a:pt x="102" y="141"/>
                        <a:pt x="104" y="158"/>
                      </a:cubicBezTo>
                      <a:moveTo>
                        <a:pt x="169" y="83"/>
                      </a:moveTo>
                      <a:cubicBezTo>
                        <a:pt x="181" y="79"/>
                        <a:pt x="193" y="75"/>
                        <a:pt x="206" y="72"/>
                      </a:cubicBezTo>
                      <a:cubicBezTo>
                        <a:pt x="207" y="113"/>
                        <a:pt x="206" y="155"/>
                        <a:pt x="204" y="196"/>
                      </a:cubicBezTo>
                      <a:cubicBezTo>
                        <a:pt x="193" y="192"/>
                        <a:pt x="181" y="188"/>
                        <a:pt x="169" y="184"/>
                      </a:cubicBezTo>
                      <a:cubicBezTo>
                        <a:pt x="170" y="150"/>
                        <a:pt x="170" y="116"/>
                        <a:pt x="169" y="83"/>
                      </a:cubicBezTo>
                      <a:moveTo>
                        <a:pt x="223" y="67"/>
                      </a:moveTo>
                      <a:cubicBezTo>
                        <a:pt x="237" y="63"/>
                        <a:pt x="251" y="60"/>
                        <a:pt x="265" y="57"/>
                      </a:cubicBezTo>
                      <a:cubicBezTo>
                        <a:pt x="264" y="109"/>
                        <a:pt x="263" y="162"/>
                        <a:pt x="262" y="214"/>
                      </a:cubicBezTo>
                      <a:cubicBezTo>
                        <a:pt x="248" y="210"/>
                        <a:pt x="235" y="206"/>
                        <a:pt x="221" y="201"/>
                      </a:cubicBezTo>
                      <a:cubicBezTo>
                        <a:pt x="224" y="157"/>
                        <a:pt x="225" y="112"/>
                        <a:pt x="223" y="67"/>
                      </a:cubicBezTo>
                      <a:moveTo>
                        <a:pt x="282" y="53"/>
                      </a:moveTo>
                      <a:cubicBezTo>
                        <a:pt x="298" y="49"/>
                        <a:pt x="314" y="46"/>
                        <a:pt x="330" y="43"/>
                      </a:cubicBezTo>
                      <a:cubicBezTo>
                        <a:pt x="331" y="106"/>
                        <a:pt x="336" y="171"/>
                        <a:pt x="327" y="232"/>
                      </a:cubicBezTo>
                      <a:cubicBezTo>
                        <a:pt x="310" y="228"/>
                        <a:pt x="295" y="224"/>
                        <a:pt x="279" y="219"/>
                      </a:cubicBezTo>
                      <a:cubicBezTo>
                        <a:pt x="279" y="163"/>
                        <a:pt x="281" y="108"/>
                        <a:pt x="283" y="53"/>
                      </a:cubicBezTo>
                      <a:lnTo>
                        <a:pt x="282" y="53"/>
                      </a:lnTo>
                      <a:moveTo>
                        <a:pt x="347" y="41"/>
                      </a:moveTo>
                      <a:cubicBezTo>
                        <a:pt x="366" y="38"/>
                        <a:pt x="386" y="35"/>
                        <a:pt x="406" y="33"/>
                      </a:cubicBezTo>
                      <a:cubicBezTo>
                        <a:pt x="408" y="105"/>
                        <a:pt x="407" y="178"/>
                        <a:pt x="404" y="251"/>
                      </a:cubicBezTo>
                      <a:cubicBezTo>
                        <a:pt x="384" y="246"/>
                        <a:pt x="363" y="242"/>
                        <a:pt x="343" y="237"/>
                      </a:cubicBezTo>
                      <a:cubicBezTo>
                        <a:pt x="353" y="173"/>
                        <a:pt x="348" y="106"/>
                        <a:pt x="347" y="41"/>
                      </a:cubicBezTo>
                      <a:moveTo>
                        <a:pt x="423" y="31"/>
                      </a:moveTo>
                      <a:cubicBezTo>
                        <a:pt x="451" y="29"/>
                        <a:pt x="479" y="27"/>
                        <a:pt x="507" y="26"/>
                      </a:cubicBezTo>
                      <a:cubicBezTo>
                        <a:pt x="502" y="106"/>
                        <a:pt x="497" y="186"/>
                        <a:pt x="492" y="266"/>
                      </a:cubicBezTo>
                      <a:cubicBezTo>
                        <a:pt x="469" y="262"/>
                        <a:pt x="445" y="258"/>
                        <a:pt x="421" y="254"/>
                      </a:cubicBezTo>
                      <a:cubicBezTo>
                        <a:pt x="425" y="180"/>
                        <a:pt x="425" y="106"/>
                        <a:pt x="423" y="31"/>
                      </a:cubicBezTo>
                      <a:moveTo>
                        <a:pt x="678" y="284"/>
                      </a:moveTo>
                      <a:cubicBezTo>
                        <a:pt x="691" y="201"/>
                        <a:pt x="700" y="119"/>
                        <a:pt x="705" y="35"/>
                      </a:cubicBezTo>
                      <a:cubicBezTo>
                        <a:pt x="723" y="37"/>
                        <a:pt x="741" y="40"/>
                        <a:pt x="760" y="43"/>
                      </a:cubicBezTo>
                      <a:cubicBezTo>
                        <a:pt x="749" y="124"/>
                        <a:pt x="747" y="205"/>
                        <a:pt x="728" y="285"/>
                      </a:cubicBezTo>
                      <a:cubicBezTo>
                        <a:pt x="712" y="285"/>
                        <a:pt x="695" y="284"/>
                        <a:pt x="679" y="283"/>
                      </a:cubicBezTo>
                      <a:lnTo>
                        <a:pt x="678" y="2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8" name="Google Shape;328;p2"/>
                <p:cNvSpPr/>
                <p:nvPr/>
              </p:nvSpPr>
              <p:spPr>
                <a:xfrm>
                  <a:off x="3518916" y="1449510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4" y="1269"/>
                      </a:moveTo>
                      <a:cubicBezTo>
                        <a:pt x="343" y="891"/>
                        <a:pt x="366" y="393"/>
                        <a:pt x="156" y="11"/>
                      </a:cubicBezTo>
                      <a:cubicBezTo>
                        <a:pt x="156" y="7"/>
                        <a:pt x="154" y="5"/>
                        <a:pt x="151" y="3"/>
                      </a:cubicBezTo>
                      <a:cubicBezTo>
                        <a:pt x="145" y="-2"/>
                        <a:pt x="135" y="1"/>
                        <a:pt x="132" y="8"/>
                      </a:cubicBezTo>
                      <a:lnTo>
                        <a:pt x="131" y="9"/>
                      </a:lnTo>
                      <a:cubicBezTo>
                        <a:pt x="-36" y="414"/>
                        <a:pt x="-43" y="857"/>
                        <a:pt x="110" y="1269"/>
                      </a:cubicBezTo>
                      <a:lnTo>
                        <a:pt x="111" y="1270"/>
                      </a:lnTo>
                      <a:cubicBezTo>
                        <a:pt x="111" y="1272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8" y="1278"/>
                        <a:pt x="124" y="1279"/>
                        <a:pt x="129" y="1275"/>
                      </a:cubicBezTo>
                      <a:cubicBezTo>
                        <a:pt x="132" y="1273"/>
                        <a:pt x="133" y="1271"/>
                        <a:pt x="134" y="1268"/>
                      </a:cubicBezTo>
                      <a:lnTo>
                        <a:pt x="134" y="1269"/>
                      </a:lnTo>
                      <a:moveTo>
                        <a:pt x="94" y="1140"/>
                      </a:moveTo>
                      <a:cubicBezTo>
                        <a:pt x="119" y="1141"/>
                        <a:pt x="145" y="1139"/>
                        <a:pt x="170" y="1135"/>
                      </a:cubicBezTo>
                      <a:cubicBezTo>
                        <a:pt x="156" y="1169"/>
                        <a:pt x="141" y="1202"/>
                        <a:pt x="124" y="1234"/>
                      </a:cubicBezTo>
                      <a:cubicBezTo>
                        <a:pt x="114" y="1203"/>
                        <a:pt x="103" y="1171"/>
                        <a:pt x="94" y="1140"/>
                      </a:cubicBezTo>
                      <a:moveTo>
                        <a:pt x="47" y="933"/>
                      </a:moveTo>
                      <a:cubicBezTo>
                        <a:pt x="112" y="932"/>
                        <a:pt x="175" y="928"/>
                        <a:pt x="239" y="924"/>
                      </a:cubicBezTo>
                      <a:cubicBezTo>
                        <a:pt x="235" y="942"/>
                        <a:pt x="231" y="959"/>
                        <a:pt x="226" y="977"/>
                      </a:cubicBezTo>
                      <a:cubicBezTo>
                        <a:pt x="170" y="984"/>
                        <a:pt x="114" y="980"/>
                        <a:pt x="57" y="989"/>
                      </a:cubicBezTo>
                      <a:cubicBezTo>
                        <a:pt x="54" y="970"/>
                        <a:pt x="50" y="952"/>
                        <a:pt x="47" y="933"/>
                      </a:cubicBezTo>
                      <a:moveTo>
                        <a:pt x="37" y="863"/>
                      </a:moveTo>
                      <a:cubicBezTo>
                        <a:pt x="110" y="863"/>
                        <a:pt x="182" y="859"/>
                        <a:pt x="255" y="852"/>
                      </a:cubicBezTo>
                      <a:cubicBezTo>
                        <a:pt x="251" y="870"/>
                        <a:pt x="248" y="889"/>
                        <a:pt x="244" y="907"/>
                      </a:cubicBezTo>
                      <a:cubicBezTo>
                        <a:pt x="178" y="911"/>
                        <a:pt x="113" y="915"/>
                        <a:pt x="47" y="916"/>
                      </a:cubicBezTo>
                      <a:cubicBezTo>
                        <a:pt x="47" y="916"/>
                        <a:pt x="46" y="917"/>
                        <a:pt x="45" y="917"/>
                      </a:cubicBezTo>
                      <a:cubicBezTo>
                        <a:pt x="42" y="899"/>
                        <a:pt x="40" y="881"/>
                        <a:pt x="38" y="863"/>
                      </a:cubicBezTo>
                      <a:lnTo>
                        <a:pt x="37" y="863"/>
                      </a:lnTo>
                      <a:moveTo>
                        <a:pt x="70" y="282"/>
                      </a:moveTo>
                      <a:cubicBezTo>
                        <a:pt x="124" y="282"/>
                        <a:pt x="182" y="287"/>
                        <a:pt x="236" y="278"/>
                      </a:cubicBezTo>
                      <a:cubicBezTo>
                        <a:pt x="239" y="293"/>
                        <a:pt x="244" y="309"/>
                        <a:pt x="247" y="324"/>
                      </a:cubicBezTo>
                      <a:cubicBezTo>
                        <a:pt x="184" y="329"/>
                        <a:pt x="122" y="330"/>
                        <a:pt x="60" y="328"/>
                      </a:cubicBezTo>
                      <a:cubicBezTo>
                        <a:pt x="63" y="312"/>
                        <a:pt x="67" y="297"/>
                        <a:pt x="70" y="282"/>
                      </a:cubicBezTo>
                      <a:moveTo>
                        <a:pt x="82" y="236"/>
                      </a:moveTo>
                      <a:cubicBezTo>
                        <a:pt x="128" y="235"/>
                        <a:pt x="175" y="233"/>
                        <a:pt x="222" y="231"/>
                      </a:cubicBezTo>
                      <a:cubicBezTo>
                        <a:pt x="225" y="241"/>
                        <a:pt x="228" y="251"/>
                        <a:pt x="231" y="262"/>
                      </a:cubicBezTo>
                      <a:cubicBezTo>
                        <a:pt x="180" y="270"/>
                        <a:pt x="125" y="265"/>
                        <a:pt x="74" y="265"/>
                      </a:cubicBezTo>
                      <a:cubicBezTo>
                        <a:pt x="77" y="255"/>
                        <a:pt x="79" y="246"/>
                        <a:pt x="82" y="236"/>
                      </a:cubicBezTo>
                      <a:moveTo>
                        <a:pt x="95" y="188"/>
                      </a:moveTo>
                      <a:cubicBezTo>
                        <a:pt x="131" y="186"/>
                        <a:pt x="168" y="184"/>
                        <a:pt x="206" y="182"/>
                      </a:cubicBezTo>
                      <a:cubicBezTo>
                        <a:pt x="210" y="193"/>
                        <a:pt x="213" y="203"/>
                        <a:pt x="216" y="214"/>
                      </a:cubicBezTo>
                      <a:cubicBezTo>
                        <a:pt x="173" y="216"/>
                        <a:pt x="129" y="218"/>
                        <a:pt x="86" y="219"/>
                      </a:cubicBezTo>
                      <a:cubicBezTo>
                        <a:pt x="89" y="209"/>
                        <a:pt x="92" y="199"/>
                        <a:pt x="95" y="189"/>
                      </a:cubicBezTo>
                      <a:lnTo>
                        <a:pt x="95" y="188"/>
                      </a:lnTo>
                      <a:moveTo>
                        <a:pt x="111" y="139"/>
                      </a:moveTo>
                      <a:cubicBezTo>
                        <a:pt x="135" y="136"/>
                        <a:pt x="160" y="133"/>
                        <a:pt x="185" y="130"/>
                      </a:cubicBezTo>
                      <a:cubicBezTo>
                        <a:pt x="190" y="142"/>
                        <a:pt x="195" y="154"/>
                        <a:pt x="200" y="166"/>
                      </a:cubicBezTo>
                      <a:cubicBezTo>
                        <a:pt x="166" y="167"/>
                        <a:pt x="133" y="169"/>
                        <a:pt x="100" y="171"/>
                      </a:cubicBezTo>
                      <a:cubicBezTo>
                        <a:pt x="103" y="161"/>
                        <a:pt x="107" y="150"/>
                        <a:pt x="111" y="139"/>
                      </a:cubicBezTo>
                      <a:moveTo>
                        <a:pt x="144" y="43"/>
                      </a:moveTo>
                      <a:cubicBezTo>
                        <a:pt x="156" y="66"/>
                        <a:pt x="168" y="90"/>
                        <a:pt x="178" y="114"/>
                      </a:cubicBezTo>
                      <a:cubicBezTo>
                        <a:pt x="157" y="116"/>
                        <a:pt x="137" y="119"/>
                        <a:pt x="117" y="121"/>
                      </a:cubicBezTo>
                      <a:cubicBezTo>
                        <a:pt x="125" y="95"/>
                        <a:pt x="134" y="69"/>
                        <a:pt x="144" y="43"/>
                      </a:cubicBezTo>
                      <a:moveTo>
                        <a:pt x="257" y="835"/>
                      </a:moveTo>
                      <a:cubicBezTo>
                        <a:pt x="183" y="842"/>
                        <a:pt x="110" y="846"/>
                        <a:pt x="35" y="846"/>
                      </a:cubicBezTo>
                      <a:cubicBezTo>
                        <a:pt x="33" y="825"/>
                        <a:pt x="31" y="804"/>
                        <a:pt x="29" y="783"/>
                      </a:cubicBezTo>
                      <a:cubicBezTo>
                        <a:pt x="109" y="786"/>
                        <a:pt x="187" y="783"/>
                        <a:pt x="266" y="775"/>
                      </a:cubicBezTo>
                      <a:cubicBezTo>
                        <a:pt x="264" y="795"/>
                        <a:pt x="261" y="815"/>
                        <a:pt x="257" y="834"/>
                      </a:cubicBezTo>
                      <a:lnTo>
                        <a:pt x="257" y="835"/>
                      </a:lnTo>
                      <a:moveTo>
                        <a:pt x="275" y="684"/>
                      </a:moveTo>
                      <a:cubicBezTo>
                        <a:pt x="194" y="700"/>
                        <a:pt x="108" y="693"/>
                        <a:pt x="26" y="693"/>
                      </a:cubicBezTo>
                      <a:cubicBezTo>
                        <a:pt x="25" y="675"/>
                        <a:pt x="25" y="657"/>
                        <a:pt x="25" y="639"/>
                      </a:cubicBezTo>
                      <a:cubicBezTo>
                        <a:pt x="110" y="639"/>
                        <a:pt x="193" y="639"/>
                        <a:pt x="277" y="626"/>
                      </a:cubicBezTo>
                      <a:cubicBezTo>
                        <a:pt x="277" y="645"/>
                        <a:pt x="276" y="665"/>
                        <a:pt x="275" y="684"/>
                      </a:cubicBezTo>
                      <a:moveTo>
                        <a:pt x="29" y="766"/>
                      </a:moveTo>
                      <a:cubicBezTo>
                        <a:pt x="28" y="748"/>
                        <a:pt x="26" y="729"/>
                        <a:pt x="26" y="710"/>
                      </a:cubicBezTo>
                      <a:cubicBezTo>
                        <a:pt x="108" y="710"/>
                        <a:pt x="193" y="716"/>
                        <a:pt x="274" y="701"/>
                      </a:cubicBezTo>
                      <a:cubicBezTo>
                        <a:pt x="273" y="720"/>
                        <a:pt x="271" y="739"/>
                        <a:pt x="269" y="757"/>
                      </a:cubicBezTo>
                      <a:cubicBezTo>
                        <a:pt x="188" y="765"/>
                        <a:pt x="109" y="769"/>
                        <a:pt x="29" y="766"/>
                      </a:cubicBezTo>
                      <a:moveTo>
                        <a:pt x="269" y="457"/>
                      </a:moveTo>
                      <a:cubicBezTo>
                        <a:pt x="191" y="461"/>
                        <a:pt x="115" y="465"/>
                        <a:pt x="37" y="468"/>
                      </a:cubicBezTo>
                      <a:cubicBezTo>
                        <a:pt x="39" y="451"/>
                        <a:pt x="42" y="434"/>
                        <a:pt x="44" y="418"/>
                      </a:cubicBezTo>
                      <a:cubicBezTo>
                        <a:pt x="117" y="416"/>
                        <a:pt x="190" y="414"/>
                        <a:pt x="263" y="410"/>
                      </a:cubicBezTo>
                      <a:cubicBezTo>
                        <a:pt x="265" y="426"/>
                        <a:pt x="267" y="442"/>
                        <a:pt x="269" y="458"/>
                      </a:cubicBezTo>
                      <a:lnTo>
                        <a:pt x="269" y="457"/>
                      </a:lnTo>
                      <a:moveTo>
                        <a:pt x="250" y="341"/>
                      </a:moveTo>
                      <a:cubicBezTo>
                        <a:pt x="254" y="358"/>
                        <a:pt x="257" y="375"/>
                        <a:pt x="260" y="393"/>
                      </a:cubicBezTo>
                      <a:cubicBezTo>
                        <a:pt x="188" y="397"/>
                        <a:pt x="118" y="400"/>
                        <a:pt x="46" y="401"/>
                      </a:cubicBezTo>
                      <a:cubicBezTo>
                        <a:pt x="49" y="382"/>
                        <a:pt x="53" y="363"/>
                        <a:pt x="57" y="345"/>
                      </a:cubicBezTo>
                      <a:cubicBezTo>
                        <a:pt x="120" y="347"/>
                        <a:pt x="185" y="346"/>
                        <a:pt x="250" y="341"/>
                      </a:cubicBezTo>
                      <a:moveTo>
                        <a:pt x="35" y="486"/>
                      </a:moveTo>
                      <a:cubicBezTo>
                        <a:pt x="114" y="482"/>
                        <a:pt x="192" y="478"/>
                        <a:pt x="271" y="474"/>
                      </a:cubicBezTo>
                      <a:cubicBezTo>
                        <a:pt x="273" y="493"/>
                        <a:pt x="274" y="511"/>
                        <a:pt x="275" y="530"/>
                      </a:cubicBezTo>
                      <a:cubicBezTo>
                        <a:pt x="193" y="538"/>
                        <a:pt x="112" y="543"/>
                        <a:pt x="30" y="545"/>
                      </a:cubicBezTo>
                      <a:cubicBezTo>
                        <a:pt x="32" y="525"/>
                        <a:pt x="33" y="506"/>
                        <a:pt x="36" y="486"/>
                      </a:cubicBezTo>
                      <a:lnTo>
                        <a:pt x="35" y="486"/>
                      </a:lnTo>
                      <a:moveTo>
                        <a:pt x="276" y="547"/>
                      </a:moveTo>
                      <a:cubicBezTo>
                        <a:pt x="277" y="568"/>
                        <a:pt x="277" y="588"/>
                        <a:pt x="277" y="609"/>
                      </a:cubicBezTo>
                      <a:cubicBezTo>
                        <a:pt x="193" y="622"/>
                        <a:pt x="111" y="623"/>
                        <a:pt x="26" y="622"/>
                      </a:cubicBezTo>
                      <a:cubicBezTo>
                        <a:pt x="27" y="602"/>
                        <a:pt x="28" y="582"/>
                        <a:pt x="29" y="562"/>
                      </a:cubicBezTo>
                      <a:cubicBezTo>
                        <a:pt x="112" y="560"/>
                        <a:pt x="193" y="555"/>
                        <a:pt x="276" y="547"/>
                      </a:cubicBezTo>
                      <a:moveTo>
                        <a:pt x="220" y="994"/>
                      </a:moveTo>
                      <a:cubicBezTo>
                        <a:pt x="215" y="1012"/>
                        <a:pt x="210" y="1030"/>
                        <a:pt x="204" y="1047"/>
                      </a:cubicBezTo>
                      <a:cubicBezTo>
                        <a:pt x="160" y="1054"/>
                        <a:pt x="117" y="1057"/>
                        <a:pt x="72" y="1059"/>
                      </a:cubicBezTo>
                      <a:cubicBezTo>
                        <a:pt x="68" y="1041"/>
                        <a:pt x="64" y="1023"/>
                        <a:pt x="60" y="1005"/>
                      </a:cubicBezTo>
                      <a:cubicBezTo>
                        <a:pt x="114" y="997"/>
                        <a:pt x="167" y="1000"/>
                        <a:pt x="220" y="994"/>
                      </a:cubicBezTo>
                      <a:moveTo>
                        <a:pt x="197" y="1065"/>
                      </a:moveTo>
                      <a:cubicBezTo>
                        <a:pt x="191" y="1082"/>
                        <a:pt x="185" y="1100"/>
                        <a:pt x="178" y="1117"/>
                      </a:cubicBezTo>
                      <a:cubicBezTo>
                        <a:pt x="149" y="1122"/>
                        <a:pt x="118" y="1124"/>
                        <a:pt x="89" y="1123"/>
                      </a:cubicBezTo>
                      <a:cubicBezTo>
                        <a:pt x="84" y="1107"/>
                        <a:pt x="80" y="1091"/>
                        <a:pt x="77" y="1075"/>
                      </a:cubicBezTo>
                      <a:cubicBezTo>
                        <a:pt x="117" y="1074"/>
                        <a:pt x="157" y="1070"/>
                        <a:pt x="197" y="106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29" name="Google Shape;329;p2"/>
                <p:cNvSpPr/>
                <p:nvPr/>
              </p:nvSpPr>
              <p:spPr>
                <a:xfrm>
                  <a:off x="3544713" y="1816214"/>
                  <a:ext cx="5551" cy="5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7" extrusionOk="0">
                      <a:moveTo>
                        <a:pt x="9" y="0"/>
                      </a:moveTo>
                      <a:cubicBezTo>
                        <a:pt x="-2" y="0"/>
                        <a:pt x="-2" y="17"/>
                        <a:pt x="9" y="17"/>
                      </a:cubicBezTo>
                      <a:cubicBezTo>
                        <a:pt x="20" y="17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0" name="Google Shape;330;p2"/>
                <p:cNvSpPr/>
                <p:nvPr/>
              </p:nvSpPr>
              <p:spPr>
                <a:xfrm>
                  <a:off x="3958780" y="1148114"/>
                  <a:ext cx="101231" cy="28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876" extrusionOk="0">
                      <a:moveTo>
                        <a:pt x="26" y="871"/>
                      </a:moveTo>
                      <a:cubicBezTo>
                        <a:pt x="246" y="649"/>
                        <a:pt x="358" y="318"/>
                        <a:pt x="291" y="10"/>
                      </a:cubicBezTo>
                      <a:cubicBezTo>
                        <a:pt x="290" y="5"/>
                        <a:pt x="287" y="2"/>
                        <a:pt x="283" y="2"/>
                      </a:cubicBezTo>
                      <a:cubicBezTo>
                        <a:pt x="279" y="-1"/>
                        <a:pt x="274" y="0"/>
                        <a:pt x="270" y="4"/>
                      </a:cubicBezTo>
                      <a:cubicBezTo>
                        <a:pt x="75" y="252"/>
                        <a:pt x="-18" y="549"/>
                        <a:pt x="3" y="864"/>
                      </a:cubicBezTo>
                      <a:lnTo>
                        <a:pt x="3" y="864"/>
                      </a:lnTo>
                      <a:cubicBezTo>
                        <a:pt x="3" y="866"/>
                        <a:pt x="4" y="867"/>
                        <a:pt x="5" y="869"/>
                      </a:cubicBezTo>
                      <a:cubicBezTo>
                        <a:pt x="5" y="870"/>
                        <a:pt x="6" y="870"/>
                        <a:pt x="6" y="871"/>
                      </a:cubicBezTo>
                      <a:cubicBezTo>
                        <a:pt x="7" y="872"/>
                        <a:pt x="7" y="872"/>
                        <a:pt x="8" y="873"/>
                      </a:cubicBezTo>
                      <a:lnTo>
                        <a:pt x="8" y="873"/>
                      </a:lnTo>
                      <a:cubicBezTo>
                        <a:pt x="12" y="876"/>
                        <a:pt x="16" y="877"/>
                        <a:pt x="21" y="875"/>
                      </a:cubicBezTo>
                      <a:cubicBezTo>
                        <a:pt x="23" y="874"/>
                        <a:pt x="25" y="873"/>
                        <a:pt x="26" y="871"/>
                      </a:cubicBezTo>
                      <a:moveTo>
                        <a:pt x="44" y="564"/>
                      </a:moveTo>
                      <a:cubicBezTo>
                        <a:pt x="90" y="580"/>
                        <a:pt x="136" y="596"/>
                        <a:pt x="183" y="612"/>
                      </a:cubicBezTo>
                      <a:cubicBezTo>
                        <a:pt x="176" y="625"/>
                        <a:pt x="169" y="638"/>
                        <a:pt x="161" y="651"/>
                      </a:cubicBezTo>
                      <a:cubicBezTo>
                        <a:pt x="120" y="637"/>
                        <a:pt x="78" y="624"/>
                        <a:pt x="37" y="611"/>
                      </a:cubicBezTo>
                      <a:cubicBezTo>
                        <a:pt x="39" y="595"/>
                        <a:pt x="41" y="580"/>
                        <a:pt x="44" y="565"/>
                      </a:cubicBezTo>
                      <a:lnTo>
                        <a:pt x="44" y="564"/>
                      </a:lnTo>
                      <a:moveTo>
                        <a:pt x="55" y="507"/>
                      </a:moveTo>
                      <a:cubicBezTo>
                        <a:pt x="105" y="526"/>
                        <a:pt x="156" y="544"/>
                        <a:pt x="206" y="563"/>
                      </a:cubicBezTo>
                      <a:cubicBezTo>
                        <a:pt x="201" y="574"/>
                        <a:pt x="195" y="585"/>
                        <a:pt x="190" y="597"/>
                      </a:cubicBezTo>
                      <a:cubicBezTo>
                        <a:pt x="142" y="580"/>
                        <a:pt x="95" y="564"/>
                        <a:pt x="47" y="548"/>
                      </a:cubicBezTo>
                      <a:cubicBezTo>
                        <a:pt x="49" y="534"/>
                        <a:pt x="52" y="521"/>
                        <a:pt x="55" y="508"/>
                      </a:cubicBezTo>
                      <a:lnTo>
                        <a:pt x="55" y="507"/>
                      </a:lnTo>
                      <a:moveTo>
                        <a:pt x="71" y="443"/>
                      </a:moveTo>
                      <a:cubicBezTo>
                        <a:pt x="122" y="468"/>
                        <a:pt x="174" y="490"/>
                        <a:pt x="227" y="511"/>
                      </a:cubicBezTo>
                      <a:cubicBezTo>
                        <a:pt x="222" y="523"/>
                        <a:pt x="217" y="535"/>
                        <a:pt x="212" y="548"/>
                      </a:cubicBezTo>
                      <a:cubicBezTo>
                        <a:pt x="161" y="529"/>
                        <a:pt x="110" y="510"/>
                        <a:pt x="59" y="491"/>
                      </a:cubicBezTo>
                      <a:cubicBezTo>
                        <a:pt x="63" y="475"/>
                        <a:pt x="67" y="459"/>
                        <a:pt x="71" y="443"/>
                      </a:cubicBezTo>
                      <a:moveTo>
                        <a:pt x="90" y="385"/>
                      </a:moveTo>
                      <a:cubicBezTo>
                        <a:pt x="143" y="404"/>
                        <a:pt x="193" y="438"/>
                        <a:pt x="243" y="464"/>
                      </a:cubicBezTo>
                      <a:cubicBezTo>
                        <a:pt x="240" y="474"/>
                        <a:pt x="236" y="484"/>
                        <a:pt x="233" y="495"/>
                      </a:cubicBezTo>
                      <a:cubicBezTo>
                        <a:pt x="180" y="474"/>
                        <a:pt x="127" y="452"/>
                        <a:pt x="76" y="427"/>
                      </a:cubicBezTo>
                      <a:cubicBezTo>
                        <a:pt x="80" y="413"/>
                        <a:pt x="85" y="399"/>
                        <a:pt x="89" y="385"/>
                      </a:cubicBezTo>
                      <a:lnTo>
                        <a:pt x="90" y="385"/>
                      </a:lnTo>
                      <a:moveTo>
                        <a:pt x="106" y="339"/>
                      </a:moveTo>
                      <a:cubicBezTo>
                        <a:pt x="157" y="362"/>
                        <a:pt x="208" y="384"/>
                        <a:pt x="259" y="407"/>
                      </a:cubicBezTo>
                      <a:cubicBezTo>
                        <a:pt x="256" y="421"/>
                        <a:pt x="252" y="434"/>
                        <a:pt x="248" y="447"/>
                      </a:cubicBezTo>
                      <a:cubicBezTo>
                        <a:pt x="198" y="421"/>
                        <a:pt x="148" y="388"/>
                        <a:pt x="95" y="368"/>
                      </a:cubicBezTo>
                      <a:cubicBezTo>
                        <a:pt x="99" y="358"/>
                        <a:pt x="103" y="349"/>
                        <a:pt x="106" y="339"/>
                      </a:cubicBezTo>
                      <a:moveTo>
                        <a:pt x="124" y="295"/>
                      </a:moveTo>
                      <a:cubicBezTo>
                        <a:pt x="173" y="315"/>
                        <a:pt x="222" y="335"/>
                        <a:pt x="271" y="355"/>
                      </a:cubicBezTo>
                      <a:cubicBezTo>
                        <a:pt x="268" y="367"/>
                        <a:pt x="266" y="379"/>
                        <a:pt x="263" y="390"/>
                      </a:cubicBezTo>
                      <a:cubicBezTo>
                        <a:pt x="213" y="368"/>
                        <a:pt x="163" y="346"/>
                        <a:pt x="112" y="323"/>
                      </a:cubicBezTo>
                      <a:cubicBezTo>
                        <a:pt x="116" y="314"/>
                        <a:pt x="120" y="305"/>
                        <a:pt x="124" y="296"/>
                      </a:cubicBezTo>
                      <a:lnTo>
                        <a:pt x="124" y="295"/>
                      </a:lnTo>
                      <a:moveTo>
                        <a:pt x="149" y="242"/>
                      </a:moveTo>
                      <a:cubicBezTo>
                        <a:pt x="192" y="258"/>
                        <a:pt x="236" y="274"/>
                        <a:pt x="280" y="290"/>
                      </a:cubicBezTo>
                      <a:cubicBezTo>
                        <a:pt x="278" y="306"/>
                        <a:pt x="276" y="322"/>
                        <a:pt x="273" y="338"/>
                      </a:cubicBezTo>
                      <a:cubicBezTo>
                        <a:pt x="226" y="318"/>
                        <a:pt x="178" y="299"/>
                        <a:pt x="131" y="280"/>
                      </a:cubicBezTo>
                      <a:cubicBezTo>
                        <a:pt x="136" y="267"/>
                        <a:pt x="142" y="255"/>
                        <a:pt x="149" y="242"/>
                      </a:cubicBezTo>
                      <a:moveTo>
                        <a:pt x="176" y="189"/>
                      </a:moveTo>
                      <a:cubicBezTo>
                        <a:pt x="212" y="202"/>
                        <a:pt x="249" y="214"/>
                        <a:pt x="285" y="226"/>
                      </a:cubicBezTo>
                      <a:cubicBezTo>
                        <a:pt x="284" y="241"/>
                        <a:pt x="283" y="257"/>
                        <a:pt x="281" y="272"/>
                      </a:cubicBezTo>
                      <a:cubicBezTo>
                        <a:pt x="240" y="257"/>
                        <a:pt x="198" y="242"/>
                        <a:pt x="156" y="227"/>
                      </a:cubicBezTo>
                      <a:cubicBezTo>
                        <a:pt x="162" y="214"/>
                        <a:pt x="169" y="202"/>
                        <a:pt x="176" y="189"/>
                      </a:cubicBezTo>
                      <a:moveTo>
                        <a:pt x="206" y="139"/>
                      </a:moveTo>
                      <a:cubicBezTo>
                        <a:pt x="234" y="147"/>
                        <a:pt x="260" y="157"/>
                        <a:pt x="285" y="170"/>
                      </a:cubicBezTo>
                      <a:cubicBezTo>
                        <a:pt x="285" y="183"/>
                        <a:pt x="285" y="195"/>
                        <a:pt x="285" y="208"/>
                      </a:cubicBezTo>
                      <a:cubicBezTo>
                        <a:pt x="252" y="197"/>
                        <a:pt x="218" y="185"/>
                        <a:pt x="185" y="174"/>
                      </a:cubicBezTo>
                      <a:cubicBezTo>
                        <a:pt x="192" y="162"/>
                        <a:pt x="199" y="150"/>
                        <a:pt x="206" y="139"/>
                      </a:cubicBezTo>
                      <a:moveTo>
                        <a:pt x="234" y="95"/>
                      </a:moveTo>
                      <a:cubicBezTo>
                        <a:pt x="251" y="97"/>
                        <a:pt x="266" y="101"/>
                        <a:pt x="281" y="108"/>
                      </a:cubicBezTo>
                      <a:cubicBezTo>
                        <a:pt x="283" y="122"/>
                        <a:pt x="284" y="137"/>
                        <a:pt x="284" y="151"/>
                      </a:cubicBezTo>
                      <a:cubicBezTo>
                        <a:pt x="262" y="140"/>
                        <a:pt x="239" y="131"/>
                        <a:pt x="215" y="124"/>
                      </a:cubicBezTo>
                      <a:cubicBezTo>
                        <a:pt x="221" y="114"/>
                        <a:pt x="228" y="104"/>
                        <a:pt x="234" y="95"/>
                      </a:cubicBezTo>
                      <a:moveTo>
                        <a:pt x="272" y="43"/>
                      </a:moveTo>
                      <a:cubicBezTo>
                        <a:pt x="275" y="58"/>
                        <a:pt x="277" y="73"/>
                        <a:pt x="279" y="88"/>
                      </a:cubicBezTo>
                      <a:cubicBezTo>
                        <a:pt x="268" y="84"/>
                        <a:pt x="257" y="81"/>
                        <a:pt x="245" y="80"/>
                      </a:cubicBezTo>
                      <a:cubicBezTo>
                        <a:pt x="254" y="67"/>
                        <a:pt x="263" y="55"/>
                        <a:pt x="272" y="43"/>
                      </a:cubicBezTo>
                      <a:moveTo>
                        <a:pt x="153" y="666"/>
                      </a:moveTo>
                      <a:cubicBezTo>
                        <a:pt x="146" y="677"/>
                        <a:pt x="139" y="688"/>
                        <a:pt x="131" y="700"/>
                      </a:cubicBezTo>
                      <a:cubicBezTo>
                        <a:pt x="98" y="689"/>
                        <a:pt x="64" y="679"/>
                        <a:pt x="30" y="670"/>
                      </a:cubicBezTo>
                      <a:cubicBezTo>
                        <a:pt x="31" y="656"/>
                        <a:pt x="32" y="642"/>
                        <a:pt x="34" y="627"/>
                      </a:cubicBezTo>
                      <a:cubicBezTo>
                        <a:pt x="74" y="639"/>
                        <a:pt x="113" y="652"/>
                        <a:pt x="153" y="666"/>
                      </a:cubicBezTo>
                      <a:moveTo>
                        <a:pt x="101" y="744"/>
                      </a:moveTo>
                      <a:cubicBezTo>
                        <a:pt x="76" y="736"/>
                        <a:pt x="52" y="728"/>
                        <a:pt x="26" y="722"/>
                      </a:cubicBezTo>
                      <a:cubicBezTo>
                        <a:pt x="27" y="710"/>
                        <a:pt x="27" y="699"/>
                        <a:pt x="28" y="688"/>
                      </a:cubicBezTo>
                      <a:cubicBezTo>
                        <a:pt x="60" y="696"/>
                        <a:pt x="90" y="705"/>
                        <a:pt x="121" y="715"/>
                      </a:cubicBezTo>
                      <a:cubicBezTo>
                        <a:pt x="115" y="725"/>
                        <a:pt x="107" y="735"/>
                        <a:pt x="100" y="744"/>
                      </a:cubicBezTo>
                      <a:lnTo>
                        <a:pt x="101" y="744"/>
                      </a:lnTo>
                      <a:moveTo>
                        <a:pt x="70" y="784"/>
                      </a:moveTo>
                      <a:cubicBezTo>
                        <a:pt x="55" y="779"/>
                        <a:pt x="40" y="774"/>
                        <a:pt x="25" y="770"/>
                      </a:cubicBezTo>
                      <a:cubicBezTo>
                        <a:pt x="25" y="759"/>
                        <a:pt x="25" y="749"/>
                        <a:pt x="26" y="739"/>
                      </a:cubicBezTo>
                      <a:cubicBezTo>
                        <a:pt x="47" y="745"/>
                        <a:pt x="69" y="752"/>
                        <a:pt x="90" y="759"/>
                      </a:cubicBezTo>
                      <a:cubicBezTo>
                        <a:pt x="83" y="768"/>
                        <a:pt x="77" y="776"/>
                        <a:pt x="70" y="785"/>
                      </a:cubicBezTo>
                      <a:lnTo>
                        <a:pt x="70" y="784"/>
                      </a:lnTo>
                      <a:moveTo>
                        <a:pt x="25" y="787"/>
                      </a:moveTo>
                      <a:cubicBezTo>
                        <a:pt x="36" y="791"/>
                        <a:pt x="47" y="795"/>
                        <a:pt x="58" y="798"/>
                      </a:cubicBezTo>
                      <a:cubicBezTo>
                        <a:pt x="48" y="811"/>
                        <a:pt x="38" y="822"/>
                        <a:pt x="27" y="834"/>
                      </a:cubicBezTo>
                      <a:cubicBezTo>
                        <a:pt x="26" y="818"/>
                        <a:pt x="26" y="803"/>
                        <a:pt x="25" y="788"/>
                      </a:cubicBezTo>
                      <a:lnTo>
                        <a:pt x="25" y="78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1" name="Google Shape;331;p2"/>
                <p:cNvSpPr/>
                <p:nvPr/>
              </p:nvSpPr>
              <p:spPr>
                <a:xfrm>
                  <a:off x="4118790" y="1416529"/>
                  <a:ext cx="224666" cy="179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551" extrusionOk="0">
                      <a:moveTo>
                        <a:pt x="686" y="533"/>
                      </a:moveTo>
                      <a:cubicBezTo>
                        <a:pt x="534" y="274"/>
                        <a:pt x="303" y="90"/>
                        <a:pt x="15" y="1"/>
                      </a:cubicBezTo>
                      <a:lnTo>
                        <a:pt x="15" y="1"/>
                      </a:ln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10" y="0"/>
                        <a:pt x="9" y="1"/>
                        <a:pt x="8" y="1"/>
                      </a:cubicBezTo>
                      <a:cubicBezTo>
                        <a:pt x="8" y="1"/>
                        <a:pt x="7" y="2"/>
                        <a:pt x="6" y="2"/>
                      </a:cubicBezTo>
                      <a:lnTo>
                        <a:pt x="5" y="2"/>
                      </a:lnTo>
                      <a:cubicBezTo>
                        <a:pt x="2" y="4"/>
                        <a:pt x="-1" y="8"/>
                        <a:pt x="0" y="13"/>
                      </a:cubicBezTo>
                      <a:cubicBezTo>
                        <a:pt x="0" y="15"/>
                        <a:pt x="0" y="17"/>
                        <a:pt x="1" y="19"/>
                      </a:cubicBezTo>
                      <a:cubicBezTo>
                        <a:pt x="123" y="290"/>
                        <a:pt x="378" y="503"/>
                        <a:pt x="674" y="550"/>
                      </a:cubicBezTo>
                      <a:cubicBezTo>
                        <a:pt x="679" y="551"/>
                        <a:pt x="682" y="549"/>
                        <a:pt x="684" y="546"/>
                      </a:cubicBezTo>
                      <a:cubicBezTo>
                        <a:pt x="688" y="543"/>
                        <a:pt x="689" y="538"/>
                        <a:pt x="686" y="533"/>
                      </a:cubicBezTo>
                      <a:moveTo>
                        <a:pt x="551" y="495"/>
                      </a:moveTo>
                      <a:cubicBezTo>
                        <a:pt x="569" y="479"/>
                        <a:pt x="585" y="462"/>
                        <a:pt x="599" y="443"/>
                      </a:cubicBezTo>
                      <a:cubicBezTo>
                        <a:pt x="606" y="452"/>
                        <a:pt x="612" y="461"/>
                        <a:pt x="618" y="469"/>
                      </a:cubicBezTo>
                      <a:cubicBezTo>
                        <a:pt x="611" y="483"/>
                        <a:pt x="602" y="496"/>
                        <a:pt x="591" y="507"/>
                      </a:cubicBezTo>
                      <a:cubicBezTo>
                        <a:pt x="577" y="503"/>
                        <a:pt x="564" y="499"/>
                        <a:pt x="552" y="495"/>
                      </a:cubicBezTo>
                      <a:lnTo>
                        <a:pt x="551" y="495"/>
                      </a:lnTo>
                      <a:moveTo>
                        <a:pt x="501" y="476"/>
                      </a:moveTo>
                      <a:cubicBezTo>
                        <a:pt x="522" y="451"/>
                        <a:pt x="544" y="425"/>
                        <a:pt x="565" y="399"/>
                      </a:cubicBezTo>
                      <a:cubicBezTo>
                        <a:pt x="573" y="409"/>
                        <a:pt x="581" y="419"/>
                        <a:pt x="589" y="430"/>
                      </a:cubicBezTo>
                      <a:lnTo>
                        <a:pt x="588" y="430"/>
                      </a:lnTo>
                      <a:cubicBezTo>
                        <a:pt x="572" y="452"/>
                        <a:pt x="553" y="471"/>
                        <a:pt x="533" y="489"/>
                      </a:cubicBezTo>
                      <a:cubicBezTo>
                        <a:pt x="522" y="485"/>
                        <a:pt x="511" y="481"/>
                        <a:pt x="500" y="476"/>
                      </a:cubicBezTo>
                      <a:lnTo>
                        <a:pt x="501" y="476"/>
                      </a:lnTo>
                      <a:moveTo>
                        <a:pt x="445" y="451"/>
                      </a:moveTo>
                      <a:cubicBezTo>
                        <a:pt x="473" y="419"/>
                        <a:pt x="501" y="387"/>
                        <a:pt x="528" y="356"/>
                      </a:cubicBezTo>
                      <a:cubicBezTo>
                        <a:pt x="537" y="365"/>
                        <a:pt x="546" y="376"/>
                        <a:pt x="554" y="386"/>
                      </a:cubicBezTo>
                      <a:cubicBezTo>
                        <a:pt x="531" y="413"/>
                        <a:pt x="508" y="442"/>
                        <a:pt x="484" y="469"/>
                      </a:cubicBezTo>
                      <a:cubicBezTo>
                        <a:pt x="471" y="463"/>
                        <a:pt x="458" y="457"/>
                        <a:pt x="445" y="451"/>
                      </a:cubicBezTo>
                      <a:moveTo>
                        <a:pt x="390" y="421"/>
                      </a:moveTo>
                      <a:cubicBezTo>
                        <a:pt x="424" y="386"/>
                        <a:pt x="457" y="351"/>
                        <a:pt x="490" y="315"/>
                      </a:cubicBezTo>
                      <a:cubicBezTo>
                        <a:pt x="499" y="324"/>
                        <a:pt x="508" y="333"/>
                        <a:pt x="517" y="343"/>
                      </a:cubicBezTo>
                      <a:cubicBezTo>
                        <a:pt x="488" y="376"/>
                        <a:pt x="459" y="410"/>
                        <a:pt x="430" y="443"/>
                      </a:cubicBezTo>
                      <a:cubicBezTo>
                        <a:pt x="416" y="436"/>
                        <a:pt x="403" y="429"/>
                        <a:pt x="390" y="421"/>
                      </a:cubicBezTo>
                      <a:moveTo>
                        <a:pt x="628" y="485"/>
                      </a:moveTo>
                      <a:cubicBezTo>
                        <a:pt x="636" y="497"/>
                        <a:pt x="644" y="509"/>
                        <a:pt x="652" y="521"/>
                      </a:cubicBezTo>
                      <a:cubicBezTo>
                        <a:pt x="637" y="519"/>
                        <a:pt x="623" y="515"/>
                        <a:pt x="609" y="512"/>
                      </a:cubicBezTo>
                      <a:cubicBezTo>
                        <a:pt x="616" y="504"/>
                        <a:pt x="623" y="495"/>
                        <a:pt x="628" y="485"/>
                      </a:cubicBezTo>
                      <a:moveTo>
                        <a:pt x="478" y="303"/>
                      </a:moveTo>
                      <a:cubicBezTo>
                        <a:pt x="444" y="340"/>
                        <a:pt x="410" y="376"/>
                        <a:pt x="375" y="412"/>
                      </a:cubicBezTo>
                      <a:cubicBezTo>
                        <a:pt x="366" y="407"/>
                        <a:pt x="356" y="400"/>
                        <a:pt x="347" y="394"/>
                      </a:cubicBezTo>
                      <a:cubicBezTo>
                        <a:pt x="384" y="357"/>
                        <a:pt x="422" y="320"/>
                        <a:pt x="459" y="283"/>
                      </a:cubicBezTo>
                      <a:cubicBezTo>
                        <a:pt x="465" y="290"/>
                        <a:pt x="472" y="296"/>
                        <a:pt x="478" y="303"/>
                      </a:cubicBezTo>
                      <a:moveTo>
                        <a:pt x="302" y="361"/>
                      </a:moveTo>
                      <a:cubicBezTo>
                        <a:pt x="323" y="341"/>
                        <a:pt x="345" y="322"/>
                        <a:pt x="367" y="304"/>
                      </a:cubicBezTo>
                      <a:cubicBezTo>
                        <a:pt x="387" y="287"/>
                        <a:pt x="407" y="271"/>
                        <a:pt x="424" y="253"/>
                      </a:cubicBezTo>
                      <a:cubicBezTo>
                        <a:pt x="432" y="259"/>
                        <a:pt x="439" y="266"/>
                        <a:pt x="446" y="272"/>
                      </a:cubicBezTo>
                      <a:cubicBezTo>
                        <a:pt x="408" y="309"/>
                        <a:pt x="370" y="347"/>
                        <a:pt x="333" y="384"/>
                      </a:cubicBezTo>
                      <a:cubicBezTo>
                        <a:pt x="322" y="376"/>
                        <a:pt x="312" y="369"/>
                        <a:pt x="302" y="361"/>
                      </a:cubicBezTo>
                      <a:moveTo>
                        <a:pt x="265" y="331"/>
                      </a:moveTo>
                      <a:cubicBezTo>
                        <a:pt x="302" y="291"/>
                        <a:pt x="340" y="253"/>
                        <a:pt x="379" y="216"/>
                      </a:cubicBezTo>
                      <a:cubicBezTo>
                        <a:pt x="390" y="225"/>
                        <a:pt x="401" y="234"/>
                        <a:pt x="411" y="242"/>
                      </a:cubicBezTo>
                      <a:cubicBezTo>
                        <a:pt x="394" y="261"/>
                        <a:pt x="374" y="276"/>
                        <a:pt x="355" y="292"/>
                      </a:cubicBezTo>
                      <a:cubicBezTo>
                        <a:pt x="332" y="311"/>
                        <a:pt x="310" y="330"/>
                        <a:pt x="288" y="351"/>
                      </a:cubicBezTo>
                      <a:cubicBezTo>
                        <a:pt x="280" y="344"/>
                        <a:pt x="272" y="338"/>
                        <a:pt x="265" y="331"/>
                      </a:cubicBezTo>
                      <a:moveTo>
                        <a:pt x="225" y="295"/>
                      </a:moveTo>
                      <a:cubicBezTo>
                        <a:pt x="260" y="257"/>
                        <a:pt x="294" y="218"/>
                        <a:pt x="328" y="179"/>
                      </a:cubicBezTo>
                      <a:cubicBezTo>
                        <a:pt x="341" y="188"/>
                        <a:pt x="353" y="197"/>
                        <a:pt x="365" y="206"/>
                      </a:cubicBezTo>
                      <a:cubicBezTo>
                        <a:pt x="326" y="243"/>
                        <a:pt x="288" y="280"/>
                        <a:pt x="252" y="320"/>
                      </a:cubicBezTo>
                      <a:cubicBezTo>
                        <a:pt x="243" y="312"/>
                        <a:pt x="234" y="303"/>
                        <a:pt x="225" y="295"/>
                      </a:cubicBezTo>
                      <a:moveTo>
                        <a:pt x="189" y="259"/>
                      </a:moveTo>
                      <a:cubicBezTo>
                        <a:pt x="220" y="222"/>
                        <a:pt x="251" y="186"/>
                        <a:pt x="282" y="149"/>
                      </a:cubicBezTo>
                      <a:cubicBezTo>
                        <a:pt x="293" y="155"/>
                        <a:pt x="304" y="162"/>
                        <a:pt x="314" y="169"/>
                      </a:cubicBezTo>
                      <a:cubicBezTo>
                        <a:pt x="280" y="207"/>
                        <a:pt x="247" y="246"/>
                        <a:pt x="213" y="283"/>
                      </a:cubicBezTo>
                      <a:cubicBezTo>
                        <a:pt x="205" y="275"/>
                        <a:pt x="197" y="267"/>
                        <a:pt x="189" y="259"/>
                      </a:cubicBezTo>
                      <a:moveTo>
                        <a:pt x="151" y="215"/>
                      </a:moveTo>
                      <a:cubicBezTo>
                        <a:pt x="178" y="183"/>
                        <a:pt x="204" y="151"/>
                        <a:pt x="230" y="118"/>
                      </a:cubicBezTo>
                      <a:cubicBezTo>
                        <a:pt x="242" y="125"/>
                        <a:pt x="255" y="132"/>
                        <a:pt x="268" y="140"/>
                      </a:cubicBezTo>
                      <a:cubicBezTo>
                        <a:pt x="238" y="176"/>
                        <a:pt x="208" y="211"/>
                        <a:pt x="178" y="247"/>
                      </a:cubicBezTo>
                      <a:cubicBezTo>
                        <a:pt x="169" y="236"/>
                        <a:pt x="160" y="226"/>
                        <a:pt x="151" y="215"/>
                      </a:cubicBezTo>
                      <a:moveTo>
                        <a:pt x="118" y="172"/>
                      </a:moveTo>
                      <a:cubicBezTo>
                        <a:pt x="138" y="145"/>
                        <a:pt x="159" y="119"/>
                        <a:pt x="179" y="91"/>
                      </a:cubicBezTo>
                      <a:cubicBezTo>
                        <a:pt x="191" y="97"/>
                        <a:pt x="203" y="103"/>
                        <a:pt x="215" y="110"/>
                      </a:cubicBezTo>
                      <a:cubicBezTo>
                        <a:pt x="190" y="141"/>
                        <a:pt x="165" y="171"/>
                        <a:pt x="140" y="202"/>
                      </a:cubicBezTo>
                      <a:cubicBezTo>
                        <a:pt x="132" y="192"/>
                        <a:pt x="125" y="182"/>
                        <a:pt x="118" y="172"/>
                      </a:cubicBezTo>
                      <a:moveTo>
                        <a:pt x="88" y="129"/>
                      </a:moveTo>
                      <a:cubicBezTo>
                        <a:pt x="105" y="111"/>
                        <a:pt x="120" y="91"/>
                        <a:pt x="134" y="71"/>
                      </a:cubicBezTo>
                      <a:cubicBezTo>
                        <a:pt x="144" y="75"/>
                        <a:pt x="154" y="79"/>
                        <a:pt x="163" y="84"/>
                      </a:cubicBezTo>
                      <a:cubicBezTo>
                        <a:pt x="145" y="109"/>
                        <a:pt x="126" y="133"/>
                        <a:pt x="107" y="157"/>
                      </a:cubicBezTo>
                      <a:cubicBezTo>
                        <a:pt x="101" y="148"/>
                        <a:pt x="94" y="139"/>
                        <a:pt x="88" y="129"/>
                      </a:cubicBezTo>
                      <a:moveTo>
                        <a:pt x="64" y="88"/>
                      </a:moveTo>
                      <a:cubicBezTo>
                        <a:pt x="73" y="77"/>
                        <a:pt x="83" y="65"/>
                        <a:pt x="92" y="53"/>
                      </a:cubicBezTo>
                      <a:cubicBezTo>
                        <a:pt x="101" y="57"/>
                        <a:pt x="110" y="60"/>
                        <a:pt x="118" y="64"/>
                      </a:cubicBezTo>
                      <a:cubicBezTo>
                        <a:pt x="106" y="81"/>
                        <a:pt x="93" y="98"/>
                        <a:pt x="79" y="114"/>
                      </a:cubicBezTo>
                      <a:cubicBezTo>
                        <a:pt x="74" y="106"/>
                        <a:pt x="69" y="97"/>
                        <a:pt x="64" y="88"/>
                      </a:cubicBezTo>
                      <a:moveTo>
                        <a:pt x="35" y="32"/>
                      </a:moveTo>
                      <a:cubicBezTo>
                        <a:pt x="48" y="37"/>
                        <a:pt x="62" y="42"/>
                        <a:pt x="76" y="47"/>
                      </a:cubicBezTo>
                      <a:cubicBezTo>
                        <a:pt x="69" y="55"/>
                        <a:pt x="62" y="64"/>
                        <a:pt x="55" y="72"/>
                      </a:cubicBezTo>
                      <a:cubicBezTo>
                        <a:pt x="48" y="59"/>
                        <a:pt x="41" y="46"/>
                        <a:pt x="35" y="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2" name="Google Shape;332;p2"/>
                <p:cNvSpPr/>
                <p:nvPr/>
              </p:nvSpPr>
              <p:spPr>
                <a:xfrm>
                  <a:off x="3803668" y="1454082"/>
                  <a:ext cx="238382" cy="185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569" extrusionOk="0">
                      <a:moveTo>
                        <a:pt x="728" y="550"/>
                      </a:moveTo>
                      <a:lnTo>
                        <a:pt x="728" y="549"/>
                      </a:lnTo>
                      <a:cubicBezTo>
                        <a:pt x="599" y="267"/>
                        <a:pt x="326" y="45"/>
                        <a:pt x="16" y="1"/>
                      </a:cubicBezTo>
                      <a:lnTo>
                        <a:pt x="15" y="1"/>
                      </a:lnTo>
                      <a:cubicBezTo>
                        <a:pt x="7" y="0"/>
                        <a:pt x="-2" y="7"/>
                        <a:pt x="0" y="15"/>
                      </a:cubicBezTo>
                      <a:cubicBezTo>
                        <a:pt x="0" y="19"/>
                        <a:pt x="2" y="21"/>
                        <a:pt x="4" y="23"/>
                      </a:cubicBezTo>
                      <a:cubicBezTo>
                        <a:pt x="165" y="288"/>
                        <a:pt x="412" y="479"/>
                        <a:pt x="711" y="566"/>
                      </a:cubicBezTo>
                      <a:cubicBezTo>
                        <a:pt x="713" y="568"/>
                        <a:pt x="716" y="569"/>
                        <a:pt x="719" y="568"/>
                      </a:cubicBezTo>
                      <a:cubicBezTo>
                        <a:pt x="728" y="568"/>
                        <a:pt x="732" y="557"/>
                        <a:pt x="729" y="550"/>
                      </a:cubicBezTo>
                      <a:lnTo>
                        <a:pt x="728" y="550"/>
                      </a:lnTo>
                      <a:moveTo>
                        <a:pt x="38" y="30"/>
                      </a:moveTo>
                      <a:cubicBezTo>
                        <a:pt x="52" y="33"/>
                        <a:pt x="65" y="35"/>
                        <a:pt x="79" y="39"/>
                      </a:cubicBezTo>
                      <a:cubicBezTo>
                        <a:pt x="72" y="46"/>
                        <a:pt x="65" y="54"/>
                        <a:pt x="58" y="62"/>
                      </a:cubicBezTo>
                      <a:cubicBezTo>
                        <a:pt x="51" y="52"/>
                        <a:pt x="44" y="41"/>
                        <a:pt x="38" y="30"/>
                      </a:cubicBezTo>
                      <a:moveTo>
                        <a:pt x="68" y="76"/>
                      </a:moveTo>
                      <a:cubicBezTo>
                        <a:pt x="77" y="65"/>
                        <a:pt x="87" y="54"/>
                        <a:pt x="97" y="43"/>
                      </a:cubicBezTo>
                      <a:cubicBezTo>
                        <a:pt x="105" y="46"/>
                        <a:pt x="114" y="47"/>
                        <a:pt x="122" y="49"/>
                      </a:cubicBezTo>
                      <a:cubicBezTo>
                        <a:pt x="107" y="63"/>
                        <a:pt x="92" y="77"/>
                        <a:pt x="79" y="92"/>
                      </a:cubicBezTo>
                      <a:cubicBezTo>
                        <a:pt x="75" y="87"/>
                        <a:pt x="72" y="81"/>
                        <a:pt x="68" y="76"/>
                      </a:cubicBezTo>
                      <a:moveTo>
                        <a:pt x="89" y="106"/>
                      </a:moveTo>
                      <a:cubicBezTo>
                        <a:pt x="105" y="88"/>
                        <a:pt x="122" y="71"/>
                        <a:pt x="140" y="56"/>
                      </a:cubicBezTo>
                      <a:cubicBezTo>
                        <a:pt x="150" y="59"/>
                        <a:pt x="160" y="62"/>
                        <a:pt x="170" y="65"/>
                      </a:cubicBezTo>
                      <a:cubicBezTo>
                        <a:pt x="148" y="85"/>
                        <a:pt x="126" y="105"/>
                        <a:pt x="105" y="126"/>
                      </a:cubicBezTo>
                      <a:cubicBezTo>
                        <a:pt x="99" y="120"/>
                        <a:pt x="94" y="113"/>
                        <a:pt x="89" y="106"/>
                      </a:cubicBezTo>
                      <a:moveTo>
                        <a:pt x="115" y="140"/>
                      </a:moveTo>
                      <a:cubicBezTo>
                        <a:pt x="139" y="116"/>
                        <a:pt x="163" y="94"/>
                        <a:pt x="188" y="72"/>
                      </a:cubicBezTo>
                      <a:cubicBezTo>
                        <a:pt x="199" y="76"/>
                        <a:pt x="209" y="80"/>
                        <a:pt x="220" y="85"/>
                      </a:cubicBezTo>
                      <a:cubicBezTo>
                        <a:pt x="191" y="110"/>
                        <a:pt x="162" y="135"/>
                        <a:pt x="132" y="160"/>
                      </a:cubicBezTo>
                      <a:cubicBezTo>
                        <a:pt x="126" y="153"/>
                        <a:pt x="121" y="147"/>
                        <a:pt x="115" y="140"/>
                      </a:cubicBezTo>
                      <a:moveTo>
                        <a:pt x="143" y="173"/>
                      </a:moveTo>
                      <a:cubicBezTo>
                        <a:pt x="175" y="147"/>
                        <a:pt x="206" y="120"/>
                        <a:pt x="237" y="93"/>
                      </a:cubicBezTo>
                      <a:cubicBezTo>
                        <a:pt x="250" y="98"/>
                        <a:pt x="263" y="104"/>
                        <a:pt x="275" y="111"/>
                      </a:cubicBezTo>
                      <a:cubicBezTo>
                        <a:pt x="237" y="138"/>
                        <a:pt x="200" y="166"/>
                        <a:pt x="163" y="195"/>
                      </a:cubicBezTo>
                      <a:cubicBezTo>
                        <a:pt x="156" y="188"/>
                        <a:pt x="150" y="180"/>
                        <a:pt x="143" y="173"/>
                      </a:cubicBezTo>
                      <a:moveTo>
                        <a:pt x="175" y="208"/>
                      </a:moveTo>
                      <a:cubicBezTo>
                        <a:pt x="213" y="177"/>
                        <a:pt x="251" y="148"/>
                        <a:pt x="292" y="119"/>
                      </a:cubicBezTo>
                      <a:cubicBezTo>
                        <a:pt x="305" y="126"/>
                        <a:pt x="318" y="133"/>
                        <a:pt x="330" y="141"/>
                      </a:cubicBezTo>
                      <a:cubicBezTo>
                        <a:pt x="288" y="172"/>
                        <a:pt x="246" y="205"/>
                        <a:pt x="204" y="239"/>
                      </a:cubicBezTo>
                      <a:cubicBezTo>
                        <a:pt x="194" y="229"/>
                        <a:pt x="184" y="218"/>
                        <a:pt x="175" y="208"/>
                      </a:cubicBezTo>
                      <a:moveTo>
                        <a:pt x="216" y="251"/>
                      </a:moveTo>
                      <a:cubicBezTo>
                        <a:pt x="259" y="216"/>
                        <a:pt x="302" y="183"/>
                        <a:pt x="345" y="151"/>
                      </a:cubicBezTo>
                      <a:cubicBezTo>
                        <a:pt x="359" y="158"/>
                        <a:pt x="372" y="167"/>
                        <a:pt x="386" y="177"/>
                      </a:cubicBezTo>
                      <a:cubicBezTo>
                        <a:pt x="340" y="211"/>
                        <a:pt x="296" y="248"/>
                        <a:pt x="253" y="285"/>
                      </a:cubicBezTo>
                      <a:cubicBezTo>
                        <a:pt x="240" y="274"/>
                        <a:pt x="228" y="263"/>
                        <a:pt x="216" y="251"/>
                      </a:cubicBezTo>
                      <a:moveTo>
                        <a:pt x="266" y="296"/>
                      </a:moveTo>
                      <a:cubicBezTo>
                        <a:pt x="309" y="258"/>
                        <a:pt x="354" y="222"/>
                        <a:pt x="400" y="187"/>
                      </a:cubicBezTo>
                      <a:cubicBezTo>
                        <a:pt x="414" y="197"/>
                        <a:pt x="428" y="208"/>
                        <a:pt x="441" y="219"/>
                      </a:cubicBezTo>
                      <a:cubicBezTo>
                        <a:pt x="396" y="255"/>
                        <a:pt x="352" y="293"/>
                        <a:pt x="310" y="333"/>
                      </a:cubicBezTo>
                      <a:cubicBezTo>
                        <a:pt x="295" y="321"/>
                        <a:pt x="280" y="309"/>
                        <a:pt x="266" y="296"/>
                      </a:cubicBezTo>
                      <a:moveTo>
                        <a:pt x="323" y="343"/>
                      </a:moveTo>
                      <a:cubicBezTo>
                        <a:pt x="366" y="304"/>
                        <a:pt x="409" y="266"/>
                        <a:pt x="455" y="230"/>
                      </a:cubicBezTo>
                      <a:cubicBezTo>
                        <a:pt x="468" y="241"/>
                        <a:pt x="481" y="253"/>
                        <a:pt x="494" y="265"/>
                      </a:cubicBezTo>
                      <a:cubicBezTo>
                        <a:pt x="449" y="300"/>
                        <a:pt x="404" y="335"/>
                        <a:pt x="360" y="370"/>
                      </a:cubicBezTo>
                      <a:cubicBezTo>
                        <a:pt x="348" y="361"/>
                        <a:pt x="336" y="353"/>
                        <a:pt x="324" y="343"/>
                      </a:cubicBezTo>
                      <a:lnTo>
                        <a:pt x="323" y="343"/>
                      </a:lnTo>
                      <a:moveTo>
                        <a:pt x="506" y="277"/>
                      </a:moveTo>
                      <a:cubicBezTo>
                        <a:pt x="518" y="288"/>
                        <a:pt x="529" y="300"/>
                        <a:pt x="540" y="313"/>
                      </a:cubicBezTo>
                      <a:cubicBezTo>
                        <a:pt x="502" y="346"/>
                        <a:pt x="463" y="379"/>
                        <a:pt x="424" y="413"/>
                      </a:cubicBezTo>
                      <a:cubicBezTo>
                        <a:pt x="408" y="402"/>
                        <a:pt x="391" y="392"/>
                        <a:pt x="374" y="381"/>
                      </a:cubicBezTo>
                      <a:cubicBezTo>
                        <a:pt x="418" y="346"/>
                        <a:pt x="462" y="311"/>
                        <a:pt x="506" y="277"/>
                      </a:cubicBezTo>
                      <a:moveTo>
                        <a:pt x="494" y="452"/>
                      </a:moveTo>
                      <a:cubicBezTo>
                        <a:pt x="475" y="443"/>
                        <a:pt x="457" y="432"/>
                        <a:pt x="440" y="422"/>
                      </a:cubicBezTo>
                      <a:cubicBezTo>
                        <a:pt x="477" y="389"/>
                        <a:pt x="514" y="357"/>
                        <a:pt x="552" y="325"/>
                      </a:cubicBezTo>
                      <a:cubicBezTo>
                        <a:pt x="565" y="340"/>
                        <a:pt x="578" y="355"/>
                        <a:pt x="590" y="370"/>
                      </a:cubicBezTo>
                      <a:cubicBezTo>
                        <a:pt x="560" y="398"/>
                        <a:pt x="528" y="424"/>
                        <a:pt x="496" y="450"/>
                      </a:cubicBezTo>
                      <a:cubicBezTo>
                        <a:pt x="495" y="450"/>
                        <a:pt x="494" y="451"/>
                        <a:pt x="494" y="452"/>
                      </a:cubicBezTo>
                      <a:moveTo>
                        <a:pt x="509" y="460"/>
                      </a:moveTo>
                      <a:cubicBezTo>
                        <a:pt x="540" y="435"/>
                        <a:pt x="571" y="411"/>
                        <a:pt x="600" y="384"/>
                      </a:cubicBezTo>
                      <a:cubicBezTo>
                        <a:pt x="609" y="396"/>
                        <a:pt x="618" y="408"/>
                        <a:pt x="627" y="421"/>
                      </a:cubicBezTo>
                      <a:cubicBezTo>
                        <a:pt x="602" y="440"/>
                        <a:pt x="581" y="465"/>
                        <a:pt x="555" y="482"/>
                      </a:cubicBezTo>
                      <a:cubicBezTo>
                        <a:pt x="540" y="475"/>
                        <a:pt x="524" y="468"/>
                        <a:pt x="509" y="460"/>
                      </a:cubicBezTo>
                      <a:moveTo>
                        <a:pt x="572" y="490"/>
                      </a:moveTo>
                      <a:cubicBezTo>
                        <a:pt x="595" y="473"/>
                        <a:pt x="614" y="452"/>
                        <a:pt x="636" y="435"/>
                      </a:cubicBezTo>
                      <a:cubicBezTo>
                        <a:pt x="645" y="448"/>
                        <a:pt x="652" y="461"/>
                        <a:pt x="660" y="474"/>
                      </a:cubicBezTo>
                      <a:cubicBezTo>
                        <a:pt x="645" y="485"/>
                        <a:pt x="631" y="497"/>
                        <a:pt x="616" y="508"/>
                      </a:cubicBezTo>
                      <a:cubicBezTo>
                        <a:pt x="601" y="502"/>
                        <a:pt x="587" y="496"/>
                        <a:pt x="572" y="490"/>
                      </a:cubicBezTo>
                      <a:moveTo>
                        <a:pt x="635" y="515"/>
                      </a:moveTo>
                      <a:cubicBezTo>
                        <a:pt x="646" y="506"/>
                        <a:pt x="657" y="497"/>
                        <a:pt x="669" y="488"/>
                      </a:cubicBezTo>
                      <a:cubicBezTo>
                        <a:pt x="677" y="504"/>
                        <a:pt x="686" y="519"/>
                        <a:pt x="693" y="535"/>
                      </a:cubicBezTo>
                      <a:cubicBezTo>
                        <a:pt x="674" y="529"/>
                        <a:pt x="654" y="522"/>
                        <a:pt x="635" y="5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3" name="Google Shape;333;p2"/>
                <p:cNvSpPr/>
                <p:nvPr/>
              </p:nvSpPr>
              <p:spPr>
                <a:xfrm>
                  <a:off x="3826853" y="1718252"/>
                  <a:ext cx="390880" cy="15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482" extrusionOk="0">
                      <a:moveTo>
                        <a:pt x="1197" y="470"/>
                      </a:moveTo>
                      <a:cubicBezTo>
                        <a:pt x="1197" y="470"/>
                        <a:pt x="1197" y="468"/>
                        <a:pt x="1196" y="466"/>
                      </a:cubicBezTo>
                      <a:lnTo>
                        <a:pt x="1196" y="465"/>
                      </a:lnTo>
                      <a:cubicBezTo>
                        <a:pt x="1196" y="463"/>
                        <a:pt x="1195" y="462"/>
                        <a:pt x="1194" y="460"/>
                      </a:cubicBezTo>
                      <a:lnTo>
                        <a:pt x="1194" y="460"/>
                      </a:lnTo>
                      <a:cubicBezTo>
                        <a:pt x="907" y="133"/>
                        <a:pt x="442" y="-57"/>
                        <a:pt x="9" y="14"/>
                      </a:cubicBezTo>
                      <a:cubicBezTo>
                        <a:pt x="2" y="15"/>
                        <a:pt x="0" y="19"/>
                        <a:pt x="0" y="24"/>
                      </a:cubicBezTo>
                      <a:cubicBezTo>
                        <a:pt x="-1" y="27"/>
                        <a:pt x="0" y="31"/>
                        <a:pt x="4" y="34"/>
                      </a:cubicBezTo>
                      <a:cubicBezTo>
                        <a:pt x="329" y="330"/>
                        <a:pt x="743" y="487"/>
                        <a:pt x="1182" y="482"/>
                      </a:cubicBezTo>
                      <a:cubicBezTo>
                        <a:pt x="1185" y="482"/>
                        <a:pt x="1187" y="482"/>
                        <a:pt x="1190" y="481"/>
                      </a:cubicBezTo>
                      <a:cubicBezTo>
                        <a:pt x="1194" y="479"/>
                        <a:pt x="1196" y="474"/>
                        <a:pt x="1197" y="470"/>
                      </a:cubicBezTo>
                      <a:moveTo>
                        <a:pt x="1157" y="457"/>
                      </a:moveTo>
                      <a:cubicBezTo>
                        <a:pt x="1122" y="457"/>
                        <a:pt x="1089" y="456"/>
                        <a:pt x="1055" y="454"/>
                      </a:cubicBezTo>
                      <a:cubicBezTo>
                        <a:pt x="1068" y="432"/>
                        <a:pt x="1079" y="410"/>
                        <a:pt x="1087" y="387"/>
                      </a:cubicBezTo>
                      <a:cubicBezTo>
                        <a:pt x="1111" y="409"/>
                        <a:pt x="1134" y="433"/>
                        <a:pt x="1157" y="457"/>
                      </a:cubicBezTo>
                      <a:moveTo>
                        <a:pt x="974" y="447"/>
                      </a:moveTo>
                      <a:cubicBezTo>
                        <a:pt x="995" y="411"/>
                        <a:pt x="1013" y="373"/>
                        <a:pt x="1028" y="334"/>
                      </a:cubicBezTo>
                      <a:cubicBezTo>
                        <a:pt x="1044" y="347"/>
                        <a:pt x="1059" y="361"/>
                        <a:pt x="1074" y="374"/>
                      </a:cubicBezTo>
                      <a:lnTo>
                        <a:pt x="1073" y="375"/>
                      </a:lnTo>
                      <a:cubicBezTo>
                        <a:pt x="1064" y="403"/>
                        <a:pt x="1052" y="428"/>
                        <a:pt x="1036" y="452"/>
                      </a:cubicBezTo>
                      <a:cubicBezTo>
                        <a:pt x="1015" y="451"/>
                        <a:pt x="994" y="449"/>
                        <a:pt x="974" y="447"/>
                      </a:cubicBezTo>
                      <a:moveTo>
                        <a:pt x="908" y="438"/>
                      </a:moveTo>
                      <a:cubicBezTo>
                        <a:pt x="936" y="393"/>
                        <a:pt x="961" y="346"/>
                        <a:pt x="982" y="297"/>
                      </a:cubicBezTo>
                      <a:cubicBezTo>
                        <a:pt x="993" y="306"/>
                        <a:pt x="1004" y="314"/>
                        <a:pt x="1015" y="323"/>
                      </a:cubicBezTo>
                      <a:cubicBezTo>
                        <a:pt x="998" y="365"/>
                        <a:pt x="978" y="406"/>
                        <a:pt x="955" y="445"/>
                      </a:cubicBezTo>
                      <a:cubicBezTo>
                        <a:pt x="939" y="443"/>
                        <a:pt x="924" y="440"/>
                        <a:pt x="908" y="438"/>
                      </a:cubicBezTo>
                      <a:moveTo>
                        <a:pt x="837" y="426"/>
                      </a:moveTo>
                      <a:cubicBezTo>
                        <a:pt x="870" y="372"/>
                        <a:pt x="898" y="315"/>
                        <a:pt x="923" y="255"/>
                      </a:cubicBezTo>
                      <a:cubicBezTo>
                        <a:pt x="938" y="266"/>
                        <a:pt x="953" y="276"/>
                        <a:pt x="968" y="287"/>
                      </a:cubicBezTo>
                      <a:cubicBezTo>
                        <a:pt x="946" y="339"/>
                        <a:pt x="920" y="388"/>
                        <a:pt x="889" y="436"/>
                      </a:cubicBezTo>
                      <a:cubicBezTo>
                        <a:pt x="872" y="433"/>
                        <a:pt x="854" y="430"/>
                        <a:pt x="837" y="426"/>
                      </a:cubicBezTo>
                      <a:moveTo>
                        <a:pt x="693" y="392"/>
                      </a:moveTo>
                      <a:cubicBezTo>
                        <a:pt x="729" y="321"/>
                        <a:pt x="758" y="248"/>
                        <a:pt x="781" y="171"/>
                      </a:cubicBezTo>
                      <a:cubicBezTo>
                        <a:pt x="802" y="182"/>
                        <a:pt x="822" y="193"/>
                        <a:pt x="842" y="205"/>
                      </a:cubicBezTo>
                      <a:cubicBezTo>
                        <a:pt x="810" y="272"/>
                        <a:pt x="778" y="339"/>
                        <a:pt x="746" y="406"/>
                      </a:cubicBezTo>
                      <a:cubicBezTo>
                        <a:pt x="728" y="402"/>
                        <a:pt x="711" y="397"/>
                        <a:pt x="693" y="392"/>
                      </a:cubicBezTo>
                      <a:moveTo>
                        <a:pt x="628" y="373"/>
                      </a:moveTo>
                      <a:cubicBezTo>
                        <a:pt x="666" y="297"/>
                        <a:pt x="683" y="216"/>
                        <a:pt x="719" y="141"/>
                      </a:cubicBezTo>
                      <a:cubicBezTo>
                        <a:pt x="735" y="148"/>
                        <a:pt x="750" y="156"/>
                        <a:pt x="766" y="164"/>
                      </a:cubicBezTo>
                      <a:cubicBezTo>
                        <a:pt x="743" y="241"/>
                        <a:pt x="713" y="315"/>
                        <a:pt x="677" y="387"/>
                      </a:cubicBezTo>
                      <a:cubicBezTo>
                        <a:pt x="661" y="383"/>
                        <a:pt x="644" y="378"/>
                        <a:pt x="628" y="373"/>
                      </a:cubicBezTo>
                      <a:moveTo>
                        <a:pt x="568" y="351"/>
                      </a:moveTo>
                      <a:cubicBezTo>
                        <a:pt x="600" y="273"/>
                        <a:pt x="628" y="194"/>
                        <a:pt x="651" y="113"/>
                      </a:cubicBezTo>
                      <a:cubicBezTo>
                        <a:pt x="669" y="120"/>
                        <a:pt x="686" y="127"/>
                        <a:pt x="703" y="134"/>
                      </a:cubicBezTo>
                      <a:cubicBezTo>
                        <a:pt x="667" y="210"/>
                        <a:pt x="650" y="292"/>
                        <a:pt x="612" y="367"/>
                      </a:cubicBezTo>
                      <a:cubicBezTo>
                        <a:pt x="597" y="362"/>
                        <a:pt x="583" y="357"/>
                        <a:pt x="568" y="351"/>
                      </a:cubicBezTo>
                      <a:moveTo>
                        <a:pt x="495" y="322"/>
                      </a:moveTo>
                      <a:cubicBezTo>
                        <a:pt x="530" y="246"/>
                        <a:pt x="561" y="169"/>
                        <a:pt x="587" y="89"/>
                      </a:cubicBezTo>
                      <a:cubicBezTo>
                        <a:pt x="603" y="95"/>
                        <a:pt x="619" y="101"/>
                        <a:pt x="635" y="107"/>
                      </a:cubicBezTo>
                      <a:lnTo>
                        <a:pt x="635" y="107"/>
                      </a:lnTo>
                      <a:cubicBezTo>
                        <a:pt x="612" y="188"/>
                        <a:pt x="584" y="268"/>
                        <a:pt x="552" y="345"/>
                      </a:cubicBezTo>
                      <a:cubicBezTo>
                        <a:pt x="533" y="338"/>
                        <a:pt x="514" y="330"/>
                        <a:pt x="495" y="322"/>
                      </a:cubicBezTo>
                      <a:moveTo>
                        <a:pt x="425" y="290"/>
                      </a:moveTo>
                      <a:cubicBezTo>
                        <a:pt x="454" y="216"/>
                        <a:pt x="480" y="141"/>
                        <a:pt x="506" y="65"/>
                      </a:cubicBezTo>
                      <a:cubicBezTo>
                        <a:pt x="528" y="71"/>
                        <a:pt x="549" y="77"/>
                        <a:pt x="571" y="84"/>
                      </a:cubicBezTo>
                      <a:cubicBezTo>
                        <a:pt x="545" y="163"/>
                        <a:pt x="515" y="240"/>
                        <a:pt x="479" y="315"/>
                      </a:cubicBezTo>
                      <a:cubicBezTo>
                        <a:pt x="461" y="307"/>
                        <a:pt x="443" y="299"/>
                        <a:pt x="425" y="290"/>
                      </a:cubicBezTo>
                      <a:moveTo>
                        <a:pt x="369" y="261"/>
                      </a:moveTo>
                      <a:cubicBezTo>
                        <a:pt x="394" y="191"/>
                        <a:pt x="419" y="121"/>
                        <a:pt x="444" y="51"/>
                      </a:cubicBezTo>
                      <a:cubicBezTo>
                        <a:pt x="459" y="54"/>
                        <a:pt x="474" y="57"/>
                        <a:pt x="489" y="61"/>
                      </a:cubicBezTo>
                      <a:cubicBezTo>
                        <a:pt x="464" y="136"/>
                        <a:pt x="438" y="210"/>
                        <a:pt x="410" y="283"/>
                      </a:cubicBezTo>
                      <a:cubicBezTo>
                        <a:pt x="396" y="276"/>
                        <a:pt x="382" y="269"/>
                        <a:pt x="369" y="262"/>
                      </a:cubicBezTo>
                      <a:lnTo>
                        <a:pt x="369" y="261"/>
                      </a:lnTo>
                      <a:moveTo>
                        <a:pt x="308" y="228"/>
                      </a:moveTo>
                      <a:cubicBezTo>
                        <a:pt x="326" y="164"/>
                        <a:pt x="346" y="100"/>
                        <a:pt x="367" y="37"/>
                      </a:cubicBezTo>
                      <a:cubicBezTo>
                        <a:pt x="387" y="40"/>
                        <a:pt x="407" y="43"/>
                        <a:pt x="427" y="47"/>
                      </a:cubicBezTo>
                      <a:cubicBezTo>
                        <a:pt x="403" y="116"/>
                        <a:pt x="378" y="184"/>
                        <a:pt x="353" y="253"/>
                      </a:cubicBezTo>
                      <a:cubicBezTo>
                        <a:pt x="338" y="245"/>
                        <a:pt x="323" y="236"/>
                        <a:pt x="308" y="227"/>
                      </a:cubicBezTo>
                      <a:lnTo>
                        <a:pt x="308" y="228"/>
                      </a:lnTo>
                      <a:moveTo>
                        <a:pt x="244" y="188"/>
                      </a:moveTo>
                      <a:cubicBezTo>
                        <a:pt x="258" y="134"/>
                        <a:pt x="272" y="81"/>
                        <a:pt x="286" y="27"/>
                      </a:cubicBezTo>
                      <a:cubicBezTo>
                        <a:pt x="307" y="29"/>
                        <a:pt x="329" y="31"/>
                        <a:pt x="350" y="34"/>
                      </a:cubicBezTo>
                      <a:cubicBezTo>
                        <a:pt x="329" y="95"/>
                        <a:pt x="310" y="157"/>
                        <a:pt x="293" y="219"/>
                      </a:cubicBezTo>
                      <a:cubicBezTo>
                        <a:pt x="277" y="209"/>
                        <a:pt x="260" y="199"/>
                        <a:pt x="244" y="188"/>
                      </a:cubicBezTo>
                      <a:moveTo>
                        <a:pt x="179" y="144"/>
                      </a:moveTo>
                      <a:cubicBezTo>
                        <a:pt x="187" y="104"/>
                        <a:pt x="196" y="64"/>
                        <a:pt x="207" y="24"/>
                      </a:cubicBezTo>
                      <a:lnTo>
                        <a:pt x="207" y="24"/>
                      </a:lnTo>
                      <a:cubicBezTo>
                        <a:pt x="228" y="24"/>
                        <a:pt x="248" y="25"/>
                        <a:pt x="268" y="26"/>
                      </a:cubicBezTo>
                      <a:cubicBezTo>
                        <a:pt x="255" y="77"/>
                        <a:pt x="242" y="128"/>
                        <a:pt x="229" y="179"/>
                      </a:cubicBezTo>
                      <a:cubicBezTo>
                        <a:pt x="212" y="168"/>
                        <a:pt x="196" y="156"/>
                        <a:pt x="179" y="145"/>
                      </a:cubicBezTo>
                      <a:lnTo>
                        <a:pt x="179" y="144"/>
                      </a:lnTo>
                      <a:moveTo>
                        <a:pt x="857" y="213"/>
                      </a:moveTo>
                      <a:cubicBezTo>
                        <a:pt x="874" y="224"/>
                        <a:pt x="892" y="235"/>
                        <a:pt x="908" y="246"/>
                      </a:cubicBezTo>
                      <a:cubicBezTo>
                        <a:pt x="884" y="307"/>
                        <a:pt x="854" y="365"/>
                        <a:pt x="820" y="422"/>
                      </a:cubicBezTo>
                      <a:lnTo>
                        <a:pt x="820" y="423"/>
                      </a:lnTo>
                      <a:cubicBezTo>
                        <a:pt x="801" y="419"/>
                        <a:pt x="782" y="415"/>
                        <a:pt x="763" y="410"/>
                      </a:cubicBezTo>
                      <a:cubicBezTo>
                        <a:pt x="795" y="345"/>
                        <a:pt x="826" y="279"/>
                        <a:pt x="857" y="213"/>
                      </a:cubicBezTo>
                      <a:moveTo>
                        <a:pt x="190" y="24"/>
                      </a:moveTo>
                      <a:cubicBezTo>
                        <a:pt x="180" y="60"/>
                        <a:pt x="171" y="97"/>
                        <a:pt x="164" y="133"/>
                      </a:cubicBezTo>
                      <a:cubicBezTo>
                        <a:pt x="153" y="125"/>
                        <a:pt x="142" y="117"/>
                        <a:pt x="131" y="108"/>
                      </a:cubicBezTo>
                      <a:cubicBezTo>
                        <a:pt x="135" y="80"/>
                        <a:pt x="142" y="52"/>
                        <a:pt x="150" y="25"/>
                      </a:cubicBezTo>
                      <a:cubicBezTo>
                        <a:pt x="163" y="24"/>
                        <a:pt x="177" y="24"/>
                        <a:pt x="190" y="24"/>
                      </a:cubicBezTo>
                      <a:moveTo>
                        <a:pt x="96" y="28"/>
                      </a:moveTo>
                      <a:cubicBezTo>
                        <a:pt x="108" y="27"/>
                        <a:pt x="120" y="26"/>
                        <a:pt x="132" y="25"/>
                      </a:cubicBezTo>
                      <a:cubicBezTo>
                        <a:pt x="125" y="49"/>
                        <a:pt x="120" y="72"/>
                        <a:pt x="116" y="96"/>
                      </a:cubicBezTo>
                      <a:cubicBezTo>
                        <a:pt x="105" y="88"/>
                        <a:pt x="95" y="81"/>
                        <a:pt x="85" y="72"/>
                      </a:cubicBezTo>
                      <a:cubicBezTo>
                        <a:pt x="88" y="57"/>
                        <a:pt x="91" y="42"/>
                        <a:pt x="96" y="28"/>
                      </a:cubicBezTo>
                      <a:moveTo>
                        <a:pt x="70" y="60"/>
                      </a:moveTo>
                      <a:cubicBezTo>
                        <a:pt x="60" y="51"/>
                        <a:pt x="50" y="43"/>
                        <a:pt x="41" y="34"/>
                      </a:cubicBezTo>
                      <a:cubicBezTo>
                        <a:pt x="53" y="33"/>
                        <a:pt x="65" y="31"/>
                        <a:pt x="77" y="30"/>
                      </a:cubicBezTo>
                      <a:cubicBezTo>
                        <a:pt x="74" y="40"/>
                        <a:pt x="72" y="50"/>
                        <a:pt x="70" y="6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4" name="Google Shape;334;p2"/>
                <p:cNvSpPr/>
                <p:nvPr/>
              </p:nvSpPr>
              <p:spPr>
                <a:xfrm>
                  <a:off x="3679252" y="2006260"/>
                  <a:ext cx="213237" cy="28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863" extrusionOk="0">
                      <a:moveTo>
                        <a:pt x="653" y="15"/>
                      </a:moveTo>
                      <a:cubicBezTo>
                        <a:pt x="653" y="15"/>
                        <a:pt x="653" y="13"/>
                        <a:pt x="653" y="12"/>
                      </a:cubicBezTo>
                      <a:cubicBezTo>
                        <a:pt x="654" y="5"/>
                        <a:pt x="650" y="2"/>
                        <a:pt x="646" y="1"/>
                      </a:cubicBezTo>
                      <a:cubicBezTo>
                        <a:pt x="643" y="-1"/>
                        <a:pt x="639" y="-1"/>
                        <a:pt x="635" y="1"/>
                      </a:cubicBezTo>
                      <a:cubicBezTo>
                        <a:pt x="322" y="195"/>
                        <a:pt x="101" y="490"/>
                        <a:pt x="2" y="844"/>
                      </a:cubicBezTo>
                      <a:cubicBezTo>
                        <a:pt x="0" y="846"/>
                        <a:pt x="0" y="849"/>
                        <a:pt x="0" y="852"/>
                      </a:cubicBezTo>
                      <a:cubicBezTo>
                        <a:pt x="1" y="859"/>
                        <a:pt x="7" y="863"/>
                        <a:pt x="14" y="863"/>
                      </a:cubicBezTo>
                      <a:lnTo>
                        <a:pt x="14" y="863"/>
                      </a:lnTo>
                      <a:cubicBezTo>
                        <a:pt x="15" y="863"/>
                        <a:pt x="17" y="862"/>
                        <a:pt x="19" y="862"/>
                      </a:cubicBezTo>
                      <a:lnTo>
                        <a:pt x="19" y="862"/>
                      </a:lnTo>
                      <a:cubicBezTo>
                        <a:pt x="169" y="791"/>
                        <a:pt x="303" y="685"/>
                        <a:pt x="410" y="557"/>
                      </a:cubicBezTo>
                      <a:cubicBezTo>
                        <a:pt x="412" y="556"/>
                        <a:pt x="413" y="554"/>
                        <a:pt x="414" y="552"/>
                      </a:cubicBezTo>
                      <a:cubicBezTo>
                        <a:pt x="540" y="398"/>
                        <a:pt x="627" y="213"/>
                        <a:pt x="653" y="15"/>
                      </a:cubicBezTo>
                      <a:moveTo>
                        <a:pt x="617" y="79"/>
                      </a:moveTo>
                      <a:cubicBezTo>
                        <a:pt x="608" y="72"/>
                        <a:pt x="599" y="66"/>
                        <a:pt x="588" y="61"/>
                      </a:cubicBezTo>
                      <a:cubicBezTo>
                        <a:pt x="600" y="53"/>
                        <a:pt x="612" y="45"/>
                        <a:pt x="624" y="38"/>
                      </a:cubicBezTo>
                      <a:cubicBezTo>
                        <a:pt x="622" y="51"/>
                        <a:pt x="620" y="65"/>
                        <a:pt x="617" y="79"/>
                      </a:cubicBezTo>
                      <a:moveTo>
                        <a:pt x="600" y="151"/>
                      </a:moveTo>
                      <a:cubicBezTo>
                        <a:pt x="582" y="130"/>
                        <a:pt x="561" y="113"/>
                        <a:pt x="537" y="98"/>
                      </a:cubicBezTo>
                      <a:cubicBezTo>
                        <a:pt x="549" y="89"/>
                        <a:pt x="562" y="80"/>
                        <a:pt x="575" y="71"/>
                      </a:cubicBezTo>
                      <a:cubicBezTo>
                        <a:pt x="575" y="73"/>
                        <a:pt x="576" y="74"/>
                        <a:pt x="579" y="75"/>
                      </a:cubicBezTo>
                      <a:cubicBezTo>
                        <a:pt x="591" y="81"/>
                        <a:pt x="603" y="88"/>
                        <a:pt x="613" y="97"/>
                      </a:cubicBezTo>
                      <a:cubicBezTo>
                        <a:pt x="609" y="115"/>
                        <a:pt x="605" y="133"/>
                        <a:pt x="600" y="151"/>
                      </a:cubicBezTo>
                      <a:moveTo>
                        <a:pt x="575" y="225"/>
                      </a:moveTo>
                      <a:cubicBezTo>
                        <a:pt x="561" y="209"/>
                        <a:pt x="546" y="194"/>
                        <a:pt x="530" y="178"/>
                      </a:cubicBezTo>
                      <a:cubicBezTo>
                        <a:pt x="516" y="164"/>
                        <a:pt x="497" y="155"/>
                        <a:pt x="484" y="140"/>
                      </a:cubicBezTo>
                      <a:cubicBezTo>
                        <a:pt x="497" y="129"/>
                        <a:pt x="509" y="119"/>
                        <a:pt x="522" y="109"/>
                      </a:cubicBezTo>
                      <a:cubicBezTo>
                        <a:pt x="550" y="125"/>
                        <a:pt x="574" y="145"/>
                        <a:pt x="593" y="171"/>
                      </a:cubicBezTo>
                      <a:cubicBezTo>
                        <a:pt x="588" y="189"/>
                        <a:pt x="582" y="207"/>
                        <a:pt x="575" y="225"/>
                      </a:cubicBezTo>
                      <a:moveTo>
                        <a:pt x="548" y="292"/>
                      </a:moveTo>
                      <a:cubicBezTo>
                        <a:pt x="516" y="250"/>
                        <a:pt x="480" y="212"/>
                        <a:pt x="439" y="179"/>
                      </a:cubicBezTo>
                      <a:cubicBezTo>
                        <a:pt x="450" y="170"/>
                        <a:pt x="461" y="160"/>
                        <a:pt x="472" y="151"/>
                      </a:cubicBezTo>
                      <a:lnTo>
                        <a:pt x="472" y="151"/>
                      </a:lnTo>
                      <a:cubicBezTo>
                        <a:pt x="485" y="167"/>
                        <a:pt x="504" y="176"/>
                        <a:pt x="519" y="191"/>
                      </a:cubicBezTo>
                      <a:cubicBezTo>
                        <a:pt x="536" y="208"/>
                        <a:pt x="552" y="225"/>
                        <a:pt x="569" y="242"/>
                      </a:cubicBezTo>
                      <a:cubicBezTo>
                        <a:pt x="562" y="259"/>
                        <a:pt x="555" y="276"/>
                        <a:pt x="548" y="292"/>
                      </a:cubicBezTo>
                      <a:moveTo>
                        <a:pt x="426" y="191"/>
                      </a:moveTo>
                      <a:cubicBezTo>
                        <a:pt x="470" y="225"/>
                        <a:pt x="508" y="264"/>
                        <a:pt x="540" y="309"/>
                      </a:cubicBezTo>
                      <a:cubicBezTo>
                        <a:pt x="531" y="327"/>
                        <a:pt x="522" y="345"/>
                        <a:pt x="513" y="362"/>
                      </a:cubicBezTo>
                      <a:cubicBezTo>
                        <a:pt x="476" y="313"/>
                        <a:pt x="429" y="273"/>
                        <a:pt x="381" y="235"/>
                      </a:cubicBezTo>
                      <a:cubicBezTo>
                        <a:pt x="396" y="220"/>
                        <a:pt x="411" y="205"/>
                        <a:pt x="426" y="191"/>
                      </a:cubicBezTo>
                      <a:moveTo>
                        <a:pt x="471" y="432"/>
                      </a:moveTo>
                      <a:cubicBezTo>
                        <a:pt x="425" y="383"/>
                        <a:pt x="375" y="339"/>
                        <a:pt x="320" y="301"/>
                      </a:cubicBezTo>
                      <a:cubicBezTo>
                        <a:pt x="336" y="282"/>
                        <a:pt x="352" y="264"/>
                        <a:pt x="369" y="247"/>
                      </a:cubicBezTo>
                      <a:cubicBezTo>
                        <a:pt x="419" y="286"/>
                        <a:pt x="467" y="327"/>
                        <a:pt x="504" y="378"/>
                      </a:cubicBezTo>
                      <a:cubicBezTo>
                        <a:pt x="493" y="397"/>
                        <a:pt x="482" y="415"/>
                        <a:pt x="471" y="432"/>
                      </a:cubicBezTo>
                      <a:moveTo>
                        <a:pt x="431" y="490"/>
                      </a:moveTo>
                      <a:cubicBezTo>
                        <a:pt x="380" y="444"/>
                        <a:pt x="325" y="402"/>
                        <a:pt x="267" y="365"/>
                      </a:cubicBezTo>
                      <a:cubicBezTo>
                        <a:pt x="281" y="348"/>
                        <a:pt x="295" y="331"/>
                        <a:pt x="309" y="314"/>
                      </a:cubicBezTo>
                      <a:cubicBezTo>
                        <a:pt x="365" y="352"/>
                        <a:pt x="416" y="397"/>
                        <a:pt x="462" y="447"/>
                      </a:cubicBezTo>
                      <a:cubicBezTo>
                        <a:pt x="452" y="462"/>
                        <a:pt x="442" y="476"/>
                        <a:pt x="431" y="490"/>
                      </a:cubicBezTo>
                      <a:moveTo>
                        <a:pt x="398" y="532"/>
                      </a:moveTo>
                      <a:cubicBezTo>
                        <a:pt x="343" y="492"/>
                        <a:pt x="289" y="451"/>
                        <a:pt x="236" y="408"/>
                      </a:cubicBezTo>
                      <a:cubicBezTo>
                        <a:pt x="243" y="398"/>
                        <a:pt x="250" y="388"/>
                        <a:pt x="257" y="378"/>
                      </a:cubicBezTo>
                      <a:cubicBezTo>
                        <a:pt x="315" y="416"/>
                        <a:pt x="370" y="458"/>
                        <a:pt x="421" y="503"/>
                      </a:cubicBezTo>
                      <a:cubicBezTo>
                        <a:pt x="414" y="513"/>
                        <a:pt x="406" y="522"/>
                        <a:pt x="398" y="532"/>
                      </a:cubicBezTo>
                      <a:moveTo>
                        <a:pt x="353" y="583"/>
                      </a:moveTo>
                      <a:cubicBezTo>
                        <a:pt x="303" y="541"/>
                        <a:pt x="252" y="500"/>
                        <a:pt x="200" y="460"/>
                      </a:cubicBezTo>
                      <a:cubicBezTo>
                        <a:pt x="209" y="447"/>
                        <a:pt x="217" y="434"/>
                        <a:pt x="226" y="421"/>
                      </a:cubicBezTo>
                      <a:cubicBezTo>
                        <a:pt x="278" y="464"/>
                        <a:pt x="332" y="505"/>
                        <a:pt x="387" y="545"/>
                      </a:cubicBezTo>
                      <a:cubicBezTo>
                        <a:pt x="376" y="558"/>
                        <a:pt x="365" y="571"/>
                        <a:pt x="353" y="583"/>
                      </a:cubicBezTo>
                      <a:moveTo>
                        <a:pt x="257" y="676"/>
                      </a:moveTo>
                      <a:cubicBezTo>
                        <a:pt x="234" y="661"/>
                        <a:pt x="215" y="639"/>
                        <a:pt x="194" y="620"/>
                      </a:cubicBezTo>
                      <a:cubicBezTo>
                        <a:pt x="175" y="603"/>
                        <a:pt x="156" y="587"/>
                        <a:pt x="136" y="572"/>
                      </a:cubicBezTo>
                      <a:cubicBezTo>
                        <a:pt x="142" y="559"/>
                        <a:pt x="149" y="546"/>
                        <a:pt x="156" y="534"/>
                      </a:cubicBezTo>
                      <a:cubicBezTo>
                        <a:pt x="203" y="570"/>
                        <a:pt x="249" y="606"/>
                        <a:pt x="296" y="642"/>
                      </a:cubicBezTo>
                      <a:cubicBezTo>
                        <a:pt x="283" y="654"/>
                        <a:pt x="270" y="665"/>
                        <a:pt x="257" y="676"/>
                      </a:cubicBezTo>
                      <a:moveTo>
                        <a:pt x="199" y="723"/>
                      </a:moveTo>
                      <a:cubicBezTo>
                        <a:pt x="169" y="692"/>
                        <a:pt x="137" y="662"/>
                        <a:pt x="106" y="632"/>
                      </a:cubicBezTo>
                      <a:cubicBezTo>
                        <a:pt x="113" y="617"/>
                        <a:pt x="121" y="602"/>
                        <a:pt x="128" y="587"/>
                      </a:cubicBezTo>
                      <a:cubicBezTo>
                        <a:pt x="152" y="605"/>
                        <a:pt x="174" y="624"/>
                        <a:pt x="196" y="644"/>
                      </a:cubicBezTo>
                      <a:cubicBezTo>
                        <a:pt x="212" y="659"/>
                        <a:pt x="226" y="675"/>
                        <a:pt x="244" y="687"/>
                      </a:cubicBezTo>
                      <a:cubicBezTo>
                        <a:pt x="229" y="700"/>
                        <a:pt x="215" y="711"/>
                        <a:pt x="199" y="722"/>
                      </a:cubicBezTo>
                      <a:lnTo>
                        <a:pt x="199" y="723"/>
                      </a:lnTo>
                      <a:moveTo>
                        <a:pt x="148" y="759"/>
                      </a:moveTo>
                      <a:cubicBezTo>
                        <a:pt x="124" y="741"/>
                        <a:pt x="100" y="722"/>
                        <a:pt x="76" y="703"/>
                      </a:cubicBezTo>
                      <a:cubicBezTo>
                        <a:pt x="83" y="685"/>
                        <a:pt x="91" y="666"/>
                        <a:pt x="99" y="648"/>
                      </a:cubicBezTo>
                      <a:cubicBezTo>
                        <a:pt x="128" y="677"/>
                        <a:pt x="157" y="705"/>
                        <a:pt x="186" y="733"/>
                      </a:cubicBezTo>
                      <a:cubicBezTo>
                        <a:pt x="173" y="742"/>
                        <a:pt x="160" y="751"/>
                        <a:pt x="147" y="759"/>
                      </a:cubicBezTo>
                      <a:lnTo>
                        <a:pt x="148" y="759"/>
                      </a:lnTo>
                      <a:moveTo>
                        <a:pt x="97" y="791"/>
                      </a:moveTo>
                      <a:cubicBezTo>
                        <a:pt x="83" y="780"/>
                        <a:pt x="70" y="769"/>
                        <a:pt x="56" y="757"/>
                      </a:cubicBezTo>
                      <a:cubicBezTo>
                        <a:pt x="60" y="744"/>
                        <a:pt x="65" y="732"/>
                        <a:pt x="69" y="719"/>
                      </a:cubicBezTo>
                      <a:cubicBezTo>
                        <a:pt x="91" y="736"/>
                        <a:pt x="112" y="753"/>
                        <a:pt x="133" y="769"/>
                      </a:cubicBezTo>
                      <a:cubicBezTo>
                        <a:pt x="121" y="777"/>
                        <a:pt x="109" y="784"/>
                        <a:pt x="97" y="791"/>
                      </a:cubicBezTo>
                      <a:moveTo>
                        <a:pt x="50" y="774"/>
                      </a:moveTo>
                      <a:cubicBezTo>
                        <a:pt x="61" y="783"/>
                        <a:pt x="71" y="792"/>
                        <a:pt x="82" y="800"/>
                      </a:cubicBezTo>
                      <a:cubicBezTo>
                        <a:pt x="66" y="809"/>
                        <a:pt x="50" y="818"/>
                        <a:pt x="33" y="826"/>
                      </a:cubicBezTo>
                      <a:cubicBezTo>
                        <a:pt x="39" y="809"/>
                        <a:pt x="44" y="791"/>
                        <a:pt x="50" y="774"/>
                      </a:cubicBezTo>
                      <a:moveTo>
                        <a:pt x="308" y="630"/>
                      </a:moveTo>
                      <a:cubicBezTo>
                        <a:pt x="261" y="593"/>
                        <a:pt x="213" y="556"/>
                        <a:pt x="165" y="519"/>
                      </a:cubicBezTo>
                      <a:cubicBezTo>
                        <a:pt x="173" y="504"/>
                        <a:pt x="182" y="490"/>
                        <a:pt x="191" y="475"/>
                      </a:cubicBezTo>
                      <a:cubicBezTo>
                        <a:pt x="242" y="514"/>
                        <a:pt x="293" y="554"/>
                        <a:pt x="342" y="596"/>
                      </a:cubicBezTo>
                      <a:cubicBezTo>
                        <a:pt x="331" y="608"/>
                        <a:pt x="319" y="619"/>
                        <a:pt x="308" y="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5" name="Google Shape;335;p2"/>
                <p:cNvSpPr/>
                <p:nvPr/>
              </p:nvSpPr>
              <p:spPr>
                <a:xfrm>
                  <a:off x="3940493" y="2060792"/>
                  <a:ext cx="209319" cy="246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55" extrusionOk="0">
                      <a:moveTo>
                        <a:pt x="640" y="745"/>
                      </a:moveTo>
                      <a:cubicBezTo>
                        <a:pt x="640" y="744"/>
                        <a:pt x="640" y="742"/>
                        <a:pt x="640" y="741"/>
                      </a:cubicBezTo>
                      <a:lnTo>
                        <a:pt x="640" y="740"/>
                      </a:lnTo>
                      <a:cubicBezTo>
                        <a:pt x="617" y="632"/>
                        <a:pt x="574" y="527"/>
                        <a:pt x="518" y="432"/>
                      </a:cubicBezTo>
                      <a:cubicBezTo>
                        <a:pt x="517" y="430"/>
                        <a:pt x="516" y="428"/>
                        <a:pt x="515" y="427"/>
                      </a:cubicBezTo>
                      <a:cubicBezTo>
                        <a:pt x="495" y="393"/>
                        <a:pt x="473" y="361"/>
                        <a:pt x="450" y="330"/>
                      </a:cubicBezTo>
                      <a:cubicBezTo>
                        <a:pt x="450" y="327"/>
                        <a:pt x="447" y="324"/>
                        <a:pt x="444" y="323"/>
                      </a:cubicBezTo>
                      <a:cubicBezTo>
                        <a:pt x="333" y="179"/>
                        <a:pt x="186" y="64"/>
                        <a:pt x="16" y="1"/>
                      </a:cubicBezTo>
                      <a:lnTo>
                        <a:pt x="16" y="1"/>
                      </a:lnTo>
                      <a:cubicBezTo>
                        <a:pt x="15" y="1"/>
                        <a:pt x="14" y="0"/>
                        <a:pt x="13" y="0"/>
                      </a:cubicBezTo>
                      <a:cubicBezTo>
                        <a:pt x="8" y="-2"/>
                        <a:pt x="4" y="1"/>
                        <a:pt x="2" y="5"/>
                      </a:cubicBezTo>
                      <a:cubicBezTo>
                        <a:pt x="0" y="7"/>
                        <a:pt x="-1" y="10"/>
                        <a:pt x="0" y="15"/>
                      </a:cubicBezTo>
                      <a:cubicBezTo>
                        <a:pt x="108" y="333"/>
                        <a:pt x="326" y="591"/>
                        <a:pt x="621" y="752"/>
                      </a:cubicBezTo>
                      <a:cubicBezTo>
                        <a:pt x="623" y="754"/>
                        <a:pt x="626" y="755"/>
                        <a:pt x="628" y="755"/>
                      </a:cubicBezTo>
                      <a:cubicBezTo>
                        <a:pt x="634" y="756"/>
                        <a:pt x="640" y="751"/>
                        <a:pt x="641" y="746"/>
                      </a:cubicBezTo>
                      <a:lnTo>
                        <a:pt x="641" y="746"/>
                      </a:lnTo>
                      <a:lnTo>
                        <a:pt x="640" y="745"/>
                      </a:lnTo>
                      <a:moveTo>
                        <a:pt x="524" y="667"/>
                      </a:moveTo>
                      <a:cubicBezTo>
                        <a:pt x="543" y="651"/>
                        <a:pt x="562" y="636"/>
                        <a:pt x="582" y="621"/>
                      </a:cubicBezTo>
                      <a:cubicBezTo>
                        <a:pt x="586" y="632"/>
                        <a:pt x="590" y="644"/>
                        <a:pt x="593" y="656"/>
                      </a:cubicBezTo>
                      <a:cubicBezTo>
                        <a:pt x="580" y="666"/>
                        <a:pt x="567" y="676"/>
                        <a:pt x="554" y="686"/>
                      </a:cubicBezTo>
                      <a:cubicBezTo>
                        <a:pt x="544" y="680"/>
                        <a:pt x="534" y="674"/>
                        <a:pt x="524" y="667"/>
                      </a:cubicBezTo>
                      <a:moveTo>
                        <a:pt x="467" y="626"/>
                      </a:moveTo>
                      <a:cubicBezTo>
                        <a:pt x="498" y="606"/>
                        <a:pt x="529" y="586"/>
                        <a:pt x="560" y="566"/>
                      </a:cubicBezTo>
                      <a:cubicBezTo>
                        <a:pt x="565" y="579"/>
                        <a:pt x="570" y="591"/>
                        <a:pt x="575" y="604"/>
                      </a:cubicBezTo>
                      <a:cubicBezTo>
                        <a:pt x="553" y="622"/>
                        <a:pt x="532" y="639"/>
                        <a:pt x="510" y="657"/>
                      </a:cubicBezTo>
                      <a:cubicBezTo>
                        <a:pt x="495" y="647"/>
                        <a:pt x="481" y="637"/>
                        <a:pt x="467" y="626"/>
                      </a:cubicBezTo>
                      <a:moveTo>
                        <a:pt x="418" y="587"/>
                      </a:moveTo>
                      <a:cubicBezTo>
                        <a:pt x="440" y="570"/>
                        <a:pt x="462" y="553"/>
                        <a:pt x="485" y="538"/>
                      </a:cubicBezTo>
                      <a:cubicBezTo>
                        <a:pt x="501" y="527"/>
                        <a:pt x="517" y="518"/>
                        <a:pt x="531" y="505"/>
                      </a:cubicBezTo>
                      <a:cubicBezTo>
                        <a:pt x="539" y="520"/>
                        <a:pt x="546" y="535"/>
                        <a:pt x="553" y="551"/>
                      </a:cubicBezTo>
                      <a:cubicBezTo>
                        <a:pt x="519" y="572"/>
                        <a:pt x="486" y="594"/>
                        <a:pt x="453" y="615"/>
                      </a:cubicBezTo>
                      <a:cubicBezTo>
                        <a:pt x="441" y="606"/>
                        <a:pt x="429" y="597"/>
                        <a:pt x="418" y="587"/>
                      </a:cubicBezTo>
                      <a:moveTo>
                        <a:pt x="377" y="552"/>
                      </a:moveTo>
                      <a:cubicBezTo>
                        <a:pt x="418" y="517"/>
                        <a:pt x="460" y="483"/>
                        <a:pt x="501" y="450"/>
                      </a:cubicBezTo>
                      <a:cubicBezTo>
                        <a:pt x="509" y="462"/>
                        <a:pt x="516" y="476"/>
                        <a:pt x="523" y="489"/>
                      </a:cubicBezTo>
                      <a:cubicBezTo>
                        <a:pt x="505" y="507"/>
                        <a:pt x="482" y="519"/>
                        <a:pt x="462" y="533"/>
                      </a:cubicBezTo>
                      <a:cubicBezTo>
                        <a:pt x="442" y="546"/>
                        <a:pt x="423" y="561"/>
                        <a:pt x="405" y="576"/>
                      </a:cubicBezTo>
                      <a:cubicBezTo>
                        <a:pt x="396" y="568"/>
                        <a:pt x="386" y="560"/>
                        <a:pt x="377" y="551"/>
                      </a:cubicBezTo>
                      <a:lnTo>
                        <a:pt x="377" y="552"/>
                      </a:lnTo>
                      <a:moveTo>
                        <a:pt x="599" y="673"/>
                      </a:moveTo>
                      <a:cubicBezTo>
                        <a:pt x="603" y="689"/>
                        <a:pt x="608" y="705"/>
                        <a:pt x="611" y="721"/>
                      </a:cubicBezTo>
                      <a:cubicBezTo>
                        <a:pt x="597" y="713"/>
                        <a:pt x="583" y="705"/>
                        <a:pt x="569" y="696"/>
                      </a:cubicBezTo>
                      <a:cubicBezTo>
                        <a:pt x="579" y="688"/>
                        <a:pt x="588" y="680"/>
                        <a:pt x="598" y="673"/>
                      </a:cubicBezTo>
                      <a:lnTo>
                        <a:pt x="599" y="673"/>
                      </a:lnTo>
                      <a:moveTo>
                        <a:pt x="291" y="466"/>
                      </a:moveTo>
                      <a:cubicBezTo>
                        <a:pt x="340" y="428"/>
                        <a:pt x="388" y="389"/>
                        <a:pt x="434" y="348"/>
                      </a:cubicBezTo>
                      <a:cubicBezTo>
                        <a:pt x="443" y="360"/>
                        <a:pt x="452" y="372"/>
                        <a:pt x="460" y="385"/>
                      </a:cubicBezTo>
                      <a:cubicBezTo>
                        <a:pt x="413" y="421"/>
                        <a:pt x="365" y="458"/>
                        <a:pt x="319" y="496"/>
                      </a:cubicBezTo>
                      <a:cubicBezTo>
                        <a:pt x="310" y="486"/>
                        <a:pt x="300" y="476"/>
                        <a:pt x="291" y="466"/>
                      </a:cubicBezTo>
                      <a:moveTo>
                        <a:pt x="259" y="430"/>
                      </a:moveTo>
                      <a:cubicBezTo>
                        <a:pt x="304" y="386"/>
                        <a:pt x="353" y="346"/>
                        <a:pt x="404" y="309"/>
                      </a:cubicBezTo>
                      <a:cubicBezTo>
                        <a:pt x="411" y="317"/>
                        <a:pt x="417" y="326"/>
                        <a:pt x="424" y="334"/>
                      </a:cubicBezTo>
                      <a:cubicBezTo>
                        <a:pt x="377" y="376"/>
                        <a:pt x="330" y="415"/>
                        <a:pt x="280" y="453"/>
                      </a:cubicBezTo>
                      <a:cubicBezTo>
                        <a:pt x="273" y="445"/>
                        <a:pt x="266" y="438"/>
                        <a:pt x="259" y="430"/>
                      </a:cubicBezTo>
                      <a:moveTo>
                        <a:pt x="393" y="296"/>
                      </a:moveTo>
                      <a:cubicBezTo>
                        <a:pt x="342" y="333"/>
                        <a:pt x="293" y="373"/>
                        <a:pt x="248" y="416"/>
                      </a:cubicBezTo>
                      <a:cubicBezTo>
                        <a:pt x="236" y="401"/>
                        <a:pt x="223" y="386"/>
                        <a:pt x="212" y="370"/>
                      </a:cubicBezTo>
                      <a:cubicBezTo>
                        <a:pt x="258" y="328"/>
                        <a:pt x="308" y="292"/>
                        <a:pt x="362" y="261"/>
                      </a:cubicBezTo>
                      <a:cubicBezTo>
                        <a:pt x="373" y="273"/>
                        <a:pt x="383" y="284"/>
                        <a:pt x="393" y="296"/>
                      </a:cubicBezTo>
                      <a:moveTo>
                        <a:pt x="350" y="249"/>
                      </a:moveTo>
                      <a:cubicBezTo>
                        <a:pt x="297" y="279"/>
                        <a:pt x="247" y="315"/>
                        <a:pt x="201" y="356"/>
                      </a:cubicBezTo>
                      <a:cubicBezTo>
                        <a:pt x="189" y="339"/>
                        <a:pt x="176" y="321"/>
                        <a:pt x="164" y="302"/>
                      </a:cubicBezTo>
                      <a:cubicBezTo>
                        <a:pt x="210" y="266"/>
                        <a:pt x="256" y="232"/>
                        <a:pt x="309" y="210"/>
                      </a:cubicBezTo>
                      <a:cubicBezTo>
                        <a:pt x="323" y="222"/>
                        <a:pt x="337" y="235"/>
                        <a:pt x="350" y="249"/>
                      </a:cubicBezTo>
                      <a:moveTo>
                        <a:pt x="126" y="240"/>
                      </a:moveTo>
                      <a:cubicBezTo>
                        <a:pt x="166" y="209"/>
                        <a:pt x="209" y="183"/>
                        <a:pt x="255" y="163"/>
                      </a:cubicBezTo>
                      <a:cubicBezTo>
                        <a:pt x="269" y="174"/>
                        <a:pt x="283" y="186"/>
                        <a:pt x="296" y="198"/>
                      </a:cubicBezTo>
                      <a:cubicBezTo>
                        <a:pt x="244" y="221"/>
                        <a:pt x="199" y="254"/>
                        <a:pt x="155" y="289"/>
                      </a:cubicBezTo>
                      <a:cubicBezTo>
                        <a:pt x="145" y="273"/>
                        <a:pt x="136" y="257"/>
                        <a:pt x="126" y="241"/>
                      </a:cubicBezTo>
                      <a:lnTo>
                        <a:pt x="126" y="240"/>
                      </a:lnTo>
                      <a:moveTo>
                        <a:pt x="100" y="191"/>
                      </a:moveTo>
                      <a:lnTo>
                        <a:pt x="100" y="191"/>
                      </a:lnTo>
                      <a:cubicBezTo>
                        <a:pt x="117" y="183"/>
                        <a:pt x="130" y="168"/>
                        <a:pt x="146" y="157"/>
                      </a:cubicBezTo>
                      <a:cubicBezTo>
                        <a:pt x="164" y="146"/>
                        <a:pt x="183" y="135"/>
                        <a:pt x="202" y="124"/>
                      </a:cubicBezTo>
                      <a:cubicBezTo>
                        <a:pt x="215" y="133"/>
                        <a:pt x="228" y="142"/>
                        <a:pt x="241" y="152"/>
                      </a:cubicBezTo>
                      <a:cubicBezTo>
                        <a:pt x="197" y="171"/>
                        <a:pt x="156" y="196"/>
                        <a:pt x="118" y="225"/>
                      </a:cubicBezTo>
                      <a:cubicBezTo>
                        <a:pt x="112" y="214"/>
                        <a:pt x="106" y="203"/>
                        <a:pt x="100" y="191"/>
                      </a:cubicBezTo>
                      <a:moveTo>
                        <a:pt x="74" y="138"/>
                      </a:moveTo>
                      <a:cubicBezTo>
                        <a:pt x="93" y="116"/>
                        <a:pt x="117" y="99"/>
                        <a:pt x="143" y="87"/>
                      </a:cubicBezTo>
                      <a:cubicBezTo>
                        <a:pt x="158" y="95"/>
                        <a:pt x="172" y="104"/>
                        <a:pt x="186" y="113"/>
                      </a:cubicBezTo>
                      <a:cubicBezTo>
                        <a:pt x="170" y="123"/>
                        <a:pt x="153" y="132"/>
                        <a:pt x="137" y="143"/>
                      </a:cubicBezTo>
                      <a:cubicBezTo>
                        <a:pt x="121" y="153"/>
                        <a:pt x="108" y="168"/>
                        <a:pt x="92" y="176"/>
                      </a:cubicBezTo>
                      <a:cubicBezTo>
                        <a:pt x="86" y="164"/>
                        <a:pt x="80" y="151"/>
                        <a:pt x="73" y="137"/>
                      </a:cubicBezTo>
                      <a:lnTo>
                        <a:pt x="74" y="138"/>
                      </a:lnTo>
                      <a:moveTo>
                        <a:pt x="50" y="83"/>
                      </a:moveTo>
                      <a:cubicBezTo>
                        <a:pt x="52" y="83"/>
                        <a:pt x="54" y="81"/>
                        <a:pt x="56" y="79"/>
                      </a:cubicBezTo>
                      <a:cubicBezTo>
                        <a:pt x="63" y="69"/>
                        <a:pt x="72" y="61"/>
                        <a:pt x="82" y="54"/>
                      </a:cubicBezTo>
                      <a:cubicBezTo>
                        <a:pt x="97" y="61"/>
                        <a:pt x="112" y="68"/>
                        <a:pt x="126" y="76"/>
                      </a:cubicBezTo>
                      <a:cubicBezTo>
                        <a:pt x="104" y="88"/>
                        <a:pt x="84" y="103"/>
                        <a:pt x="67" y="121"/>
                      </a:cubicBezTo>
                      <a:cubicBezTo>
                        <a:pt x="61" y="108"/>
                        <a:pt x="56" y="95"/>
                        <a:pt x="50" y="82"/>
                      </a:cubicBezTo>
                      <a:lnTo>
                        <a:pt x="50" y="83"/>
                      </a:lnTo>
                      <a:moveTo>
                        <a:pt x="30" y="32"/>
                      </a:moveTo>
                      <a:cubicBezTo>
                        <a:pt x="42" y="36"/>
                        <a:pt x="54" y="41"/>
                        <a:pt x="65" y="46"/>
                      </a:cubicBezTo>
                      <a:cubicBezTo>
                        <a:pt x="57" y="52"/>
                        <a:pt x="50" y="60"/>
                        <a:pt x="44" y="68"/>
                      </a:cubicBezTo>
                      <a:cubicBezTo>
                        <a:pt x="39" y="56"/>
                        <a:pt x="35" y="44"/>
                        <a:pt x="30" y="32"/>
                      </a:cubicBezTo>
                      <a:moveTo>
                        <a:pt x="331" y="508"/>
                      </a:moveTo>
                      <a:cubicBezTo>
                        <a:pt x="377" y="471"/>
                        <a:pt x="423" y="434"/>
                        <a:pt x="470" y="399"/>
                      </a:cubicBezTo>
                      <a:cubicBezTo>
                        <a:pt x="478" y="411"/>
                        <a:pt x="486" y="423"/>
                        <a:pt x="493" y="435"/>
                      </a:cubicBezTo>
                      <a:cubicBezTo>
                        <a:pt x="450" y="470"/>
                        <a:pt x="407" y="505"/>
                        <a:pt x="365" y="540"/>
                      </a:cubicBezTo>
                      <a:cubicBezTo>
                        <a:pt x="353" y="530"/>
                        <a:pt x="342" y="519"/>
                        <a:pt x="331" y="5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6" name="Google Shape;336;p2"/>
                <p:cNvSpPr/>
                <p:nvPr/>
              </p:nvSpPr>
              <p:spPr>
                <a:xfrm>
                  <a:off x="3810526" y="2356964"/>
                  <a:ext cx="78372" cy="320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980" extrusionOk="0">
                      <a:moveTo>
                        <a:pt x="233" y="537"/>
                      </a:moveTo>
                      <a:cubicBezTo>
                        <a:pt x="254" y="357"/>
                        <a:pt x="228" y="172"/>
                        <a:pt x="150" y="8"/>
                      </a:cubicBezTo>
                      <a:lnTo>
                        <a:pt x="150" y="8"/>
                      </a:lnTo>
                      <a:cubicBezTo>
                        <a:pt x="150" y="7"/>
                        <a:pt x="150" y="6"/>
                        <a:pt x="149" y="6"/>
                      </a:cubicBezTo>
                      <a:cubicBezTo>
                        <a:pt x="147" y="0"/>
                        <a:pt x="142" y="-1"/>
                        <a:pt x="138" y="1"/>
                      </a:cubicBezTo>
                      <a:cubicBezTo>
                        <a:pt x="134" y="1"/>
                        <a:pt x="131" y="3"/>
                        <a:pt x="129" y="7"/>
                      </a:cubicBezTo>
                      <a:cubicBezTo>
                        <a:pt x="-15" y="311"/>
                        <a:pt x="-39" y="648"/>
                        <a:pt x="60" y="969"/>
                      </a:cubicBezTo>
                      <a:cubicBezTo>
                        <a:pt x="60" y="972"/>
                        <a:pt x="61" y="974"/>
                        <a:pt x="63" y="976"/>
                      </a:cubicBezTo>
                      <a:cubicBezTo>
                        <a:pt x="67" y="981"/>
                        <a:pt x="74" y="981"/>
                        <a:pt x="79" y="977"/>
                      </a:cubicBezTo>
                      <a:lnTo>
                        <a:pt x="79" y="977"/>
                      </a:lnTo>
                      <a:cubicBezTo>
                        <a:pt x="80" y="977"/>
                        <a:pt x="81" y="975"/>
                        <a:pt x="82" y="974"/>
                      </a:cubicBezTo>
                      <a:lnTo>
                        <a:pt x="82" y="974"/>
                      </a:lnTo>
                      <a:cubicBezTo>
                        <a:pt x="141" y="880"/>
                        <a:pt x="183" y="776"/>
                        <a:pt x="210" y="667"/>
                      </a:cubicBezTo>
                      <a:cubicBezTo>
                        <a:pt x="211" y="666"/>
                        <a:pt x="211" y="664"/>
                        <a:pt x="211" y="662"/>
                      </a:cubicBezTo>
                      <a:cubicBezTo>
                        <a:pt x="220" y="624"/>
                        <a:pt x="227" y="585"/>
                        <a:pt x="232" y="547"/>
                      </a:cubicBezTo>
                      <a:cubicBezTo>
                        <a:pt x="234" y="545"/>
                        <a:pt x="234" y="541"/>
                        <a:pt x="233" y="538"/>
                      </a:cubicBezTo>
                      <a:lnTo>
                        <a:pt x="233" y="537"/>
                      </a:lnTo>
                      <a:moveTo>
                        <a:pt x="174" y="712"/>
                      </a:moveTo>
                      <a:cubicBezTo>
                        <a:pt x="126" y="712"/>
                        <a:pt x="77" y="696"/>
                        <a:pt x="29" y="692"/>
                      </a:cubicBezTo>
                      <a:cubicBezTo>
                        <a:pt x="28" y="679"/>
                        <a:pt x="26" y="667"/>
                        <a:pt x="26" y="655"/>
                      </a:cubicBezTo>
                      <a:cubicBezTo>
                        <a:pt x="79" y="659"/>
                        <a:pt x="133" y="663"/>
                        <a:pt x="186" y="668"/>
                      </a:cubicBezTo>
                      <a:cubicBezTo>
                        <a:pt x="183" y="683"/>
                        <a:pt x="178" y="698"/>
                        <a:pt x="174" y="712"/>
                      </a:cubicBezTo>
                      <a:moveTo>
                        <a:pt x="152" y="776"/>
                      </a:moveTo>
                      <a:cubicBezTo>
                        <a:pt x="114" y="768"/>
                        <a:pt x="74" y="761"/>
                        <a:pt x="36" y="753"/>
                      </a:cubicBezTo>
                      <a:cubicBezTo>
                        <a:pt x="33" y="738"/>
                        <a:pt x="32" y="724"/>
                        <a:pt x="30" y="709"/>
                      </a:cubicBezTo>
                      <a:cubicBezTo>
                        <a:pt x="76" y="713"/>
                        <a:pt x="123" y="728"/>
                        <a:pt x="169" y="729"/>
                      </a:cubicBezTo>
                      <a:cubicBezTo>
                        <a:pt x="164" y="745"/>
                        <a:pt x="158" y="761"/>
                        <a:pt x="152" y="776"/>
                      </a:cubicBezTo>
                      <a:moveTo>
                        <a:pt x="131" y="830"/>
                      </a:moveTo>
                      <a:cubicBezTo>
                        <a:pt x="103" y="828"/>
                        <a:pt x="75" y="825"/>
                        <a:pt x="47" y="822"/>
                      </a:cubicBezTo>
                      <a:cubicBezTo>
                        <a:pt x="44" y="805"/>
                        <a:pt x="41" y="788"/>
                        <a:pt x="38" y="771"/>
                      </a:cubicBezTo>
                      <a:cubicBezTo>
                        <a:pt x="74" y="778"/>
                        <a:pt x="111" y="785"/>
                        <a:pt x="147" y="793"/>
                      </a:cubicBezTo>
                      <a:cubicBezTo>
                        <a:pt x="142" y="805"/>
                        <a:pt x="136" y="818"/>
                        <a:pt x="131" y="830"/>
                      </a:cubicBezTo>
                      <a:moveTo>
                        <a:pt x="108" y="880"/>
                      </a:moveTo>
                      <a:cubicBezTo>
                        <a:pt x="91" y="878"/>
                        <a:pt x="75" y="876"/>
                        <a:pt x="58" y="874"/>
                      </a:cubicBezTo>
                      <a:cubicBezTo>
                        <a:pt x="56" y="863"/>
                        <a:pt x="53" y="851"/>
                        <a:pt x="50" y="839"/>
                      </a:cubicBezTo>
                      <a:cubicBezTo>
                        <a:pt x="75" y="842"/>
                        <a:pt x="99" y="844"/>
                        <a:pt x="124" y="847"/>
                      </a:cubicBezTo>
                      <a:cubicBezTo>
                        <a:pt x="119" y="858"/>
                        <a:pt x="113" y="868"/>
                        <a:pt x="108" y="880"/>
                      </a:cubicBezTo>
                      <a:moveTo>
                        <a:pt x="75" y="939"/>
                      </a:moveTo>
                      <a:cubicBezTo>
                        <a:pt x="71" y="924"/>
                        <a:pt x="66" y="908"/>
                        <a:pt x="63" y="892"/>
                      </a:cubicBezTo>
                      <a:cubicBezTo>
                        <a:pt x="75" y="893"/>
                        <a:pt x="87" y="894"/>
                        <a:pt x="100" y="896"/>
                      </a:cubicBezTo>
                      <a:cubicBezTo>
                        <a:pt x="92" y="911"/>
                        <a:pt x="84" y="925"/>
                        <a:pt x="75" y="939"/>
                      </a:cubicBezTo>
                      <a:moveTo>
                        <a:pt x="24" y="638"/>
                      </a:moveTo>
                      <a:cubicBezTo>
                        <a:pt x="24" y="622"/>
                        <a:pt x="23" y="607"/>
                        <a:pt x="23" y="591"/>
                      </a:cubicBezTo>
                      <a:cubicBezTo>
                        <a:pt x="82" y="596"/>
                        <a:pt x="140" y="602"/>
                        <a:pt x="198" y="610"/>
                      </a:cubicBezTo>
                      <a:cubicBezTo>
                        <a:pt x="196" y="624"/>
                        <a:pt x="193" y="638"/>
                        <a:pt x="189" y="652"/>
                      </a:cubicBezTo>
                      <a:cubicBezTo>
                        <a:pt x="134" y="647"/>
                        <a:pt x="79" y="642"/>
                        <a:pt x="24" y="638"/>
                      </a:cubicBezTo>
                      <a:moveTo>
                        <a:pt x="201" y="593"/>
                      </a:moveTo>
                      <a:cubicBezTo>
                        <a:pt x="142" y="586"/>
                        <a:pt x="82" y="579"/>
                        <a:pt x="23" y="575"/>
                      </a:cubicBezTo>
                      <a:cubicBezTo>
                        <a:pt x="23" y="561"/>
                        <a:pt x="23" y="547"/>
                        <a:pt x="23" y="533"/>
                      </a:cubicBezTo>
                      <a:cubicBezTo>
                        <a:pt x="85" y="541"/>
                        <a:pt x="147" y="545"/>
                        <a:pt x="209" y="548"/>
                      </a:cubicBezTo>
                      <a:cubicBezTo>
                        <a:pt x="207" y="563"/>
                        <a:pt x="204" y="579"/>
                        <a:pt x="201" y="594"/>
                      </a:cubicBezTo>
                      <a:lnTo>
                        <a:pt x="201" y="593"/>
                      </a:lnTo>
                      <a:moveTo>
                        <a:pt x="24" y="516"/>
                      </a:moveTo>
                      <a:cubicBezTo>
                        <a:pt x="25" y="506"/>
                        <a:pt x="25" y="495"/>
                        <a:pt x="26" y="485"/>
                      </a:cubicBezTo>
                      <a:cubicBezTo>
                        <a:pt x="99" y="485"/>
                        <a:pt x="152" y="490"/>
                        <a:pt x="214" y="499"/>
                      </a:cubicBezTo>
                      <a:cubicBezTo>
                        <a:pt x="213" y="510"/>
                        <a:pt x="212" y="521"/>
                        <a:pt x="211" y="531"/>
                      </a:cubicBezTo>
                      <a:cubicBezTo>
                        <a:pt x="148" y="529"/>
                        <a:pt x="86" y="523"/>
                        <a:pt x="24" y="516"/>
                      </a:cubicBezTo>
                      <a:moveTo>
                        <a:pt x="63" y="256"/>
                      </a:moveTo>
                      <a:cubicBezTo>
                        <a:pt x="113" y="261"/>
                        <a:pt x="162" y="273"/>
                        <a:pt x="209" y="291"/>
                      </a:cubicBezTo>
                      <a:cubicBezTo>
                        <a:pt x="211" y="308"/>
                        <a:pt x="213" y="326"/>
                        <a:pt x="214" y="343"/>
                      </a:cubicBezTo>
                      <a:cubicBezTo>
                        <a:pt x="161" y="324"/>
                        <a:pt x="106" y="316"/>
                        <a:pt x="50" y="311"/>
                      </a:cubicBezTo>
                      <a:cubicBezTo>
                        <a:pt x="54" y="292"/>
                        <a:pt x="58" y="274"/>
                        <a:pt x="63" y="256"/>
                      </a:cubicBezTo>
                      <a:moveTo>
                        <a:pt x="78" y="203"/>
                      </a:moveTo>
                      <a:lnTo>
                        <a:pt x="78" y="203"/>
                      </a:lnTo>
                      <a:cubicBezTo>
                        <a:pt x="97" y="208"/>
                        <a:pt x="117" y="207"/>
                        <a:pt x="136" y="211"/>
                      </a:cubicBezTo>
                      <a:cubicBezTo>
                        <a:pt x="157" y="215"/>
                        <a:pt x="178" y="220"/>
                        <a:pt x="198" y="225"/>
                      </a:cubicBezTo>
                      <a:cubicBezTo>
                        <a:pt x="201" y="241"/>
                        <a:pt x="204" y="257"/>
                        <a:pt x="206" y="272"/>
                      </a:cubicBezTo>
                      <a:cubicBezTo>
                        <a:pt x="161" y="256"/>
                        <a:pt x="115" y="245"/>
                        <a:pt x="67" y="240"/>
                      </a:cubicBezTo>
                      <a:cubicBezTo>
                        <a:pt x="70" y="227"/>
                        <a:pt x="74" y="215"/>
                        <a:pt x="78" y="203"/>
                      </a:cubicBezTo>
                      <a:moveTo>
                        <a:pt x="97" y="146"/>
                      </a:moveTo>
                      <a:cubicBezTo>
                        <a:pt x="126" y="144"/>
                        <a:pt x="155" y="148"/>
                        <a:pt x="182" y="158"/>
                      </a:cubicBezTo>
                      <a:cubicBezTo>
                        <a:pt x="187" y="174"/>
                        <a:pt x="191" y="191"/>
                        <a:pt x="195" y="207"/>
                      </a:cubicBezTo>
                      <a:cubicBezTo>
                        <a:pt x="177" y="203"/>
                        <a:pt x="159" y="198"/>
                        <a:pt x="141" y="194"/>
                      </a:cubicBezTo>
                      <a:cubicBezTo>
                        <a:pt x="122" y="190"/>
                        <a:pt x="101" y="192"/>
                        <a:pt x="83" y="186"/>
                      </a:cubicBezTo>
                      <a:lnTo>
                        <a:pt x="83" y="186"/>
                      </a:lnTo>
                      <a:cubicBezTo>
                        <a:pt x="87" y="173"/>
                        <a:pt x="92" y="159"/>
                        <a:pt x="96" y="146"/>
                      </a:cubicBezTo>
                      <a:lnTo>
                        <a:pt x="97" y="146"/>
                      </a:lnTo>
                      <a:moveTo>
                        <a:pt x="140" y="40"/>
                      </a:moveTo>
                      <a:cubicBezTo>
                        <a:pt x="145" y="51"/>
                        <a:pt x="150" y="63"/>
                        <a:pt x="155" y="74"/>
                      </a:cubicBezTo>
                      <a:cubicBezTo>
                        <a:pt x="144" y="73"/>
                        <a:pt x="134" y="73"/>
                        <a:pt x="124" y="75"/>
                      </a:cubicBezTo>
                      <a:cubicBezTo>
                        <a:pt x="129" y="63"/>
                        <a:pt x="134" y="51"/>
                        <a:pt x="140" y="40"/>
                      </a:cubicBezTo>
                      <a:moveTo>
                        <a:pt x="125" y="91"/>
                      </a:moveTo>
                      <a:cubicBezTo>
                        <a:pt x="137" y="89"/>
                        <a:pt x="149" y="90"/>
                        <a:pt x="161" y="92"/>
                      </a:cubicBezTo>
                      <a:cubicBezTo>
                        <a:pt x="166" y="107"/>
                        <a:pt x="172" y="123"/>
                        <a:pt x="177" y="139"/>
                      </a:cubicBezTo>
                      <a:cubicBezTo>
                        <a:pt x="153" y="131"/>
                        <a:pt x="128" y="128"/>
                        <a:pt x="103" y="129"/>
                      </a:cubicBezTo>
                      <a:cubicBezTo>
                        <a:pt x="107" y="116"/>
                        <a:pt x="113" y="103"/>
                        <a:pt x="118" y="90"/>
                      </a:cubicBezTo>
                      <a:cubicBezTo>
                        <a:pt x="120" y="91"/>
                        <a:pt x="122" y="92"/>
                        <a:pt x="125" y="92"/>
                      </a:cubicBezTo>
                      <a:lnTo>
                        <a:pt x="125" y="91"/>
                      </a:lnTo>
                      <a:moveTo>
                        <a:pt x="216" y="362"/>
                      </a:moveTo>
                      <a:cubicBezTo>
                        <a:pt x="217" y="381"/>
                        <a:pt x="217" y="400"/>
                        <a:pt x="217" y="418"/>
                      </a:cubicBezTo>
                      <a:cubicBezTo>
                        <a:pt x="157" y="403"/>
                        <a:pt x="97" y="394"/>
                        <a:pt x="36" y="392"/>
                      </a:cubicBezTo>
                      <a:cubicBezTo>
                        <a:pt x="39" y="370"/>
                        <a:pt x="42" y="349"/>
                        <a:pt x="47" y="327"/>
                      </a:cubicBezTo>
                      <a:cubicBezTo>
                        <a:pt x="104" y="333"/>
                        <a:pt x="161" y="341"/>
                        <a:pt x="215" y="362"/>
                      </a:cubicBezTo>
                      <a:lnTo>
                        <a:pt x="216" y="362"/>
                      </a:lnTo>
                      <a:moveTo>
                        <a:pt x="33" y="409"/>
                      </a:moveTo>
                      <a:cubicBezTo>
                        <a:pt x="96" y="411"/>
                        <a:pt x="157" y="420"/>
                        <a:pt x="217" y="436"/>
                      </a:cubicBezTo>
                      <a:cubicBezTo>
                        <a:pt x="217" y="451"/>
                        <a:pt x="216" y="467"/>
                        <a:pt x="215" y="482"/>
                      </a:cubicBezTo>
                      <a:cubicBezTo>
                        <a:pt x="153" y="473"/>
                        <a:pt x="98" y="468"/>
                        <a:pt x="27" y="467"/>
                      </a:cubicBezTo>
                      <a:cubicBezTo>
                        <a:pt x="29" y="448"/>
                        <a:pt x="31" y="428"/>
                        <a:pt x="33" y="4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7" name="Google Shape;337;p2"/>
                <p:cNvSpPr/>
                <p:nvPr/>
              </p:nvSpPr>
              <p:spPr>
                <a:xfrm>
                  <a:off x="3674680" y="1734253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2"/>
                        <a:pt x="115" y="274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1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1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3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8" name="Google Shape;338;p2"/>
                <p:cNvSpPr/>
                <p:nvPr/>
              </p:nvSpPr>
              <p:spPr>
                <a:xfrm>
                  <a:off x="3734766" y="1762009"/>
                  <a:ext cx="46697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69" extrusionOk="0">
                      <a:moveTo>
                        <a:pt x="61" y="0"/>
                      </a:moveTo>
                      <a:cubicBezTo>
                        <a:pt x="-31" y="8"/>
                        <a:pt x="-14" y="184"/>
                        <a:pt x="77" y="168"/>
                      </a:cubicBezTo>
                      <a:cubicBezTo>
                        <a:pt x="133" y="159"/>
                        <a:pt x="199" y="-13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39" name="Google Shape;339;p2"/>
                <p:cNvSpPr/>
                <p:nvPr/>
              </p:nvSpPr>
              <p:spPr>
                <a:xfrm>
                  <a:off x="3942452" y="2287084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3"/>
                        <a:pt x="115" y="275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2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2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4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0" name="Google Shape;340;p2"/>
                <p:cNvSpPr/>
                <p:nvPr/>
              </p:nvSpPr>
              <p:spPr>
                <a:xfrm>
                  <a:off x="4002538" y="2314514"/>
                  <a:ext cx="46697" cy="5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1" extrusionOk="0">
                      <a:moveTo>
                        <a:pt x="61" y="1"/>
                      </a:moveTo>
                      <a:cubicBezTo>
                        <a:pt x="-31" y="10"/>
                        <a:pt x="-14" y="185"/>
                        <a:pt x="77" y="170"/>
                      </a:cubicBezTo>
                      <a:cubicBezTo>
                        <a:pt x="133" y="161"/>
                        <a:pt x="199" y="-12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000" rIns="81625" bIns="1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1" name="Google Shape;341;p2"/>
                <p:cNvSpPr/>
                <p:nvPr/>
              </p:nvSpPr>
              <p:spPr>
                <a:xfrm>
                  <a:off x="3688722" y="1283301"/>
                  <a:ext cx="134539" cy="103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317" extrusionOk="0">
                      <a:moveTo>
                        <a:pt x="58" y="220"/>
                      </a:moveTo>
                      <a:cubicBezTo>
                        <a:pt x="37" y="190"/>
                        <a:pt x="53" y="140"/>
                        <a:pt x="76" y="117"/>
                      </a:cubicBezTo>
                      <a:cubicBezTo>
                        <a:pt x="89" y="103"/>
                        <a:pt x="108" y="93"/>
                        <a:pt x="124" y="84"/>
                      </a:cubicBezTo>
                      <a:cubicBezTo>
                        <a:pt x="159" y="67"/>
                        <a:pt x="202" y="47"/>
                        <a:pt x="240" y="47"/>
                      </a:cubicBezTo>
                      <a:cubicBezTo>
                        <a:pt x="297" y="47"/>
                        <a:pt x="345" y="78"/>
                        <a:pt x="360" y="134"/>
                      </a:cubicBezTo>
                      <a:cubicBezTo>
                        <a:pt x="370" y="174"/>
                        <a:pt x="352" y="297"/>
                        <a:pt x="281" y="267"/>
                      </a:cubicBezTo>
                      <a:cubicBezTo>
                        <a:pt x="253" y="255"/>
                        <a:pt x="238" y="299"/>
                        <a:pt x="265" y="310"/>
                      </a:cubicBezTo>
                      <a:cubicBezTo>
                        <a:pt x="331" y="338"/>
                        <a:pt x="386" y="278"/>
                        <a:pt x="404" y="219"/>
                      </a:cubicBezTo>
                      <a:cubicBezTo>
                        <a:pt x="428" y="138"/>
                        <a:pt x="392" y="47"/>
                        <a:pt x="313" y="13"/>
                      </a:cubicBezTo>
                      <a:cubicBezTo>
                        <a:pt x="188" y="-42"/>
                        <a:pt x="-80" y="95"/>
                        <a:pt x="22" y="250"/>
                      </a:cubicBezTo>
                      <a:cubicBezTo>
                        <a:pt x="39" y="274"/>
                        <a:pt x="74" y="244"/>
                        <a:pt x="57" y="220"/>
                      </a:cubicBezTo>
                      <a:lnTo>
                        <a:pt x="57" y="220"/>
                      </a:lnTo>
                      <a:lnTo>
                        <a:pt x="58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2" name="Google Shape;342;p2"/>
                <p:cNvSpPr/>
                <p:nvPr/>
              </p:nvSpPr>
              <p:spPr>
                <a:xfrm>
                  <a:off x="3721704" y="1323139"/>
                  <a:ext cx="46697" cy="56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2" extrusionOk="0">
                      <a:moveTo>
                        <a:pt x="114" y="154"/>
                      </a:moveTo>
                      <a:cubicBezTo>
                        <a:pt x="191" y="103"/>
                        <a:pt x="94" y="-44"/>
                        <a:pt x="21" y="13"/>
                      </a:cubicBezTo>
                      <a:cubicBezTo>
                        <a:pt x="-24" y="47"/>
                        <a:pt x="-1" y="231"/>
                        <a:pt x="114" y="1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325" rIns="81625" bIns="15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43" name="Google Shape;343;p2"/>
            <p:cNvGrpSpPr/>
            <p:nvPr/>
          </p:nvGrpSpPr>
          <p:grpSpPr>
            <a:xfrm rot="10800000" flipH="1">
              <a:off x="5016022" y="3431169"/>
              <a:ext cx="3316338" cy="3123682"/>
              <a:chOff x="3262891" y="2943512"/>
              <a:chExt cx="2868804" cy="2702147"/>
            </a:xfrm>
          </p:grpSpPr>
          <p:grpSp>
            <p:nvGrpSpPr>
              <p:cNvPr id="344" name="Google Shape;344;p2"/>
              <p:cNvGrpSpPr/>
              <p:nvPr/>
            </p:nvGrpSpPr>
            <p:grpSpPr>
              <a:xfrm rot="1336431">
                <a:off x="3553325" y="3303136"/>
                <a:ext cx="2287938" cy="1982900"/>
                <a:chOff x="207360" y="207353"/>
                <a:chExt cx="2288142" cy="1983077"/>
              </a:xfrm>
            </p:grpSpPr>
            <p:sp>
              <p:nvSpPr>
                <p:cNvPr id="345" name="Google Shape;345;p2"/>
                <p:cNvSpPr/>
                <p:nvPr/>
              </p:nvSpPr>
              <p:spPr>
                <a:xfrm>
                  <a:off x="1531525" y="662223"/>
                  <a:ext cx="541093" cy="19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595" extrusionOk="0">
                      <a:moveTo>
                        <a:pt x="1655" y="29"/>
                      </a:moveTo>
                      <a:cubicBezTo>
                        <a:pt x="1660" y="19"/>
                        <a:pt x="1652" y="8"/>
                        <a:pt x="1642" y="6"/>
                      </a:cubicBezTo>
                      <a:cubicBezTo>
                        <a:pt x="1641" y="6"/>
                        <a:pt x="1640" y="5"/>
                        <a:pt x="1639" y="5"/>
                      </a:cubicBezTo>
                      <a:cubicBezTo>
                        <a:pt x="1043" y="-33"/>
                        <a:pt x="469" y="151"/>
                        <a:pt x="7" y="529"/>
                      </a:cubicBezTo>
                      <a:lnTo>
                        <a:pt x="7" y="529"/>
                      </a:lnTo>
                      <a:cubicBezTo>
                        <a:pt x="-2" y="536"/>
                        <a:pt x="-3" y="551"/>
                        <a:pt x="7" y="557"/>
                      </a:cubicBezTo>
                      <a:cubicBezTo>
                        <a:pt x="10" y="560"/>
                        <a:pt x="14" y="561"/>
                        <a:pt x="18" y="561"/>
                      </a:cubicBezTo>
                      <a:cubicBezTo>
                        <a:pt x="598" y="685"/>
                        <a:pt x="1238" y="459"/>
                        <a:pt x="1648" y="38"/>
                      </a:cubicBezTo>
                      <a:cubicBezTo>
                        <a:pt x="1652" y="36"/>
                        <a:pt x="1654" y="33"/>
                        <a:pt x="1655" y="29"/>
                      </a:cubicBezTo>
                      <a:moveTo>
                        <a:pt x="56" y="534"/>
                      </a:moveTo>
                      <a:cubicBezTo>
                        <a:pt x="498" y="184"/>
                        <a:pt x="1037" y="11"/>
                        <a:pt x="1600" y="38"/>
                      </a:cubicBezTo>
                      <a:cubicBezTo>
                        <a:pt x="1206" y="428"/>
                        <a:pt x="605" y="639"/>
                        <a:pt x="56" y="53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" name="Google Shape;346;p2"/>
                <p:cNvSpPr/>
                <p:nvPr/>
              </p:nvSpPr>
              <p:spPr>
                <a:xfrm>
                  <a:off x="1911304" y="1134073"/>
                  <a:ext cx="515622" cy="12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381" extrusionOk="0">
                      <a:moveTo>
                        <a:pt x="1574" y="220"/>
                      </a:moveTo>
                      <a:cubicBezTo>
                        <a:pt x="1580" y="214"/>
                        <a:pt x="1582" y="204"/>
                        <a:pt x="1575" y="198"/>
                      </a:cubicBezTo>
                      <a:cubicBezTo>
                        <a:pt x="1572" y="195"/>
                        <a:pt x="1569" y="193"/>
                        <a:pt x="1564" y="193"/>
                      </a:cubicBezTo>
                      <a:cubicBezTo>
                        <a:pt x="1070" y="-31"/>
                        <a:pt x="530" y="-61"/>
                        <a:pt x="15" y="108"/>
                      </a:cubicBezTo>
                      <a:cubicBezTo>
                        <a:pt x="11" y="108"/>
                        <a:pt x="8" y="109"/>
                        <a:pt x="5" y="112"/>
                      </a:cubicBezTo>
                      <a:cubicBezTo>
                        <a:pt x="-2" y="117"/>
                        <a:pt x="-2" y="127"/>
                        <a:pt x="2" y="135"/>
                      </a:cubicBezTo>
                      <a:lnTo>
                        <a:pt x="2" y="135"/>
                      </a:lnTo>
                      <a:cubicBezTo>
                        <a:pt x="4" y="137"/>
                        <a:pt x="6" y="139"/>
                        <a:pt x="8" y="140"/>
                      </a:cubicBezTo>
                      <a:lnTo>
                        <a:pt x="8" y="140"/>
                      </a:lnTo>
                      <a:cubicBezTo>
                        <a:pt x="463" y="435"/>
                        <a:pt x="1080" y="452"/>
                        <a:pt x="1568" y="225"/>
                      </a:cubicBezTo>
                      <a:cubicBezTo>
                        <a:pt x="1570" y="224"/>
                        <a:pt x="1572" y="223"/>
                        <a:pt x="1573" y="221"/>
                      </a:cubicBezTo>
                      <a:lnTo>
                        <a:pt x="1573" y="221"/>
                      </a:lnTo>
                      <a:lnTo>
                        <a:pt x="1574" y="221"/>
                      </a:lnTo>
                      <a:lnTo>
                        <a:pt x="1574" y="220"/>
                      </a:lnTo>
                      <a:moveTo>
                        <a:pt x="56" y="130"/>
                      </a:moveTo>
                      <a:cubicBezTo>
                        <a:pt x="544" y="-21"/>
                        <a:pt x="1052" y="7"/>
                        <a:pt x="1520" y="210"/>
                      </a:cubicBezTo>
                      <a:cubicBezTo>
                        <a:pt x="1059" y="409"/>
                        <a:pt x="489" y="394"/>
                        <a:pt x="56" y="1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" name="Google Shape;347;p2"/>
                <p:cNvSpPr/>
                <p:nvPr/>
              </p:nvSpPr>
              <p:spPr>
                <a:xfrm>
                  <a:off x="2031148" y="1466163"/>
                  <a:ext cx="464354" cy="235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" h="721" extrusionOk="0">
                      <a:moveTo>
                        <a:pt x="1421" y="697"/>
                      </a:moveTo>
                      <a:lnTo>
                        <a:pt x="1421" y="697"/>
                      </a:lnTo>
                      <a:cubicBezTo>
                        <a:pt x="1420" y="695"/>
                        <a:pt x="1419" y="693"/>
                        <a:pt x="1418" y="691"/>
                      </a:cubicBezTo>
                      <a:lnTo>
                        <a:pt x="1418" y="690"/>
                      </a:lnTo>
                      <a:cubicBezTo>
                        <a:pt x="1052" y="288"/>
                        <a:pt x="561" y="47"/>
                        <a:pt x="20" y="1"/>
                      </a:cubicBezTo>
                      <a:lnTo>
                        <a:pt x="20" y="1"/>
                      </a:lnTo>
                      <a:cubicBezTo>
                        <a:pt x="19" y="1"/>
                        <a:pt x="17" y="0"/>
                        <a:pt x="16" y="0"/>
                      </a:cubicBezTo>
                      <a:cubicBezTo>
                        <a:pt x="7" y="0"/>
                        <a:pt x="2" y="5"/>
                        <a:pt x="1" y="12"/>
                      </a:cubicBezTo>
                      <a:cubicBezTo>
                        <a:pt x="0" y="16"/>
                        <a:pt x="-1" y="21"/>
                        <a:pt x="3" y="27"/>
                      </a:cubicBezTo>
                      <a:cubicBezTo>
                        <a:pt x="306" y="477"/>
                        <a:pt x="865" y="735"/>
                        <a:pt x="1402" y="720"/>
                      </a:cubicBezTo>
                      <a:cubicBezTo>
                        <a:pt x="1406" y="721"/>
                        <a:pt x="1410" y="720"/>
                        <a:pt x="1413" y="719"/>
                      </a:cubicBezTo>
                      <a:cubicBezTo>
                        <a:pt x="1418" y="717"/>
                        <a:pt x="1421" y="713"/>
                        <a:pt x="1422" y="708"/>
                      </a:cubicBezTo>
                      <a:lnTo>
                        <a:pt x="1422" y="698"/>
                      </a:lnTo>
                      <a:lnTo>
                        <a:pt x="1421" y="697"/>
                      </a:lnTo>
                      <a:moveTo>
                        <a:pt x="52" y="38"/>
                      </a:moveTo>
                      <a:cubicBezTo>
                        <a:pt x="559" y="89"/>
                        <a:pt x="1018" y="316"/>
                        <a:pt x="1367" y="687"/>
                      </a:cubicBezTo>
                      <a:cubicBezTo>
                        <a:pt x="864" y="690"/>
                        <a:pt x="345" y="451"/>
                        <a:pt x="52" y="3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" name="Google Shape;348;p2"/>
                <p:cNvSpPr/>
                <p:nvPr/>
              </p:nvSpPr>
              <p:spPr>
                <a:xfrm>
                  <a:off x="697840" y="710551"/>
                  <a:ext cx="1447596" cy="147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3" h="4532" extrusionOk="0">
                      <a:moveTo>
                        <a:pt x="4007" y="3367"/>
                      </a:moveTo>
                      <a:cubicBezTo>
                        <a:pt x="4004" y="3364"/>
                        <a:pt x="4000" y="3362"/>
                        <a:pt x="3997" y="3362"/>
                      </a:cubicBezTo>
                      <a:cubicBezTo>
                        <a:pt x="4074" y="3220"/>
                        <a:pt x="4118" y="3056"/>
                        <a:pt x="4126" y="2893"/>
                      </a:cubicBezTo>
                      <a:cubicBezTo>
                        <a:pt x="4152" y="2318"/>
                        <a:pt x="3889" y="1721"/>
                        <a:pt x="3545" y="1274"/>
                      </a:cubicBezTo>
                      <a:cubicBezTo>
                        <a:pt x="2734" y="219"/>
                        <a:pt x="1286" y="-118"/>
                        <a:pt x="18" y="35"/>
                      </a:cubicBezTo>
                      <a:lnTo>
                        <a:pt x="14" y="43"/>
                      </a:lnTo>
                      <a:cubicBezTo>
                        <a:pt x="-7" y="46"/>
                        <a:pt x="-4" y="67"/>
                        <a:pt x="18" y="64"/>
                      </a:cubicBezTo>
                      <a:cubicBezTo>
                        <a:pt x="1134" y="-71"/>
                        <a:pt x="2424" y="177"/>
                        <a:pt x="3250" y="991"/>
                      </a:cubicBezTo>
                      <a:cubicBezTo>
                        <a:pt x="3618" y="1354"/>
                        <a:pt x="3890" y="1813"/>
                        <a:pt x="4021" y="2313"/>
                      </a:cubicBezTo>
                      <a:cubicBezTo>
                        <a:pt x="4101" y="2617"/>
                        <a:pt x="4134" y="2950"/>
                        <a:pt x="4019" y="3249"/>
                      </a:cubicBezTo>
                      <a:cubicBezTo>
                        <a:pt x="3895" y="3570"/>
                        <a:pt x="3585" y="3807"/>
                        <a:pt x="3230" y="3752"/>
                      </a:cubicBezTo>
                      <a:cubicBezTo>
                        <a:pt x="3209" y="3748"/>
                        <a:pt x="3201" y="3781"/>
                        <a:pt x="3223" y="3785"/>
                      </a:cubicBezTo>
                      <a:cubicBezTo>
                        <a:pt x="3559" y="3837"/>
                        <a:pt x="3822" y="3660"/>
                        <a:pt x="3976" y="3401"/>
                      </a:cubicBezTo>
                      <a:cubicBezTo>
                        <a:pt x="3918" y="3816"/>
                        <a:pt x="4093" y="4246"/>
                        <a:pt x="4402" y="4526"/>
                      </a:cubicBezTo>
                      <a:cubicBezTo>
                        <a:pt x="4404" y="4528"/>
                        <a:pt x="4407" y="4530"/>
                        <a:pt x="4410" y="4531"/>
                      </a:cubicBezTo>
                      <a:cubicBezTo>
                        <a:pt x="4416" y="4533"/>
                        <a:pt x="4422" y="4531"/>
                        <a:pt x="4426" y="4528"/>
                      </a:cubicBezTo>
                      <a:cubicBezTo>
                        <a:pt x="4427" y="4527"/>
                        <a:pt x="4427" y="4527"/>
                        <a:pt x="4427" y="4527"/>
                      </a:cubicBezTo>
                      <a:cubicBezTo>
                        <a:pt x="4428" y="4526"/>
                        <a:pt x="4429" y="4525"/>
                        <a:pt x="4429" y="4524"/>
                      </a:cubicBezTo>
                      <a:cubicBezTo>
                        <a:pt x="4430" y="4523"/>
                        <a:pt x="4431" y="4522"/>
                        <a:pt x="4431" y="4521"/>
                      </a:cubicBezTo>
                      <a:cubicBezTo>
                        <a:pt x="4432" y="4519"/>
                        <a:pt x="4433" y="4517"/>
                        <a:pt x="4433" y="4515"/>
                      </a:cubicBezTo>
                      <a:lnTo>
                        <a:pt x="4433" y="4515"/>
                      </a:lnTo>
                      <a:cubicBezTo>
                        <a:pt x="4439" y="4085"/>
                        <a:pt x="4291" y="3689"/>
                        <a:pt x="4007" y="3367"/>
                      </a:cubicBezTo>
                      <a:moveTo>
                        <a:pt x="4007" y="3420"/>
                      </a:moveTo>
                      <a:cubicBezTo>
                        <a:pt x="4262" y="3721"/>
                        <a:pt x="4395" y="4083"/>
                        <a:pt x="4398" y="4475"/>
                      </a:cubicBezTo>
                      <a:cubicBezTo>
                        <a:pt x="4118" y="4207"/>
                        <a:pt x="3958" y="3808"/>
                        <a:pt x="4007" y="342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" name="Google Shape;349;p2"/>
                <p:cNvSpPr/>
                <p:nvPr/>
              </p:nvSpPr>
              <p:spPr>
                <a:xfrm>
                  <a:off x="1194198" y="753001"/>
                  <a:ext cx="211604" cy="53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1633" extrusionOk="0">
                      <a:moveTo>
                        <a:pt x="644" y="1624"/>
                      </a:moveTo>
                      <a:cubicBezTo>
                        <a:pt x="644" y="1624"/>
                        <a:pt x="645" y="1623"/>
                        <a:pt x="646" y="1622"/>
                      </a:cubicBezTo>
                      <a:cubicBezTo>
                        <a:pt x="647" y="1620"/>
                        <a:pt x="647" y="1617"/>
                        <a:pt x="647" y="1615"/>
                      </a:cubicBezTo>
                      <a:cubicBezTo>
                        <a:pt x="659" y="1017"/>
                        <a:pt x="450" y="452"/>
                        <a:pt x="50" y="6"/>
                      </a:cubicBezTo>
                      <a:cubicBezTo>
                        <a:pt x="44" y="-1"/>
                        <a:pt x="37" y="-1"/>
                        <a:pt x="32" y="3"/>
                      </a:cubicBezTo>
                      <a:cubicBezTo>
                        <a:pt x="27" y="4"/>
                        <a:pt x="23" y="8"/>
                        <a:pt x="22" y="14"/>
                      </a:cubicBezTo>
                      <a:cubicBezTo>
                        <a:pt x="-78" y="602"/>
                        <a:pt x="176" y="1235"/>
                        <a:pt x="616" y="1626"/>
                      </a:cubicBezTo>
                      <a:cubicBezTo>
                        <a:pt x="619" y="1629"/>
                        <a:pt x="621" y="1630"/>
                        <a:pt x="624" y="1631"/>
                      </a:cubicBezTo>
                      <a:cubicBezTo>
                        <a:pt x="630" y="1634"/>
                        <a:pt x="636" y="1632"/>
                        <a:pt x="641" y="1628"/>
                      </a:cubicBezTo>
                      <a:cubicBezTo>
                        <a:pt x="641" y="1628"/>
                        <a:pt x="641" y="1627"/>
                        <a:pt x="642" y="1627"/>
                      </a:cubicBezTo>
                      <a:cubicBezTo>
                        <a:pt x="643" y="1626"/>
                        <a:pt x="643" y="1625"/>
                        <a:pt x="644" y="1623"/>
                      </a:cubicBezTo>
                      <a:lnTo>
                        <a:pt x="644" y="1624"/>
                      </a:lnTo>
                      <a:moveTo>
                        <a:pt x="50" y="57"/>
                      </a:moveTo>
                      <a:cubicBezTo>
                        <a:pt x="419" y="482"/>
                        <a:pt x="615" y="1015"/>
                        <a:pt x="613" y="1577"/>
                      </a:cubicBezTo>
                      <a:cubicBezTo>
                        <a:pt x="207" y="1201"/>
                        <a:pt x="-31" y="611"/>
                        <a:pt x="50" y="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" name="Google Shape;350;p2"/>
                <p:cNvSpPr/>
                <p:nvPr/>
              </p:nvSpPr>
              <p:spPr>
                <a:xfrm>
                  <a:off x="1501809" y="480993"/>
                  <a:ext cx="398718" cy="103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316" extrusionOk="0">
                      <a:moveTo>
                        <a:pt x="1220" y="222"/>
                      </a:moveTo>
                      <a:cubicBezTo>
                        <a:pt x="1222" y="217"/>
                        <a:pt x="1221" y="211"/>
                        <a:pt x="1217" y="207"/>
                      </a:cubicBezTo>
                      <a:cubicBezTo>
                        <a:pt x="1215" y="205"/>
                        <a:pt x="1213" y="203"/>
                        <a:pt x="1210" y="202"/>
                      </a:cubicBezTo>
                      <a:cubicBezTo>
                        <a:pt x="837" y="1"/>
                        <a:pt x="424" y="-51"/>
                        <a:pt x="12" y="51"/>
                      </a:cubicBezTo>
                      <a:cubicBezTo>
                        <a:pt x="5" y="53"/>
                        <a:pt x="2" y="57"/>
                        <a:pt x="1" y="62"/>
                      </a:cubicBezTo>
                      <a:cubicBezTo>
                        <a:pt x="-1" y="68"/>
                        <a:pt x="-1" y="75"/>
                        <a:pt x="6" y="80"/>
                      </a:cubicBezTo>
                      <a:cubicBezTo>
                        <a:pt x="346" y="333"/>
                        <a:pt x="815" y="381"/>
                        <a:pt x="1209" y="234"/>
                      </a:cubicBezTo>
                      <a:cubicBezTo>
                        <a:pt x="1212" y="233"/>
                        <a:pt x="1214" y="232"/>
                        <a:pt x="1215" y="230"/>
                      </a:cubicBezTo>
                      <a:cubicBezTo>
                        <a:pt x="1218" y="228"/>
                        <a:pt x="1219" y="225"/>
                        <a:pt x="1220" y="222"/>
                      </a:cubicBezTo>
                      <a:moveTo>
                        <a:pt x="58" y="75"/>
                      </a:moveTo>
                      <a:cubicBezTo>
                        <a:pt x="437" y="-10"/>
                        <a:pt x="815" y="38"/>
                        <a:pt x="1161" y="215"/>
                      </a:cubicBezTo>
                      <a:cubicBezTo>
                        <a:pt x="798" y="337"/>
                        <a:pt x="376" y="296"/>
                        <a:pt x="58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" name="Google Shape;351;p2"/>
                <p:cNvSpPr/>
                <p:nvPr/>
              </p:nvSpPr>
              <p:spPr>
                <a:xfrm>
                  <a:off x="207360" y="207353"/>
                  <a:ext cx="1799617" cy="53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1" h="1627" extrusionOk="0">
                      <a:moveTo>
                        <a:pt x="5510" y="414"/>
                      </a:moveTo>
                      <a:cubicBezTo>
                        <a:pt x="5511" y="409"/>
                        <a:pt x="5511" y="403"/>
                        <a:pt x="5507" y="399"/>
                      </a:cubicBezTo>
                      <a:cubicBezTo>
                        <a:pt x="5505" y="397"/>
                        <a:pt x="5503" y="395"/>
                        <a:pt x="5500" y="394"/>
                      </a:cubicBezTo>
                      <a:cubicBezTo>
                        <a:pt x="5238" y="254"/>
                        <a:pt x="4951" y="213"/>
                        <a:pt x="4663" y="273"/>
                      </a:cubicBezTo>
                      <a:cubicBezTo>
                        <a:pt x="4752" y="195"/>
                        <a:pt x="4840" y="113"/>
                        <a:pt x="4925" y="28"/>
                      </a:cubicBezTo>
                      <a:cubicBezTo>
                        <a:pt x="4940" y="13"/>
                        <a:pt x="4915" y="-10"/>
                        <a:pt x="4900" y="5"/>
                      </a:cubicBezTo>
                      <a:cubicBezTo>
                        <a:pt x="4420" y="486"/>
                        <a:pt x="3853" y="866"/>
                        <a:pt x="3240" y="1134"/>
                      </a:cubicBezTo>
                      <a:cubicBezTo>
                        <a:pt x="3560" y="925"/>
                        <a:pt x="3770" y="555"/>
                        <a:pt x="3805" y="176"/>
                      </a:cubicBezTo>
                      <a:cubicBezTo>
                        <a:pt x="3805" y="174"/>
                        <a:pt x="3805" y="173"/>
                        <a:pt x="3804" y="172"/>
                      </a:cubicBezTo>
                      <a:cubicBezTo>
                        <a:pt x="3804" y="162"/>
                        <a:pt x="3795" y="152"/>
                        <a:pt x="3784" y="156"/>
                      </a:cubicBezTo>
                      <a:cubicBezTo>
                        <a:pt x="3780" y="156"/>
                        <a:pt x="3776" y="158"/>
                        <a:pt x="3774" y="162"/>
                      </a:cubicBezTo>
                      <a:cubicBezTo>
                        <a:pt x="3435" y="407"/>
                        <a:pt x="3207" y="757"/>
                        <a:pt x="3121" y="1167"/>
                      </a:cubicBezTo>
                      <a:cubicBezTo>
                        <a:pt x="3119" y="1170"/>
                        <a:pt x="3119" y="1174"/>
                        <a:pt x="3120" y="1178"/>
                      </a:cubicBezTo>
                      <a:cubicBezTo>
                        <a:pt x="3120" y="1180"/>
                        <a:pt x="3121" y="1182"/>
                        <a:pt x="3122" y="1184"/>
                      </a:cubicBezTo>
                      <a:cubicBezTo>
                        <a:pt x="2149" y="1581"/>
                        <a:pt x="1065" y="1700"/>
                        <a:pt x="20" y="1496"/>
                      </a:cubicBezTo>
                      <a:cubicBezTo>
                        <a:pt x="-1" y="1491"/>
                        <a:pt x="-8" y="1525"/>
                        <a:pt x="13" y="1529"/>
                      </a:cubicBezTo>
                      <a:cubicBezTo>
                        <a:pt x="1640" y="1847"/>
                        <a:pt x="3361" y="1385"/>
                        <a:pt x="4614" y="315"/>
                      </a:cubicBezTo>
                      <a:cubicBezTo>
                        <a:pt x="4866" y="499"/>
                        <a:pt x="5209" y="534"/>
                        <a:pt x="5499" y="426"/>
                      </a:cubicBezTo>
                      <a:cubicBezTo>
                        <a:pt x="5501" y="426"/>
                        <a:pt x="5504" y="425"/>
                        <a:pt x="5505" y="423"/>
                      </a:cubicBezTo>
                      <a:cubicBezTo>
                        <a:pt x="5508" y="421"/>
                        <a:pt x="5509" y="417"/>
                        <a:pt x="5510" y="414"/>
                      </a:cubicBezTo>
                      <a:moveTo>
                        <a:pt x="3767" y="209"/>
                      </a:moveTo>
                      <a:cubicBezTo>
                        <a:pt x="3719" y="589"/>
                        <a:pt x="3497" y="952"/>
                        <a:pt x="3161" y="1141"/>
                      </a:cubicBezTo>
                      <a:cubicBezTo>
                        <a:pt x="3248" y="765"/>
                        <a:pt x="3458" y="441"/>
                        <a:pt x="3767" y="209"/>
                      </a:cubicBezTo>
                      <a:moveTo>
                        <a:pt x="4663" y="308"/>
                      </a:moveTo>
                      <a:cubicBezTo>
                        <a:pt x="4934" y="249"/>
                        <a:pt x="5203" y="284"/>
                        <a:pt x="5451" y="407"/>
                      </a:cubicBezTo>
                      <a:cubicBezTo>
                        <a:pt x="5191" y="491"/>
                        <a:pt x="4892" y="461"/>
                        <a:pt x="4663" y="3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" name="Google Shape;352;p2"/>
                <p:cNvSpPr/>
                <p:nvPr/>
              </p:nvSpPr>
              <p:spPr>
                <a:xfrm>
                  <a:off x="1649410" y="1107296"/>
                  <a:ext cx="137151" cy="48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496" extrusionOk="0">
                      <a:moveTo>
                        <a:pt x="385" y="12"/>
                      </a:moveTo>
                      <a:cubicBezTo>
                        <a:pt x="383" y="3"/>
                        <a:pt x="377" y="0"/>
                        <a:pt x="370" y="1"/>
                      </a:cubicBezTo>
                      <a:cubicBezTo>
                        <a:pt x="366" y="0"/>
                        <a:pt x="361" y="1"/>
                        <a:pt x="356" y="6"/>
                      </a:cubicBezTo>
                      <a:cubicBezTo>
                        <a:pt x="15" y="400"/>
                        <a:pt x="-83" y="985"/>
                        <a:pt x="68" y="1480"/>
                      </a:cubicBezTo>
                      <a:cubicBezTo>
                        <a:pt x="68" y="1484"/>
                        <a:pt x="69" y="1487"/>
                        <a:pt x="72" y="1490"/>
                      </a:cubicBezTo>
                      <a:cubicBezTo>
                        <a:pt x="77" y="1497"/>
                        <a:pt x="86" y="1497"/>
                        <a:pt x="93" y="1493"/>
                      </a:cubicBezTo>
                      <a:cubicBezTo>
                        <a:pt x="94" y="1493"/>
                        <a:pt x="95" y="1493"/>
                        <a:pt x="95" y="1492"/>
                      </a:cubicBezTo>
                      <a:cubicBezTo>
                        <a:pt x="96" y="1492"/>
                        <a:pt x="96" y="1491"/>
                        <a:pt x="97" y="1490"/>
                      </a:cubicBezTo>
                      <a:cubicBezTo>
                        <a:pt x="98" y="1489"/>
                        <a:pt x="99" y="1489"/>
                        <a:pt x="100" y="1487"/>
                      </a:cubicBezTo>
                      <a:cubicBezTo>
                        <a:pt x="381" y="1043"/>
                        <a:pt x="480" y="528"/>
                        <a:pt x="385" y="12"/>
                      </a:cubicBezTo>
                      <a:moveTo>
                        <a:pt x="358" y="58"/>
                      </a:moveTo>
                      <a:cubicBezTo>
                        <a:pt x="438" y="539"/>
                        <a:pt x="344" y="1019"/>
                        <a:pt x="91" y="1437"/>
                      </a:cubicBezTo>
                      <a:cubicBezTo>
                        <a:pt x="-39" y="972"/>
                        <a:pt x="51" y="433"/>
                        <a:pt x="358" y="5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" name="Google Shape;353;p2"/>
                <p:cNvSpPr/>
                <p:nvPr/>
              </p:nvSpPr>
              <p:spPr>
                <a:xfrm>
                  <a:off x="1669656" y="1706497"/>
                  <a:ext cx="346143" cy="13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407" extrusionOk="0">
                      <a:moveTo>
                        <a:pt x="1052" y="18"/>
                      </a:moveTo>
                      <a:cubicBezTo>
                        <a:pt x="1049" y="15"/>
                        <a:pt x="1045" y="14"/>
                        <a:pt x="1040" y="15"/>
                      </a:cubicBezTo>
                      <a:cubicBezTo>
                        <a:pt x="663" y="-50"/>
                        <a:pt x="269" y="99"/>
                        <a:pt x="8" y="374"/>
                      </a:cubicBezTo>
                      <a:cubicBezTo>
                        <a:pt x="4" y="376"/>
                        <a:pt x="2" y="379"/>
                        <a:pt x="1" y="383"/>
                      </a:cubicBezTo>
                      <a:cubicBezTo>
                        <a:pt x="-2" y="391"/>
                        <a:pt x="2" y="399"/>
                        <a:pt x="9" y="403"/>
                      </a:cubicBezTo>
                      <a:cubicBezTo>
                        <a:pt x="10" y="404"/>
                        <a:pt x="10" y="404"/>
                        <a:pt x="11" y="405"/>
                      </a:cubicBezTo>
                      <a:cubicBezTo>
                        <a:pt x="13" y="405"/>
                        <a:pt x="15" y="406"/>
                        <a:pt x="17" y="406"/>
                      </a:cubicBezTo>
                      <a:lnTo>
                        <a:pt x="18" y="406"/>
                      </a:lnTo>
                      <a:cubicBezTo>
                        <a:pt x="402" y="419"/>
                        <a:pt x="760" y="295"/>
                        <a:pt x="1053" y="47"/>
                      </a:cubicBezTo>
                      <a:cubicBezTo>
                        <a:pt x="1054" y="46"/>
                        <a:pt x="1055" y="44"/>
                        <a:pt x="1056" y="43"/>
                      </a:cubicBezTo>
                      <a:cubicBezTo>
                        <a:pt x="1062" y="36"/>
                        <a:pt x="1062" y="23"/>
                        <a:pt x="1053" y="18"/>
                      </a:cubicBezTo>
                      <a:lnTo>
                        <a:pt x="1052" y="18"/>
                      </a:lnTo>
                      <a:moveTo>
                        <a:pt x="57" y="373"/>
                      </a:moveTo>
                      <a:cubicBezTo>
                        <a:pt x="302" y="129"/>
                        <a:pt x="658" y="-5"/>
                        <a:pt x="1003" y="44"/>
                      </a:cubicBezTo>
                      <a:cubicBezTo>
                        <a:pt x="730" y="263"/>
                        <a:pt x="407" y="376"/>
                        <a:pt x="57" y="3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4" name="Google Shape;354;p2"/>
              <p:cNvGrpSpPr/>
              <p:nvPr/>
            </p:nvGrpSpPr>
            <p:grpSpPr>
              <a:xfrm>
                <a:off x="4063759" y="3102544"/>
                <a:ext cx="1594875" cy="2384067"/>
                <a:chOff x="2759684" y="311519"/>
                <a:chExt cx="1594875" cy="2384067"/>
              </a:xfrm>
            </p:grpSpPr>
            <p:sp>
              <p:nvSpPr>
                <p:cNvPr id="355" name="Google Shape;355;p2"/>
                <p:cNvSpPr/>
                <p:nvPr/>
              </p:nvSpPr>
              <p:spPr>
                <a:xfrm>
                  <a:off x="3799096" y="2334759"/>
                  <a:ext cx="101884" cy="360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105" extrusionOk="0">
                      <a:moveTo>
                        <a:pt x="119" y="1105"/>
                      </a:moveTo>
                      <a:cubicBezTo>
                        <a:pt x="119" y="1105"/>
                        <a:pt x="251" y="977"/>
                        <a:pt x="300" y="665"/>
                      </a:cubicBezTo>
                      <a:cubicBezTo>
                        <a:pt x="349" y="352"/>
                        <a:pt x="229" y="45"/>
                        <a:pt x="172" y="0"/>
                      </a:cubicBezTo>
                      <a:cubicBezTo>
                        <a:pt x="172" y="0"/>
                        <a:pt x="19" y="167"/>
                        <a:pt x="1" y="530"/>
                      </a:cubicBezTo>
                      <a:cubicBezTo>
                        <a:pt x="-17" y="894"/>
                        <a:pt x="119" y="1105"/>
                        <a:pt x="119" y="11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" name="Google Shape;356;p2"/>
                <p:cNvSpPr/>
                <p:nvPr/>
              </p:nvSpPr>
              <p:spPr>
                <a:xfrm>
                  <a:off x="3923512" y="2045118"/>
                  <a:ext cx="234463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871" extrusionOk="0">
                      <a:moveTo>
                        <a:pt x="710" y="871"/>
                      </a:moveTo>
                      <a:cubicBezTo>
                        <a:pt x="710" y="871"/>
                        <a:pt x="780" y="588"/>
                        <a:pt x="492" y="298"/>
                      </a:cubicBezTo>
                      <a:cubicBezTo>
                        <a:pt x="204" y="9"/>
                        <a:pt x="0" y="0"/>
                        <a:pt x="0" y="0"/>
                      </a:cubicBezTo>
                      <a:cubicBezTo>
                        <a:pt x="0" y="0"/>
                        <a:pt x="6" y="262"/>
                        <a:pt x="204" y="511"/>
                      </a:cubicBezTo>
                      <a:cubicBezTo>
                        <a:pt x="402" y="760"/>
                        <a:pt x="710" y="871"/>
                        <a:pt x="710" y="8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" name="Google Shape;357;p2"/>
                <p:cNvSpPr/>
                <p:nvPr/>
              </p:nvSpPr>
              <p:spPr>
                <a:xfrm>
                  <a:off x="3665537" y="1996138"/>
                  <a:ext cx="240667" cy="31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961" extrusionOk="0">
                      <a:moveTo>
                        <a:pt x="734" y="0"/>
                      </a:moveTo>
                      <a:cubicBezTo>
                        <a:pt x="734" y="0"/>
                        <a:pt x="776" y="307"/>
                        <a:pt x="512" y="617"/>
                      </a:cubicBezTo>
                      <a:cubicBezTo>
                        <a:pt x="247" y="927"/>
                        <a:pt x="0" y="961"/>
                        <a:pt x="0" y="961"/>
                      </a:cubicBezTo>
                      <a:cubicBezTo>
                        <a:pt x="0" y="961"/>
                        <a:pt x="-2" y="698"/>
                        <a:pt x="231" y="383"/>
                      </a:cubicBezTo>
                      <a:cubicBezTo>
                        <a:pt x="465" y="68"/>
                        <a:pt x="734" y="0"/>
                        <a:pt x="7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" name="Google Shape;358;p2"/>
                <p:cNvSpPr/>
                <p:nvPr/>
              </p:nvSpPr>
              <p:spPr>
                <a:xfrm>
                  <a:off x="3792239" y="1700292"/>
                  <a:ext cx="437250" cy="187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4" extrusionOk="0">
                      <a:moveTo>
                        <a:pt x="1339" y="545"/>
                      </a:moveTo>
                      <a:cubicBezTo>
                        <a:pt x="1339" y="545"/>
                        <a:pt x="1238" y="313"/>
                        <a:pt x="746" y="109"/>
                      </a:cubicBezTo>
                      <a:cubicBezTo>
                        <a:pt x="254" y="-95"/>
                        <a:pt x="0" y="50"/>
                        <a:pt x="0" y="50"/>
                      </a:cubicBezTo>
                      <a:cubicBezTo>
                        <a:pt x="0" y="50"/>
                        <a:pt x="108" y="287"/>
                        <a:pt x="541" y="467"/>
                      </a:cubicBezTo>
                      <a:cubicBezTo>
                        <a:pt x="975" y="648"/>
                        <a:pt x="1339" y="545"/>
                        <a:pt x="1339" y="5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9" name="Google Shape;359;p2"/>
                <p:cNvSpPr/>
                <p:nvPr/>
              </p:nvSpPr>
              <p:spPr>
                <a:xfrm>
                  <a:off x="3783095" y="1441673"/>
                  <a:ext cx="267771" cy="210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646" extrusionOk="0">
                      <a:moveTo>
                        <a:pt x="0" y="0"/>
                      </a:moveTo>
                      <a:cubicBezTo>
                        <a:pt x="0" y="0"/>
                        <a:pt x="88" y="326"/>
                        <a:pt x="373" y="496"/>
                      </a:cubicBezTo>
                      <a:cubicBezTo>
                        <a:pt x="659" y="667"/>
                        <a:pt x="820" y="645"/>
                        <a:pt x="820" y="645"/>
                      </a:cubicBezTo>
                      <a:cubicBezTo>
                        <a:pt x="820" y="645"/>
                        <a:pt x="795" y="381"/>
                        <a:pt x="532" y="208"/>
                      </a:cubicBezTo>
                      <a:cubicBezTo>
                        <a:pt x="269" y="3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0" name="Google Shape;360;p2"/>
                <p:cNvSpPr/>
                <p:nvPr/>
              </p:nvSpPr>
              <p:spPr>
                <a:xfrm>
                  <a:off x="2857649" y="828431"/>
                  <a:ext cx="135518" cy="496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519" extrusionOk="0">
                      <a:moveTo>
                        <a:pt x="168" y="1519"/>
                      </a:moveTo>
                      <a:cubicBezTo>
                        <a:pt x="168" y="1519"/>
                        <a:pt x="402" y="1272"/>
                        <a:pt x="415" y="854"/>
                      </a:cubicBezTo>
                      <a:cubicBezTo>
                        <a:pt x="428" y="436"/>
                        <a:pt x="200" y="0"/>
                        <a:pt x="200" y="0"/>
                      </a:cubicBezTo>
                      <a:cubicBezTo>
                        <a:pt x="200" y="0"/>
                        <a:pt x="32" y="273"/>
                        <a:pt x="5" y="643"/>
                      </a:cubicBezTo>
                      <a:cubicBezTo>
                        <a:pt x="-21" y="1014"/>
                        <a:pt x="53" y="1379"/>
                        <a:pt x="168" y="151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1" name="Google Shape;361;p2"/>
                <p:cNvSpPr/>
                <p:nvPr/>
              </p:nvSpPr>
              <p:spPr>
                <a:xfrm>
                  <a:off x="3497690" y="1440040"/>
                  <a:ext cx="129640" cy="44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1365" extrusionOk="0">
                      <a:moveTo>
                        <a:pt x="189" y="1365"/>
                      </a:moveTo>
                      <a:cubicBezTo>
                        <a:pt x="189" y="1365"/>
                        <a:pt x="369" y="1145"/>
                        <a:pt x="394" y="798"/>
                      </a:cubicBezTo>
                      <a:cubicBezTo>
                        <a:pt x="420" y="451"/>
                        <a:pt x="266" y="55"/>
                        <a:pt x="216" y="0"/>
                      </a:cubicBezTo>
                      <a:cubicBezTo>
                        <a:pt x="216" y="0"/>
                        <a:pt x="57" y="200"/>
                        <a:pt x="12" y="568"/>
                      </a:cubicBezTo>
                      <a:cubicBezTo>
                        <a:pt x="-32" y="937"/>
                        <a:pt x="58" y="1256"/>
                        <a:pt x="189" y="136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" name="Google Shape;362;p2"/>
                <p:cNvSpPr/>
                <p:nvPr/>
              </p:nvSpPr>
              <p:spPr>
                <a:xfrm>
                  <a:off x="3164607" y="1116439"/>
                  <a:ext cx="143029" cy="46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1430" extrusionOk="0">
                      <a:moveTo>
                        <a:pt x="236" y="0"/>
                      </a:moveTo>
                      <a:cubicBezTo>
                        <a:pt x="236" y="0"/>
                        <a:pt x="470" y="267"/>
                        <a:pt x="435" y="758"/>
                      </a:cubicBezTo>
                      <a:cubicBezTo>
                        <a:pt x="400" y="1249"/>
                        <a:pt x="202" y="1430"/>
                        <a:pt x="202" y="1430"/>
                      </a:cubicBezTo>
                      <a:cubicBezTo>
                        <a:pt x="202" y="1430"/>
                        <a:pt x="-34" y="1141"/>
                        <a:pt x="4" y="673"/>
                      </a:cubicBezTo>
                      <a:cubicBezTo>
                        <a:pt x="42" y="206"/>
                        <a:pt x="236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" name="Google Shape;363;p2"/>
                <p:cNvSpPr/>
                <p:nvPr/>
              </p:nvSpPr>
              <p:spPr>
                <a:xfrm>
                  <a:off x="4107361" y="1409672"/>
                  <a:ext cx="247198" cy="2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" h="618" extrusionOk="0">
                      <a:moveTo>
                        <a:pt x="0" y="2"/>
                      </a:moveTo>
                      <a:cubicBezTo>
                        <a:pt x="0" y="2"/>
                        <a:pt x="359" y="-33"/>
                        <a:pt x="569" y="243"/>
                      </a:cubicBezTo>
                      <a:cubicBezTo>
                        <a:pt x="779" y="518"/>
                        <a:pt x="756" y="618"/>
                        <a:pt x="756" y="618"/>
                      </a:cubicBezTo>
                      <a:cubicBezTo>
                        <a:pt x="756" y="618"/>
                        <a:pt x="375" y="552"/>
                        <a:pt x="189" y="353"/>
                      </a:cubicBezTo>
                      <a:cubicBezTo>
                        <a:pt x="3" y="155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" name="Google Shape;364;p2"/>
                <p:cNvSpPr/>
                <p:nvPr/>
              </p:nvSpPr>
              <p:spPr>
                <a:xfrm>
                  <a:off x="3938860" y="1141910"/>
                  <a:ext cx="128661" cy="30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946" extrusionOk="0">
                      <a:moveTo>
                        <a:pt x="54" y="946"/>
                      </a:moveTo>
                      <a:cubicBezTo>
                        <a:pt x="54" y="946"/>
                        <a:pt x="204" y="924"/>
                        <a:pt x="330" y="617"/>
                      </a:cubicBezTo>
                      <a:cubicBezTo>
                        <a:pt x="456" y="309"/>
                        <a:pt x="358" y="0"/>
                        <a:pt x="358" y="0"/>
                      </a:cubicBezTo>
                      <a:cubicBezTo>
                        <a:pt x="358" y="0"/>
                        <a:pt x="104" y="153"/>
                        <a:pt x="28" y="503"/>
                      </a:cubicBezTo>
                      <a:cubicBezTo>
                        <a:pt x="-47" y="852"/>
                        <a:pt x="54" y="946"/>
                        <a:pt x="54" y="9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" name="Google Shape;365;p2"/>
                <p:cNvSpPr/>
                <p:nvPr/>
              </p:nvSpPr>
              <p:spPr>
                <a:xfrm>
                  <a:off x="3347803" y="1123623"/>
                  <a:ext cx="420270" cy="12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377" extrusionOk="0">
                      <a:moveTo>
                        <a:pt x="0" y="171"/>
                      </a:moveTo>
                      <a:cubicBezTo>
                        <a:pt x="0" y="171"/>
                        <a:pt x="204" y="-24"/>
                        <a:pt x="635" y="3"/>
                      </a:cubicBezTo>
                      <a:cubicBezTo>
                        <a:pt x="1065" y="31"/>
                        <a:pt x="1287" y="262"/>
                        <a:pt x="1287" y="262"/>
                      </a:cubicBezTo>
                      <a:cubicBezTo>
                        <a:pt x="1287" y="262"/>
                        <a:pt x="1117" y="375"/>
                        <a:pt x="780" y="377"/>
                      </a:cubicBezTo>
                      <a:cubicBezTo>
                        <a:pt x="444" y="379"/>
                        <a:pt x="95" y="264"/>
                        <a:pt x="0" y="1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" name="Google Shape;366;p2"/>
                <p:cNvSpPr/>
                <p:nvPr/>
              </p:nvSpPr>
              <p:spPr>
                <a:xfrm>
                  <a:off x="2759684" y="311519"/>
                  <a:ext cx="1170355" cy="2162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4" h="6623" extrusionOk="0">
                      <a:moveTo>
                        <a:pt x="1894" y="6225"/>
                      </a:moveTo>
                      <a:cubicBezTo>
                        <a:pt x="2093" y="6614"/>
                        <a:pt x="2597" y="6709"/>
                        <a:pt x="2978" y="6548"/>
                      </a:cubicBezTo>
                      <a:cubicBezTo>
                        <a:pt x="3459" y="6344"/>
                        <a:pt x="3628" y="5767"/>
                        <a:pt x="3574" y="5286"/>
                      </a:cubicBezTo>
                      <a:cubicBezTo>
                        <a:pt x="3502" y="4643"/>
                        <a:pt x="3064" y="4121"/>
                        <a:pt x="2658" y="3650"/>
                      </a:cubicBezTo>
                      <a:cubicBezTo>
                        <a:pt x="2417" y="3367"/>
                        <a:pt x="2169" y="3089"/>
                        <a:pt x="1902" y="2830"/>
                      </a:cubicBezTo>
                      <a:cubicBezTo>
                        <a:pt x="1633" y="2569"/>
                        <a:pt x="1338" y="2341"/>
                        <a:pt x="1050" y="2101"/>
                      </a:cubicBezTo>
                      <a:cubicBezTo>
                        <a:pt x="450" y="1603"/>
                        <a:pt x="-209" y="857"/>
                        <a:pt x="98" y="15"/>
                      </a:cubicBezTo>
                      <a:cubicBezTo>
                        <a:pt x="104" y="0"/>
                        <a:pt x="80" y="-6"/>
                        <a:pt x="74" y="8"/>
                      </a:cubicBezTo>
                      <a:cubicBezTo>
                        <a:pt x="24" y="146"/>
                        <a:pt x="0" y="287"/>
                        <a:pt x="0" y="427"/>
                      </a:cubicBezTo>
                      <a:lnTo>
                        <a:pt x="0" y="447"/>
                      </a:lnTo>
                      <a:cubicBezTo>
                        <a:pt x="4" y="832"/>
                        <a:pt x="176" y="1213"/>
                        <a:pt x="417" y="1516"/>
                      </a:cubicBezTo>
                      <a:cubicBezTo>
                        <a:pt x="810" y="2012"/>
                        <a:pt x="1361" y="2352"/>
                        <a:pt x="1817" y="2783"/>
                      </a:cubicBezTo>
                      <a:cubicBezTo>
                        <a:pt x="2307" y="3247"/>
                        <a:pt x="2793" y="3772"/>
                        <a:pt x="3167" y="4335"/>
                      </a:cubicBezTo>
                      <a:cubicBezTo>
                        <a:pt x="3511" y="4854"/>
                        <a:pt x="3728" y="5548"/>
                        <a:pt x="3396" y="6130"/>
                      </a:cubicBezTo>
                      <a:cubicBezTo>
                        <a:pt x="3239" y="6408"/>
                        <a:pt x="2969" y="6580"/>
                        <a:pt x="2650" y="6597"/>
                      </a:cubicBezTo>
                      <a:cubicBezTo>
                        <a:pt x="2353" y="6613"/>
                        <a:pt x="2056" y="6485"/>
                        <a:pt x="1916" y="6212"/>
                      </a:cubicBezTo>
                      <a:cubicBezTo>
                        <a:pt x="1909" y="6198"/>
                        <a:pt x="1887" y="6211"/>
                        <a:pt x="1895" y="6225"/>
                      </a:cubicBezTo>
                      <a:lnTo>
                        <a:pt x="1895" y="6225"/>
                      </a:lnTo>
                      <a:lnTo>
                        <a:pt x="1894" y="62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" name="Google Shape;367;p2"/>
                <p:cNvSpPr/>
                <p:nvPr/>
              </p:nvSpPr>
              <p:spPr>
                <a:xfrm>
                  <a:off x="3419971" y="1254239"/>
                  <a:ext cx="875481" cy="199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612" extrusionOk="0">
                      <a:moveTo>
                        <a:pt x="10" y="101"/>
                      </a:moveTo>
                      <a:cubicBezTo>
                        <a:pt x="457" y="403"/>
                        <a:pt x="972" y="629"/>
                        <a:pt x="1520" y="611"/>
                      </a:cubicBezTo>
                      <a:cubicBezTo>
                        <a:pt x="1756" y="604"/>
                        <a:pt x="1991" y="554"/>
                        <a:pt x="2206" y="456"/>
                      </a:cubicBezTo>
                      <a:cubicBezTo>
                        <a:pt x="2387" y="373"/>
                        <a:pt x="2653" y="237"/>
                        <a:pt x="2681" y="16"/>
                      </a:cubicBezTo>
                      <a:cubicBezTo>
                        <a:pt x="2683" y="1"/>
                        <a:pt x="2659" y="-6"/>
                        <a:pt x="2657" y="10"/>
                      </a:cubicBezTo>
                      <a:cubicBezTo>
                        <a:pt x="2624" y="262"/>
                        <a:pt x="2258" y="420"/>
                        <a:pt x="2046" y="492"/>
                      </a:cubicBezTo>
                      <a:cubicBezTo>
                        <a:pt x="1826" y="568"/>
                        <a:pt x="1590" y="596"/>
                        <a:pt x="1357" y="585"/>
                      </a:cubicBezTo>
                      <a:cubicBezTo>
                        <a:pt x="870" y="560"/>
                        <a:pt x="416" y="355"/>
                        <a:pt x="17" y="86"/>
                      </a:cubicBezTo>
                      <a:cubicBezTo>
                        <a:pt x="3" y="77"/>
                        <a:pt x="-7" y="88"/>
                        <a:pt x="6" y="97"/>
                      </a:cubicBezTo>
                      <a:lnTo>
                        <a:pt x="10" y="10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" name="Google Shape;368;p2"/>
                <p:cNvSpPr/>
                <p:nvPr/>
              </p:nvSpPr>
              <p:spPr>
                <a:xfrm>
                  <a:off x="3191385" y="1137011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5" y="1269"/>
                      </a:moveTo>
                      <a:cubicBezTo>
                        <a:pt x="344" y="892"/>
                        <a:pt x="367" y="394"/>
                        <a:pt x="157" y="11"/>
                      </a:cubicBezTo>
                      <a:cubicBezTo>
                        <a:pt x="157" y="8"/>
                        <a:pt x="155" y="5"/>
                        <a:pt x="152" y="3"/>
                      </a:cubicBezTo>
                      <a:cubicBezTo>
                        <a:pt x="146" y="-2"/>
                        <a:pt x="136" y="1"/>
                        <a:pt x="133" y="8"/>
                      </a:cubicBezTo>
                      <a:cubicBezTo>
                        <a:pt x="133" y="9"/>
                        <a:pt x="132" y="9"/>
                        <a:pt x="132" y="9"/>
                      </a:cubicBezTo>
                      <a:cubicBezTo>
                        <a:pt x="-36" y="415"/>
                        <a:pt x="-43" y="858"/>
                        <a:pt x="110" y="1269"/>
                      </a:cubicBezTo>
                      <a:lnTo>
                        <a:pt x="111" y="1270"/>
                      </a:lnTo>
                      <a:cubicBezTo>
                        <a:pt x="112" y="1271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9" y="1278"/>
                        <a:pt x="125" y="1279"/>
                        <a:pt x="130" y="1275"/>
                      </a:cubicBezTo>
                      <a:cubicBezTo>
                        <a:pt x="133" y="1273"/>
                        <a:pt x="134" y="1271"/>
                        <a:pt x="135" y="1268"/>
                      </a:cubicBezTo>
                      <a:lnTo>
                        <a:pt x="135" y="1269"/>
                      </a:lnTo>
                      <a:moveTo>
                        <a:pt x="92" y="1132"/>
                      </a:moveTo>
                      <a:cubicBezTo>
                        <a:pt x="119" y="1129"/>
                        <a:pt x="147" y="1128"/>
                        <a:pt x="175" y="1127"/>
                      </a:cubicBezTo>
                      <a:cubicBezTo>
                        <a:pt x="160" y="1164"/>
                        <a:pt x="143" y="1199"/>
                        <a:pt x="124" y="1234"/>
                      </a:cubicBezTo>
                      <a:cubicBezTo>
                        <a:pt x="112" y="1200"/>
                        <a:pt x="102" y="1166"/>
                        <a:pt x="92" y="1132"/>
                      </a:cubicBezTo>
                      <a:moveTo>
                        <a:pt x="69" y="1046"/>
                      </a:moveTo>
                      <a:cubicBezTo>
                        <a:pt x="116" y="1047"/>
                        <a:pt x="163" y="1044"/>
                        <a:pt x="209" y="1038"/>
                      </a:cubicBezTo>
                      <a:cubicBezTo>
                        <a:pt x="201" y="1063"/>
                        <a:pt x="192" y="1087"/>
                        <a:pt x="182" y="1111"/>
                      </a:cubicBezTo>
                      <a:cubicBezTo>
                        <a:pt x="151" y="1113"/>
                        <a:pt x="119" y="1113"/>
                        <a:pt x="87" y="1117"/>
                      </a:cubicBezTo>
                      <a:cubicBezTo>
                        <a:pt x="81" y="1094"/>
                        <a:pt x="75" y="1070"/>
                        <a:pt x="69" y="1046"/>
                      </a:cubicBezTo>
                      <a:moveTo>
                        <a:pt x="146" y="43"/>
                      </a:moveTo>
                      <a:cubicBezTo>
                        <a:pt x="153" y="57"/>
                        <a:pt x="160" y="71"/>
                        <a:pt x="167" y="85"/>
                      </a:cubicBezTo>
                      <a:cubicBezTo>
                        <a:pt x="153" y="91"/>
                        <a:pt x="138" y="96"/>
                        <a:pt x="124" y="101"/>
                      </a:cubicBezTo>
                      <a:cubicBezTo>
                        <a:pt x="131" y="82"/>
                        <a:pt x="138" y="62"/>
                        <a:pt x="146" y="43"/>
                      </a:cubicBezTo>
                      <a:moveTo>
                        <a:pt x="117" y="121"/>
                      </a:moveTo>
                      <a:cubicBezTo>
                        <a:pt x="117" y="121"/>
                        <a:pt x="118" y="121"/>
                        <a:pt x="119" y="121"/>
                      </a:cubicBezTo>
                      <a:cubicBezTo>
                        <a:pt x="137" y="115"/>
                        <a:pt x="156" y="108"/>
                        <a:pt x="174" y="100"/>
                      </a:cubicBezTo>
                      <a:cubicBezTo>
                        <a:pt x="180" y="115"/>
                        <a:pt x="186" y="130"/>
                        <a:pt x="192" y="145"/>
                      </a:cubicBezTo>
                      <a:cubicBezTo>
                        <a:pt x="161" y="155"/>
                        <a:pt x="129" y="167"/>
                        <a:pt x="98" y="178"/>
                      </a:cubicBezTo>
                      <a:cubicBezTo>
                        <a:pt x="104" y="159"/>
                        <a:pt x="111" y="140"/>
                        <a:pt x="117" y="121"/>
                      </a:cubicBezTo>
                      <a:moveTo>
                        <a:pt x="93" y="198"/>
                      </a:moveTo>
                      <a:cubicBezTo>
                        <a:pt x="128" y="185"/>
                        <a:pt x="163" y="172"/>
                        <a:pt x="199" y="160"/>
                      </a:cubicBezTo>
                      <a:cubicBezTo>
                        <a:pt x="204" y="175"/>
                        <a:pt x="209" y="190"/>
                        <a:pt x="215" y="206"/>
                      </a:cubicBezTo>
                      <a:cubicBezTo>
                        <a:pt x="171" y="225"/>
                        <a:pt x="124" y="236"/>
                        <a:pt x="79" y="249"/>
                      </a:cubicBezTo>
                      <a:cubicBezTo>
                        <a:pt x="83" y="232"/>
                        <a:pt x="88" y="215"/>
                        <a:pt x="93" y="198"/>
                      </a:cubicBezTo>
                      <a:moveTo>
                        <a:pt x="74" y="268"/>
                      </a:moveTo>
                      <a:cubicBezTo>
                        <a:pt x="123" y="254"/>
                        <a:pt x="174" y="242"/>
                        <a:pt x="220" y="222"/>
                      </a:cubicBezTo>
                      <a:cubicBezTo>
                        <a:pt x="227" y="245"/>
                        <a:pt x="234" y="269"/>
                        <a:pt x="240" y="292"/>
                      </a:cubicBezTo>
                      <a:cubicBezTo>
                        <a:pt x="180" y="309"/>
                        <a:pt x="120" y="323"/>
                        <a:pt x="59" y="333"/>
                      </a:cubicBezTo>
                      <a:cubicBezTo>
                        <a:pt x="64" y="311"/>
                        <a:pt x="69" y="289"/>
                        <a:pt x="74" y="267"/>
                      </a:cubicBezTo>
                      <a:lnTo>
                        <a:pt x="74" y="268"/>
                      </a:lnTo>
                      <a:moveTo>
                        <a:pt x="56" y="351"/>
                      </a:moveTo>
                      <a:cubicBezTo>
                        <a:pt x="119" y="340"/>
                        <a:pt x="182" y="326"/>
                        <a:pt x="244" y="309"/>
                      </a:cubicBezTo>
                      <a:cubicBezTo>
                        <a:pt x="250" y="333"/>
                        <a:pt x="255" y="358"/>
                        <a:pt x="259" y="383"/>
                      </a:cubicBezTo>
                      <a:cubicBezTo>
                        <a:pt x="187" y="396"/>
                        <a:pt x="116" y="409"/>
                        <a:pt x="44" y="421"/>
                      </a:cubicBezTo>
                      <a:cubicBezTo>
                        <a:pt x="47" y="398"/>
                        <a:pt x="51" y="374"/>
                        <a:pt x="56" y="351"/>
                      </a:cubicBezTo>
                      <a:moveTo>
                        <a:pt x="272" y="477"/>
                      </a:moveTo>
                      <a:cubicBezTo>
                        <a:pt x="193" y="491"/>
                        <a:pt x="113" y="503"/>
                        <a:pt x="33" y="513"/>
                      </a:cubicBezTo>
                      <a:cubicBezTo>
                        <a:pt x="35" y="488"/>
                        <a:pt x="38" y="463"/>
                        <a:pt x="41" y="438"/>
                      </a:cubicBezTo>
                      <a:cubicBezTo>
                        <a:pt x="115" y="425"/>
                        <a:pt x="189" y="413"/>
                        <a:pt x="262" y="400"/>
                      </a:cubicBezTo>
                      <a:cubicBezTo>
                        <a:pt x="267" y="425"/>
                        <a:pt x="270" y="451"/>
                        <a:pt x="272" y="477"/>
                      </a:cubicBezTo>
                      <a:moveTo>
                        <a:pt x="32" y="530"/>
                      </a:moveTo>
                      <a:cubicBezTo>
                        <a:pt x="113" y="520"/>
                        <a:pt x="193" y="508"/>
                        <a:pt x="274" y="494"/>
                      </a:cubicBezTo>
                      <a:cubicBezTo>
                        <a:pt x="276" y="521"/>
                        <a:pt x="278" y="547"/>
                        <a:pt x="278" y="574"/>
                      </a:cubicBezTo>
                      <a:cubicBezTo>
                        <a:pt x="194" y="587"/>
                        <a:pt x="110" y="600"/>
                        <a:pt x="27" y="614"/>
                      </a:cubicBezTo>
                      <a:cubicBezTo>
                        <a:pt x="28" y="586"/>
                        <a:pt x="29" y="558"/>
                        <a:pt x="32" y="530"/>
                      </a:cubicBezTo>
                      <a:moveTo>
                        <a:pt x="270" y="760"/>
                      </a:moveTo>
                      <a:cubicBezTo>
                        <a:pt x="190" y="768"/>
                        <a:pt x="110" y="776"/>
                        <a:pt x="30" y="789"/>
                      </a:cubicBezTo>
                      <a:cubicBezTo>
                        <a:pt x="29" y="766"/>
                        <a:pt x="27" y="743"/>
                        <a:pt x="26" y="721"/>
                      </a:cubicBezTo>
                      <a:cubicBezTo>
                        <a:pt x="70" y="713"/>
                        <a:pt x="114" y="705"/>
                        <a:pt x="157" y="699"/>
                      </a:cubicBezTo>
                      <a:cubicBezTo>
                        <a:pt x="197" y="692"/>
                        <a:pt x="238" y="691"/>
                        <a:pt x="276" y="679"/>
                      </a:cubicBezTo>
                      <a:cubicBezTo>
                        <a:pt x="275" y="706"/>
                        <a:pt x="273" y="733"/>
                        <a:pt x="270" y="760"/>
                      </a:cubicBezTo>
                      <a:moveTo>
                        <a:pt x="258" y="841"/>
                      </a:moveTo>
                      <a:cubicBezTo>
                        <a:pt x="185" y="850"/>
                        <a:pt x="111" y="858"/>
                        <a:pt x="38" y="865"/>
                      </a:cubicBezTo>
                      <a:cubicBezTo>
                        <a:pt x="35" y="845"/>
                        <a:pt x="33" y="826"/>
                        <a:pt x="32" y="805"/>
                      </a:cubicBezTo>
                      <a:cubicBezTo>
                        <a:pt x="110" y="792"/>
                        <a:pt x="189" y="785"/>
                        <a:pt x="267" y="777"/>
                      </a:cubicBezTo>
                      <a:cubicBezTo>
                        <a:pt x="265" y="798"/>
                        <a:pt x="261" y="819"/>
                        <a:pt x="258" y="841"/>
                      </a:cubicBezTo>
                      <a:moveTo>
                        <a:pt x="26" y="631"/>
                      </a:moveTo>
                      <a:cubicBezTo>
                        <a:pt x="110" y="617"/>
                        <a:pt x="194" y="604"/>
                        <a:pt x="278" y="591"/>
                      </a:cubicBezTo>
                      <a:cubicBezTo>
                        <a:pt x="278" y="614"/>
                        <a:pt x="278" y="637"/>
                        <a:pt x="277" y="661"/>
                      </a:cubicBezTo>
                      <a:cubicBezTo>
                        <a:pt x="238" y="675"/>
                        <a:pt x="194" y="675"/>
                        <a:pt x="152" y="682"/>
                      </a:cubicBezTo>
                      <a:cubicBezTo>
                        <a:pt x="110" y="689"/>
                        <a:pt x="68" y="696"/>
                        <a:pt x="26" y="704"/>
                      </a:cubicBezTo>
                      <a:cubicBezTo>
                        <a:pt x="25" y="679"/>
                        <a:pt x="25" y="655"/>
                        <a:pt x="26" y="631"/>
                      </a:cubicBezTo>
                      <a:moveTo>
                        <a:pt x="255" y="858"/>
                      </a:moveTo>
                      <a:cubicBezTo>
                        <a:pt x="250" y="883"/>
                        <a:pt x="245" y="907"/>
                        <a:pt x="239" y="932"/>
                      </a:cubicBezTo>
                      <a:cubicBezTo>
                        <a:pt x="176" y="938"/>
                        <a:pt x="113" y="945"/>
                        <a:pt x="50" y="949"/>
                      </a:cubicBezTo>
                      <a:cubicBezTo>
                        <a:pt x="46" y="927"/>
                        <a:pt x="43" y="904"/>
                        <a:pt x="40" y="882"/>
                      </a:cubicBezTo>
                      <a:cubicBezTo>
                        <a:pt x="112" y="875"/>
                        <a:pt x="183" y="867"/>
                        <a:pt x="255" y="858"/>
                      </a:cubicBezTo>
                      <a:moveTo>
                        <a:pt x="235" y="949"/>
                      </a:moveTo>
                      <a:cubicBezTo>
                        <a:pt x="229" y="973"/>
                        <a:pt x="222" y="996"/>
                        <a:pt x="214" y="1020"/>
                      </a:cubicBezTo>
                      <a:cubicBezTo>
                        <a:pt x="165" y="1027"/>
                        <a:pt x="115" y="1030"/>
                        <a:pt x="65" y="1029"/>
                      </a:cubicBezTo>
                      <a:cubicBezTo>
                        <a:pt x="61" y="1008"/>
                        <a:pt x="57" y="987"/>
                        <a:pt x="53" y="966"/>
                      </a:cubicBezTo>
                      <a:cubicBezTo>
                        <a:pt x="114" y="962"/>
                        <a:pt x="174" y="956"/>
                        <a:pt x="235" y="94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9" name="Google Shape;369;p2"/>
                <p:cNvSpPr/>
                <p:nvPr/>
              </p:nvSpPr>
              <p:spPr>
                <a:xfrm>
                  <a:off x="2867119" y="835615"/>
                  <a:ext cx="111354" cy="468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1434" extrusionOk="0">
                      <a:moveTo>
                        <a:pt x="173" y="7"/>
                      </a:moveTo>
                      <a:cubicBezTo>
                        <a:pt x="171" y="3"/>
                        <a:pt x="167" y="1"/>
                        <a:pt x="164" y="1"/>
                      </a:cubicBezTo>
                      <a:cubicBezTo>
                        <a:pt x="159" y="0"/>
                        <a:pt x="154" y="1"/>
                        <a:pt x="152" y="7"/>
                      </a:cubicBezTo>
                      <a:cubicBezTo>
                        <a:pt x="41" y="273"/>
                        <a:pt x="-8" y="553"/>
                        <a:pt x="5" y="833"/>
                      </a:cubicBezTo>
                      <a:cubicBezTo>
                        <a:pt x="3" y="833"/>
                        <a:pt x="1" y="833"/>
                        <a:pt x="0" y="833"/>
                      </a:cubicBezTo>
                      <a:lnTo>
                        <a:pt x="0" y="850"/>
                      </a:lnTo>
                      <a:cubicBezTo>
                        <a:pt x="2" y="850"/>
                        <a:pt x="4" y="850"/>
                        <a:pt x="6" y="850"/>
                      </a:cubicBezTo>
                      <a:cubicBezTo>
                        <a:pt x="16" y="1044"/>
                        <a:pt x="56" y="1238"/>
                        <a:pt x="126" y="1426"/>
                      </a:cubicBezTo>
                      <a:cubicBezTo>
                        <a:pt x="126" y="1426"/>
                        <a:pt x="127" y="1426"/>
                        <a:pt x="127" y="1427"/>
                      </a:cubicBezTo>
                      <a:cubicBezTo>
                        <a:pt x="128" y="1428"/>
                        <a:pt x="128" y="1429"/>
                        <a:pt x="129" y="1430"/>
                      </a:cubicBezTo>
                      <a:lnTo>
                        <a:pt x="130" y="1431"/>
                      </a:lnTo>
                      <a:cubicBezTo>
                        <a:pt x="135" y="1435"/>
                        <a:pt x="142" y="1436"/>
                        <a:pt x="146" y="1432"/>
                      </a:cubicBezTo>
                      <a:cubicBezTo>
                        <a:pt x="148" y="1430"/>
                        <a:pt x="150" y="1428"/>
                        <a:pt x="151" y="1425"/>
                      </a:cubicBezTo>
                      <a:cubicBezTo>
                        <a:pt x="387" y="1001"/>
                        <a:pt x="413" y="436"/>
                        <a:pt x="173" y="6"/>
                      </a:cubicBezTo>
                      <a:lnTo>
                        <a:pt x="173" y="7"/>
                      </a:lnTo>
                      <a:moveTo>
                        <a:pt x="164" y="43"/>
                      </a:moveTo>
                      <a:cubicBezTo>
                        <a:pt x="178" y="69"/>
                        <a:pt x="191" y="96"/>
                        <a:pt x="203" y="124"/>
                      </a:cubicBezTo>
                      <a:cubicBezTo>
                        <a:pt x="179" y="125"/>
                        <a:pt x="155" y="128"/>
                        <a:pt x="132" y="131"/>
                      </a:cubicBezTo>
                      <a:cubicBezTo>
                        <a:pt x="142" y="101"/>
                        <a:pt x="153" y="72"/>
                        <a:pt x="164" y="43"/>
                      </a:cubicBezTo>
                      <a:moveTo>
                        <a:pt x="125" y="149"/>
                      </a:moveTo>
                      <a:cubicBezTo>
                        <a:pt x="154" y="145"/>
                        <a:pt x="182" y="142"/>
                        <a:pt x="211" y="140"/>
                      </a:cubicBezTo>
                      <a:cubicBezTo>
                        <a:pt x="216" y="153"/>
                        <a:pt x="221" y="165"/>
                        <a:pt x="226" y="178"/>
                      </a:cubicBezTo>
                      <a:cubicBezTo>
                        <a:pt x="188" y="182"/>
                        <a:pt x="150" y="185"/>
                        <a:pt x="112" y="189"/>
                      </a:cubicBezTo>
                      <a:cubicBezTo>
                        <a:pt x="116" y="175"/>
                        <a:pt x="121" y="162"/>
                        <a:pt x="126" y="148"/>
                      </a:cubicBezTo>
                      <a:lnTo>
                        <a:pt x="125" y="149"/>
                      </a:lnTo>
                      <a:moveTo>
                        <a:pt x="107" y="206"/>
                      </a:moveTo>
                      <a:cubicBezTo>
                        <a:pt x="148" y="202"/>
                        <a:pt x="190" y="198"/>
                        <a:pt x="232" y="195"/>
                      </a:cubicBezTo>
                      <a:cubicBezTo>
                        <a:pt x="237" y="209"/>
                        <a:pt x="242" y="224"/>
                        <a:pt x="247" y="238"/>
                      </a:cubicBezTo>
                      <a:cubicBezTo>
                        <a:pt x="196" y="244"/>
                        <a:pt x="145" y="248"/>
                        <a:pt x="94" y="252"/>
                      </a:cubicBezTo>
                      <a:cubicBezTo>
                        <a:pt x="98" y="237"/>
                        <a:pt x="103" y="222"/>
                        <a:pt x="107" y="207"/>
                      </a:cubicBezTo>
                      <a:lnTo>
                        <a:pt x="107" y="206"/>
                      </a:lnTo>
                      <a:moveTo>
                        <a:pt x="89" y="269"/>
                      </a:moveTo>
                      <a:cubicBezTo>
                        <a:pt x="144" y="266"/>
                        <a:pt x="198" y="261"/>
                        <a:pt x="252" y="255"/>
                      </a:cubicBezTo>
                      <a:cubicBezTo>
                        <a:pt x="258" y="273"/>
                        <a:pt x="263" y="290"/>
                        <a:pt x="268" y="308"/>
                      </a:cubicBezTo>
                      <a:cubicBezTo>
                        <a:pt x="204" y="318"/>
                        <a:pt x="140" y="324"/>
                        <a:pt x="75" y="327"/>
                      </a:cubicBezTo>
                      <a:cubicBezTo>
                        <a:pt x="80" y="308"/>
                        <a:pt x="84" y="288"/>
                        <a:pt x="89" y="269"/>
                      </a:cubicBezTo>
                      <a:moveTo>
                        <a:pt x="71" y="345"/>
                      </a:moveTo>
                      <a:cubicBezTo>
                        <a:pt x="139" y="342"/>
                        <a:pt x="205" y="335"/>
                        <a:pt x="272" y="325"/>
                      </a:cubicBezTo>
                      <a:cubicBezTo>
                        <a:pt x="276" y="343"/>
                        <a:pt x="281" y="361"/>
                        <a:pt x="285" y="379"/>
                      </a:cubicBezTo>
                      <a:cubicBezTo>
                        <a:pt x="210" y="386"/>
                        <a:pt x="135" y="392"/>
                        <a:pt x="61" y="397"/>
                      </a:cubicBezTo>
                      <a:cubicBezTo>
                        <a:pt x="64" y="379"/>
                        <a:pt x="68" y="362"/>
                        <a:pt x="71" y="345"/>
                      </a:cubicBezTo>
                      <a:moveTo>
                        <a:pt x="57" y="414"/>
                      </a:moveTo>
                      <a:cubicBezTo>
                        <a:pt x="134" y="409"/>
                        <a:pt x="211" y="402"/>
                        <a:pt x="288" y="396"/>
                      </a:cubicBezTo>
                      <a:cubicBezTo>
                        <a:pt x="292" y="416"/>
                        <a:pt x="296" y="437"/>
                        <a:pt x="299" y="457"/>
                      </a:cubicBezTo>
                      <a:cubicBezTo>
                        <a:pt x="215" y="463"/>
                        <a:pt x="132" y="468"/>
                        <a:pt x="48" y="473"/>
                      </a:cubicBezTo>
                      <a:cubicBezTo>
                        <a:pt x="51" y="453"/>
                        <a:pt x="54" y="434"/>
                        <a:pt x="57" y="414"/>
                      </a:cubicBezTo>
                      <a:moveTo>
                        <a:pt x="45" y="489"/>
                      </a:moveTo>
                      <a:cubicBezTo>
                        <a:pt x="131" y="485"/>
                        <a:pt x="216" y="480"/>
                        <a:pt x="301" y="474"/>
                      </a:cubicBezTo>
                      <a:cubicBezTo>
                        <a:pt x="305" y="499"/>
                        <a:pt x="308" y="524"/>
                        <a:pt x="310" y="549"/>
                      </a:cubicBezTo>
                      <a:cubicBezTo>
                        <a:pt x="219" y="554"/>
                        <a:pt x="128" y="557"/>
                        <a:pt x="37" y="559"/>
                      </a:cubicBezTo>
                      <a:cubicBezTo>
                        <a:pt x="39" y="536"/>
                        <a:pt x="42" y="513"/>
                        <a:pt x="45" y="489"/>
                      </a:cubicBezTo>
                      <a:moveTo>
                        <a:pt x="35" y="576"/>
                      </a:moveTo>
                      <a:cubicBezTo>
                        <a:pt x="127" y="574"/>
                        <a:pt x="219" y="571"/>
                        <a:pt x="311" y="566"/>
                      </a:cubicBezTo>
                      <a:cubicBezTo>
                        <a:pt x="313" y="589"/>
                        <a:pt x="314" y="613"/>
                        <a:pt x="315" y="636"/>
                      </a:cubicBezTo>
                      <a:cubicBezTo>
                        <a:pt x="220" y="638"/>
                        <a:pt x="125" y="641"/>
                        <a:pt x="30" y="643"/>
                      </a:cubicBezTo>
                      <a:cubicBezTo>
                        <a:pt x="31" y="620"/>
                        <a:pt x="33" y="598"/>
                        <a:pt x="35" y="576"/>
                      </a:cubicBezTo>
                      <a:moveTo>
                        <a:pt x="140" y="1392"/>
                      </a:moveTo>
                      <a:cubicBezTo>
                        <a:pt x="131" y="1366"/>
                        <a:pt x="122" y="1340"/>
                        <a:pt x="114" y="1313"/>
                      </a:cubicBezTo>
                      <a:cubicBezTo>
                        <a:pt x="135" y="1314"/>
                        <a:pt x="157" y="1314"/>
                        <a:pt x="179" y="1314"/>
                      </a:cubicBezTo>
                      <a:cubicBezTo>
                        <a:pt x="167" y="1340"/>
                        <a:pt x="154" y="1366"/>
                        <a:pt x="140" y="1392"/>
                      </a:cubicBezTo>
                      <a:moveTo>
                        <a:pt x="187" y="1297"/>
                      </a:moveTo>
                      <a:cubicBezTo>
                        <a:pt x="161" y="1297"/>
                        <a:pt x="135" y="1297"/>
                        <a:pt x="109" y="1296"/>
                      </a:cubicBezTo>
                      <a:cubicBezTo>
                        <a:pt x="102" y="1275"/>
                        <a:pt x="96" y="1253"/>
                        <a:pt x="90" y="1231"/>
                      </a:cubicBezTo>
                      <a:cubicBezTo>
                        <a:pt x="132" y="1230"/>
                        <a:pt x="173" y="1229"/>
                        <a:pt x="215" y="1228"/>
                      </a:cubicBezTo>
                      <a:cubicBezTo>
                        <a:pt x="206" y="1251"/>
                        <a:pt x="197" y="1274"/>
                        <a:pt x="187" y="1297"/>
                      </a:cubicBezTo>
                      <a:moveTo>
                        <a:pt x="222" y="1211"/>
                      </a:moveTo>
                      <a:cubicBezTo>
                        <a:pt x="177" y="1212"/>
                        <a:pt x="132" y="1213"/>
                        <a:pt x="87" y="1214"/>
                      </a:cubicBezTo>
                      <a:lnTo>
                        <a:pt x="86" y="1214"/>
                      </a:lnTo>
                      <a:cubicBezTo>
                        <a:pt x="80" y="1190"/>
                        <a:pt x="74" y="1166"/>
                        <a:pt x="69" y="1141"/>
                      </a:cubicBezTo>
                      <a:cubicBezTo>
                        <a:pt x="128" y="1140"/>
                        <a:pt x="187" y="1138"/>
                        <a:pt x="247" y="1136"/>
                      </a:cubicBezTo>
                      <a:cubicBezTo>
                        <a:pt x="239" y="1161"/>
                        <a:pt x="231" y="1186"/>
                        <a:pt x="222" y="1211"/>
                      </a:cubicBezTo>
                      <a:moveTo>
                        <a:pt x="252" y="1119"/>
                      </a:moveTo>
                      <a:cubicBezTo>
                        <a:pt x="190" y="1121"/>
                        <a:pt x="128" y="1123"/>
                        <a:pt x="66" y="1124"/>
                      </a:cubicBezTo>
                      <a:cubicBezTo>
                        <a:pt x="61" y="1100"/>
                        <a:pt x="56" y="1077"/>
                        <a:pt x="52" y="1052"/>
                      </a:cubicBezTo>
                      <a:cubicBezTo>
                        <a:pt x="125" y="1051"/>
                        <a:pt x="199" y="1048"/>
                        <a:pt x="272" y="1045"/>
                      </a:cubicBezTo>
                      <a:cubicBezTo>
                        <a:pt x="266" y="1070"/>
                        <a:pt x="259" y="1095"/>
                        <a:pt x="252" y="1119"/>
                      </a:cubicBezTo>
                      <a:moveTo>
                        <a:pt x="276" y="1028"/>
                      </a:moveTo>
                      <a:cubicBezTo>
                        <a:pt x="201" y="1032"/>
                        <a:pt x="125" y="1034"/>
                        <a:pt x="50" y="1036"/>
                      </a:cubicBezTo>
                      <a:cubicBezTo>
                        <a:pt x="45" y="1007"/>
                        <a:pt x="42" y="978"/>
                        <a:pt x="38" y="948"/>
                      </a:cubicBezTo>
                      <a:lnTo>
                        <a:pt x="39" y="948"/>
                      </a:lnTo>
                      <a:cubicBezTo>
                        <a:pt x="124" y="950"/>
                        <a:pt x="208" y="949"/>
                        <a:pt x="293" y="946"/>
                      </a:cubicBezTo>
                      <a:cubicBezTo>
                        <a:pt x="288" y="973"/>
                        <a:pt x="283" y="1001"/>
                        <a:pt x="276" y="1028"/>
                      </a:cubicBezTo>
                      <a:moveTo>
                        <a:pt x="296" y="929"/>
                      </a:moveTo>
                      <a:cubicBezTo>
                        <a:pt x="210" y="932"/>
                        <a:pt x="124" y="933"/>
                        <a:pt x="39" y="931"/>
                      </a:cubicBezTo>
                      <a:cubicBezTo>
                        <a:pt x="38" y="931"/>
                        <a:pt x="37" y="931"/>
                        <a:pt x="37" y="932"/>
                      </a:cubicBezTo>
                      <a:cubicBezTo>
                        <a:pt x="34" y="905"/>
                        <a:pt x="32" y="877"/>
                        <a:pt x="30" y="850"/>
                      </a:cubicBezTo>
                      <a:cubicBezTo>
                        <a:pt x="140" y="850"/>
                        <a:pt x="214" y="850"/>
                        <a:pt x="306" y="850"/>
                      </a:cubicBezTo>
                      <a:cubicBezTo>
                        <a:pt x="303" y="876"/>
                        <a:pt x="300" y="903"/>
                        <a:pt x="295" y="929"/>
                      </a:cubicBezTo>
                      <a:lnTo>
                        <a:pt x="296" y="929"/>
                      </a:lnTo>
                      <a:moveTo>
                        <a:pt x="308" y="832"/>
                      </a:moveTo>
                      <a:cubicBezTo>
                        <a:pt x="274" y="832"/>
                        <a:pt x="140" y="833"/>
                        <a:pt x="29" y="833"/>
                      </a:cubicBezTo>
                      <a:cubicBezTo>
                        <a:pt x="28" y="806"/>
                        <a:pt x="28" y="778"/>
                        <a:pt x="28" y="751"/>
                      </a:cubicBezTo>
                      <a:cubicBezTo>
                        <a:pt x="123" y="750"/>
                        <a:pt x="219" y="750"/>
                        <a:pt x="314" y="750"/>
                      </a:cubicBezTo>
                      <a:cubicBezTo>
                        <a:pt x="313" y="778"/>
                        <a:pt x="311" y="805"/>
                        <a:pt x="308" y="832"/>
                      </a:cubicBezTo>
                      <a:moveTo>
                        <a:pt x="27" y="734"/>
                      </a:moveTo>
                      <a:cubicBezTo>
                        <a:pt x="27" y="709"/>
                        <a:pt x="28" y="684"/>
                        <a:pt x="29" y="660"/>
                      </a:cubicBezTo>
                      <a:cubicBezTo>
                        <a:pt x="125" y="657"/>
                        <a:pt x="220" y="655"/>
                        <a:pt x="315" y="653"/>
                      </a:cubicBezTo>
                      <a:cubicBezTo>
                        <a:pt x="316" y="680"/>
                        <a:pt x="316" y="706"/>
                        <a:pt x="315" y="733"/>
                      </a:cubicBezTo>
                      <a:cubicBezTo>
                        <a:pt x="219" y="733"/>
                        <a:pt x="123" y="733"/>
                        <a:pt x="27" y="7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0" name="Google Shape;370;p2"/>
                <p:cNvSpPr/>
                <p:nvPr/>
              </p:nvSpPr>
              <p:spPr>
                <a:xfrm>
                  <a:off x="3355640" y="1137991"/>
                  <a:ext cx="416351" cy="10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309" extrusionOk="0">
                      <a:moveTo>
                        <a:pt x="1274" y="219"/>
                      </a:moveTo>
                      <a:cubicBezTo>
                        <a:pt x="1274" y="219"/>
                        <a:pt x="1274" y="218"/>
                        <a:pt x="1275" y="218"/>
                      </a:cubicBezTo>
                      <a:cubicBezTo>
                        <a:pt x="1275" y="217"/>
                        <a:pt x="1275" y="217"/>
                        <a:pt x="1275" y="216"/>
                      </a:cubicBezTo>
                      <a:cubicBezTo>
                        <a:pt x="1275" y="214"/>
                        <a:pt x="1274" y="211"/>
                        <a:pt x="1272" y="208"/>
                      </a:cubicBezTo>
                      <a:cubicBezTo>
                        <a:pt x="1271" y="207"/>
                        <a:pt x="1270" y="206"/>
                        <a:pt x="1268" y="205"/>
                      </a:cubicBezTo>
                      <a:cubicBezTo>
                        <a:pt x="899" y="-25"/>
                        <a:pt x="400" y="-72"/>
                        <a:pt x="6" y="121"/>
                      </a:cubicBezTo>
                      <a:cubicBezTo>
                        <a:pt x="2" y="124"/>
                        <a:pt x="0" y="128"/>
                        <a:pt x="0" y="131"/>
                      </a:cubicBezTo>
                      <a:cubicBezTo>
                        <a:pt x="0" y="136"/>
                        <a:pt x="1" y="140"/>
                        <a:pt x="7" y="143"/>
                      </a:cubicBezTo>
                      <a:cubicBezTo>
                        <a:pt x="72" y="174"/>
                        <a:pt x="138" y="200"/>
                        <a:pt x="206" y="222"/>
                      </a:cubicBezTo>
                      <a:cubicBezTo>
                        <a:pt x="208" y="224"/>
                        <a:pt x="210" y="224"/>
                        <a:pt x="212" y="224"/>
                      </a:cubicBezTo>
                      <a:cubicBezTo>
                        <a:pt x="553" y="336"/>
                        <a:pt x="916" y="339"/>
                        <a:pt x="1265" y="228"/>
                      </a:cubicBezTo>
                      <a:cubicBezTo>
                        <a:pt x="1267" y="228"/>
                        <a:pt x="1269" y="227"/>
                        <a:pt x="1271" y="226"/>
                      </a:cubicBezTo>
                      <a:cubicBezTo>
                        <a:pt x="1273" y="224"/>
                        <a:pt x="1274" y="221"/>
                        <a:pt x="1275" y="219"/>
                      </a:cubicBezTo>
                      <a:lnTo>
                        <a:pt x="1274" y="219"/>
                      </a:lnTo>
                      <a:moveTo>
                        <a:pt x="1079" y="251"/>
                      </a:moveTo>
                      <a:cubicBezTo>
                        <a:pt x="1083" y="214"/>
                        <a:pt x="1086" y="176"/>
                        <a:pt x="1088" y="139"/>
                      </a:cubicBezTo>
                      <a:cubicBezTo>
                        <a:pt x="1105" y="146"/>
                        <a:pt x="1121" y="153"/>
                        <a:pt x="1137" y="161"/>
                      </a:cubicBezTo>
                      <a:cubicBezTo>
                        <a:pt x="1132" y="187"/>
                        <a:pt x="1132" y="214"/>
                        <a:pt x="1126" y="240"/>
                      </a:cubicBezTo>
                      <a:cubicBezTo>
                        <a:pt x="1111" y="244"/>
                        <a:pt x="1095" y="247"/>
                        <a:pt x="1079" y="250"/>
                      </a:cubicBezTo>
                      <a:lnTo>
                        <a:pt x="1079" y="251"/>
                      </a:lnTo>
                      <a:moveTo>
                        <a:pt x="853" y="61"/>
                      </a:moveTo>
                      <a:cubicBezTo>
                        <a:pt x="868" y="65"/>
                        <a:pt x="883" y="68"/>
                        <a:pt x="898" y="72"/>
                      </a:cubicBezTo>
                      <a:cubicBezTo>
                        <a:pt x="893" y="142"/>
                        <a:pt x="885" y="211"/>
                        <a:pt x="874" y="280"/>
                      </a:cubicBezTo>
                      <a:cubicBezTo>
                        <a:pt x="858" y="281"/>
                        <a:pt x="842" y="281"/>
                        <a:pt x="827" y="282"/>
                      </a:cubicBezTo>
                      <a:cubicBezTo>
                        <a:pt x="835" y="208"/>
                        <a:pt x="844" y="135"/>
                        <a:pt x="853" y="61"/>
                      </a:cubicBezTo>
                      <a:moveTo>
                        <a:pt x="810" y="283"/>
                      </a:moveTo>
                      <a:cubicBezTo>
                        <a:pt x="788" y="284"/>
                        <a:pt x="767" y="285"/>
                        <a:pt x="746" y="285"/>
                      </a:cubicBezTo>
                      <a:cubicBezTo>
                        <a:pt x="764" y="205"/>
                        <a:pt x="765" y="126"/>
                        <a:pt x="776" y="46"/>
                      </a:cubicBezTo>
                      <a:cubicBezTo>
                        <a:pt x="796" y="49"/>
                        <a:pt x="816" y="53"/>
                        <a:pt x="837" y="58"/>
                      </a:cubicBezTo>
                      <a:cubicBezTo>
                        <a:pt x="828" y="133"/>
                        <a:pt x="819" y="208"/>
                        <a:pt x="810" y="283"/>
                      </a:cubicBezTo>
                      <a:moveTo>
                        <a:pt x="914" y="77"/>
                      </a:moveTo>
                      <a:cubicBezTo>
                        <a:pt x="927" y="81"/>
                        <a:pt x="940" y="84"/>
                        <a:pt x="952" y="88"/>
                      </a:cubicBezTo>
                      <a:cubicBezTo>
                        <a:pt x="951" y="150"/>
                        <a:pt x="948" y="212"/>
                        <a:pt x="938" y="273"/>
                      </a:cubicBezTo>
                      <a:cubicBezTo>
                        <a:pt x="922" y="275"/>
                        <a:pt x="907" y="276"/>
                        <a:pt x="891" y="278"/>
                      </a:cubicBezTo>
                      <a:cubicBezTo>
                        <a:pt x="902" y="211"/>
                        <a:pt x="909" y="144"/>
                        <a:pt x="914" y="77"/>
                      </a:cubicBezTo>
                      <a:moveTo>
                        <a:pt x="969" y="93"/>
                      </a:moveTo>
                      <a:cubicBezTo>
                        <a:pt x="985" y="98"/>
                        <a:pt x="1000" y="104"/>
                        <a:pt x="1015" y="110"/>
                      </a:cubicBezTo>
                      <a:cubicBezTo>
                        <a:pt x="1019" y="161"/>
                        <a:pt x="1008" y="212"/>
                        <a:pt x="1007" y="264"/>
                      </a:cubicBezTo>
                      <a:cubicBezTo>
                        <a:pt x="989" y="266"/>
                        <a:pt x="972" y="269"/>
                        <a:pt x="955" y="271"/>
                      </a:cubicBezTo>
                      <a:cubicBezTo>
                        <a:pt x="965" y="212"/>
                        <a:pt x="968" y="153"/>
                        <a:pt x="969" y="94"/>
                      </a:cubicBezTo>
                      <a:lnTo>
                        <a:pt x="969" y="93"/>
                      </a:lnTo>
                      <a:moveTo>
                        <a:pt x="1033" y="116"/>
                      </a:moveTo>
                      <a:cubicBezTo>
                        <a:pt x="1046" y="121"/>
                        <a:pt x="1058" y="126"/>
                        <a:pt x="1072" y="132"/>
                      </a:cubicBezTo>
                      <a:cubicBezTo>
                        <a:pt x="1070" y="173"/>
                        <a:pt x="1066" y="214"/>
                        <a:pt x="1062" y="254"/>
                      </a:cubicBezTo>
                      <a:cubicBezTo>
                        <a:pt x="1049" y="256"/>
                        <a:pt x="1037" y="259"/>
                        <a:pt x="1024" y="261"/>
                      </a:cubicBezTo>
                      <a:cubicBezTo>
                        <a:pt x="1026" y="212"/>
                        <a:pt x="1035" y="165"/>
                        <a:pt x="1033" y="116"/>
                      </a:cubicBezTo>
                      <a:moveTo>
                        <a:pt x="1153" y="169"/>
                      </a:moveTo>
                      <a:cubicBezTo>
                        <a:pt x="1161" y="173"/>
                        <a:pt x="1169" y="177"/>
                        <a:pt x="1176" y="181"/>
                      </a:cubicBezTo>
                      <a:cubicBezTo>
                        <a:pt x="1175" y="197"/>
                        <a:pt x="1175" y="212"/>
                        <a:pt x="1175" y="228"/>
                      </a:cubicBezTo>
                      <a:cubicBezTo>
                        <a:pt x="1165" y="231"/>
                        <a:pt x="1155" y="233"/>
                        <a:pt x="1145" y="236"/>
                      </a:cubicBezTo>
                      <a:cubicBezTo>
                        <a:pt x="1148" y="214"/>
                        <a:pt x="1149" y="191"/>
                        <a:pt x="1153" y="169"/>
                      </a:cubicBezTo>
                      <a:moveTo>
                        <a:pt x="1193" y="190"/>
                      </a:moveTo>
                      <a:cubicBezTo>
                        <a:pt x="1206" y="197"/>
                        <a:pt x="1219" y="205"/>
                        <a:pt x="1231" y="212"/>
                      </a:cubicBezTo>
                      <a:cubicBezTo>
                        <a:pt x="1218" y="216"/>
                        <a:pt x="1205" y="220"/>
                        <a:pt x="1192" y="224"/>
                      </a:cubicBezTo>
                      <a:cubicBezTo>
                        <a:pt x="1192" y="212"/>
                        <a:pt x="1192" y="201"/>
                        <a:pt x="1193" y="190"/>
                      </a:cubicBezTo>
                      <a:moveTo>
                        <a:pt x="688" y="33"/>
                      </a:moveTo>
                      <a:cubicBezTo>
                        <a:pt x="683" y="117"/>
                        <a:pt x="674" y="200"/>
                        <a:pt x="661" y="283"/>
                      </a:cubicBezTo>
                      <a:cubicBezTo>
                        <a:pt x="637" y="282"/>
                        <a:pt x="614" y="280"/>
                        <a:pt x="589" y="278"/>
                      </a:cubicBezTo>
                      <a:cubicBezTo>
                        <a:pt x="602" y="195"/>
                        <a:pt x="609" y="111"/>
                        <a:pt x="609" y="27"/>
                      </a:cubicBezTo>
                      <a:cubicBezTo>
                        <a:pt x="634" y="29"/>
                        <a:pt x="661" y="31"/>
                        <a:pt x="687" y="33"/>
                      </a:cubicBezTo>
                      <a:lnTo>
                        <a:pt x="688" y="33"/>
                      </a:lnTo>
                      <a:moveTo>
                        <a:pt x="592" y="26"/>
                      </a:moveTo>
                      <a:cubicBezTo>
                        <a:pt x="592" y="110"/>
                        <a:pt x="585" y="193"/>
                        <a:pt x="573" y="276"/>
                      </a:cubicBezTo>
                      <a:cubicBezTo>
                        <a:pt x="552" y="274"/>
                        <a:pt x="530" y="271"/>
                        <a:pt x="510" y="268"/>
                      </a:cubicBezTo>
                      <a:cubicBezTo>
                        <a:pt x="514" y="188"/>
                        <a:pt x="519" y="107"/>
                        <a:pt x="524" y="26"/>
                      </a:cubicBezTo>
                      <a:cubicBezTo>
                        <a:pt x="547" y="26"/>
                        <a:pt x="569" y="26"/>
                        <a:pt x="592" y="26"/>
                      </a:cubicBezTo>
                      <a:moveTo>
                        <a:pt x="116" y="101"/>
                      </a:moveTo>
                      <a:cubicBezTo>
                        <a:pt x="128" y="97"/>
                        <a:pt x="140" y="93"/>
                        <a:pt x="152" y="88"/>
                      </a:cubicBezTo>
                      <a:cubicBezTo>
                        <a:pt x="153" y="118"/>
                        <a:pt x="153" y="148"/>
                        <a:pt x="153" y="177"/>
                      </a:cubicBezTo>
                      <a:cubicBezTo>
                        <a:pt x="142" y="173"/>
                        <a:pt x="132" y="169"/>
                        <a:pt x="122" y="165"/>
                      </a:cubicBezTo>
                      <a:cubicBezTo>
                        <a:pt x="119" y="144"/>
                        <a:pt x="117" y="123"/>
                        <a:pt x="117" y="101"/>
                      </a:cubicBezTo>
                      <a:lnTo>
                        <a:pt x="116" y="101"/>
                      </a:lnTo>
                      <a:moveTo>
                        <a:pt x="104" y="158"/>
                      </a:moveTo>
                      <a:cubicBezTo>
                        <a:pt x="83" y="150"/>
                        <a:pt x="63" y="141"/>
                        <a:pt x="43" y="132"/>
                      </a:cubicBezTo>
                      <a:cubicBezTo>
                        <a:pt x="62" y="124"/>
                        <a:pt x="81" y="115"/>
                        <a:pt x="100" y="107"/>
                      </a:cubicBezTo>
                      <a:cubicBezTo>
                        <a:pt x="100" y="124"/>
                        <a:pt x="102" y="141"/>
                        <a:pt x="104" y="158"/>
                      </a:cubicBezTo>
                      <a:moveTo>
                        <a:pt x="169" y="83"/>
                      </a:moveTo>
                      <a:cubicBezTo>
                        <a:pt x="181" y="79"/>
                        <a:pt x="193" y="75"/>
                        <a:pt x="206" y="72"/>
                      </a:cubicBezTo>
                      <a:cubicBezTo>
                        <a:pt x="207" y="113"/>
                        <a:pt x="206" y="155"/>
                        <a:pt x="204" y="196"/>
                      </a:cubicBezTo>
                      <a:cubicBezTo>
                        <a:pt x="193" y="192"/>
                        <a:pt x="181" y="188"/>
                        <a:pt x="169" y="184"/>
                      </a:cubicBezTo>
                      <a:cubicBezTo>
                        <a:pt x="170" y="150"/>
                        <a:pt x="170" y="116"/>
                        <a:pt x="169" y="83"/>
                      </a:cubicBezTo>
                      <a:moveTo>
                        <a:pt x="223" y="67"/>
                      </a:moveTo>
                      <a:cubicBezTo>
                        <a:pt x="237" y="63"/>
                        <a:pt x="251" y="60"/>
                        <a:pt x="265" y="57"/>
                      </a:cubicBezTo>
                      <a:cubicBezTo>
                        <a:pt x="264" y="109"/>
                        <a:pt x="263" y="162"/>
                        <a:pt x="262" y="214"/>
                      </a:cubicBezTo>
                      <a:cubicBezTo>
                        <a:pt x="248" y="210"/>
                        <a:pt x="235" y="206"/>
                        <a:pt x="221" y="201"/>
                      </a:cubicBezTo>
                      <a:cubicBezTo>
                        <a:pt x="224" y="157"/>
                        <a:pt x="225" y="112"/>
                        <a:pt x="223" y="67"/>
                      </a:cubicBezTo>
                      <a:moveTo>
                        <a:pt x="282" y="53"/>
                      </a:moveTo>
                      <a:cubicBezTo>
                        <a:pt x="298" y="49"/>
                        <a:pt x="314" y="46"/>
                        <a:pt x="330" y="43"/>
                      </a:cubicBezTo>
                      <a:cubicBezTo>
                        <a:pt x="331" y="106"/>
                        <a:pt x="336" y="171"/>
                        <a:pt x="327" y="232"/>
                      </a:cubicBezTo>
                      <a:cubicBezTo>
                        <a:pt x="310" y="228"/>
                        <a:pt x="295" y="224"/>
                        <a:pt x="279" y="219"/>
                      </a:cubicBezTo>
                      <a:cubicBezTo>
                        <a:pt x="279" y="163"/>
                        <a:pt x="281" y="108"/>
                        <a:pt x="283" y="53"/>
                      </a:cubicBezTo>
                      <a:lnTo>
                        <a:pt x="282" y="53"/>
                      </a:lnTo>
                      <a:moveTo>
                        <a:pt x="347" y="41"/>
                      </a:moveTo>
                      <a:cubicBezTo>
                        <a:pt x="366" y="38"/>
                        <a:pt x="386" y="35"/>
                        <a:pt x="406" y="33"/>
                      </a:cubicBezTo>
                      <a:cubicBezTo>
                        <a:pt x="408" y="105"/>
                        <a:pt x="407" y="178"/>
                        <a:pt x="404" y="251"/>
                      </a:cubicBezTo>
                      <a:cubicBezTo>
                        <a:pt x="384" y="246"/>
                        <a:pt x="363" y="242"/>
                        <a:pt x="343" y="237"/>
                      </a:cubicBezTo>
                      <a:cubicBezTo>
                        <a:pt x="353" y="173"/>
                        <a:pt x="348" y="106"/>
                        <a:pt x="347" y="41"/>
                      </a:cubicBezTo>
                      <a:moveTo>
                        <a:pt x="423" y="31"/>
                      </a:moveTo>
                      <a:cubicBezTo>
                        <a:pt x="451" y="29"/>
                        <a:pt x="479" y="27"/>
                        <a:pt x="507" y="26"/>
                      </a:cubicBezTo>
                      <a:cubicBezTo>
                        <a:pt x="502" y="106"/>
                        <a:pt x="497" y="186"/>
                        <a:pt x="492" y="266"/>
                      </a:cubicBezTo>
                      <a:cubicBezTo>
                        <a:pt x="469" y="262"/>
                        <a:pt x="445" y="258"/>
                        <a:pt x="421" y="254"/>
                      </a:cubicBezTo>
                      <a:cubicBezTo>
                        <a:pt x="425" y="180"/>
                        <a:pt x="425" y="106"/>
                        <a:pt x="423" y="31"/>
                      </a:cubicBezTo>
                      <a:moveTo>
                        <a:pt x="678" y="284"/>
                      </a:moveTo>
                      <a:cubicBezTo>
                        <a:pt x="691" y="201"/>
                        <a:pt x="700" y="119"/>
                        <a:pt x="705" y="35"/>
                      </a:cubicBezTo>
                      <a:cubicBezTo>
                        <a:pt x="723" y="37"/>
                        <a:pt x="741" y="40"/>
                        <a:pt x="760" y="43"/>
                      </a:cubicBezTo>
                      <a:cubicBezTo>
                        <a:pt x="749" y="124"/>
                        <a:pt x="747" y="205"/>
                        <a:pt x="728" y="285"/>
                      </a:cubicBezTo>
                      <a:cubicBezTo>
                        <a:pt x="712" y="285"/>
                        <a:pt x="695" y="284"/>
                        <a:pt x="679" y="283"/>
                      </a:cubicBezTo>
                      <a:lnTo>
                        <a:pt x="678" y="2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1" name="Google Shape;371;p2"/>
                <p:cNvSpPr/>
                <p:nvPr/>
              </p:nvSpPr>
              <p:spPr>
                <a:xfrm>
                  <a:off x="3518916" y="1449510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4" y="1269"/>
                      </a:moveTo>
                      <a:cubicBezTo>
                        <a:pt x="343" y="891"/>
                        <a:pt x="366" y="393"/>
                        <a:pt x="156" y="11"/>
                      </a:cubicBezTo>
                      <a:cubicBezTo>
                        <a:pt x="156" y="7"/>
                        <a:pt x="154" y="5"/>
                        <a:pt x="151" y="3"/>
                      </a:cubicBezTo>
                      <a:cubicBezTo>
                        <a:pt x="145" y="-2"/>
                        <a:pt x="135" y="1"/>
                        <a:pt x="132" y="8"/>
                      </a:cubicBezTo>
                      <a:lnTo>
                        <a:pt x="131" y="9"/>
                      </a:lnTo>
                      <a:cubicBezTo>
                        <a:pt x="-36" y="414"/>
                        <a:pt x="-43" y="857"/>
                        <a:pt x="110" y="1269"/>
                      </a:cubicBezTo>
                      <a:lnTo>
                        <a:pt x="111" y="1270"/>
                      </a:lnTo>
                      <a:cubicBezTo>
                        <a:pt x="111" y="1272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8" y="1278"/>
                        <a:pt x="124" y="1279"/>
                        <a:pt x="129" y="1275"/>
                      </a:cubicBezTo>
                      <a:cubicBezTo>
                        <a:pt x="132" y="1273"/>
                        <a:pt x="133" y="1271"/>
                        <a:pt x="134" y="1268"/>
                      </a:cubicBezTo>
                      <a:lnTo>
                        <a:pt x="134" y="1269"/>
                      </a:lnTo>
                      <a:moveTo>
                        <a:pt x="94" y="1140"/>
                      </a:moveTo>
                      <a:cubicBezTo>
                        <a:pt x="119" y="1141"/>
                        <a:pt x="145" y="1139"/>
                        <a:pt x="170" y="1135"/>
                      </a:cubicBezTo>
                      <a:cubicBezTo>
                        <a:pt x="156" y="1169"/>
                        <a:pt x="141" y="1202"/>
                        <a:pt x="124" y="1234"/>
                      </a:cubicBezTo>
                      <a:cubicBezTo>
                        <a:pt x="114" y="1203"/>
                        <a:pt x="103" y="1171"/>
                        <a:pt x="94" y="1140"/>
                      </a:cubicBezTo>
                      <a:moveTo>
                        <a:pt x="47" y="933"/>
                      </a:moveTo>
                      <a:cubicBezTo>
                        <a:pt x="112" y="932"/>
                        <a:pt x="175" y="928"/>
                        <a:pt x="239" y="924"/>
                      </a:cubicBezTo>
                      <a:cubicBezTo>
                        <a:pt x="235" y="942"/>
                        <a:pt x="231" y="959"/>
                        <a:pt x="226" y="977"/>
                      </a:cubicBezTo>
                      <a:cubicBezTo>
                        <a:pt x="170" y="984"/>
                        <a:pt x="114" y="980"/>
                        <a:pt x="57" y="989"/>
                      </a:cubicBezTo>
                      <a:cubicBezTo>
                        <a:pt x="54" y="970"/>
                        <a:pt x="50" y="952"/>
                        <a:pt x="47" y="933"/>
                      </a:cubicBezTo>
                      <a:moveTo>
                        <a:pt x="37" y="863"/>
                      </a:moveTo>
                      <a:cubicBezTo>
                        <a:pt x="110" y="863"/>
                        <a:pt x="182" y="859"/>
                        <a:pt x="255" y="852"/>
                      </a:cubicBezTo>
                      <a:cubicBezTo>
                        <a:pt x="251" y="870"/>
                        <a:pt x="248" y="889"/>
                        <a:pt x="244" y="907"/>
                      </a:cubicBezTo>
                      <a:cubicBezTo>
                        <a:pt x="178" y="911"/>
                        <a:pt x="113" y="915"/>
                        <a:pt x="47" y="916"/>
                      </a:cubicBezTo>
                      <a:cubicBezTo>
                        <a:pt x="47" y="916"/>
                        <a:pt x="46" y="917"/>
                        <a:pt x="45" y="917"/>
                      </a:cubicBezTo>
                      <a:cubicBezTo>
                        <a:pt x="42" y="899"/>
                        <a:pt x="40" y="881"/>
                        <a:pt x="38" y="863"/>
                      </a:cubicBezTo>
                      <a:lnTo>
                        <a:pt x="37" y="863"/>
                      </a:lnTo>
                      <a:moveTo>
                        <a:pt x="70" y="282"/>
                      </a:moveTo>
                      <a:cubicBezTo>
                        <a:pt x="124" y="282"/>
                        <a:pt x="182" y="287"/>
                        <a:pt x="236" y="278"/>
                      </a:cubicBezTo>
                      <a:cubicBezTo>
                        <a:pt x="239" y="293"/>
                        <a:pt x="244" y="309"/>
                        <a:pt x="247" y="324"/>
                      </a:cubicBezTo>
                      <a:cubicBezTo>
                        <a:pt x="184" y="329"/>
                        <a:pt x="122" y="330"/>
                        <a:pt x="60" y="328"/>
                      </a:cubicBezTo>
                      <a:cubicBezTo>
                        <a:pt x="63" y="312"/>
                        <a:pt x="67" y="297"/>
                        <a:pt x="70" y="282"/>
                      </a:cubicBezTo>
                      <a:moveTo>
                        <a:pt x="82" y="236"/>
                      </a:moveTo>
                      <a:cubicBezTo>
                        <a:pt x="128" y="235"/>
                        <a:pt x="175" y="233"/>
                        <a:pt x="222" y="231"/>
                      </a:cubicBezTo>
                      <a:cubicBezTo>
                        <a:pt x="225" y="241"/>
                        <a:pt x="228" y="251"/>
                        <a:pt x="231" y="262"/>
                      </a:cubicBezTo>
                      <a:cubicBezTo>
                        <a:pt x="180" y="270"/>
                        <a:pt x="125" y="265"/>
                        <a:pt x="74" y="265"/>
                      </a:cubicBezTo>
                      <a:cubicBezTo>
                        <a:pt x="77" y="255"/>
                        <a:pt x="79" y="246"/>
                        <a:pt x="82" y="236"/>
                      </a:cubicBezTo>
                      <a:moveTo>
                        <a:pt x="95" y="188"/>
                      </a:moveTo>
                      <a:cubicBezTo>
                        <a:pt x="131" y="186"/>
                        <a:pt x="168" y="184"/>
                        <a:pt x="206" y="182"/>
                      </a:cubicBezTo>
                      <a:cubicBezTo>
                        <a:pt x="210" y="193"/>
                        <a:pt x="213" y="203"/>
                        <a:pt x="216" y="214"/>
                      </a:cubicBezTo>
                      <a:cubicBezTo>
                        <a:pt x="173" y="216"/>
                        <a:pt x="129" y="218"/>
                        <a:pt x="86" y="219"/>
                      </a:cubicBezTo>
                      <a:cubicBezTo>
                        <a:pt x="89" y="209"/>
                        <a:pt x="92" y="199"/>
                        <a:pt x="95" y="189"/>
                      </a:cubicBezTo>
                      <a:lnTo>
                        <a:pt x="95" y="188"/>
                      </a:lnTo>
                      <a:moveTo>
                        <a:pt x="111" y="139"/>
                      </a:moveTo>
                      <a:cubicBezTo>
                        <a:pt x="135" y="136"/>
                        <a:pt x="160" y="133"/>
                        <a:pt x="185" y="130"/>
                      </a:cubicBezTo>
                      <a:cubicBezTo>
                        <a:pt x="190" y="142"/>
                        <a:pt x="195" y="154"/>
                        <a:pt x="200" y="166"/>
                      </a:cubicBezTo>
                      <a:cubicBezTo>
                        <a:pt x="166" y="167"/>
                        <a:pt x="133" y="169"/>
                        <a:pt x="100" y="171"/>
                      </a:cubicBezTo>
                      <a:cubicBezTo>
                        <a:pt x="103" y="161"/>
                        <a:pt x="107" y="150"/>
                        <a:pt x="111" y="139"/>
                      </a:cubicBezTo>
                      <a:moveTo>
                        <a:pt x="144" y="43"/>
                      </a:moveTo>
                      <a:cubicBezTo>
                        <a:pt x="156" y="66"/>
                        <a:pt x="168" y="90"/>
                        <a:pt x="178" y="114"/>
                      </a:cubicBezTo>
                      <a:cubicBezTo>
                        <a:pt x="157" y="116"/>
                        <a:pt x="137" y="119"/>
                        <a:pt x="117" y="121"/>
                      </a:cubicBezTo>
                      <a:cubicBezTo>
                        <a:pt x="125" y="95"/>
                        <a:pt x="134" y="69"/>
                        <a:pt x="144" y="43"/>
                      </a:cubicBezTo>
                      <a:moveTo>
                        <a:pt x="257" y="835"/>
                      </a:moveTo>
                      <a:cubicBezTo>
                        <a:pt x="183" y="842"/>
                        <a:pt x="110" y="846"/>
                        <a:pt x="35" y="846"/>
                      </a:cubicBezTo>
                      <a:cubicBezTo>
                        <a:pt x="33" y="825"/>
                        <a:pt x="31" y="804"/>
                        <a:pt x="29" y="783"/>
                      </a:cubicBezTo>
                      <a:cubicBezTo>
                        <a:pt x="109" y="786"/>
                        <a:pt x="187" y="783"/>
                        <a:pt x="266" y="775"/>
                      </a:cubicBezTo>
                      <a:cubicBezTo>
                        <a:pt x="264" y="795"/>
                        <a:pt x="261" y="815"/>
                        <a:pt x="257" y="834"/>
                      </a:cubicBezTo>
                      <a:lnTo>
                        <a:pt x="257" y="835"/>
                      </a:lnTo>
                      <a:moveTo>
                        <a:pt x="275" y="684"/>
                      </a:moveTo>
                      <a:cubicBezTo>
                        <a:pt x="194" y="700"/>
                        <a:pt x="108" y="693"/>
                        <a:pt x="26" y="693"/>
                      </a:cubicBezTo>
                      <a:cubicBezTo>
                        <a:pt x="25" y="675"/>
                        <a:pt x="25" y="657"/>
                        <a:pt x="25" y="639"/>
                      </a:cubicBezTo>
                      <a:cubicBezTo>
                        <a:pt x="110" y="639"/>
                        <a:pt x="193" y="639"/>
                        <a:pt x="277" y="626"/>
                      </a:cubicBezTo>
                      <a:cubicBezTo>
                        <a:pt x="277" y="645"/>
                        <a:pt x="276" y="665"/>
                        <a:pt x="275" y="684"/>
                      </a:cubicBezTo>
                      <a:moveTo>
                        <a:pt x="29" y="766"/>
                      </a:moveTo>
                      <a:cubicBezTo>
                        <a:pt x="28" y="748"/>
                        <a:pt x="26" y="729"/>
                        <a:pt x="26" y="710"/>
                      </a:cubicBezTo>
                      <a:cubicBezTo>
                        <a:pt x="108" y="710"/>
                        <a:pt x="193" y="716"/>
                        <a:pt x="274" y="701"/>
                      </a:cubicBezTo>
                      <a:cubicBezTo>
                        <a:pt x="273" y="720"/>
                        <a:pt x="271" y="739"/>
                        <a:pt x="269" y="757"/>
                      </a:cubicBezTo>
                      <a:cubicBezTo>
                        <a:pt x="188" y="765"/>
                        <a:pt x="109" y="769"/>
                        <a:pt x="29" y="766"/>
                      </a:cubicBezTo>
                      <a:moveTo>
                        <a:pt x="269" y="457"/>
                      </a:moveTo>
                      <a:cubicBezTo>
                        <a:pt x="191" y="461"/>
                        <a:pt x="115" y="465"/>
                        <a:pt x="37" y="468"/>
                      </a:cubicBezTo>
                      <a:cubicBezTo>
                        <a:pt x="39" y="451"/>
                        <a:pt x="42" y="434"/>
                        <a:pt x="44" y="418"/>
                      </a:cubicBezTo>
                      <a:cubicBezTo>
                        <a:pt x="117" y="416"/>
                        <a:pt x="190" y="414"/>
                        <a:pt x="263" y="410"/>
                      </a:cubicBezTo>
                      <a:cubicBezTo>
                        <a:pt x="265" y="426"/>
                        <a:pt x="267" y="442"/>
                        <a:pt x="269" y="458"/>
                      </a:cubicBezTo>
                      <a:lnTo>
                        <a:pt x="269" y="457"/>
                      </a:lnTo>
                      <a:moveTo>
                        <a:pt x="250" y="341"/>
                      </a:moveTo>
                      <a:cubicBezTo>
                        <a:pt x="254" y="358"/>
                        <a:pt x="257" y="375"/>
                        <a:pt x="260" y="393"/>
                      </a:cubicBezTo>
                      <a:cubicBezTo>
                        <a:pt x="188" y="397"/>
                        <a:pt x="118" y="400"/>
                        <a:pt x="46" y="401"/>
                      </a:cubicBezTo>
                      <a:cubicBezTo>
                        <a:pt x="49" y="382"/>
                        <a:pt x="53" y="363"/>
                        <a:pt x="57" y="345"/>
                      </a:cubicBezTo>
                      <a:cubicBezTo>
                        <a:pt x="120" y="347"/>
                        <a:pt x="185" y="346"/>
                        <a:pt x="250" y="341"/>
                      </a:cubicBezTo>
                      <a:moveTo>
                        <a:pt x="35" y="486"/>
                      </a:moveTo>
                      <a:cubicBezTo>
                        <a:pt x="114" y="482"/>
                        <a:pt x="192" y="478"/>
                        <a:pt x="271" y="474"/>
                      </a:cubicBezTo>
                      <a:cubicBezTo>
                        <a:pt x="273" y="493"/>
                        <a:pt x="274" y="511"/>
                        <a:pt x="275" y="530"/>
                      </a:cubicBezTo>
                      <a:cubicBezTo>
                        <a:pt x="193" y="538"/>
                        <a:pt x="112" y="543"/>
                        <a:pt x="30" y="545"/>
                      </a:cubicBezTo>
                      <a:cubicBezTo>
                        <a:pt x="32" y="525"/>
                        <a:pt x="33" y="506"/>
                        <a:pt x="36" y="486"/>
                      </a:cubicBezTo>
                      <a:lnTo>
                        <a:pt x="35" y="486"/>
                      </a:lnTo>
                      <a:moveTo>
                        <a:pt x="276" y="547"/>
                      </a:moveTo>
                      <a:cubicBezTo>
                        <a:pt x="277" y="568"/>
                        <a:pt x="277" y="588"/>
                        <a:pt x="277" y="609"/>
                      </a:cubicBezTo>
                      <a:cubicBezTo>
                        <a:pt x="193" y="622"/>
                        <a:pt x="111" y="623"/>
                        <a:pt x="26" y="622"/>
                      </a:cubicBezTo>
                      <a:cubicBezTo>
                        <a:pt x="27" y="602"/>
                        <a:pt x="28" y="582"/>
                        <a:pt x="29" y="562"/>
                      </a:cubicBezTo>
                      <a:cubicBezTo>
                        <a:pt x="112" y="560"/>
                        <a:pt x="193" y="555"/>
                        <a:pt x="276" y="547"/>
                      </a:cubicBezTo>
                      <a:moveTo>
                        <a:pt x="220" y="994"/>
                      </a:moveTo>
                      <a:cubicBezTo>
                        <a:pt x="215" y="1012"/>
                        <a:pt x="210" y="1030"/>
                        <a:pt x="204" y="1047"/>
                      </a:cubicBezTo>
                      <a:cubicBezTo>
                        <a:pt x="160" y="1054"/>
                        <a:pt x="117" y="1057"/>
                        <a:pt x="72" y="1059"/>
                      </a:cubicBezTo>
                      <a:cubicBezTo>
                        <a:pt x="68" y="1041"/>
                        <a:pt x="64" y="1023"/>
                        <a:pt x="60" y="1005"/>
                      </a:cubicBezTo>
                      <a:cubicBezTo>
                        <a:pt x="114" y="997"/>
                        <a:pt x="167" y="1000"/>
                        <a:pt x="220" y="994"/>
                      </a:cubicBezTo>
                      <a:moveTo>
                        <a:pt x="197" y="1065"/>
                      </a:moveTo>
                      <a:cubicBezTo>
                        <a:pt x="191" y="1082"/>
                        <a:pt x="185" y="1100"/>
                        <a:pt x="178" y="1117"/>
                      </a:cubicBezTo>
                      <a:cubicBezTo>
                        <a:pt x="149" y="1122"/>
                        <a:pt x="118" y="1124"/>
                        <a:pt x="89" y="1123"/>
                      </a:cubicBezTo>
                      <a:cubicBezTo>
                        <a:pt x="84" y="1107"/>
                        <a:pt x="80" y="1091"/>
                        <a:pt x="77" y="1075"/>
                      </a:cubicBezTo>
                      <a:cubicBezTo>
                        <a:pt x="117" y="1074"/>
                        <a:pt x="157" y="1070"/>
                        <a:pt x="197" y="106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" name="Google Shape;372;p2"/>
                <p:cNvSpPr/>
                <p:nvPr/>
              </p:nvSpPr>
              <p:spPr>
                <a:xfrm>
                  <a:off x="3544713" y="1816214"/>
                  <a:ext cx="5551" cy="5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7" extrusionOk="0">
                      <a:moveTo>
                        <a:pt x="9" y="0"/>
                      </a:moveTo>
                      <a:cubicBezTo>
                        <a:pt x="-2" y="0"/>
                        <a:pt x="-2" y="17"/>
                        <a:pt x="9" y="17"/>
                      </a:cubicBezTo>
                      <a:cubicBezTo>
                        <a:pt x="20" y="17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" name="Google Shape;373;p2"/>
                <p:cNvSpPr/>
                <p:nvPr/>
              </p:nvSpPr>
              <p:spPr>
                <a:xfrm>
                  <a:off x="3958780" y="1148114"/>
                  <a:ext cx="101231" cy="28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876" extrusionOk="0">
                      <a:moveTo>
                        <a:pt x="26" y="871"/>
                      </a:moveTo>
                      <a:cubicBezTo>
                        <a:pt x="246" y="649"/>
                        <a:pt x="358" y="318"/>
                        <a:pt x="291" y="10"/>
                      </a:cubicBezTo>
                      <a:cubicBezTo>
                        <a:pt x="290" y="5"/>
                        <a:pt x="287" y="2"/>
                        <a:pt x="283" y="2"/>
                      </a:cubicBezTo>
                      <a:cubicBezTo>
                        <a:pt x="279" y="-1"/>
                        <a:pt x="274" y="0"/>
                        <a:pt x="270" y="4"/>
                      </a:cubicBezTo>
                      <a:cubicBezTo>
                        <a:pt x="75" y="252"/>
                        <a:pt x="-18" y="549"/>
                        <a:pt x="3" y="864"/>
                      </a:cubicBezTo>
                      <a:lnTo>
                        <a:pt x="3" y="864"/>
                      </a:lnTo>
                      <a:cubicBezTo>
                        <a:pt x="3" y="866"/>
                        <a:pt x="4" y="867"/>
                        <a:pt x="5" y="869"/>
                      </a:cubicBezTo>
                      <a:cubicBezTo>
                        <a:pt x="5" y="870"/>
                        <a:pt x="6" y="870"/>
                        <a:pt x="6" y="871"/>
                      </a:cubicBezTo>
                      <a:cubicBezTo>
                        <a:pt x="7" y="872"/>
                        <a:pt x="7" y="872"/>
                        <a:pt x="8" y="873"/>
                      </a:cubicBezTo>
                      <a:lnTo>
                        <a:pt x="8" y="873"/>
                      </a:lnTo>
                      <a:cubicBezTo>
                        <a:pt x="12" y="876"/>
                        <a:pt x="16" y="877"/>
                        <a:pt x="21" y="875"/>
                      </a:cubicBezTo>
                      <a:cubicBezTo>
                        <a:pt x="23" y="874"/>
                        <a:pt x="25" y="873"/>
                        <a:pt x="26" y="871"/>
                      </a:cubicBezTo>
                      <a:moveTo>
                        <a:pt x="44" y="564"/>
                      </a:moveTo>
                      <a:cubicBezTo>
                        <a:pt x="90" y="580"/>
                        <a:pt x="136" y="596"/>
                        <a:pt x="183" y="612"/>
                      </a:cubicBezTo>
                      <a:cubicBezTo>
                        <a:pt x="176" y="625"/>
                        <a:pt x="169" y="638"/>
                        <a:pt x="161" y="651"/>
                      </a:cubicBezTo>
                      <a:cubicBezTo>
                        <a:pt x="120" y="637"/>
                        <a:pt x="78" y="624"/>
                        <a:pt x="37" y="611"/>
                      </a:cubicBezTo>
                      <a:cubicBezTo>
                        <a:pt x="39" y="595"/>
                        <a:pt x="41" y="580"/>
                        <a:pt x="44" y="565"/>
                      </a:cubicBezTo>
                      <a:lnTo>
                        <a:pt x="44" y="564"/>
                      </a:lnTo>
                      <a:moveTo>
                        <a:pt x="55" y="507"/>
                      </a:moveTo>
                      <a:cubicBezTo>
                        <a:pt x="105" y="526"/>
                        <a:pt x="156" y="544"/>
                        <a:pt x="206" y="563"/>
                      </a:cubicBezTo>
                      <a:cubicBezTo>
                        <a:pt x="201" y="574"/>
                        <a:pt x="195" y="585"/>
                        <a:pt x="190" y="597"/>
                      </a:cubicBezTo>
                      <a:cubicBezTo>
                        <a:pt x="142" y="580"/>
                        <a:pt x="95" y="564"/>
                        <a:pt x="47" y="548"/>
                      </a:cubicBezTo>
                      <a:cubicBezTo>
                        <a:pt x="49" y="534"/>
                        <a:pt x="52" y="521"/>
                        <a:pt x="55" y="508"/>
                      </a:cubicBezTo>
                      <a:lnTo>
                        <a:pt x="55" y="507"/>
                      </a:lnTo>
                      <a:moveTo>
                        <a:pt x="71" y="443"/>
                      </a:moveTo>
                      <a:cubicBezTo>
                        <a:pt x="122" y="468"/>
                        <a:pt x="174" y="490"/>
                        <a:pt x="227" y="511"/>
                      </a:cubicBezTo>
                      <a:cubicBezTo>
                        <a:pt x="222" y="523"/>
                        <a:pt x="217" y="535"/>
                        <a:pt x="212" y="548"/>
                      </a:cubicBezTo>
                      <a:cubicBezTo>
                        <a:pt x="161" y="529"/>
                        <a:pt x="110" y="510"/>
                        <a:pt x="59" y="491"/>
                      </a:cubicBezTo>
                      <a:cubicBezTo>
                        <a:pt x="63" y="475"/>
                        <a:pt x="67" y="459"/>
                        <a:pt x="71" y="443"/>
                      </a:cubicBezTo>
                      <a:moveTo>
                        <a:pt x="90" y="385"/>
                      </a:moveTo>
                      <a:cubicBezTo>
                        <a:pt x="143" y="404"/>
                        <a:pt x="193" y="438"/>
                        <a:pt x="243" y="464"/>
                      </a:cubicBezTo>
                      <a:cubicBezTo>
                        <a:pt x="240" y="474"/>
                        <a:pt x="236" y="484"/>
                        <a:pt x="233" y="495"/>
                      </a:cubicBezTo>
                      <a:cubicBezTo>
                        <a:pt x="180" y="474"/>
                        <a:pt x="127" y="452"/>
                        <a:pt x="76" y="427"/>
                      </a:cubicBezTo>
                      <a:cubicBezTo>
                        <a:pt x="80" y="413"/>
                        <a:pt x="85" y="399"/>
                        <a:pt x="89" y="385"/>
                      </a:cubicBezTo>
                      <a:lnTo>
                        <a:pt x="90" y="385"/>
                      </a:lnTo>
                      <a:moveTo>
                        <a:pt x="106" y="339"/>
                      </a:moveTo>
                      <a:cubicBezTo>
                        <a:pt x="157" y="362"/>
                        <a:pt x="208" y="384"/>
                        <a:pt x="259" y="407"/>
                      </a:cubicBezTo>
                      <a:cubicBezTo>
                        <a:pt x="256" y="421"/>
                        <a:pt x="252" y="434"/>
                        <a:pt x="248" y="447"/>
                      </a:cubicBezTo>
                      <a:cubicBezTo>
                        <a:pt x="198" y="421"/>
                        <a:pt x="148" y="388"/>
                        <a:pt x="95" y="368"/>
                      </a:cubicBezTo>
                      <a:cubicBezTo>
                        <a:pt x="99" y="358"/>
                        <a:pt x="103" y="349"/>
                        <a:pt x="106" y="339"/>
                      </a:cubicBezTo>
                      <a:moveTo>
                        <a:pt x="124" y="295"/>
                      </a:moveTo>
                      <a:cubicBezTo>
                        <a:pt x="173" y="315"/>
                        <a:pt x="222" y="335"/>
                        <a:pt x="271" y="355"/>
                      </a:cubicBezTo>
                      <a:cubicBezTo>
                        <a:pt x="268" y="367"/>
                        <a:pt x="266" y="379"/>
                        <a:pt x="263" y="390"/>
                      </a:cubicBezTo>
                      <a:cubicBezTo>
                        <a:pt x="213" y="368"/>
                        <a:pt x="163" y="346"/>
                        <a:pt x="112" y="323"/>
                      </a:cubicBezTo>
                      <a:cubicBezTo>
                        <a:pt x="116" y="314"/>
                        <a:pt x="120" y="305"/>
                        <a:pt x="124" y="296"/>
                      </a:cubicBezTo>
                      <a:lnTo>
                        <a:pt x="124" y="295"/>
                      </a:lnTo>
                      <a:moveTo>
                        <a:pt x="149" y="242"/>
                      </a:moveTo>
                      <a:cubicBezTo>
                        <a:pt x="192" y="258"/>
                        <a:pt x="236" y="274"/>
                        <a:pt x="280" y="290"/>
                      </a:cubicBezTo>
                      <a:cubicBezTo>
                        <a:pt x="278" y="306"/>
                        <a:pt x="276" y="322"/>
                        <a:pt x="273" y="338"/>
                      </a:cubicBezTo>
                      <a:cubicBezTo>
                        <a:pt x="226" y="318"/>
                        <a:pt x="178" y="299"/>
                        <a:pt x="131" y="280"/>
                      </a:cubicBezTo>
                      <a:cubicBezTo>
                        <a:pt x="136" y="267"/>
                        <a:pt x="142" y="255"/>
                        <a:pt x="149" y="242"/>
                      </a:cubicBezTo>
                      <a:moveTo>
                        <a:pt x="176" y="189"/>
                      </a:moveTo>
                      <a:cubicBezTo>
                        <a:pt x="212" y="202"/>
                        <a:pt x="249" y="214"/>
                        <a:pt x="285" y="226"/>
                      </a:cubicBezTo>
                      <a:cubicBezTo>
                        <a:pt x="284" y="241"/>
                        <a:pt x="283" y="257"/>
                        <a:pt x="281" y="272"/>
                      </a:cubicBezTo>
                      <a:cubicBezTo>
                        <a:pt x="240" y="257"/>
                        <a:pt x="198" y="242"/>
                        <a:pt x="156" y="227"/>
                      </a:cubicBezTo>
                      <a:cubicBezTo>
                        <a:pt x="162" y="214"/>
                        <a:pt x="169" y="202"/>
                        <a:pt x="176" y="189"/>
                      </a:cubicBezTo>
                      <a:moveTo>
                        <a:pt x="206" y="139"/>
                      </a:moveTo>
                      <a:cubicBezTo>
                        <a:pt x="234" y="147"/>
                        <a:pt x="260" y="157"/>
                        <a:pt x="285" y="170"/>
                      </a:cubicBezTo>
                      <a:cubicBezTo>
                        <a:pt x="285" y="183"/>
                        <a:pt x="285" y="195"/>
                        <a:pt x="285" y="208"/>
                      </a:cubicBezTo>
                      <a:cubicBezTo>
                        <a:pt x="252" y="197"/>
                        <a:pt x="218" y="185"/>
                        <a:pt x="185" y="174"/>
                      </a:cubicBezTo>
                      <a:cubicBezTo>
                        <a:pt x="192" y="162"/>
                        <a:pt x="199" y="150"/>
                        <a:pt x="206" y="139"/>
                      </a:cubicBezTo>
                      <a:moveTo>
                        <a:pt x="234" y="95"/>
                      </a:moveTo>
                      <a:cubicBezTo>
                        <a:pt x="251" y="97"/>
                        <a:pt x="266" y="101"/>
                        <a:pt x="281" y="108"/>
                      </a:cubicBezTo>
                      <a:cubicBezTo>
                        <a:pt x="283" y="122"/>
                        <a:pt x="284" y="137"/>
                        <a:pt x="284" y="151"/>
                      </a:cubicBezTo>
                      <a:cubicBezTo>
                        <a:pt x="262" y="140"/>
                        <a:pt x="239" y="131"/>
                        <a:pt x="215" y="124"/>
                      </a:cubicBezTo>
                      <a:cubicBezTo>
                        <a:pt x="221" y="114"/>
                        <a:pt x="228" y="104"/>
                        <a:pt x="234" y="95"/>
                      </a:cubicBezTo>
                      <a:moveTo>
                        <a:pt x="272" y="43"/>
                      </a:moveTo>
                      <a:cubicBezTo>
                        <a:pt x="275" y="58"/>
                        <a:pt x="277" y="73"/>
                        <a:pt x="279" y="88"/>
                      </a:cubicBezTo>
                      <a:cubicBezTo>
                        <a:pt x="268" y="84"/>
                        <a:pt x="257" y="81"/>
                        <a:pt x="245" y="80"/>
                      </a:cubicBezTo>
                      <a:cubicBezTo>
                        <a:pt x="254" y="67"/>
                        <a:pt x="263" y="55"/>
                        <a:pt x="272" y="43"/>
                      </a:cubicBezTo>
                      <a:moveTo>
                        <a:pt x="153" y="666"/>
                      </a:moveTo>
                      <a:cubicBezTo>
                        <a:pt x="146" y="677"/>
                        <a:pt x="139" y="688"/>
                        <a:pt x="131" y="700"/>
                      </a:cubicBezTo>
                      <a:cubicBezTo>
                        <a:pt x="98" y="689"/>
                        <a:pt x="64" y="679"/>
                        <a:pt x="30" y="670"/>
                      </a:cubicBezTo>
                      <a:cubicBezTo>
                        <a:pt x="31" y="656"/>
                        <a:pt x="32" y="642"/>
                        <a:pt x="34" y="627"/>
                      </a:cubicBezTo>
                      <a:cubicBezTo>
                        <a:pt x="74" y="639"/>
                        <a:pt x="113" y="652"/>
                        <a:pt x="153" y="666"/>
                      </a:cubicBezTo>
                      <a:moveTo>
                        <a:pt x="101" y="744"/>
                      </a:moveTo>
                      <a:cubicBezTo>
                        <a:pt x="76" y="736"/>
                        <a:pt x="52" y="728"/>
                        <a:pt x="26" y="722"/>
                      </a:cubicBezTo>
                      <a:cubicBezTo>
                        <a:pt x="27" y="710"/>
                        <a:pt x="27" y="699"/>
                        <a:pt x="28" y="688"/>
                      </a:cubicBezTo>
                      <a:cubicBezTo>
                        <a:pt x="60" y="696"/>
                        <a:pt x="90" y="705"/>
                        <a:pt x="121" y="715"/>
                      </a:cubicBezTo>
                      <a:cubicBezTo>
                        <a:pt x="115" y="725"/>
                        <a:pt x="107" y="735"/>
                        <a:pt x="100" y="744"/>
                      </a:cubicBezTo>
                      <a:lnTo>
                        <a:pt x="101" y="744"/>
                      </a:lnTo>
                      <a:moveTo>
                        <a:pt x="70" y="784"/>
                      </a:moveTo>
                      <a:cubicBezTo>
                        <a:pt x="55" y="779"/>
                        <a:pt x="40" y="774"/>
                        <a:pt x="25" y="770"/>
                      </a:cubicBezTo>
                      <a:cubicBezTo>
                        <a:pt x="25" y="759"/>
                        <a:pt x="25" y="749"/>
                        <a:pt x="26" y="739"/>
                      </a:cubicBezTo>
                      <a:cubicBezTo>
                        <a:pt x="47" y="745"/>
                        <a:pt x="69" y="752"/>
                        <a:pt x="90" y="759"/>
                      </a:cubicBezTo>
                      <a:cubicBezTo>
                        <a:pt x="83" y="768"/>
                        <a:pt x="77" y="776"/>
                        <a:pt x="70" y="785"/>
                      </a:cubicBezTo>
                      <a:lnTo>
                        <a:pt x="70" y="784"/>
                      </a:lnTo>
                      <a:moveTo>
                        <a:pt x="25" y="787"/>
                      </a:moveTo>
                      <a:cubicBezTo>
                        <a:pt x="36" y="791"/>
                        <a:pt x="47" y="795"/>
                        <a:pt x="58" y="798"/>
                      </a:cubicBezTo>
                      <a:cubicBezTo>
                        <a:pt x="48" y="811"/>
                        <a:pt x="38" y="822"/>
                        <a:pt x="27" y="834"/>
                      </a:cubicBezTo>
                      <a:cubicBezTo>
                        <a:pt x="26" y="818"/>
                        <a:pt x="26" y="803"/>
                        <a:pt x="25" y="788"/>
                      </a:cubicBezTo>
                      <a:lnTo>
                        <a:pt x="25" y="78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" name="Google Shape;374;p2"/>
                <p:cNvSpPr/>
                <p:nvPr/>
              </p:nvSpPr>
              <p:spPr>
                <a:xfrm>
                  <a:off x="4118790" y="1416529"/>
                  <a:ext cx="224666" cy="179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551" extrusionOk="0">
                      <a:moveTo>
                        <a:pt x="686" y="533"/>
                      </a:moveTo>
                      <a:cubicBezTo>
                        <a:pt x="534" y="274"/>
                        <a:pt x="303" y="90"/>
                        <a:pt x="15" y="1"/>
                      </a:cubicBezTo>
                      <a:lnTo>
                        <a:pt x="15" y="1"/>
                      </a:ln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10" y="0"/>
                        <a:pt x="9" y="1"/>
                        <a:pt x="8" y="1"/>
                      </a:cubicBezTo>
                      <a:cubicBezTo>
                        <a:pt x="8" y="1"/>
                        <a:pt x="7" y="2"/>
                        <a:pt x="6" y="2"/>
                      </a:cubicBezTo>
                      <a:lnTo>
                        <a:pt x="5" y="2"/>
                      </a:lnTo>
                      <a:cubicBezTo>
                        <a:pt x="2" y="4"/>
                        <a:pt x="-1" y="8"/>
                        <a:pt x="0" y="13"/>
                      </a:cubicBezTo>
                      <a:cubicBezTo>
                        <a:pt x="0" y="15"/>
                        <a:pt x="0" y="17"/>
                        <a:pt x="1" y="19"/>
                      </a:cubicBezTo>
                      <a:cubicBezTo>
                        <a:pt x="123" y="290"/>
                        <a:pt x="378" y="503"/>
                        <a:pt x="674" y="550"/>
                      </a:cubicBezTo>
                      <a:cubicBezTo>
                        <a:pt x="679" y="551"/>
                        <a:pt x="682" y="549"/>
                        <a:pt x="684" y="546"/>
                      </a:cubicBezTo>
                      <a:cubicBezTo>
                        <a:pt x="688" y="543"/>
                        <a:pt x="689" y="538"/>
                        <a:pt x="686" y="533"/>
                      </a:cubicBezTo>
                      <a:moveTo>
                        <a:pt x="551" y="495"/>
                      </a:moveTo>
                      <a:cubicBezTo>
                        <a:pt x="569" y="479"/>
                        <a:pt x="585" y="462"/>
                        <a:pt x="599" y="443"/>
                      </a:cubicBezTo>
                      <a:cubicBezTo>
                        <a:pt x="606" y="452"/>
                        <a:pt x="612" y="461"/>
                        <a:pt x="618" y="469"/>
                      </a:cubicBezTo>
                      <a:cubicBezTo>
                        <a:pt x="611" y="483"/>
                        <a:pt x="602" y="496"/>
                        <a:pt x="591" y="507"/>
                      </a:cubicBezTo>
                      <a:cubicBezTo>
                        <a:pt x="577" y="503"/>
                        <a:pt x="564" y="499"/>
                        <a:pt x="552" y="495"/>
                      </a:cubicBezTo>
                      <a:lnTo>
                        <a:pt x="551" y="495"/>
                      </a:lnTo>
                      <a:moveTo>
                        <a:pt x="501" y="476"/>
                      </a:moveTo>
                      <a:cubicBezTo>
                        <a:pt x="522" y="451"/>
                        <a:pt x="544" y="425"/>
                        <a:pt x="565" y="399"/>
                      </a:cubicBezTo>
                      <a:cubicBezTo>
                        <a:pt x="573" y="409"/>
                        <a:pt x="581" y="419"/>
                        <a:pt x="589" y="430"/>
                      </a:cubicBezTo>
                      <a:lnTo>
                        <a:pt x="588" y="430"/>
                      </a:lnTo>
                      <a:cubicBezTo>
                        <a:pt x="572" y="452"/>
                        <a:pt x="553" y="471"/>
                        <a:pt x="533" y="489"/>
                      </a:cubicBezTo>
                      <a:cubicBezTo>
                        <a:pt x="522" y="485"/>
                        <a:pt x="511" y="481"/>
                        <a:pt x="500" y="476"/>
                      </a:cubicBezTo>
                      <a:lnTo>
                        <a:pt x="501" y="476"/>
                      </a:lnTo>
                      <a:moveTo>
                        <a:pt x="445" y="451"/>
                      </a:moveTo>
                      <a:cubicBezTo>
                        <a:pt x="473" y="419"/>
                        <a:pt x="501" y="387"/>
                        <a:pt x="528" y="356"/>
                      </a:cubicBezTo>
                      <a:cubicBezTo>
                        <a:pt x="537" y="365"/>
                        <a:pt x="546" y="376"/>
                        <a:pt x="554" y="386"/>
                      </a:cubicBezTo>
                      <a:cubicBezTo>
                        <a:pt x="531" y="413"/>
                        <a:pt x="508" y="442"/>
                        <a:pt x="484" y="469"/>
                      </a:cubicBezTo>
                      <a:cubicBezTo>
                        <a:pt x="471" y="463"/>
                        <a:pt x="458" y="457"/>
                        <a:pt x="445" y="451"/>
                      </a:cubicBezTo>
                      <a:moveTo>
                        <a:pt x="390" y="421"/>
                      </a:moveTo>
                      <a:cubicBezTo>
                        <a:pt x="424" y="386"/>
                        <a:pt x="457" y="351"/>
                        <a:pt x="490" y="315"/>
                      </a:cubicBezTo>
                      <a:cubicBezTo>
                        <a:pt x="499" y="324"/>
                        <a:pt x="508" y="333"/>
                        <a:pt x="517" y="343"/>
                      </a:cubicBezTo>
                      <a:cubicBezTo>
                        <a:pt x="488" y="376"/>
                        <a:pt x="459" y="410"/>
                        <a:pt x="430" y="443"/>
                      </a:cubicBezTo>
                      <a:cubicBezTo>
                        <a:pt x="416" y="436"/>
                        <a:pt x="403" y="429"/>
                        <a:pt x="390" y="421"/>
                      </a:cubicBezTo>
                      <a:moveTo>
                        <a:pt x="628" y="485"/>
                      </a:moveTo>
                      <a:cubicBezTo>
                        <a:pt x="636" y="497"/>
                        <a:pt x="644" y="509"/>
                        <a:pt x="652" y="521"/>
                      </a:cubicBezTo>
                      <a:cubicBezTo>
                        <a:pt x="637" y="519"/>
                        <a:pt x="623" y="515"/>
                        <a:pt x="609" y="512"/>
                      </a:cubicBezTo>
                      <a:cubicBezTo>
                        <a:pt x="616" y="504"/>
                        <a:pt x="623" y="495"/>
                        <a:pt x="628" y="485"/>
                      </a:cubicBezTo>
                      <a:moveTo>
                        <a:pt x="478" y="303"/>
                      </a:moveTo>
                      <a:cubicBezTo>
                        <a:pt x="444" y="340"/>
                        <a:pt x="410" y="376"/>
                        <a:pt x="375" y="412"/>
                      </a:cubicBezTo>
                      <a:cubicBezTo>
                        <a:pt x="366" y="407"/>
                        <a:pt x="356" y="400"/>
                        <a:pt x="347" y="394"/>
                      </a:cubicBezTo>
                      <a:cubicBezTo>
                        <a:pt x="384" y="357"/>
                        <a:pt x="422" y="320"/>
                        <a:pt x="459" y="283"/>
                      </a:cubicBezTo>
                      <a:cubicBezTo>
                        <a:pt x="465" y="290"/>
                        <a:pt x="472" y="296"/>
                        <a:pt x="478" y="303"/>
                      </a:cubicBezTo>
                      <a:moveTo>
                        <a:pt x="302" y="361"/>
                      </a:moveTo>
                      <a:cubicBezTo>
                        <a:pt x="323" y="341"/>
                        <a:pt x="345" y="322"/>
                        <a:pt x="367" y="304"/>
                      </a:cubicBezTo>
                      <a:cubicBezTo>
                        <a:pt x="387" y="287"/>
                        <a:pt x="407" y="271"/>
                        <a:pt x="424" y="253"/>
                      </a:cubicBezTo>
                      <a:cubicBezTo>
                        <a:pt x="432" y="259"/>
                        <a:pt x="439" y="266"/>
                        <a:pt x="446" y="272"/>
                      </a:cubicBezTo>
                      <a:cubicBezTo>
                        <a:pt x="408" y="309"/>
                        <a:pt x="370" y="347"/>
                        <a:pt x="333" y="384"/>
                      </a:cubicBezTo>
                      <a:cubicBezTo>
                        <a:pt x="322" y="376"/>
                        <a:pt x="312" y="369"/>
                        <a:pt x="302" y="361"/>
                      </a:cubicBezTo>
                      <a:moveTo>
                        <a:pt x="265" y="331"/>
                      </a:moveTo>
                      <a:cubicBezTo>
                        <a:pt x="302" y="291"/>
                        <a:pt x="340" y="253"/>
                        <a:pt x="379" y="216"/>
                      </a:cubicBezTo>
                      <a:cubicBezTo>
                        <a:pt x="390" y="225"/>
                        <a:pt x="401" y="234"/>
                        <a:pt x="411" y="242"/>
                      </a:cubicBezTo>
                      <a:cubicBezTo>
                        <a:pt x="394" y="261"/>
                        <a:pt x="374" y="276"/>
                        <a:pt x="355" y="292"/>
                      </a:cubicBezTo>
                      <a:cubicBezTo>
                        <a:pt x="332" y="311"/>
                        <a:pt x="310" y="330"/>
                        <a:pt x="288" y="351"/>
                      </a:cubicBezTo>
                      <a:cubicBezTo>
                        <a:pt x="280" y="344"/>
                        <a:pt x="272" y="338"/>
                        <a:pt x="265" y="331"/>
                      </a:cubicBezTo>
                      <a:moveTo>
                        <a:pt x="225" y="295"/>
                      </a:moveTo>
                      <a:cubicBezTo>
                        <a:pt x="260" y="257"/>
                        <a:pt x="294" y="218"/>
                        <a:pt x="328" y="179"/>
                      </a:cubicBezTo>
                      <a:cubicBezTo>
                        <a:pt x="341" y="188"/>
                        <a:pt x="353" y="197"/>
                        <a:pt x="365" y="206"/>
                      </a:cubicBezTo>
                      <a:cubicBezTo>
                        <a:pt x="326" y="243"/>
                        <a:pt x="288" y="280"/>
                        <a:pt x="252" y="320"/>
                      </a:cubicBezTo>
                      <a:cubicBezTo>
                        <a:pt x="243" y="312"/>
                        <a:pt x="234" y="303"/>
                        <a:pt x="225" y="295"/>
                      </a:cubicBezTo>
                      <a:moveTo>
                        <a:pt x="189" y="259"/>
                      </a:moveTo>
                      <a:cubicBezTo>
                        <a:pt x="220" y="222"/>
                        <a:pt x="251" y="186"/>
                        <a:pt x="282" y="149"/>
                      </a:cubicBezTo>
                      <a:cubicBezTo>
                        <a:pt x="293" y="155"/>
                        <a:pt x="304" y="162"/>
                        <a:pt x="314" y="169"/>
                      </a:cubicBezTo>
                      <a:cubicBezTo>
                        <a:pt x="280" y="207"/>
                        <a:pt x="247" y="246"/>
                        <a:pt x="213" y="283"/>
                      </a:cubicBezTo>
                      <a:cubicBezTo>
                        <a:pt x="205" y="275"/>
                        <a:pt x="197" y="267"/>
                        <a:pt x="189" y="259"/>
                      </a:cubicBezTo>
                      <a:moveTo>
                        <a:pt x="151" y="215"/>
                      </a:moveTo>
                      <a:cubicBezTo>
                        <a:pt x="178" y="183"/>
                        <a:pt x="204" y="151"/>
                        <a:pt x="230" y="118"/>
                      </a:cubicBezTo>
                      <a:cubicBezTo>
                        <a:pt x="242" y="125"/>
                        <a:pt x="255" y="132"/>
                        <a:pt x="268" y="140"/>
                      </a:cubicBezTo>
                      <a:cubicBezTo>
                        <a:pt x="238" y="176"/>
                        <a:pt x="208" y="211"/>
                        <a:pt x="178" y="247"/>
                      </a:cubicBezTo>
                      <a:cubicBezTo>
                        <a:pt x="169" y="236"/>
                        <a:pt x="160" y="226"/>
                        <a:pt x="151" y="215"/>
                      </a:cubicBezTo>
                      <a:moveTo>
                        <a:pt x="118" y="172"/>
                      </a:moveTo>
                      <a:cubicBezTo>
                        <a:pt x="138" y="145"/>
                        <a:pt x="159" y="119"/>
                        <a:pt x="179" y="91"/>
                      </a:cubicBezTo>
                      <a:cubicBezTo>
                        <a:pt x="191" y="97"/>
                        <a:pt x="203" y="103"/>
                        <a:pt x="215" y="110"/>
                      </a:cubicBezTo>
                      <a:cubicBezTo>
                        <a:pt x="190" y="141"/>
                        <a:pt x="165" y="171"/>
                        <a:pt x="140" y="202"/>
                      </a:cubicBezTo>
                      <a:cubicBezTo>
                        <a:pt x="132" y="192"/>
                        <a:pt x="125" y="182"/>
                        <a:pt x="118" y="172"/>
                      </a:cubicBezTo>
                      <a:moveTo>
                        <a:pt x="88" y="129"/>
                      </a:moveTo>
                      <a:cubicBezTo>
                        <a:pt x="105" y="111"/>
                        <a:pt x="120" y="91"/>
                        <a:pt x="134" y="71"/>
                      </a:cubicBezTo>
                      <a:cubicBezTo>
                        <a:pt x="144" y="75"/>
                        <a:pt x="154" y="79"/>
                        <a:pt x="163" y="84"/>
                      </a:cubicBezTo>
                      <a:cubicBezTo>
                        <a:pt x="145" y="109"/>
                        <a:pt x="126" y="133"/>
                        <a:pt x="107" y="157"/>
                      </a:cubicBezTo>
                      <a:cubicBezTo>
                        <a:pt x="101" y="148"/>
                        <a:pt x="94" y="139"/>
                        <a:pt x="88" y="129"/>
                      </a:cubicBezTo>
                      <a:moveTo>
                        <a:pt x="64" y="88"/>
                      </a:moveTo>
                      <a:cubicBezTo>
                        <a:pt x="73" y="77"/>
                        <a:pt x="83" y="65"/>
                        <a:pt x="92" y="53"/>
                      </a:cubicBezTo>
                      <a:cubicBezTo>
                        <a:pt x="101" y="57"/>
                        <a:pt x="110" y="60"/>
                        <a:pt x="118" y="64"/>
                      </a:cubicBezTo>
                      <a:cubicBezTo>
                        <a:pt x="106" y="81"/>
                        <a:pt x="93" y="98"/>
                        <a:pt x="79" y="114"/>
                      </a:cubicBezTo>
                      <a:cubicBezTo>
                        <a:pt x="74" y="106"/>
                        <a:pt x="69" y="97"/>
                        <a:pt x="64" y="88"/>
                      </a:cubicBezTo>
                      <a:moveTo>
                        <a:pt x="35" y="32"/>
                      </a:moveTo>
                      <a:cubicBezTo>
                        <a:pt x="48" y="37"/>
                        <a:pt x="62" y="42"/>
                        <a:pt x="76" y="47"/>
                      </a:cubicBezTo>
                      <a:cubicBezTo>
                        <a:pt x="69" y="55"/>
                        <a:pt x="62" y="64"/>
                        <a:pt x="55" y="72"/>
                      </a:cubicBezTo>
                      <a:cubicBezTo>
                        <a:pt x="48" y="59"/>
                        <a:pt x="41" y="46"/>
                        <a:pt x="35" y="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5" name="Google Shape;375;p2"/>
                <p:cNvSpPr/>
                <p:nvPr/>
              </p:nvSpPr>
              <p:spPr>
                <a:xfrm>
                  <a:off x="3803668" y="1454082"/>
                  <a:ext cx="238382" cy="185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569" extrusionOk="0">
                      <a:moveTo>
                        <a:pt x="728" y="550"/>
                      </a:moveTo>
                      <a:lnTo>
                        <a:pt x="728" y="549"/>
                      </a:lnTo>
                      <a:cubicBezTo>
                        <a:pt x="599" y="267"/>
                        <a:pt x="326" y="45"/>
                        <a:pt x="16" y="1"/>
                      </a:cubicBezTo>
                      <a:lnTo>
                        <a:pt x="15" y="1"/>
                      </a:lnTo>
                      <a:cubicBezTo>
                        <a:pt x="7" y="0"/>
                        <a:pt x="-2" y="7"/>
                        <a:pt x="0" y="15"/>
                      </a:cubicBezTo>
                      <a:cubicBezTo>
                        <a:pt x="0" y="19"/>
                        <a:pt x="2" y="21"/>
                        <a:pt x="4" y="23"/>
                      </a:cubicBezTo>
                      <a:cubicBezTo>
                        <a:pt x="165" y="288"/>
                        <a:pt x="412" y="479"/>
                        <a:pt x="711" y="566"/>
                      </a:cubicBezTo>
                      <a:cubicBezTo>
                        <a:pt x="713" y="568"/>
                        <a:pt x="716" y="569"/>
                        <a:pt x="719" y="568"/>
                      </a:cubicBezTo>
                      <a:cubicBezTo>
                        <a:pt x="728" y="568"/>
                        <a:pt x="732" y="557"/>
                        <a:pt x="729" y="550"/>
                      </a:cubicBezTo>
                      <a:lnTo>
                        <a:pt x="728" y="550"/>
                      </a:lnTo>
                      <a:moveTo>
                        <a:pt x="38" y="30"/>
                      </a:moveTo>
                      <a:cubicBezTo>
                        <a:pt x="52" y="33"/>
                        <a:pt x="65" y="35"/>
                        <a:pt x="79" y="39"/>
                      </a:cubicBezTo>
                      <a:cubicBezTo>
                        <a:pt x="72" y="46"/>
                        <a:pt x="65" y="54"/>
                        <a:pt x="58" y="62"/>
                      </a:cubicBezTo>
                      <a:cubicBezTo>
                        <a:pt x="51" y="52"/>
                        <a:pt x="44" y="41"/>
                        <a:pt x="38" y="30"/>
                      </a:cubicBezTo>
                      <a:moveTo>
                        <a:pt x="68" y="76"/>
                      </a:moveTo>
                      <a:cubicBezTo>
                        <a:pt x="77" y="65"/>
                        <a:pt x="87" y="54"/>
                        <a:pt x="97" y="43"/>
                      </a:cubicBezTo>
                      <a:cubicBezTo>
                        <a:pt x="105" y="46"/>
                        <a:pt x="114" y="47"/>
                        <a:pt x="122" y="49"/>
                      </a:cubicBezTo>
                      <a:cubicBezTo>
                        <a:pt x="107" y="63"/>
                        <a:pt x="92" y="77"/>
                        <a:pt x="79" y="92"/>
                      </a:cubicBezTo>
                      <a:cubicBezTo>
                        <a:pt x="75" y="87"/>
                        <a:pt x="72" y="81"/>
                        <a:pt x="68" y="76"/>
                      </a:cubicBezTo>
                      <a:moveTo>
                        <a:pt x="89" y="106"/>
                      </a:moveTo>
                      <a:cubicBezTo>
                        <a:pt x="105" y="88"/>
                        <a:pt x="122" y="71"/>
                        <a:pt x="140" y="56"/>
                      </a:cubicBezTo>
                      <a:cubicBezTo>
                        <a:pt x="150" y="59"/>
                        <a:pt x="160" y="62"/>
                        <a:pt x="170" y="65"/>
                      </a:cubicBezTo>
                      <a:cubicBezTo>
                        <a:pt x="148" y="85"/>
                        <a:pt x="126" y="105"/>
                        <a:pt x="105" y="126"/>
                      </a:cubicBezTo>
                      <a:cubicBezTo>
                        <a:pt x="99" y="120"/>
                        <a:pt x="94" y="113"/>
                        <a:pt x="89" y="106"/>
                      </a:cubicBezTo>
                      <a:moveTo>
                        <a:pt x="115" y="140"/>
                      </a:moveTo>
                      <a:cubicBezTo>
                        <a:pt x="139" y="116"/>
                        <a:pt x="163" y="94"/>
                        <a:pt x="188" y="72"/>
                      </a:cubicBezTo>
                      <a:cubicBezTo>
                        <a:pt x="199" y="76"/>
                        <a:pt x="209" y="80"/>
                        <a:pt x="220" y="85"/>
                      </a:cubicBezTo>
                      <a:cubicBezTo>
                        <a:pt x="191" y="110"/>
                        <a:pt x="162" y="135"/>
                        <a:pt x="132" y="160"/>
                      </a:cubicBezTo>
                      <a:cubicBezTo>
                        <a:pt x="126" y="153"/>
                        <a:pt x="121" y="147"/>
                        <a:pt x="115" y="140"/>
                      </a:cubicBezTo>
                      <a:moveTo>
                        <a:pt x="143" y="173"/>
                      </a:moveTo>
                      <a:cubicBezTo>
                        <a:pt x="175" y="147"/>
                        <a:pt x="206" y="120"/>
                        <a:pt x="237" y="93"/>
                      </a:cubicBezTo>
                      <a:cubicBezTo>
                        <a:pt x="250" y="98"/>
                        <a:pt x="263" y="104"/>
                        <a:pt x="275" y="111"/>
                      </a:cubicBezTo>
                      <a:cubicBezTo>
                        <a:pt x="237" y="138"/>
                        <a:pt x="200" y="166"/>
                        <a:pt x="163" y="195"/>
                      </a:cubicBezTo>
                      <a:cubicBezTo>
                        <a:pt x="156" y="188"/>
                        <a:pt x="150" y="180"/>
                        <a:pt x="143" y="173"/>
                      </a:cubicBezTo>
                      <a:moveTo>
                        <a:pt x="175" y="208"/>
                      </a:moveTo>
                      <a:cubicBezTo>
                        <a:pt x="213" y="177"/>
                        <a:pt x="251" y="148"/>
                        <a:pt x="292" y="119"/>
                      </a:cubicBezTo>
                      <a:cubicBezTo>
                        <a:pt x="305" y="126"/>
                        <a:pt x="318" y="133"/>
                        <a:pt x="330" y="141"/>
                      </a:cubicBezTo>
                      <a:cubicBezTo>
                        <a:pt x="288" y="172"/>
                        <a:pt x="246" y="205"/>
                        <a:pt x="204" y="239"/>
                      </a:cubicBezTo>
                      <a:cubicBezTo>
                        <a:pt x="194" y="229"/>
                        <a:pt x="184" y="218"/>
                        <a:pt x="175" y="208"/>
                      </a:cubicBezTo>
                      <a:moveTo>
                        <a:pt x="216" y="251"/>
                      </a:moveTo>
                      <a:cubicBezTo>
                        <a:pt x="259" y="216"/>
                        <a:pt x="302" y="183"/>
                        <a:pt x="345" y="151"/>
                      </a:cubicBezTo>
                      <a:cubicBezTo>
                        <a:pt x="359" y="158"/>
                        <a:pt x="372" y="167"/>
                        <a:pt x="386" y="177"/>
                      </a:cubicBezTo>
                      <a:cubicBezTo>
                        <a:pt x="340" y="211"/>
                        <a:pt x="296" y="248"/>
                        <a:pt x="253" y="285"/>
                      </a:cubicBezTo>
                      <a:cubicBezTo>
                        <a:pt x="240" y="274"/>
                        <a:pt x="228" y="263"/>
                        <a:pt x="216" y="251"/>
                      </a:cubicBezTo>
                      <a:moveTo>
                        <a:pt x="266" y="296"/>
                      </a:moveTo>
                      <a:cubicBezTo>
                        <a:pt x="309" y="258"/>
                        <a:pt x="354" y="222"/>
                        <a:pt x="400" y="187"/>
                      </a:cubicBezTo>
                      <a:cubicBezTo>
                        <a:pt x="414" y="197"/>
                        <a:pt x="428" y="208"/>
                        <a:pt x="441" y="219"/>
                      </a:cubicBezTo>
                      <a:cubicBezTo>
                        <a:pt x="396" y="255"/>
                        <a:pt x="352" y="293"/>
                        <a:pt x="310" y="333"/>
                      </a:cubicBezTo>
                      <a:cubicBezTo>
                        <a:pt x="295" y="321"/>
                        <a:pt x="280" y="309"/>
                        <a:pt x="266" y="296"/>
                      </a:cubicBezTo>
                      <a:moveTo>
                        <a:pt x="323" y="343"/>
                      </a:moveTo>
                      <a:cubicBezTo>
                        <a:pt x="366" y="304"/>
                        <a:pt x="409" y="266"/>
                        <a:pt x="455" y="230"/>
                      </a:cubicBezTo>
                      <a:cubicBezTo>
                        <a:pt x="468" y="241"/>
                        <a:pt x="481" y="253"/>
                        <a:pt x="494" y="265"/>
                      </a:cubicBezTo>
                      <a:cubicBezTo>
                        <a:pt x="449" y="300"/>
                        <a:pt x="404" y="335"/>
                        <a:pt x="360" y="370"/>
                      </a:cubicBezTo>
                      <a:cubicBezTo>
                        <a:pt x="348" y="361"/>
                        <a:pt x="336" y="353"/>
                        <a:pt x="324" y="343"/>
                      </a:cubicBezTo>
                      <a:lnTo>
                        <a:pt x="323" y="343"/>
                      </a:lnTo>
                      <a:moveTo>
                        <a:pt x="506" y="277"/>
                      </a:moveTo>
                      <a:cubicBezTo>
                        <a:pt x="518" y="288"/>
                        <a:pt x="529" y="300"/>
                        <a:pt x="540" y="313"/>
                      </a:cubicBezTo>
                      <a:cubicBezTo>
                        <a:pt x="502" y="346"/>
                        <a:pt x="463" y="379"/>
                        <a:pt x="424" y="413"/>
                      </a:cubicBezTo>
                      <a:cubicBezTo>
                        <a:pt x="408" y="402"/>
                        <a:pt x="391" y="392"/>
                        <a:pt x="374" y="381"/>
                      </a:cubicBezTo>
                      <a:cubicBezTo>
                        <a:pt x="418" y="346"/>
                        <a:pt x="462" y="311"/>
                        <a:pt x="506" y="277"/>
                      </a:cubicBezTo>
                      <a:moveTo>
                        <a:pt x="494" y="452"/>
                      </a:moveTo>
                      <a:cubicBezTo>
                        <a:pt x="475" y="443"/>
                        <a:pt x="457" y="432"/>
                        <a:pt x="440" y="422"/>
                      </a:cubicBezTo>
                      <a:cubicBezTo>
                        <a:pt x="477" y="389"/>
                        <a:pt x="514" y="357"/>
                        <a:pt x="552" y="325"/>
                      </a:cubicBezTo>
                      <a:cubicBezTo>
                        <a:pt x="565" y="340"/>
                        <a:pt x="578" y="355"/>
                        <a:pt x="590" y="370"/>
                      </a:cubicBezTo>
                      <a:cubicBezTo>
                        <a:pt x="560" y="398"/>
                        <a:pt x="528" y="424"/>
                        <a:pt x="496" y="450"/>
                      </a:cubicBezTo>
                      <a:cubicBezTo>
                        <a:pt x="495" y="450"/>
                        <a:pt x="494" y="451"/>
                        <a:pt x="494" y="452"/>
                      </a:cubicBezTo>
                      <a:moveTo>
                        <a:pt x="509" y="460"/>
                      </a:moveTo>
                      <a:cubicBezTo>
                        <a:pt x="540" y="435"/>
                        <a:pt x="571" y="411"/>
                        <a:pt x="600" y="384"/>
                      </a:cubicBezTo>
                      <a:cubicBezTo>
                        <a:pt x="609" y="396"/>
                        <a:pt x="618" y="408"/>
                        <a:pt x="627" y="421"/>
                      </a:cubicBezTo>
                      <a:cubicBezTo>
                        <a:pt x="602" y="440"/>
                        <a:pt x="581" y="465"/>
                        <a:pt x="555" y="482"/>
                      </a:cubicBezTo>
                      <a:cubicBezTo>
                        <a:pt x="540" y="475"/>
                        <a:pt x="524" y="468"/>
                        <a:pt x="509" y="460"/>
                      </a:cubicBezTo>
                      <a:moveTo>
                        <a:pt x="572" y="490"/>
                      </a:moveTo>
                      <a:cubicBezTo>
                        <a:pt x="595" y="473"/>
                        <a:pt x="614" y="452"/>
                        <a:pt x="636" y="435"/>
                      </a:cubicBezTo>
                      <a:cubicBezTo>
                        <a:pt x="645" y="448"/>
                        <a:pt x="652" y="461"/>
                        <a:pt x="660" y="474"/>
                      </a:cubicBezTo>
                      <a:cubicBezTo>
                        <a:pt x="645" y="485"/>
                        <a:pt x="631" y="497"/>
                        <a:pt x="616" y="508"/>
                      </a:cubicBezTo>
                      <a:cubicBezTo>
                        <a:pt x="601" y="502"/>
                        <a:pt x="587" y="496"/>
                        <a:pt x="572" y="490"/>
                      </a:cubicBezTo>
                      <a:moveTo>
                        <a:pt x="635" y="515"/>
                      </a:moveTo>
                      <a:cubicBezTo>
                        <a:pt x="646" y="506"/>
                        <a:pt x="657" y="497"/>
                        <a:pt x="669" y="488"/>
                      </a:cubicBezTo>
                      <a:cubicBezTo>
                        <a:pt x="677" y="504"/>
                        <a:pt x="686" y="519"/>
                        <a:pt x="693" y="535"/>
                      </a:cubicBezTo>
                      <a:cubicBezTo>
                        <a:pt x="674" y="529"/>
                        <a:pt x="654" y="522"/>
                        <a:pt x="635" y="5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6" name="Google Shape;376;p2"/>
                <p:cNvSpPr/>
                <p:nvPr/>
              </p:nvSpPr>
              <p:spPr>
                <a:xfrm>
                  <a:off x="3826853" y="1718252"/>
                  <a:ext cx="390880" cy="15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482" extrusionOk="0">
                      <a:moveTo>
                        <a:pt x="1197" y="470"/>
                      </a:moveTo>
                      <a:cubicBezTo>
                        <a:pt x="1197" y="470"/>
                        <a:pt x="1197" y="468"/>
                        <a:pt x="1196" y="466"/>
                      </a:cubicBezTo>
                      <a:lnTo>
                        <a:pt x="1196" y="465"/>
                      </a:lnTo>
                      <a:cubicBezTo>
                        <a:pt x="1196" y="463"/>
                        <a:pt x="1195" y="462"/>
                        <a:pt x="1194" y="460"/>
                      </a:cubicBezTo>
                      <a:lnTo>
                        <a:pt x="1194" y="460"/>
                      </a:lnTo>
                      <a:cubicBezTo>
                        <a:pt x="907" y="133"/>
                        <a:pt x="442" y="-57"/>
                        <a:pt x="9" y="14"/>
                      </a:cubicBezTo>
                      <a:cubicBezTo>
                        <a:pt x="2" y="15"/>
                        <a:pt x="0" y="19"/>
                        <a:pt x="0" y="24"/>
                      </a:cubicBezTo>
                      <a:cubicBezTo>
                        <a:pt x="-1" y="27"/>
                        <a:pt x="0" y="31"/>
                        <a:pt x="4" y="34"/>
                      </a:cubicBezTo>
                      <a:cubicBezTo>
                        <a:pt x="329" y="330"/>
                        <a:pt x="743" y="487"/>
                        <a:pt x="1182" y="482"/>
                      </a:cubicBezTo>
                      <a:cubicBezTo>
                        <a:pt x="1185" y="482"/>
                        <a:pt x="1187" y="482"/>
                        <a:pt x="1190" y="481"/>
                      </a:cubicBezTo>
                      <a:cubicBezTo>
                        <a:pt x="1194" y="479"/>
                        <a:pt x="1196" y="474"/>
                        <a:pt x="1197" y="470"/>
                      </a:cubicBezTo>
                      <a:moveTo>
                        <a:pt x="1157" y="457"/>
                      </a:moveTo>
                      <a:cubicBezTo>
                        <a:pt x="1122" y="457"/>
                        <a:pt x="1089" y="456"/>
                        <a:pt x="1055" y="454"/>
                      </a:cubicBezTo>
                      <a:cubicBezTo>
                        <a:pt x="1068" y="432"/>
                        <a:pt x="1079" y="410"/>
                        <a:pt x="1087" y="387"/>
                      </a:cubicBezTo>
                      <a:cubicBezTo>
                        <a:pt x="1111" y="409"/>
                        <a:pt x="1134" y="433"/>
                        <a:pt x="1157" y="457"/>
                      </a:cubicBezTo>
                      <a:moveTo>
                        <a:pt x="974" y="447"/>
                      </a:moveTo>
                      <a:cubicBezTo>
                        <a:pt x="995" y="411"/>
                        <a:pt x="1013" y="373"/>
                        <a:pt x="1028" y="334"/>
                      </a:cubicBezTo>
                      <a:cubicBezTo>
                        <a:pt x="1044" y="347"/>
                        <a:pt x="1059" y="361"/>
                        <a:pt x="1074" y="374"/>
                      </a:cubicBezTo>
                      <a:lnTo>
                        <a:pt x="1073" y="375"/>
                      </a:lnTo>
                      <a:cubicBezTo>
                        <a:pt x="1064" y="403"/>
                        <a:pt x="1052" y="428"/>
                        <a:pt x="1036" y="452"/>
                      </a:cubicBezTo>
                      <a:cubicBezTo>
                        <a:pt x="1015" y="451"/>
                        <a:pt x="994" y="449"/>
                        <a:pt x="974" y="447"/>
                      </a:cubicBezTo>
                      <a:moveTo>
                        <a:pt x="908" y="438"/>
                      </a:moveTo>
                      <a:cubicBezTo>
                        <a:pt x="936" y="393"/>
                        <a:pt x="961" y="346"/>
                        <a:pt x="982" y="297"/>
                      </a:cubicBezTo>
                      <a:cubicBezTo>
                        <a:pt x="993" y="306"/>
                        <a:pt x="1004" y="314"/>
                        <a:pt x="1015" y="323"/>
                      </a:cubicBezTo>
                      <a:cubicBezTo>
                        <a:pt x="998" y="365"/>
                        <a:pt x="978" y="406"/>
                        <a:pt x="955" y="445"/>
                      </a:cubicBezTo>
                      <a:cubicBezTo>
                        <a:pt x="939" y="443"/>
                        <a:pt x="924" y="440"/>
                        <a:pt x="908" y="438"/>
                      </a:cubicBezTo>
                      <a:moveTo>
                        <a:pt x="837" y="426"/>
                      </a:moveTo>
                      <a:cubicBezTo>
                        <a:pt x="870" y="372"/>
                        <a:pt x="898" y="315"/>
                        <a:pt x="923" y="255"/>
                      </a:cubicBezTo>
                      <a:cubicBezTo>
                        <a:pt x="938" y="266"/>
                        <a:pt x="953" y="276"/>
                        <a:pt x="968" y="287"/>
                      </a:cubicBezTo>
                      <a:cubicBezTo>
                        <a:pt x="946" y="339"/>
                        <a:pt x="920" y="388"/>
                        <a:pt x="889" y="436"/>
                      </a:cubicBezTo>
                      <a:cubicBezTo>
                        <a:pt x="872" y="433"/>
                        <a:pt x="854" y="430"/>
                        <a:pt x="837" y="426"/>
                      </a:cubicBezTo>
                      <a:moveTo>
                        <a:pt x="693" y="392"/>
                      </a:moveTo>
                      <a:cubicBezTo>
                        <a:pt x="729" y="321"/>
                        <a:pt x="758" y="248"/>
                        <a:pt x="781" y="171"/>
                      </a:cubicBezTo>
                      <a:cubicBezTo>
                        <a:pt x="802" y="182"/>
                        <a:pt x="822" y="193"/>
                        <a:pt x="842" y="205"/>
                      </a:cubicBezTo>
                      <a:cubicBezTo>
                        <a:pt x="810" y="272"/>
                        <a:pt x="778" y="339"/>
                        <a:pt x="746" y="406"/>
                      </a:cubicBezTo>
                      <a:cubicBezTo>
                        <a:pt x="728" y="402"/>
                        <a:pt x="711" y="397"/>
                        <a:pt x="693" y="392"/>
                      </a:cubicBezTo>
                      <a:moveTo>
                        <a:pt x="628" y="373"/>
                      </a:moveTo>
                      <a:cubicBezTo>
                        <a:pt x="666" y="297"/>
                        <a:pt x="683" y="216"/>
                        <a:pt x="719" y="141"/>
                      </a:cubicBezTo>
                      <a:cubicBezTo>
                        <a:pt x="735" y="148"/>
                        <a:pt x="750" y="156"/>
                        <a:pt x="766" y="164"/>
                      </a:cubicBezTo>
                      <a:cubicBezTo>
                        <a:pt x="743" y="241"/>
                        <a:pt x="713" y="315"/>
                        <a:pt x="677" y="387"/>
                      </a:cubicBezTo>
                      <a:cubicBezTo>
                        <a:pt x="661" y="383"/>
                        <a:pt x="644" y="378"/>
                        <a:pt x="628" y="373"/>
                      </a:cubicBezTo>
                      <a:moveTo>
                        <a:pt x="568" y="351"/>
                      </a:moveTo>
                      <a:cubicBezTo>
                        <a:pt x="600" y="273"/>
                        <a:pt x="628" y="194"/>
                        <a:pt x="651" y="113"/>
                      </a:cubicBezTo>
                      <a:cubicBezTo>
                        <a:pt x="669" y="120"/>
                        <a:pt x="686" y="127"/>
                        <a:pt x="703" y="134"/>
                      </a:cubicBezTo>
                      <a:cubicBezTo>
                        <a:pt x="667" y="210"/>
                        <a:pt x="650" y="292"/>
                        <a:pt x="612" y="367"/>
                      </a:cubicBezTo>
                      <a:cubicBezTo>
                        <a:pt x="597" y="362"/>
                        <a:pt x="583" y="357"/>
                        <a:pt x="568" y="351"/>
                      </a:cubicBezTo>
                      <a:moveTo>
                        <a:pt x="495" y="322"/>
                      </a:moveTo>
                      <a:cubicBezTo>
                        <a:pt x="530" y="246"/>
                        <a:pt x="561" y="169"/>
                        <a:pt x="587" y="89"/>
                      </a:cubicBezTo>
                      <a:cubicBezTo>
                        <a:pt x="603" y="95"/>
                        <a:pt x="619" y="101"/>
                        <a:pt x="635" y="107"/>
                      </a:cubicBezTo>
                      <a:lnTo>
                        <a:pt x="635" y="107"/>
                      </a:lnTo>
                      <a:cubicBezTo>
                        <a:pt x="612" y="188"/>
                        <a:pt x="584" y="268"/>
                        <a:pt x="552" y="345"/>
                      </a:cubicBezTo>
                      <a:cubicBezTo>
                        <a:pt x="533" y="338"/>
                        <a:pt x="514" y="330"/>
                        <a:pt x="495" y="322"/>
                      </a:cubicBezTo>
                      <a:moveTo>
                        <a:pt x="425" y="290"/>
                      </a:moveTo>
                      <a:cubicBezTo>
                        <a:pt x="454" y="216"/>
                        <a:pt x="480" y="141"/>
                        <a:pt x="506" y="65"/>
                      </a:cubicBezTo>
                      <a:cubicBezTo>
                        <a:pt x="528" y="71"/>
                        <a:pt x="549" y="77"/>
                        <a:pt x="571" y="84"/>
                      </a:cubicBezTo>
                      <a:cubicBezTo>
                        <a:pt x="545" y="163"/>
                        <a:pt x="515" y="240"/>
                        <a:pt x="479" y="315"/>
                      </a:cubicBezTo>
                      <a:cubicBezTo>
                        <a:pt x="461" y="307"/>
                        <a:pt x="443" y="299"/>
                        <a:pt x="425" y="290"/>
                      </a:cubicBezTo>
                      <a:moveTo>
                        <a:pt x="369" y="261"/>
                      </a:moveTo>
                      <a:cubicBezTo>
                        <a:pt x="394" y="191"/>
                        <a:pt x="419" y="121"/>
                        <a:pt x="444" y="51"/>
                      </a:cubicBezTo>
                      <a:cubicBezTo>
                        <a:pt x="459" y="54"/>
                        <a:pt x="474" y="57"/>
                        <a:pt x="489" y="61"/>
                      </a:cubicBezTo>
                      <a:cubicBezTo>
                        <a:pt x="464" y="136"/>
                        <a:pt x="438" y="210"/>
                        <a:pt x="410" y="283"/>
                      </a:cubicBezTo>
                      <a:cubicBezTo>
                        <a:pt x="396" y="276"/>
                        <a:pt x="382" y="269"/>
                        <a:pt x="369" y="262"/>
                      </a:cubicBezTo>
                      <a:lnTo>
                        <a:pt x="369" y="261"/>
                      </a:lnTo>
                      <a:moveTo>
                        <a:pt x="308" y="228"/>
                      </a:moveTo>
                      <a:cubicBezTo>
                        <a:pt x="326" y="164"/>
                        <a:pt x="346" y="100"/>
                        <a:pt x="367" y="37"/>
                      </a:cubicBezTo>
                      <a:cubicBezTo>
                        <a:pt x="387" y="40"/>
                        <a:pt x="407" y="43"/>
                        <a:pt x="427" y="47"/>
                      </a:cubicBezTo>
                      <a:cubicBezTo>
                        <a:pt x="403" y="116"/>
                        <a:pt x="378" y="184"/>
                        <a:pt x="353" y="253"/>
                      </a:cubicBezTo>
                      <a:cubicBezTo>
                        <a:pt x="338" y="245"/>
                        <a:pt x="323" y="236"/>
                        <a:pt x="308" y="227"/>
                      </a:cubicBezTo>
                      <a:lnTo>
                        <a:pt x="308" y="228"/>
                      </a:lnTo>
                      <a:moveTo>
                        <a:pt x="244" y="188"/>
                      </a:moveTo>
                      <a:cubicBezTo>
                        <a:pt x="258" y="134"/>
                        <a:pt x="272" y="81"/>
                        <a:pt x="286" y="27"/>
                      </a:cubicBezTo>
                      <a:cubicBezTo>
                        <a:pt x="307" y="29"/>
                        <a:pt x="329" y="31"/>
                        <a:pt x="350" y="34"/>
                      </a:cubicBezTo>
                      <a:cubicBezTo>
                        <a:pt x="329" y="95"/>
                        <a:pt x="310" y="157"/>
                        <a:pt x="293" y="219"/>
                      </a:cubicBezTo>
                      <a:cubicBezTo>
                        <a:pt x="277" y="209"/>
                        <a:pt x="260" y="199"/>
                        <a:pt x="244" y="188"/>
                      </a:cubicBezTo>
                      <a:moveTo>
                        <a:pt x="179" y="144"/>
                      </a:moveTo>
                      <a:cubicBezTo>
                        <a:pt x="187" y="104"/>
                        <a:pt x="196" y="64"/>
                        <a:pt x="207" y="24"/>
                      </a:cubicBezTo>
                      <a:lnTo>
                        <a:pt x="207" y="24"/>
                      </a:lnTo>
                      <a:cubicBezTo>
                        <a:pt x="228" y="24"/>
                        <a:pt x="248" y="25"/>
                        <a:pt x="268" y="26"/>
                      </a:cubicBezTo>
                      <a:cubicBezTo>
                        <a:pt x="255" y="77"/>
                        <a:pt x="242" y="128"/>
                        <a:pt x="229" y="179"/>
                      </a:cubicBezTo>
                      <a:cubicBezTo>
                        <a:pt x="212" y="168"/>
                        <a:pt x="196" y="156"/>
                        <a:pt x="179" y="145"/>
                      </a:cubicBezTo>
                      <a:lnTo>
                        <a:pt x="179" y="144"/>
                      </a:lnTo>
                      <a:moveTo>
                        <a:pt x="857" y="213"/>
                      </a:moveTo>
                      <a:cubicBezTo>
                        <a:pt x="874" y="224"/>
                        <a:pt x="892" y="235"/>
                        <a:pt x="908" y="246"/>
                      </a:cubicBezTo>
                      <a:cubicBezTo>
                        <a:pt x="884" y="307"/>
                        <a:pt x="854" y="365"/>
                        <a:pt x="820" y="422"/>
                      </a:cubicBezTo>
                      <a:lnTo>
                        <a:pt x="820" y="423"/>
                      </a:lnTo>
                      <a:cubicBezTo>
                        <a:pt x="801" y="419"/>
                        <a:pt x="782" y="415"/>
                        <a:pt x="763" y="410"/>
                      </a:cubicBezTo>
                      <a:cubicBezTo>
                        <a:pt x="795" y="345"/>
                        <a:pt x="826" y="279"/>
                        <a:pt x="857" y="213"/>
                      </a:cubicBezTo>
                      <a:moveTo>
                        <a:pt x="190" y="24"/>
                      </a:moveTo>
                      <a:cubicBezTo>
                        <a:pt x="180" y="60"/>
                        <a:pt x="171" y="97"/>
                        <a:pt x="164" y="133"/>
                      </a:cubicBezTo>
                      <a:cubicBezTo>
                        <a:pt x="153" y="125"/>
                        <a:pt x="142" y="117"/>
                        <a:pt x="131" y="108"/>
                      </a:cubicBezTo>
                      <a:cubicBezTo>
                        <a:pt x="135" y="80"/>
                        <a:pt x="142" y="52"/>
                        <a:pt x="150" y="25"/>
                      </a:cubicBezTo>
                      <a:cubicBezTo>
                        <a:pt x="163" y="24"/>
                        <a:pt x="177" y="24"/>
                        <a:pt x="190" y="24"/>
                      </a:cubicBezTo>
                      <a:moveTo>
                        <a:pt x="96" y="28"/>
                      </a:moveTo>
                      <a:cubicBezTo>
                        <a:pt x="108" y="27"/>
                        <a:pt x="120" y="26"/>
                        <a:pt x="132" y="25"/>
                      </a:cubicBezTo>
                      <a:cubicBezTo>
                        <a:pt x="125" y="49"/>
                        <a:pt x="120" y="72"/>
                        <a:pt x="116" y="96"/>
                      </a:cubicBezTo>
                      <a:cubicBezTo>
                        <a:pt x="105" y="88"/>
                        <a:pt x="95" y="81"/>
                        <a:pt x="85" y="72"/>
                      </a:cubicBezTo>
                      <a:cubicBezTo>
                        <a:pt x="88" y="57"/>
                        <a:pt x="91" y="42"/>
                        <a:pt x="96" y="28"/>
                      </a:cubicBezTo>
                      <a:moveTo>
                        <a:pt x="70" y="60"/>
                      </a:moveTo>
                      <a:cubicBezTo>
                        <a:pt x="60" y="51"/>
                        <a:pt x="50" y="43"/>
                        <a:pt x="41" y="34"/>
                      </a:cubicBezTo>
                      <a:cubicBezTo>
                        <a:pt x="53" y="33"/>
                        <a:pt x="65" y="31"/>
                        <a:pt x="77" y="30"/>
                      </a:cubicBezTo>
                      <a:cubicBezTo>
                        <a:pt x="74" y="40"/>
                        <a:pt x="72" y="50"/>
                        <a:pt x="70" y="6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7" name="Google Shape;377;p2"/>
                <p:cNvSpPr/>
                <p:nvPr/>
              </p:nvSpPr>
              <p:spPr>
                <a:xfrm>
                  <a:off x="3679252" y="2006260"/>
                  <a:ext cx="213237" cy="28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863" extrusionOk="0">
                      <a:moveTo>
                        <a:pt x="653" y="15"/>
                      </a:moveTo>
                      <a:cubicBezTo>
                        <a:pt x="653" y="15"/>
                        <a:pt x="653" y="13"/>
                        <a:pt x="653" y="12"/>
                      </a:cubicBezTo>
                      <a:cubicBezTo>
                        <a:pt x="654" y="5"/>
                        <a:pt x="650" y="2"/>
                        <a:pt x="646" y="1"/>
                      </a:cubicBezTo>
                      <a:cubicBezTo>
                        <a:pt x="643" y="-1"/>
                        <a:pt x="639" y="-1"/>
                        <a:pt x="635" y="1"/>
                      </a:cubicBezTo>
                      <a:cubicBezTo>
                        <a:pt x="322" y="195"/>
                        <a:pt x="101" y="490"/>
                        <a:pt x="2" y="844"/>
                      </a:cubicBezTo>
                      <a:cubicBezTo>
                        <a:pt x="0" y="846"/>
                        <a:pt x="0" y="849"/>
                        <a:pt x="0" y="852"/>
                      </a:cubicBezTo>
                      <a:cubicBezTo>
                        <a:pt x="1" y="859"/>
                        <a:pt x="7" y="863"/>
                        <a:pt x="14" y="863"/>
                      </a:cubicBezTo>
                      <a:lnTo>
                        <a:pt x="14" y="863"/>
                      </a:lnTo>
                      <a:cubicBezTo>
                        <a:pt x="15" y="863"/>
                        <a:pt x="17" y="862"/>
                        <a:pt x="19" y="862"/>
                      </a:cubicBezTo>
                      <a:lnTo>
                        <a:pt x="19" y="862"/>
                      </a:lnTo>
                      <a:cubicBezTo>
                        <a:pt x="169" y="791"/>
                        <a:pt x="303" y="685"/>
                        <a:pt x="410" y="557"/>
                      </a:cubicBezTo>
                      <a:cubicBezTo>
                        <a:pt x="412" y="556"/>
                        <a:pt x="413" y="554"/>
                        <a:pt x="414" y="552"/>
                      </a:cubicBezTo>
                      <a:cubicBezTo>
                        <a:pt x="540" y="398"/>
                        <a:pt x="627" y="213"/>
                        <a:pt x="653" y="15"/>
                      </a:cubicBezTo>
                      <a:moveTo>
                        <a:pt x="617" y="79"/>
                      </a:moveTo>
                      <a:cubicBezTo>
                        <a:pt x="608" y="72"/>
                        <a:pt x="599" y="66"/>
                        <a:pt x="588" y="61"/>
                      </a:cubicBezTo>
                      <a:cubicBezTo>
                        <a:pt x="600" y="53"/>
                        <a:pt x="612" y="45"/>
                        <a:pt x="624" y="38"/>
                      </a:cubicBezTo>
                      <a:cubicBezTo>
                        <a:pt x="622" y="51"/>
                        <a:pt x="620" y="65"/>
                        <a:pt x="617" y="79"/>
                      </a:cubicBezTo>
                      <a:moveTo>
                        <a:pt x="600" y="151"/>
                      </a:moveTo>
                      <a:cubicBezTo>
                        <a:pt x="582" y="130"/>
                        <a:pt x="561" y="113"/>
                        <a:pt x="537" y="98"/>
                      </a:cubicBezTo>
                      <a:cubicBezTo>
                        <a:pt x="549" y="89"/>
                        <a:pt x="562" y="80"/>
                        <a:pt x="575" y="71"/>
                      </a:cubicBezTo>
                      <a:cubicBezTo>
                        <a:pt x="575" y="73"/>
                        <a:pt x="576" y="74"/>
                        <a:pt x="579" y="75"/>
                      </a:cubicBezTo>
                      <a:cubicBezTo>
                        <a:pt x="591" y="81"/>
                        <a:pt x="603" y="88"/>
                        <a:pt x="613" y="97"/>
                      </a:cubicBezTo>
                      <a:cubicBezTo>
                        <a:pt x="609" y="115"/>
                        <a:pt x="605" y="133"/>
                        <a:pt x="600" y="151"/>
                      </a:cubicBezTo>
                      <a:moveTo>
                        <a:pt x="575" y="225"/>
                      </a:moveTo>
                      <a:cubicBezTo>
                        <a:pt x="561" y="209"/>
                        <a:pt x="546" y="194"/>
                        <a:pt x="530" y="178"/>
                      </a:cubicBezTo>
                      <a:cubicBezTo>
                        <a:pt x="516" y="164"/>
                        <a:pt x="497" y="155"/>
                        <a:pt x="484" y="140"/>
                      </a:cubicBezTo>
                      <a:cubicBezTo>
                        <a:pt x="497" y="129"/>
                        <a:pt x="509" y="119"/>
                        <a:pt x="522" y="109"/>
                      </a:cubicBezTo>
                      <a:cubicBezTo>
                        <a:pt x="550" y="125"/>
                        <a:pt x="574" y="145"/>
                        <a:pt x="593" y="171"/>
                      </a:cubicBezTo>
                      <a:cubicBezTo>
                        <a:pt x="588" y="189"/>
                        <a:pt x="582" y="207"/>
                        <a:pt x="575" y="225"/>
                      </a:cubicBezTo>
                      <a:moveTo>
                        <a:pt x="548" y="292"/>
                      </a:moveTo>
                      <a:cubicBezTo>
                        <a:pt x="516" y="250"/>
                        <a:pt x="480" y="212"/>
                        <a:pt x="439" y="179"/>
                      </a:cubicBezTo>
                      <a:cubicBezTo>
                        <a:pt x="450" y="170"/>
                        <a:pt x="461" y="160"/>
                        <a:pt x="472" y="151"/>
                      </a:cubicBezTo>
                      <a:lnTo>
                        <a:pt x="472" y="151"/>
                      </a:lnTo>
                      <a:cubicBezTo>
                        <a:pt x="485" y="167"/>
                        <a:pt x="504" y="176"/>
                        <a:pt x="519" y="191"/>
                      </a:cubicBezTo>
                      <a:cubicBezTo>
                        <a:pt x="536" y="208"/>
                        <a:pt x="552" y="225"/>
                        <a:pt x="569" y="242"/>
                      </a:cubicBezTo>
                      <a:cubicBezTo>
                        <a:pt x="562" y="259"/>
                        <a:pt x="555" y="276"/>
                        <a:pt x="548" y="292"/>
                      </a:cubicBezTo>
                      <a:moveTo>
                        <a:pt x="426" y="191"/>
                      </a:moveTo>
                      <a:cubicBezTo>
                        <a:pt x="470" y="225"/>
                        <a:pt x="508" y="264"/>
                        <a:pt x="540" y="309"/>
                      </a:cubicBezTo>
                      <a:cubicBezTo>
                        <a:pt x="531" y="327"/>
                        <a:pt x="522" y="345"/>
                        <a:pt x="513" y="362"/>
                      </a:cubicBezTo>
                      <a:cubicBezTo>
                        <a:pt x="476" y="313"/>
                        <a:pt x="429" y="273"/>
                        <a:pt x="381" y="235"/>
                      </a:cubicBezTo>
                      <a:cubicBezTo>
                        <a:pt x="396" y="220"/>
                        <a:pt x="411" y="205"/>
                        <a:pt x="426" y="191"/>
                      </a:cubicBezTo>
                      <a:moveTo>
                        <a:pt x="471" y="432"/>
                      </a:moveTo>
                      <a:cubicBezTo>
                        <a:pt x="425" y="383"/>
                        <a:pt x="375" y="339"/>
                        <a:pt x="320" y="301"/>
                      </a:cubicBezTo>
                      <a:cubicBezTo>
                        <a:pt x="336" y="282"/>
                        <a:pt x="352" y="264"/>
                        <a:pt x="369" y="247"/>
                      </a:cubicBezTo>
                      <a:cubicBezTo>
                        <a:pt x="419" y="286"/>
                        <a:pt x="467" y="327"/>
                        <a:pt x="504" y="378"/>
                      </a:cubicBezTo>
                      <a:cubicBezTo>
                        <a:pt x="493" y="397"/>
                        <a:pt x="482" y="415"/>
                        <a:pt x="471" y="432"/>
                      </a:cubicBezTo>
                      <a:moveTo>
                        <a:pt x="431" y="490"/>
                      </a:moveTo>
                      <a:cubicBezTo>
                        <a:pt x="380" y="444"/>
                        <a:pt x="325" y="402"/>
                        <a:pt x="267" y="365"/>
                      </a:cubicBezTo>
                      <a:cubicBezTo>
                        <a:pt x="281" y="348"/>
                        <a:pt x="295" y="331"/>
                        <a:pt x="309" y="314"/>
                      </a:cubicBezTo>
                      <a:cubicBezTo>
                        <a:pt x="365" y="352"/>
                        <a:pt x="416" y="397"/>
                        <a:pt x="462" y="447"/>
                      </a:cubicBezTo>
                      <a:cubicBezTo>
                        <a:pt x="452" y="462"/>
                        <a:pt x="442" y="476"/>
                        <a:pt x="431" y="490"/>
                      </a:cubicBezTo>
                      <a:moveTo>
                        <a:pt x="398" y="532"/>
                      </a:moveTo>
                      <a:cubicBezTo>
                        <a:pt x="343" y="492"/>
                        <a:pt x="289" y="451"/>
                        <a:pt x="236" y="408"/>
                      </a:cubicBezTo>
                      <a:cubicBezTo>
                        <a:pt x="243" y="398"/>
                        <a:pt x="250" y="388"/>
                        <a:pt x="257" y="378"/>
                      </a:cubicBezTo>
                      <a:cubicBezTo>
                        <a:pt x="315" y="416"/>
                        <a:pt x="370" y="458"/>
                        <a:pt x="421" y="503"/>
                      </a:cubicBezTo>
                      <a:cubicBezTo>
                        <a:pt x="414" y="513"/>
                        <a:pt x="406" y="522"/>
                        <a:pt x="398" y="532"/>
                      </a:cubicBezTo>
                      <a:moveTo>
                        <a:pt x="353" y="583"/>
                      </a:moveTo>
                      <a:cubicBezTo>
                        <a:pt x="303" y="541"/>
                        <a:pt x="252" y="500"/>
                        <a:pt x="200" y="460"/>
                      </a:cubicBezTo>
                      <a:cubicBezTo>
                        <a:pt x="209" y="447"/>
                        <a:pt x="217" y="434"/>
                        <a:pt x="226" y="421"/>
                      </a:cubicBezTo>
                      <a:cubicBezTo>
                        <a:pt x="278" y="464"/>
                        <a:pt x="332" y="505"/>
                        <a:pt x="387" y="545"/>
                      </a:cubicBezTo>
                      <a:cubicBezTo>
                        <a:pt x="376" y="558"/>
                        <a:pt x="365" y="571"/>
                        <a:pt x="353" y="583"/>
                      </a:cubicBezTo>
                      <a:moveTo>
                        <a:pt x="257" y="676"/>
                      </a:moveTo>
                      <a:cubicBezTo>
                        <a:pt x="234" y="661"/>
                        <a:pt x="215" y="639"/>
                        <a:pt x="194" y="620"/>
                      </a:cubicBezTo>
                      <a:cubicBezTo>
                        <a:pt x="175" y="603"/>
                        <a:pt x="156" y="587"/>
                        <a:pt x="136" y="572"/>
                      </a:cubicBezTo>
                      <a:cubicBezTo>
                        <a:pt x="142" y="559"/>
                        <a:pt x="149" y="546"/>
                        <a:pt x="156" y="534"/>
                      </a:cubicBezTo>
                      <a:cubicBezTo>
                        <a:pt x="203" y="570"/>
                        <a:pt x="249" y="606"/>
                        <a:pt x="296" y="642"/>
                      </a:cubicBezTo>
                      <a:cubicBezTo>
                        <a:pt x="283" y="654"/>
                        <a:pt x="270" y="665"/>
                        <a:pt x="257" y="676"/>
                      </a:cubicBezTo>
                      <a:moveTo>
                        <a:pt x="199" y="723"/>
                      </a:moveTo>
                      <a:cubicBezTo>
                        <a:pt x="169" y="692"/>
                        <a:pt x="137" y="662"/>
                        <a:pt x="106" y="632"/>
                      </a:cubicBezTo>
                      <a:cubicBezTo>
                        <a:pt x="113" y="617"/>
                        <a:pt x="121" y="602"/>
                        <a:pt x="128" y="587"/>
                      </a:cubicBezTo>
                      <a:cubicBezTo>
                        <a:pt x="152" y="605"/>
                        <a:pt x="174" y="624"/>
                        <a:pt x="196" y="644"/>
                      </a:cubicBezTo>
                      <a:cubicBezTo>
                        <a:pt x="212" y="659"/>
                        <a:pt x="226" y="675"/>
                        <a:pt x="244" y="687"/>
                      </a:cubicBezTo>
                      <a:cubicBezTo>
                        <a:pt x="229" y="700"/>
                        <a:pt x="215" y="711"/>
                        <a:pt x="199" y="722"/>
                      </a:cubicBezTo>
                      <a:lnTo>
                        <a:pt x="199" y="723"/>
                      </a:lnTo>
                      <a:moveTo>
                        <a:pt x="148" y="759"/>
                      </a:moveTo>
                      <a:cubicBezTo>
                        <a:pt x="124" y="741"/>
                        <a:pt x="100" y="722"/>
                        <a:pt x="76" y="703"/>
                      </a:cubicBezTo>
                      <a:cubicBezTo>
                        <a:pt x="83" y="685"/>
                        <a:pt x="91" y="666"/>
                        <a:pt x="99" y="648"/>
                      </a:cubicBezTo>
                      <a:cubicBezTo>
                        <a:pt x="128" y="677"/>
                        <a:pt x="157" y="705"/>
                        <a:pt x="186" y="733"/>
                      </a:cubicBezTo>
                      <a:cubicBezTo>
                        <a:pt x="173" y="742"/>
                        <a:pt x="160" y="751"/>
                        <a:pt x="147" y="759"/>
                      </a:cubicBezTo>
                      <a:lnTo>
                        <a:pt x="148" y="759"/>
                      </a:lnTo>
                      <a:moveTo>
                        <a:pt x="97" y="791"/>
                      </a:moveTo>
                      <a:cubicBezTo>
                        <a:pt x="83" y="780"/>
                        <a:pt x="70" y="769"/>
                        <a:pt x="56" y="757"/>
                      </a:cubicBezTo>
                      <a:cubicBezTo>
                        <a:pt x="60" y="744"/>
                        <a:pt x="65" y="732"/>
                        <a:pt x="69" y="719"/>
                      </a:cubicBezTo>
                      <a:cubicBezTo>
                        <a:pt x="91" y="736"/>
                        <a:pt x="112" y="753"/>
                        <a:pt x="133" y="769"/>
                      </a:cubicBezTo>
                      <a:cubicBezTo>
                        <a:pt x="121" y="777"/>
                        <a:pt x="109" y="784"/>
                        <a:pt x="97" y="791"/>
                      </a:cubicBezTo>
                      <a:moveTo>
                        <a:pt x="50" y="774"/>
                      </a:moveTo>
                      <a:cubicBezTo>
                        <a:pt x="61" y="783"/>
                        <a:pt x="71" y="792"/>
                        <a:pt x="82" y="800"/>
                      </a:cubicBezTo>
                      <a:cubicBezTo>
                        <a:pt x="66" y="809"/>
                        <a:pt x="50" y="818"/>
                        <a:pt x="33" y="826"/>
                      </a:cubicBezTo>
                      <a:cubicBezTo>
                        <a:pt x="39" y="809"/>
                        <a:pt x="44" y="791"/>
                        <a:pt x="50" y="774"/>
                      </a:cubicBezTo>
                      <a:moveTo>
                        <a:pt x="308" y="630"/>
                      </a:moveTo>
                      <a:cubicBezTo>
                        <a:pt x="261" y="593"/>
                        <a:pt x="213" y="556"/>
                        <a:pt x="165" y="519"/>
                      </a:cubicBezTo>
                      <a:cubicBezTo>
                        <a:pt x="173" y="504"/>
                        <a:pt x="182" y="490"/>
                        <a:pt x="191" y="475"/>
                      </a:cubicBezTo>
                      <a:cubicBezTo>
                        <a:pt x="242" y="514"/>
                        <a:pt x="293" y="554"/>
                        <a:pt x="342" y="596"/>
                      </a:cubicBezTo>
                      <a:cubicBezTo>
                        <a:pt x="331" y="608"/>
                        <a:pt x="319" y="619"/>
                        <a:pt x="308" y="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8" name="Google Shape;378;p2"/>
                <p:cNvSpPr/>
                <p:nvPr/>
              </p:nvSpPr>
              <p:spPr>
                <a:xfrm>
                  <a:off x="3940493" y="2060792"/>
                  <a:ext cx="209319" cy="246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55" extrusionOk="0">
                      <a:moveTo>
                        <a:pt x="640" y="745"/>
                      </a:moveTo>
                      <a:cubicBezTo>
                        <a:pt x="640" y="744"/>
                        <a:pt x="640" y="742"/>
                        <a:pt x="640" y="741"/>
                      </a:cubicBezTo>
                      <a:lnTo>
                        <a:pt x="640" y="740"/>
                      </a:lnTo>
                      <a:cubicBezTo>
                        <a:pt x="617" y="632"/>
                        <a:pt x="574" y="527"/>
                        <a:pt x="518" y="432"/>
                      </a:cubicBezTo>
                      <a:cubicBezTo>
                        <a:pt x="517" y="430"/>
                        <a:pt x="516" y="428"/>
                        <a:pt x="515" y="427"/>
                      </a:cubicBezTo>
                      <a:cubicBezTo>
                        <a:pt x="495" y="393"/>
                        <a:pt x="473" y="361"/>
                        <a:pt x="450" y="330"/>
                      </a:cubicBezTo>
                      <a:cubicBezTo>
                        <a:pt x="450" y="327"/>
                        <a:pt x="447" y="324"/>
                        <a:pt x="444" y="323"/>
                      </a:cubicBezTo>
                      <a:cubicBezTo>
                        <a:pt x="333" y="179"/>
                        <a:pt x="186" y="64"/>
                        <a:pt x="16" y="1"/>
                      </a:cubicBezTo>
                      <a:lnTo>
                        <a:pt x="16" y="1"/>
                      </a:lnTo>
                      <a:cubicBezTo>
                        <a:pt x="15" y="1"/>
                        <a:pt x="14" y="0"/>
                        <a:pt x="13" y="0"/>
                      </a:cubicBezTo>
                      <a:cubicBezTo>
                        <a:pt x="8" y="-2"/>
                        <a:pt x="4" y="1"/>
                        <a:pt x="2" y="5"/>
                      </a:cubicBezTo>
                      <a:cubicBezTo>
                        <a:pt x="0" y="7"/>
                        <a:pt x="-1" y="10"/>
                        <a:pt x="0" y="15"/>
                      </a:cubicBezTo>
                      <a:cubicBezTo>
                        <a:pt x="108" y="333"/>
                        <a:pt x="326" y="591"/>
                        <a:pt x="621" y="752"/>
                      </a:cubicBezTo>
                      <a:cubicBezTo>
                        <a:pt x="623" y="754"/>
                        <a:pt x="626" y="755"/>
                        <a:pt x="628" y="755"/>
                      </a:cubicBezTo>
                      <a:cubicBezTo>
                        <a:pt x="634" y="756"/>
                        <a:pt x="640" y="751"/>
                        <a:pt x="641" y="746"/>
                      </a:cubicBezTo>
                      <a:lnTo>
                        <a:pt x="641" y="746"/>
                      </a:lnTo>
                      <a:lnTo>
                        <a:pt x="640" y="745"/>
                      </a:lnTo>
                      <a:moveTo>
                        <a:pt x="524" y="667"/>
                      </a:moveTo>
                      <a:cubicBezTo>
                        <a:pt x="543" y="651"/>
                        <a:pt x="562" y="636"/>
                        <a:pt x="582" y="621"/>
                      </a:cubicBezTo>
                      <a:cubicBezTo>
                        <a:pt x="586" y="632"/>
                        <a:pt x="590" y="644"/>
                        <a:pt x="593" y="656"/>
                      </a:cubicBezTo>
                      <a:cubicBezTo>
                        <a:pt x="580" y="666"/>
                        <a:pt x="567" y="676"/>
                        <a:pt x="554" y="686"/>
                      </a:cubicBezTo>
                      <a:cubicBezTo>
                        <a:pt x="544" y="680"/>
                        <a:pt x="534" y="674"/>
                        <a:pt x="524" y="667"/>
                      </a:cubicBezTo>
                      <a:moveTo>
                        <a:pt x="467" y="626"/>
                      </a:moveTo>
                      <a:cubicBezTo>
                        <a:pt x="498" y="606"/>
                        <a:pt x="529" y="586"/>
                        <a:pt x="560" y="566"/>
                      </a:cubicBezTo>
                      <a:cubicBezTo>
                        <a:pt x="565" y="579"/>
                        <a:pt x="570" y="591"/>
                        <a:pt x="575" y="604"/>
                      </a:cubicBezTo>
                      <a:cubicBezTo>
                        <a:pt x="553" y="622"/>
                        <a:pt x="532" y="639"/>
                        <a:pt x="510" y="657"/>
                      </a:cubicBezTo>
                      <a:cubicBezTo>
                        <a:pt x="495" y="647"/>
                        <a:pt x="481" y="637"/>
                        <a:pt x="467" y="626"/>
                      </a:cubicBezTo>
                      <a:moveTo>
                        <a:pt x="418" y="587"/>
                      </a:moveTo>
                      <a:cubicBezTo>
                        <a:pt x="440" y="570"/>
                        <a:pt x="462" y="553"/>
                        <a:pt x="485" y="538"/>
                      </a:cubicBezTo>
                      <a:cubicBezTo>
                        <a:pt x="501" y="527"/>
                        <a:pt x="517" y="518"/>
                        <a:pt x="531" y="505"/>
                      </a:cubicBezTo>
                      <a:cubicBezTo>
                        <a:pt x="539" y="520"/>
                        <a:pt x="546" y="535"/>
                        <a:pt x="553" y="551"/>
                      </a:cubicBezTo>
                      <a:cubicBezTo>
                        <a:pt x="519" y="572"/>
                        <a:pt x="486" y="594"/>
                        <a:pt x="453" y="615"/>
                      </a:cubicBezTo>
                      <a:cubicBezTo>
                        <a:pt x="441" y="606"/>
                        <a:pt x="429" y="597"/>
                        <a:pt x="418" y="587"/>
                      </a:cubicBezTo>
                      <a:moveTo>
                        <a:pt x="377" y="552"/>
                      </a:moveTo>
                      <a:cubicBezTo>
                        <a:pt x="418" y="517"/>
                        <a:pt x="460" y="483"/>
                        <a:pt x="501" y="450"/>
                      </a:cubicBezTo>
                      <a:cubicBezTo>
                        <a:pt x="509" y="462"/>
                        <a:pt x="516" y="476"/>
                        <a:pt x="523" y="489"/>
                      </a:cubicBezTo>
                      <a:cubicBezTo>
                        <a:pt x="505" y="507"/>
                        <a:pt x="482" y="519"/>
                        <a:pt x="462" y="533"/>
                      </a:cubicBezTo>
                      <a:cubicBezTo>
                        <a:pt x="442" y="546"/>
                        <a:pt x="423" y="561"/>
                        <a:pt x="405" y="576"/>
                      </a:cubicBezTo>
                      <a:cubicBezTo>
                        <a:pt x="396" y="568"/>
                        <a:pt x="386" y="560"/>
                        <a:pt x="377" y="551"/>
                      </a:cubicBezTo>
                      <a:lnTo>
                        <a:pt x="377" y="552"/>
                      </a:lnTo>
                      <a:moveTo>
                        <a:pt x="599" y="673"/>
                      </a:moveTo>
                      <a:cubicBezTo>
                        <a:pt x="603" y="689"/>
                        <a:pt x="608" y="705"/>
                        <a:pt x="611" y="721"/>
                      </a:cubicBezTo>
                      <a:cubicBezTo>
                        <a:pt x="597" y="713"/>
                        <a:pt x="583" y="705"/>
                        <a:pt x="569" y="696"/>
                      </a:cubicBezTo>
                      <a:cubicBezTo>
                        <a:pt x="579" y="688"/>
                        <a:pt x="588" y="680"/>
                        <a:pt x="598" y="673"/>
                      </a:cubicBezTo>
                      <a:lnTo>
                        <a:pt x="599" y="673"/>
                      </a:lnTo>
                      <a:moveTo>
                        <a:pt x="291" y="466"/>
                      </a:moveTo>
                      <a:cubicBezTo>
                        <a:pt x="340" y="428"/>
                        <a:pt x="388" y="389"/>
                        <a:pt x="434" y="348"/>
                      </a:cubicBezTo>
                      <a:cubicBezTo>
                        <a:pt x="443" y="360"/>
                        <a:pt x="452" y="372"/>
                        <a:pt x="460" y="385"/>
                      </a:cubicBezTo>
                      <a:cubicBezTo>
                        <a:pt x="413" y="421"/>
                        <a:pt x="365" y="458"/>
                        <a:pt x="319" y="496"/>
                      </a:cubicBezTo>
                      <a:cubicBezTo>
                        <a:pt x="310" y="486"/>
                        <a:pt x="300" y="476"/>
                        <a:pt x="291" y="466"/>
                      </a:cubicBezTo>
                      <a:moveTo>
                        <a:pt x="259" y="430"/>
                      </a:moveTo>
                      <a:cubicBezTo>
                        <a:pt x="304" y="386"/>
                        <a:pt x="353" y="346"/>
                        <a:pt x="404" y="309"/>
                      </a:cubicBezTo>
                      <a:cubicBezTo>
                        <a:pt x="411" y="317"/>
                        <a:pt x="417" y="326"/>
                        <a:pt x="424" y="334"/>
                      </a:cubicBezTo>
                      <a:cubicBezTo>
                        <a:pt x="377" y="376"/>
                        <a:pt x="330" y="415"/>
                        <a:pt x="280" y="453"/>
                      </a:cubicBezTo>
                      <a:cubicBezTo>
                        <a:pt x="273" y="445"/>
                        <a:pt x="266" y="438"/>
                        <a:pt x="259" y="430"/>
                      </a:cubicBezTo>
                      <a:moveTo>
                        <a:pt x="393" y="296"/>
                      </a:moveTo>
                      <a:cubicBezTo>
                        <a:pt x="342" y="333"/>
                        <a:pt x="293" y="373"/>
                        <a:pt x="248" y="416"/>
                      </a:cubicBezTo>
                      <a:cubicBezTo>
                        <a:pt x="236" y="401"/>
                        <a:pt x="223" y="386"/>
                        <a:pt x="212" y="370"/>
                      </a:cubicBezTo>
                      <a:cubicBezTo>
                        <a:pt x="258" y="328"/>
                        <a:pt x="308" y="292"/>
                        <a:pt x="362" y="261"/>
                      </a:cubicBezTo>
                      <a:cubicBezTo>
                        <a:pt x="373" y="273"/>
                        <a:pt x="383" y="284"/>
                        <a:pt x="393" y="296"/>
                      </a:cubicBezTo>
                      <a:moveTo>
                        <a:pt x="350" y="249"/>
                      </a:moveTo>
                      <a:cubicBezTo>
                        <a:pt x="297" y="279"/>
                        <a:pt x="247" y="315"/>
                        <a:pt x="201" y="356"/>
                      </a:cubicBezTo>
                      <a:cubicBezTo>
                        <a:pt x="189" y="339"/>
                        <a:pt x="176" y="321"/>
                        <a:pt x="164" y="302"/>
                      </a:cubicBezTo>
                      <a:cubicBezTo>
                        <a:pt x="210" y="266"/>
                        <a:pt x="256" y="232"/>
                        <a:pt x="309" y="210"/>
                      </a:cubicBezTo>
                      <a:cubicBezTo>
                        <a:pt x="323" y="222"/>
                        <a:pt x="337" y="235"/>
                        <a:pt x="350" y="249"/>
                      </a:cubicBezTo>
                      <a:moveTo>
                        <a:pt x="126" y="240"/>
                      </a:moveTo>
                      <a:cubicBezTo>
                        <a:pt x="166" y="209"/>
                        <a:pt x="209" y="183"/>
                        <a:pt x="255" y="163"/>
                      </a:cubicBezTo>
                      <a:cubicBezTo>
                        <a:pt x="269" y="174"/>
                        <a:pt x="283" y="186"/>
                        <a:pt x="296" y="198"/>
                      </a:cubicBezTo>
                      <a:cubicBezTo>
                        <a:pt x="244" y="221"/>
                        <a:pt x="199" y="254"/>
                        <a:pt x="155" y="289"/>
                      </a:cubicBezTo>
                      <a:cubicBezTo>
                        <a:pt x="145" y="273"/>
                        <a:pt x="136" y="257"/>
                        <a:pt x="126" y="241"/>
                      </a:cubicBezTo>
                      <a:lnTo>
                        <a:pt x="126" y="240"/>
                      </a:lnTo>
                      <a:moveTo>
                        <a:pt x="100" y="191"/>
                      </a:moveTo>
                      <a:lnTo>
                        <a:pt x="100" y="191"/>
                      </a:lnTo>
                      <a:cubicBezTo>
                        <a:pt x="117" y="183"/>
                        <a:pt x="130" y="168"/>
                        <a:pt x="146" y="157"/>
                      </a:cubicBezTo>
                      <a:cubicBezTo>
                        <a:pt x="164" y="146"/>
                        <a:pt x="183" y="135"/>
                        <a:pt x="202" y="124"/>
                      </a:cubicBezTo>
                      <a:cubicBezTo>
                        <a:pt x="215" y="133"/>
                        <a:pt x="228" y="142"/>
                        <a:pt x="241" y="152"/>
                      </a:cubicBezTo>
                      <a:cubicBezTo>
                        <a:pt x="197" y="171"/>
                        <a:pt x="156" y="196"/>
                        <a:pt x="118" y="225"/>
                      </a:cubicBezTo>
                      <a:cubicBezTo>
                        <a:pt x="112" y="214"/>
                        <a:pt x="106" y="203"/>
                        <a:pt x="100" y="191"/>
                      </a:cubicBezTo>
                      <a:moveTo>
                        <a:pt x="74" y="138"/>
                      </a:moveTo>
                      <a:cubicBezTo>
                        <a:pt x="93" y="116"/>
                        <a:pt x="117" y="99"/>
                        <a:pt x="143" y="87"/>
                      </a:cubicBezTo>
                      <a:cubicBezTo>
                        <a:pt x="158" y="95"/>
                        <a:pt x="172" y="104"/>
                        <a:pt x="186" y="113"/>
                      </a:cubicBezTo>
                      <a:cubicBezTo>
                        <a:pt x="170" y="123"/>
                        <a:pt x="153" y="132"/>
                        <a:pt x="137" y="143"/>
                      </a:cubicBezTo>
                      <a:cubicBezTo>
                        <a:pt x="121" y="153"/>
                        <a:pt x="108" y="168"/>
                        <a:pt x="92" y="176"/>
                      </a:cubicBezTo>
                      <a:cubicBezTo>
                        <a:pt x="86" y="164"/>
                        <a:pt x="80" y="151"/>
                        <a:pt x="73" y="137"/>
                      </a:cubicBezTo>
                      <a:lnTo>
                        <a:pt x="74" y="138"/>
                      </a:lnTo>
                      <a:moveTo>
                        <a:pt x="50" y="83"/>
                      </a:moveTo>
                      <a:cubicBezTo>
                        <a:pt x="52" y="83"/>
                        <a:pt x="54" y="81"/>
                        <a:pt x="56" y="79"/>
                      </a:cubicBezTo>
                      <a:cubicBezTo>
                        <a:pt x="63" y="69"/>
                        <a:pt x="72" y="61"/>
                        <a:pt x="82" y="54"/>
                      </a:cubicBezTo>
                      <a:cubicBezTo>
                        <a:pt x="97" y="61"/>
                        <a:pt x="112" y="68"/>
                        <a:pt x="126" y="76"/>
                      </a:cubicBezTo>
                      <a:cubicBezTo>
                        <a:pt x="104" y="88"/>
                        <a:pt x="84" y="103"/>
                        <a:pt x="67" y="121"/>
                      </a:cubicBezTo>
                      <a:cubicBezTo>
                        <a:pt x="61" y="108"/>
                        <a:pt x="56" y="95"/>
                        <a:pt x="50" y="82"/>
                      </a:cubicBezTo>
                      <a:lnTo>
                        <a:pt x="50" y="83"/>
                      </a:lnTo>
                      <a:moveTo>
                        <a:pt x="30" y="32"/>
                      </a:moveTo>
                      <a:cubicBezTo>
                        <a:pt x="42" y="36"/>
                        <a:pt x="54" y="41"/>
                        <a:pt x="65" y="46"/>
                      </a:cubicBezTo>
                      <a:cubicBezTo>
                        <a:pt x="57" y="52"/>
                        <a:pt x="50" y="60"/>
                        <a:pt x="44" y="68"/>
                      </a:cubicBezTo>
                      <a:cubicBezTo>
                        <a:pt x="39" y="56"/>
                        <a:pt x="35" y="44"/>
                        <a:pt x="30" y="32"/>
                      </a:cubicBezTo>
                      <a:moveTo>
                        <a:pt x="331" y="508"/>
                      </a:moveTo>
                      <a:cubicBezTo>
                        <a:pt x="377" y="471"/>
                        <a:pt x="423" y="434"/>
                        <a:pt x="470" y="399"/>
                      </a:cubicBezTo>
                      <a:cubicBezTo>
                        <a:pt x="478" y="411"/>
                        <a:pt x="486" y="423"/>
                        <a:pt x="493" y="435"/>
                      </a:cubicBezTo>
                      <a:cubicBezTo>
                        <a:pt x="450" y="470"/>
                        <a:pt x="407" y="505"/>
                        <a:pt x="365" y="540"/>
                      </a:cubicBezTo>
                      <a:cubicBezTo>
                        <a:pt x="353" y="530"/>
                        <a:pt x="342" y="519"/>
                        <a:pt x="331" y="5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9" name="Google Shape;379;p2"/>
                <p:cNvSpPr/>
                <p:nvPr/>
              </p:nvSpPr>
              <p:spPr>
                <a:xfrm>
                  <a:off x="3810526" y="2356964"/>
                  <a:ext cx="78372" cy="320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980" extrusionOk="0">
                      <a:moveTo>
                        <a:pt x="233" y="537"/>
                      </a:moveTo>
                      <a:cubicBezTo>
                        <a:pt x="254" y="357"/>
                        <a:pt x="228" y="172"/>
                        <a:pt x="150" y="8"/>
                      </a:cubicBezTo>
                      <a:lnTo>
                        <a:pt x="150" y="8"/>
                      </a:lnTo>
                      <a:cubicBezTo>
                        <a:pt x="150" y="7"/>
                        <a:pt x="150" y="6"/>
                        <a:pt x="149" y="6"/>
                      </a:cubicBezTo>
                      <a:cubicBezTo>
                        <a:pt x="147" y="0"/>
                        <a:pt x="142" y="-1"/>
                        <a:pt x="138" y="1"/>
                      </a:cubicBezTo>
                      <a:cubicBezTo>
                        <a:pt x="134" y="1"/>
                        <a:pt x="131" y="3"/>
                        <a:pt x="129" y="7"/>
                      </a:cubicBezTo>
                      <a:cubicBezTo>
                        <a:pt x="-15" y="311"/>
                        <a:pt x="-39" y="648"/>
                        <a:pt x="60" y="969"/>
                      </a:cubicBezTo>
                      <a:cubicBezTo>
                        <a:pt x="60" y="972"/>
                        <a:pt x="61" y="974"/>
                        <a:pt x="63" y="976"/>
                      </a:cubicBezTo>
                      <a:cubicBezTo>
                        <a:pt x="67" y="981"/>
                        <a:pt x="74" y="981"/>
                        <a:pt x="79" y="977"/>
                      </a:cubicBezTo>
                      <a:lnTo>
                        <a:pt x="79" y="977"/>
                      </a:lnTo>
                      <a:cubicBezTo>
                        <a:pt x="80" y="977"/>
                        <a:pt x="81" y="975"/>
                        <a:pt x="82" y="974"/>
                      </a:cubicBezTo>
                      <a:lnTo>
                        <a:pt x="82" y="974"/>
                      </a:lnTo>
                      <a:cubicBezTo>
                        <a:pt x="141" y="880"/>
                        <a:pt x="183" y="776"/>
                        <a:pt x="210" y="667"/>
                      </a:cubicBezTo>
                      <a:cubicBezTo>
                        <a:pt x="211" y="666"/>
                        <a:pt x="211" y="664"/>
                        <a:pt x="211" y="662"/>
                      </a:cubicBezTo>
                      <a:cubicBezTo>
                        <a:pt x="220" y="624"/>
                        <a:pt x="227" y="585"/>
                        <a:pt x="232" y="547"/>
                      </a:cubicBezTo>
                      <a:cubicBezTo>
                        <a:pt x="234" y="545"/>
                        <a:pt x="234" y="541"/>
                        <a:pt x="233" y="538"/>
                      </a:cubicBezTo>
                      <a:lnTo>
                        <a:pt x="233" y="537"/>
                      </a:lnTo>
                      <a:moveTo>
                        <a:pt x="174" y="712"/>
                      </a:moveTo>
                      <a:cubicBezTo>
                        <a:pt x="126" y="712"/>
                        <a:pt x="77" y="696"/>
                        <a:pt x="29" y="692"/>
                      </a:cubicBezTo>
                      <a:cubicBezTo>
                        <a:pt x="28" y="679"/>
                        <a:pt x="26" y="667"/>
                        <a:pt x="26" y="655"/>
                      </a:cubicBezTo>
                      <a:cubicBezTo>
                        <a:pt x="79" y="659"/>
                        <a:pt x="133" y="663"/>
                        <a:pt x="186" y="668"/>
                      </a:cubicBezTo>
                      <a:cubicBezTo>
                        <a:pt x="183" y="683"/>
                        <a:pt x="178" y="698"/>
                        <a:pt x="174" y="712"/>
                      </a:cubicBezTo>
                      <a:moveTo>
                        <a:pt x="152" y="776"/>
                      </a:moveTo>
                      <a:cubicBezTo>
                        <a:pt x="114" y="768"/>
                        <a:pt x="74" y="761"/>
                        <a:pt x="36" y="753"/>
                      </a:cubicBezTo>
                      <a:cubicBezTo>
                        <a:pt x="33" y="738"/>
                        <a:pt x="32" y="724"/>
                        <a:pt x="30" y="709"/>
                      </a:cubicBezTo>
                      <a:cubicBezTo>
                        <a:pt x="76" y="713"/>
                        <a:pt x="123" y="728"/>
                        <a:pt x="169" y="729"/>
                      </a:cubicBezTo>
                      <a:cubicBezTo>
                        <a:pt x="164" y="745"/>
                        <a:pt x="158" y="761"/>
                        <a:pt x="152" y="776"/>
                      </a:cubicBezTo>
                      <a:moveTo>
                        <a:pt x="131" y="830"/>
                      </a:moveTo>
                      <a:cubicBezTo>
                        <a:pt x="103" y="828"/>
                        <a:pt x="75" y="825"/>
                        <a:pt x="47" y="822"/>
                      </a:cubicBezTo>
                      <a:cubicBezTo>
                        <a:pt x="44" y="805"/>
                        <a:pt x="41" y="788"/>
                        <a:pt x="38" y="771"/>
                      </a:cubicBezTo>
                      <a:cubicBezTo>
                        <a:pt x="74" y="778"/>
                        <a:pt x="111" y="785"/>
                        <a:pt x="147" y="793"/>
                      </a:cubicBezTo>
                      <a:cubicBezTo>
                        <a:pt x="142" y="805"/>
                        <a:pt x="136" y="818"/>
                        <a:pt x="131" y="830"/>
                      </a:cubicBezTo>
                      <a:moveTo>
                        <a:pt x="108" y="880"/>
                      </a:moveTo>
                      <a:cubicBezTo>
                        <a:pt x="91" y="878"/>
                        <a:pt x="75" y="876"/>
                        <a:pt x="58" y="874"/>
                      </a:cubicBezTo>
                      <a:cubicBezTo>
                        <a:pt x="56" y="863"/>
                        <a:pt x="53" y="851"/>
                        <a:pt x="50" y="839"/>
                      </a:cubicBezTo>
                      <a:cubicBezTo>
                        <a:pt x="75" y="842"/>
                        <a:pt x="99" y="844"/>
                        <a:pt x="124" y="847"/>
                      </a:cubicBezTo>
                      <a:cubicBezTo>
                        <a:pt x="119" y="858"/>
                        <a:pt x="113" y="868"/>
                        <a:pt x="108" y="880"/>
                      </a:cubicBezTo>
                      <a:moveTo>
                        <a:pt x="75" y="939"/>
                      </a:moveTo>
                      <a:cubicBezTo>
                        <a:pt x="71" y="924"/>
                        <a:pt x="66" y="908"/>
                        <a:pt x="63" y="892"/>
                      </a:cubicBezTo>
                      <a:cubicBezTo>
                        <a:pt x="75" y="893"/>
                        <a:pt x="87" y="894"/>
                        <a:pt x="100" y="896"/>
                      </a:cubicBezTo>
                      <a:cubicBezTo>
                        <a:pt x="92" y="911"/>
                        <a:pt x="84" y="925"/>
                        <a:pt x="75" y="939"/>
                      </a:cubicBezTo>
                      <a:moveTo>
                        <a:pt x="24" y="638"/>
                      </a:moveTo>
                      <a:cubicBezTo>
                        <a:pt x="24" y="622"/>
                        <a:pt x="23" y="607"/>
                        <a:pt x="23" y="591"/>
                      </a:cubicBezTo>
                      <a:cubicBezTo>
                        <a:pt x="82" y="596"/>
                        <a:pt x="140" y="602"/>
                        <a:pt x="198" y="610"/>
                      </a:cubicBezTo>
                      <a:cubicBezTo>
                        <a:pt x="196" y="624"/>
                        <a:pt x="193" y="638"/>
                        <a:pt x="189" y="652"/>
                      </a:cubicBezTo>
                      <a:cubicBezTo>
                        <a:pt x="134" y="647"/>
                        <a:pt x="79" y="642"/>
                        <a:pt x="24" y="638"/>
                      </a:cubicBezTo>
                      <a:moveTo>
                        <a:pt x="201" y="593"/>
                      </a:moveTo>
                      <a:cubicBezTo>
                        <a:pt x="142" y="586"/>
                        <a:pt x="82" y="579"/>
                        <a:pt x="23" y="575"/>
                      </a:cubicBezTo>
                      <a:cubicBezTo>
                        <a:pt x="23" y="561"/>
                        <a:pt x="23" y="547"/>
                        <a:pt x="23" y="533"/>
                      </a:cubicBezTo>
                      <a:cubicBezTo>
                        <a:pt x="85" y="541"/>
                        <a:pt x="147" y="545"/>
                        <a:pt x="209" y="548"/>
                      </a:cubicBezTo>
                      <a:cubicBezTo>
                        <a:pt x="207" y="563"/>
                        <a:pt x="204" y="579"/>
                        <a:pt x="201" y="594"/>
                      </a:cubicBezTo>
                      <a:lnTo>
                        <a:pt x="201" y="593"/>
                      </a:lnTo>
                      <a:moveTo>
                        <a:pt x="24" y="516"/>
                      </a:moveTo>
                      <a:cubicBezTo>
                        <a:pt x="25" y="506"/>
                        <a:pt x="25" y="495"/>
                        <a:pt x="26" y="485"/>
                      </a:cubicBezTo>
                      <a:cubicBezTo>
                        <a:pt x="99" y="485"/>
                        <a:pt x="152" y="490"/>
                        <a:pt x="214" y="499"/>
                      </a:cubicBezTo>
                      <a:cubicBezTo>
                        <a:pt x="213" y="510"/>
                        <a:pt x="212" y="521"/>
                        <a:pt x="211" y="531"/>
                      </a:cubicBezTo>
                      <a:cubicBezTo>
                        <a:pt x="148" y="529"/>
                        <a:pt x="86" y="523"/>
                        <a:pt x="24" y="516"/>
                      </a:cubicBezTo>
                      <a:moveTo>
                        <a:pt x="63" y="256"/>
                      </a:moveTo>
                      <a:cubicBezTo>
                        <a:pt x="113" y="261"/>
                        <a:pt x="162" y="273"/>
                        <a:pt x="209" y="291"/>
                      </a:cubicBezTo>
                      <a:cubicBezTo>
                        <a:pt x="211" y="308"/>
                        <a:pt x="213" y="326"/>
                        <a:pt x="214" y="343"/>
                      </a:cubicBezTo>
                      <a:cubicBezTo>
                        <a:pt x="161" y="324"/>
                        <a:pt x="106" y="316"/>
                        <a:pt x="50" y="311"/>
                      </a:cubicBezTo>
                      <a:cubicBezTo>
                        <a:pt x="54" y="292"/>
                        <a:pt x="58" y="274"/>
                        <a:pt x="63" y="256"/>
                      </a:cubicBezTo>
                      <a:moveTo>
                        <a:pt x="78" y="203"/>
                      </a:moveTo>
                      <a:lnTo>
                        <a:pt x="78" y="203"/>
                      </a:lnTo>
                      <a:cubicBezTo>
                        <a:pt x="97" y="208"/>
                        <a:pt x="117" y="207"/>
                        <a:pt x="136" y="211"/>
                      </a:cubicBezTo>
                      <a:cubicBezTo>
                        <a:pt x="157" y="215"/>
                        <a:pt x="178" y="220"/>
                        <a:pt x="198" y="225"/>
                      </a:cubicBezTo>
                      <a:cubicBezTo>
                        <a:pt x="201" y="241"/>
                        <a:pt x="204" y="257"/>
                        <a:pt x="206" y="272"/>
                      </a:cubicBezTo>
                      <a:cubicBezTo>
                        <a:pt x="161" y="256"/>
                        <a:pt x="115" y="245"/>
                        <a:pt x="67" y="240"/>
                      </a:cubicBezTo>
                      <a:cubicBezTo>
                        <a:pt x="70" y="227"/>
                        <a:pt x="74" y="215"/>
                        <a:pt x="78" y="203"/>
                      </a:cubicBezTo>
                      <a:moveTo>
                        <a:pt x="97" y="146"/>
                      </a:moveTo>
                      <a:cubicBezTo>
                        <a:pt x="126" y="144"/>
                        <a:pt x="155" y="148"/>
                        <a:pt x="182" y="158"/>
                      </a:cubicBezTo>
                      <a:cubicBezTo>
                        <a:pt x="187" y="174"/>
                        <a:pt x="191" y="191"/>
                        <a:pt x="195" y="207"/>
                      </a:cubicBezTo>
                      <a:cubicBezTo>
                        <a:pt x="177" y="203"/>
                        <a:pt x="159" y="198"/>
                        <a:pt x="141" y="194"/>
                      </a:cubicBezTo>
                      <a:cubicBezTo>
                        <a:pt x="122" y="190"/>
                        <a:pt x="101" y="192"/>
                        <a:pt x="83" y="186"/>
                      </a:cubicBezTo>
                      <a:lnTo>
                        <a:pt x="83" y="186"/>
                      </a:lnTo>
                      <a:cubicBezTo>
                        <a:pt x="87" y="173"/>
                        <a:pt x="92" y="159"/>
                        <a:pt x="96" y="146"/>
                      </a:cubicBezTo>
                      <a:lnTo>
                        <a:pt x="97" y="146"/>
                      </a:lnTo>
                      <a:moveTo>
                        <a:pt x="140" y="40"/>
                      </a:moveTo>
                      <a:cubicBezTo>
                        <a:pt x="145" y="51"/>
                        <a:pt x="150" y="63"/>
                        <a:pt x="155" y="74"/>
                      </a:cubicBezTo>
                      <a:cubicBezTo>
                        <a:pt x="144" y="73"/>
                        <a:pt x="134" y="73"/>
                        <a:pt x="124" y="75"/>
                      </a:cubicBezTo>
                      <a:cubicBezTo>
                        <a:pt x="129" y="63"/>
                        <a:pt x="134" y="51"/>
                        <a:pt x="140" y="40"/>
                      </a:cubicBezTo>
                      <a:moveTo>
                        <a:pt x="125" y="91"/>
                      </a:moveTo>
                      <a:cubicBezTo>
                        <a:pt x="137" y="89"/>
                        <a:pt x="149" y="90"/>
                        <a:pt x="161" y="92"/>
                      </a:cubicBezTo>
                      <a:cubicBezTo>
                        <a:pt x="166" y="107"/>
                        <a:pt x="172" y="123"/>
                        <a:pt x="177" y="139"/>
                      </a:cubicBezTo>
                      <a:cubicBezTo>
                        <a:pt x="153" y="131"/>
                        <a:pt x="128" y="128"/>
                        <a:pt x="103" y="129"/>
                      </a:cubicBezTo>
                      <a:cubicBezTo>
                        <a:pt x="107" y="116"/>
                        <a:pt x="113" y="103"/>
                        <a:pt x="118" y="90"/>
                      </a:cubicBezTo>
                      <a:cubicBezTo>
                        <a:pt x="120" y="91"/>
                        <a:pt x="122" y="92"/>
                        <a:pt x="125" y="92"/>
                      </a:cubicBezTo>
                      <a:lnTo>
                        <a:pt x="125" y="91"/>
                      </a:lnTo>
                      <a:moveTo>
                        <a:pt x="216" y="362"/>
                      </a:moveTo>
                      <a:cubicBezTo>
                        <a:pt x="217" y="381"/>
                        <a:pt x="217" y="400"/>
                        <a:pt x="217" y="418"/>
                      </a:cubicBezTo>
                      <a:cubicBezTo>
                        <a:pt x="157" y="403"/>
                        <a:pt x="97" y="394"/>
                        <a:pt x="36" y="392"/>
                      </a:cubicBezTo>
                      <a:cubicBezTo>
                        <a:pt x="39" y="370"/>
                        <a:pt x="42" y="349"/>
                        <a:pt x="47" y="327"/>
                      </a:cubicBezTo>
                      <a:cubicBezTo>
                        <a:pt x="104" y="333"/>
                        <a:pt x="161" y="341"/>
                        <a:pt x="215" y="362"/>
                      </a:cubicBezTo>
                      <a:lnTo>
                        <a:pt x="216" y="362"/>
                      </a:lnTo>
                      <a:moveTo>
                        <a:pt x="33" y="409"/>
                      </a:moveTo>
                      <a:cubicBezTo>
                        <a:pt x="96" y="411"/>
                        <a:pt x="157" y="420"/>
                        <a:pt x="217" y="436"/>
                      </a:cubicBezTo>
                      <a:cubicBezTo>
                        <a:pt x="217" y="451"/>
                        <a:pt x="216" y="467"/>
                        <a:pt x="215" y="482"/>
                      </a:cubicBezTo>
                      <a:cubicBezTo>
                        <a:pt x="153" y="473"/>
                        <a:pt x="98" y="468"/>
                        <a:pt x="27" y="467"/>
                      </a:cubicBezTo>
                      <a:cubicBezTo>
                        <a:pt x="29" y="448"/>
                        <a:pt x="31" y="428"/>
                        <a:pt x="33" y="4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0" name="Google Shape;380;p2"/>
                <p:cNvSpPr/>
                <p:nvPr/>
              </p:nvSpPr>
              <p:spPr>
                <a:xfrm>
                  <a:off x="3674680" y="1734253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2"/>
                        <a:pt x="115" y="274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1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1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3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1" name="Google Shape;381;p2"/>
                <p:cNvSpPr/>
                <p:nvPr/>
              </p:nvSpPr>
              <p:spPr>
                <a:xfrm>
                  <a:off x="3734766" y="1762009"/>
                  <a:ext cx="46697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69" extrusionOk="0">
                      <a:moveTo>
                        <a:pt x="61" y="0"/>
                      </a:moveTo>
                      <a:cubicBezTo>
                        <a:pt x="-31" y="8"/>
                        <a:pt x="-14" y="184"/>
                        <a:pt x="77" y="168"/>
                      </a:cubicBezTo>
                      <a:cubicBezTo>
                        <a:pt x="133" y="159"/>
                        <a:pt x="199" y="-13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2" name="Google Shape;382;p2"/>
                <p:cNvSpPr/>
                <p:nvPr/>
              </p:nvSpPr>
              <p:spPr>
                <a:xfrm>
                  <a:off x="3942452" y="2287084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3"/>
                        <a:pt x="115" y="275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2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2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4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3" name="Google Shape;383;p2"/>
                <p:cNvSpPr/>
                <p:nvPr/>
              </p:nvSpPr>
              <p:spPr>
                <a:xfrm>
                  <a:off x="4002538" y="2314514"/>
                  <a:ext cx="46697" cy="5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1" extrusionOk="0">
                      <a:moveTo>
                        <a:pt x="61" y="1"/>
                      </a:moveTo>
                      <a:cubicBezTo>
                        <a:pt x="-31" y="10"/>
                        <a:pt x="-14" y="185"/>
                        <a:pt x="77" y="170"/>
                      </a:cubicBezTo>
                      <a:cubicBezTo>
                        <a:pt x="133" y="161"/>
                        <a:pt x="199" y="-12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000" rIns="81625" bIns="1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4" name="Google Shape;384;p2"/>
                <p:cNvSpPr/>
                <p:nvPr/>
              </p:nvSpPr>
              <p:spPr>
                <a:xfrm>
                  <a:off x="3688722" y="1283301"/>
                  <a:ext cx="134539" cy="103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317" extrusionOk="0">
                      <a:moveTo>
                        <a:pt x="58" y="220"/>
                      </a:moveTo>
                      <a:cubicBezTo>
                        <a:pt x="37" y="190"/>
                        <a:pt x="53" y="140"/>
                        <a:pt x="76" y="117"/>
                      </a:cubicBezTo>
                      <a:cubicBezTo>
                        <a:pt x="89" y="103"/>
                        <a:pt x="108" y="93"/>
                        <a:pt x="124" y="84"/>
                      </a:cubicBezTo>
                      <a:cubicBezTo>
                        <a:pt x="159" y="67"/>
                        <a:pt x="202" y="47"/>
                        <a:pt x="240" y="47"/>
                      </a:cubicBezTo>
                      <a:cubicBezTo>
                        <a:pt x="297" y="47"/>
                        <a:pt x="345" y="78"/>
                        <a:pt x="360" y="134"/>
                      </a:cubicBezTo>
                      <a:cubicBezTo>
                        <a:pt x="370" y="174"/>
                        <a:pt x="352" y="297"/>
                        <a:pt x="281" y="267"/>
                      </a:cubicBezTo>
                      <a:cubicBezTo>
                        <a:pt x="253" y="255"/>
                        <a:pt x="238" y="299"/>
                        <a:pt x="265" y="310"/>
                      </a:cubicBezTo>
                      <a:cubicBezTo>
                        <a:pt x="331" y="338"/>
                        <a:pt x="386" y="278"/>
                        <a:pt x="404" y="219"/>
                      </a:cubicBezTo>
                      <a:cubicBezTo>
                        <a:pt x="428" y="138"/>
                        <a:pt x="392" y="47"/>
                        <a:pt x="313" y="13"/>
                      </a:cubicBezTo>
                      <a:cubicBezTo>
                        <a:pt x="188" y="-42"/>
                        <a:pt x="-80" y="95"/>
                        <a:pt x="22" y="250"/>
                      </a:cubicBezTo>
                      <a:cubicBezTo>
                        <a:pt x="39" y="274"/>
                        <a:pt x="74" y="244"/>
                        <a:pt x="57" y="220"/>
                      </a:cubicBezTo>
                      <a:lnTo>
                        <a:pt x="57" y="220"/>
                      </a:lnTo>
                      <a:lnTo>
                        <a:pt x="58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85" name="Google Shape;385;p2"/>
                <p:cNvSpPr/>
                <p:nvPr/>
              </p:nvSpPr>
              <p:spPr>
                <a:xfrm>
                  <a:off x="3721704" y="1323139"/>
                  <a:ext cx="46697" cy="56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2" extrusionOk="0">
                      <a:moveTo>
                        <a:pt x="114" y="154"/>
                      </a:moveTo>
                      <a:cubicBezTo>
                        <a:pt x="191" y="103"/>
                        <a:pt x="94" y="-44"/>
                        <a:pt x="21" y="13"/>
                      </a:cubicBezTo>
                      <a:cubicBezTo>
                        <a:pt x="-24" y="47"/>
                        <a:pt x="-1" y="231"/>
                        <a:pt x="114" y="1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325" rIns="81625" bIns="15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86" name="Google Shape;386;p2"/>
          <p:cNvGrpSpPr/>
          <p:nvPr/>
        </p:nvGrpSpPr>
        <p:grpSpPr>
          <a:xfrm>
            <a:off x="-457174" y="-1064130"/>
            <a:ext cx="10221593" cy="6984592"/>
            <a:chOff x="-457174" y="-1064130"/>
            <a:chExt cx="10221593" cy="6984592"/>
          </a:xfrm>
        </p:grpSpPr>
        <p:grpSp>
          <p:nvGrpSpPr>
            <p:cNvPr id="387" name="Google Shape;387;p2"/>
            <p:cNvGrpSpPr/>
            <p:nvPr/>
          </p:nvGrpSpPr>
          <p:grpSpPr>
            <a:xfrm rot="2160096">
              <a:off x="3062279" y="-655601"/>
              <a:ext cx="1970430" cy="1786524"/>
              <a:chOff x="829440" y="3678108"/>
              <a:chExt cx="1586622" cy="1438444"/>
            </a:xfrm>
          </p:grpSpPr>
          <p:sp>
            <p:nvSpPr>
              <p:cNvPr id="388" name="Google Shape;388;p2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89" name="Google Shape;389;p2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390" name="Google Shape;390;p2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1" name="Google Shape;391;p2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2" name="Google Shape;392;p2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93" name="Google Shape;393;p2"/>
            <p:cNvGrpSpPr/>
            <p:nvPr/>
          </p:nvGrpSpPr>
          <p:grpSpPr>
            <a:xfrm rot="739223">
              <a:off x="4224110" y="4060691"/>
              <a:ext cx="1854473" cy="1681279"/>
              <a:chOff x="829440" y="3678108"/>
              <a:chExt cx="1586622" cy="1438444"/>
            </a:xfrm>
          </p:grpSpPr>
          <p:sp>
            <p:nvSpPr>
              <p:cNvPr id="394" name="Google Shape;394;p2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95" name="Google Shape;395;p2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396" name="Google Shape;396;p2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" name="Google Shape;397;p2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8" name="Google Shape;398;p2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99" name="Google Shape;399;p2"/>
            <p:cNvGrpSpPr/>
            <p:nvPr/>
          </p:nvGrpSpPr>
          <p:grpSpPr>
            <a:xfrm>
              <a:off x="-457174" y="1653223"/>
              <a:ext cx="1310074" cy="1187723"/>
              <a:chOff x="829440" y="3678108"/>
              <a:chExt cx="1586622" cy="1438444"/>
            </a:xfrm>
          </p:grpSpPr>
          <p:sp>
            <p:nvSpPr>
              <p:cNvPr id="400" name="Google Shape;400;p2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01" name="Google Shape;401;p2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402" name="Google Shape;402;p2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3" name="Google Shape;403;p2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4" name="Google Shape;404;p2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05" name="Google Shape;405;p2"/>
            <p:cNvGrpSpPr/>
            <p:nvPr/>
          </p:nvGrpSpPr>
          <p:grpSpPr>
            <a:xfrm rot="-793032">
              <a:off x="8182241" y="2574668"/>
              <a:ext cx="1451006" cy="1315354"/>
              <a:chOff x="829440" y="3678108"/>
              <a:chExt cx="1586622" cy="1438444"/>
            </a:xfrm>
          </p:grpSpPr>
          <p:sp>
            <p:nvSpPr>
              <p:cNvPr id="406" name="Google Shape;406;p2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07" name="Google Shape;407;p2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408" name="Google Shape;408;p2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09" name="Google Shape;409;p2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0" name="Google Shape;410;p2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411" name="Google Shape;411;p2"/>
          <p:cNvGrpSpPr/>
          <p:nvPr/>
        </p:nvGrpSpPr>
        <p:grpSpPr>
          <a:xfrm>
            <a:off x="-396644" y="-562199"/>
            <a:ext cx="10127450" cy="6162228"/>
            <a:chOff x="-396644" y="-562199"/>
            <a:chExt cx="10127450" cy="6162228"/>
          </a:xfrm>
        </p:grpSpPr>
        <p:grpSp>
          <p:nvGrpSpPr>
            <p:cNvPr id="412" name="Google Shape;412;p2"/>
            <p:cNvGrpSpPr/>
            <p:nvPr/>
          </p:nvGrpSpPr>
          <p:grpSpPr>
            <a:xfrm rot="10097255" flipH="1">
              <a:off x="6252962" y="-430889"/>
              <a:ext cx="1461254" cy="1633619"/>
              <a:chOff x="7672320" y="323601"/>
              <a:chExt cx="1328408" cy="1485104"/>
            </a:xfrm>
          </p:grpSpPr>
          <p:sp>
            <p:nvSpPr>
              <p:cNvPr id="413" name="Google Shape;413;p2"/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14" name="Google Shape;414;p2"/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415" name="Google Shape;415;p2"/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6" name="Google Shape;416;p2"/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7" name="Google Shape;417;p2"/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8" name="Google Shape;418;p2"/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19" name="Google Shape;419;p2"/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0" name="Google Shape;420;p2"/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1" name="Google Shape;421;p2"/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2" name="Google Shape;422;p2"/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3" name="Google Shape;423;p2"/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4" name="Google Shape;424;p2"/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5" name="Google Shape;425;p2"/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6" name="Google Shape;426;p2"/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7" name="Google Shape;427;p2"/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8" name="Google Shape;428;p2"/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29" name="Google Shape;429;p2"/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0" name="Google Shape;430;p2"/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1" name="Google Shape;431;p2"/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2" name="Google Shape;432;p2"/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3" name="Google Shape;433;p2"/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4" name="Google Shape;434;p2"/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5" name="Google Shape;435;p2"/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6" name="Google Shape;436;p2"/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7" name="Google Shape;437;p2"/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8" name="Google Shape;438;p2"/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39" name="Google Shape;439;p2"/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0" name="Google Shape;440;p2"/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1" name="Google Shape;441;p2"/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2" name="Google Shape;442;p2"/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3" name="Google Shape;443;p2"/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4" name="Google Shape;444;p2"/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5" name="Google Shape;445;p2"/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6" name="Google Shape;446;p2"/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7" name="Google Shape;447;p2"/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48" name="Google Shape;448;p2"/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49" name="Google Shape;449;p2"/>
            <p:cNvGrpSpPr/>
            <p:nvPr/>
          </p:nvGrpSpPr>
          <p:grpSpPr>
            <a:xfrm>
              <a:off x="1290418" y="3966414"/>
              <a:ext cx="1461249" cy="1633614"/>
              <a:chOff x="7672320" y="323601"/>
              <a:chExt cx="1328408" cy="1485104"/>
            </a:xfrm>
          </p:grpSpPr>
          <p:sp>
            <p:nvSpPr>
              <p:cNvPr id="450" name="Google Shape;450;p2"/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51" name="Google Shape;451;p2"/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452" name="Google Shape;452;p2"/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3" name="Google Shape;453;p2"/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4" name="Google Shape;454;p2"/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5" name="Google Shape;455;p2"/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6" name="Google Shape;456;p2"/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7" name="Google Shape;457;p2"/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8" name="Google Shape;458;p2"/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59" name="Google Shape;459;p2"/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0" name="Google Shape;460;p2"/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1" name="Google Shape;461;p2"/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2" name="Google Shape;462;p2"/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3" name="Google Shape;463;p2"/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4" name="Google Shape;464;p2"/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5" name="Google Shape;465;p2"/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6" name="Google Shape;466;p2"/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7" name="Google Shape;467;p2"/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8" name="Google Shape;468;p2"/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69" name="Google Shape;469;p2"/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0" name="Google Shape;470;p2"/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1" name="Google Shape;471;p2"/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2" name="Google Shape;472;p2"/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3" name="Google Shape;473;p2"/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4" name="Google Shape;474;p2"/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5" name="Google Shape;475;p2"/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6" name="Google Shape;476;p2"/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7" name="Google Shape;477;p2"/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8" name="Google Shape;478;p2"/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79" name="Google Shape;479;p2"/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0" name="Google Shape;480;p2"/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1" name="Google Shape;481;p2"/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2" name="Google Shape;482;p2"/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3" name="Google Shape;483;p2"/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4" name="Google Shape;484;p2"/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85" name="Google Shape;485;p2"/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486" name="Google Shape;486;p2"/>
            <p:cNvGrpSpPr/>
            <p:nvPr/>
          </p:nvGrpSpPr>
          <p:grpSpPr>
            <a:xfrm rot="9757854">
              <a:off x="-218675" y="2548642"/>
              <a:ext cx="1235290" cy="1381001"/>
              <a:chOff x="7672320" y="323601"/>
              <a:chExt cx="1328408" cy="1485104"/>
            </a:xfrm>
          </p:grpSpPr>
          <p:sp>
            <p:nvSpPr>
              <p:cNvPr id="487" name="Google Shape;487;p2"/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488" name="Google Shape;488;p2"/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489" name="Google Shape;489;p2"/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0" name="Google Shape;490;p2"/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1" name="Google Shape;491;p2"/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2" name="Google Shape;492;p2"/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3" name="Google Shape;493;p2"/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4" name="Google Shape;494;p2"/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5" name="Google Shape;495;p2"/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6" name="Google Shape;496;p2"/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7" name="Google Shape;497;p2"/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8" name="Google Shape;498;p2"/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499" name="Google Shape;499;p2"/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0" name="Google Shape;500;p2"/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1" name="Google Shape;501;p2"/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2" name="Google Shape;502;p2"/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3" name="Google Shape;503;p2"/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4" name="Google Shape;504;p2"/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5" name="Google Shape;505;p2"/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6" name="Google Shape;506;p2"/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7" name="Google Shape;507;p2"/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8" name="Google Shape;508;p2"/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09" name="Google Shape;509;p2"/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0" name="Google Shape;510;p2"/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1" name="Google Shape;511;p2"/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2" name="Google Shape;512;p2"/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3" name="Google Shape;513;p2"/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4" name="Google Shape;514;p2"/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5" name="Google Shape;515;p2"/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6" name="Google Shape;516;p2"/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7" name="Google Shape;517;p2"/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8" name="Google Shape;518;p2"/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19" name="Google Shape;519;p2"/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0" name="Google Shape;520;p2"/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1" name="Google Shape;521;p2"/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2" name="Google Shape;522;p2"/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523" name="Google Shape;523;p2"/>
            <p:cNvGrpSpPr/>
            <p:nvPr/>
          </p:nvGrpSpPr>
          <p:grpSpPr>
            <a:xfrm rot="-8798282" flipH="1">
              <a:off x="8217506" y="1107525"/>
              <a:ext cx="1235343" cy="1381061"/>
              <a:chOff x="7672320" y="323601"/>
              <a:chExt cx="1328408" cy="1485104"/>
            </a:xfrm>
          </p:grpSpPr>
          <p:sp>
            <p:nvSpPr>
              <p:cNvPr id="524" name="Google Shape;524;p2"/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525" name="Google Shape;525;p2"/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526" name="Google Shape;526;p2"/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7" name="Google Shape;527;p2"/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8" name="Google Shape;528;p2"/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29" name="Google Shape;529;p2"/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0" name="Google Shape;530;p2"/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1" name="Google Shape;531;p2"/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2" name="Google Shape;532;p2"/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3" name="Google Shape;533;p2"/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4" name="Google Shape;534;p2"/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5" name="Google Shape;535;p2"/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6" name="Google Shape;536;p2"/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7" name="Google Shape;537;p2"/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8" name="Google Shape;538;p2"/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39" name="Google Shape;539;p2"/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0" name="Google Shape;540;p2"/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1" name="Google Shape;541;p2"/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2" name="Google Shape;542;p2"/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3" name="Google Shape;543;p2"/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4" name="Google Shape;544;p2"/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5" name="Google Shape;545;p2"/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6" name="Google Shape;546;p2"/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7" name="Google Shape;547;p2"/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8" name="Google Shape;548;p2"/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49" name="Google Shape;549;p2"/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0" name="Google Shape;550;p2"/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1" name="Google Shape;551;p2"/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2" name="Google Shape;552;p2"/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3" name="Google Shape;553;p2"/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4" name="Google Shape;554;p2"/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5" name="Google Shape;555;p2"/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6" name="Google Shape;556;p2"/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7" name="Google Shape;557;p2"/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8" name="Google Shape;558;p2"/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559" name="Google Shape;559;p2"/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560" name="Google Shape;560;p2"/>
          <p:cNvSpPr txBox="1">
            <a:spLocks noGrp="1"/>
          </p:cNvSpPr>
          <p:nvPr>
            <p:ph type="ctrTitle"/>
          </p:nvPr>
        </p:nvSpPr>
        <p:spPr>
          <a:xfrm>
            <a:off x="1677750" y="1602000"/>
            <a:ext cx="5788500" cy="15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4000"/>
              <a:buNone/>
              <a:defRPr sz="40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561" name="Google Shape;561;p2"/>
          <p:cNvSpPr txBox="1">
            <a:spLocks noGrp="1"/>
          </p:cNvSpPr>
          <p:nvPr>
            <p:ph type="subTitle" idx="1"/>
          </p:nvPr>
        </p:nvSpPr>
        <p:spPr>
          <a:xfrm>
            <a:off x="1677750" y="3110400"/>
            <a:ext cx="5788500" cy="4311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">
  <p:cSld name="CUSTOM_1_1">
    <p:spTree>
      <p:nvGrpSpPr>
        <p:cNvPr id="1" name="Shape 13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67" name="Google Shape;1367;p15"/>
          <p:cNvGrpSpPr/>
          <p:nvPr/>
        </p:nvGrpSpPr>
        <p:grpSpPr>
          <a:xfrm>
            <a:off x="-384400" y="3349159"/>
            <a:ext cx="10175736" cy="2921098"/>
            <a:chOff x="-384400" y="3349159"/>
            <a:chExt cx="10175736" cy="2921098"/>
          </a:xfrm>
        </p:grpSpPr>
        <p:grpSp>
          <p:nvGrpSpPr>
            <p:cNvPr id="1368" name="Google Shape;1368;p15"/>
            <p:cNvGrpSpPr/>
            <p:nvPr/>
          </p:nvGrpSpPr>
          <p:grpSpPr>
            <a:xfrm rot="-9874473" flipH="1">
              <a:off x="7036219" y="3637862"/>
              <a:ext cx="2488240" cy="2343691"/>
              <a:chOff x="3262891" y="2943512"/>
              <a:chExt cx="2868804" cy="2702147"/>
            </a:xfrm>
          </p:grpSpPr>
          <p:grpSp>
            <p:nvGrpSpPr>
              <p:cNvPr id="1369" name="Google Shape;1369;p15"/>
              <p:cNvGrpSpPr/>
              <p:nvPr/>
            </p:nvGrpSpPr>
            <p:grpSpPr>
              <a:xfrm rot="1336431">
                <a:off x="3553325" y="3303136"/>
                <a:ext cx="2287938" cy="1982900"/>
                <a:chOff x="207360" y="207353"/>
                <a:chExt cx="2288142" cy="1983077"/>
              </a:xfrm>
            </p:grpSpPr>
            <p:sp>
              <p:nvSpPr>
                <p:cNvPr id="1370" name="Google Shape;1370;p15"/>
                <p:cNvSpPr/>
                <p:nvPr/>
              </p:nvSpPr>
              <p:spPr>
                <a:xfrm>
                  <a:off x="1531525" y="662223"/>
                  <a:ext cx="541093" cy="19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595" extrusionOk="0">
                      <a:moveTo>
                        <a:pt x="1655" y="29"/>
                      </a:moveTo>
                      <a:cubicBezTo>
                        <a:pt x="1660" y="19"/>
                        <a:pt x="1652" y="8"/>
                        <a:pt x="1642" y="6"/>
                      </a:cubicBezTo>
                      <a:cubicBezTo>
                        <a:pt x="1641" y="6"/>
                        <a:pt x="1640" y="5"/>
                        <a:pt x="1639" y="5"/>
                      </a:cubicBezTo>
                      <a:cubicBezTo>
                        <a:pt x="1043" y="-33"/>
                        <a:pt x="469" y="151"/>
                        <a:pt x="7" y="529"/>
                      </a:cubicBezTo>
                      <a:lnTo>
                        <a:pt x="7" y="529"/>
                      </a:lnTo>
                      <a:cubicBezTo>
                        <a:pt x="-2" y="536"/>
                        <a:pt x="-3" y="551"/>
                        <a:pt x="7" y="557"/>
                      </a:cubicBezTo>
                      <a:cubicBezTo>
                        <a:pt x="10" y="560"/>
                        <a:pt x="14" y="561"/>
                        <a:pt x="18" y="561"/>
                      </a:cubicBezTo>
                      <a:cubicBezTo>
                        <a:pt x="598" y="685"/>
                        <a:pt x="1238" y="459"/>
                        <a:pt x="1648" y="38"/>
                      </a:cubicBezTo>
                      <a:cubicBezTo>
                        <a:pt x="1652" y="36"/>
                        <a:pt x="1654" y="33"/>
                        <a:pt x="1655" y="29"/>
                      </a:cubicBezTo>
                      <a:moveTo>
                        <a:pt x="56" y="534"/>
                      </a:moveTo>
                      <a:cubicBezTo>
                        <a:pt x="498" y="184"/>
                        <a:pt x="1037" y="11"/>
                        <a:pt x="1600" y="38"/>
                      </a:cubicBezTo>
                      <a:cubicBezTo>
                        <a:pt x="1206" y="428"/>
                        <a:pt x="605" y="639"/>
                        <a:pt x="56" y="53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1" name="Google Shape;1371;p15"/>
                <p:cNvSpPr/>
                <p:nvPr/>
              </p:nvSpPr>
              <p:spPr>
                <a:xfrm>
                  <a:off x="1911304" y="1134073"/>
                  <a:ext cx="515622" cy="12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381" extrusionOk="0">
                      <a:moveTo>
                        <a:pt x="1574" y="220"/>
                      </a:moveTo>
                      <a:cubicBezTo>
                        <a:pt x="1580" y="214"/>
                        <a:pt x="1582" y="204"/>
                        <a:pt x="1575" y="198"/>
                      </a:cubicBezTo>
                      <a:cubicBezTo>
                        <a:pt x="1572" y="195"/>
                        <a:pt x="1569" y="193"/>
                        <a:pt x="1564" y="193"/>
                      </a:cubicBezTo>
                      <a:cubicBezTo>
                        <a:pt x="1070" y="-31"/>
                        <a:pt x="530" y="-61"/>
                        <a:pt x="15" y="108"/>
                      </a:cubicBezTo>
                      <a:cubicBezTo>
                        <a:pt x="11" y="108"/>
                        <a:pt x="8" y="109"/>
                        <a:pt x="5" y="112"/>
                      </a:cubicBezTo>
                      <a:cubicBezTo>
                        <a:pt x="-2" y="117"/>
                        <a:pt x="-2" y="127"/>
                        <a:pt x="2" y="135"/>
                      </a:cubicBezTo>
                      <a:lnTo>
                        <a:pt x="2" y="135"/>
                      </a:lnTo>
                      <a:cubicBezTo>
                        <a:pt x="4" y="137"/>
                        <a:pt x="6" y="139"/>
                        <a:pt x="8" y="140"/>
                      </a:cubicBezTo>
                      <a:lnTo>
                        <a:pt x="8" y="140"/>
                      </a:lnTo>
                      <a:cubicBezTo>
                        <a:pt x="463" y="435"/>
                        <a:pt x="1080" y="452"/>
                        <a:pt x="1568" y="225"/>
                      </a:cubicBezTo>
                      <a:cubicBezTo>
                        <a:pt x="1570" y="224"/>
                        <a:pt x="1572" y="223"/>
                        <a:pt x="1573" y="221"/>
                      </a:cubicBezTo>
                      <a:lnTo>
                        <a:pt x="1573" y="221"/>
                      </a:lnTo>
                      <a:lnTo>
                        <a:pt x="1574" y="221"/>
                      </a:lnTo>
                      <a:lnTo>
                        <a:pt x="1574" y="220"/>
                      </a:lnTo>
                      <a:moveTo>
                        <a:pt x="56" y="130"/>
                      </a:moveTo>
                      <a:cubicBezTo>
                        <a:pt x="544" y="-21"/>
                        <a:pt x="1052" y="7"/>
                        <a:pt x="1520" y="210"/>
                      </a:cubicBezTo>
                      <a:cubicBezTo>
                        <a:pt x="1059" y="409"/>
                        <a:pt x="489" y="394"/>
                        <a:pt x="56" y="1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2" name="Google Shape;1372;p15"/>
                <p:cNvSpPr/>
                <p:nvPr/>
              </p:nvSpPr>
              <p:spPr>
                <a:xfrm>
                  <a:off x="2031148" y="1466163"/>
                  <a:ext cx="464354" cy="235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" h="721" extrusionOk="0">
                      <a:moveTo>
                        <a:pt x="1421" y="697"/>
                      </a:moveTo>
                      <a:lnTo>
                        <a:pt x="1421" y="697"/>
                      </a:lnTo>
                      <a:cubicBezTo>
                        <a:pt x="1420" y="695"/>
                        <a:pt x="1419" y="693"/>
                        <a:pt x="1418" y="691"/>
                      </a:cubicBezTo>
                      <a:lnTo>
                        <a:pt x="1418" y="690"/>
                      </a:lnTo>
                      <a:cubicBezTo>
                        <a:pt x="1052" y="288"/>
                        <a:pt x="561" y="47"/>
                        <a:pt x="20" y="1"/>
                      </a:cubicBezTo>
                      <a:lnTo>
                        <a:pt x="20" y="1"/>
                      </a:lnTo>
                      <a:cubicBezTo>
                        <a:pt x="19" y="1"/>
                        <a:pt x="17" y="0"/>
                        <a:pt x="16" y="0"/>
                      </a:cubicBezTo>
                      <a:cubicBezTo>
                        <a:pt x="7" y="0"/>
                        <a:pt x="2" y="5"/>
                        <a:pt x="1" y="12"/>
                      </a:cubicBezTo>
                      <a:cubicBezTo>
                        <a:pt x="0" y="16"/>
                        <a:pt x="-1" y="21"/>
                        <a:pt x="3" y="27"/>
                      </a:cubicBezTo>
                      <a:cubicBezTo>
                        <a:pt x="306" y="477"/>
                        <a:pt x="865" y="735"/>
                        <a:pt x="1402" y="720"/>
                      </a:cubicBezTo>
                      <a:cubicBezTo>
                        <a:pt x="1406" y="721"/>
                        <a:pt x="1410" y="720"/>
                        <a:pt x="1413" y="719"/>
                      </a:cubicBezTo>
                      <a:cubicBezTo>
                        <a:pt x="1418" y="717"/>
                        <a:pt x="1421" y="713"/>
                        <a:pt x="1422" y="708"/>
                      </a:cubicBezTo>
                      <a:lnTo>
                        <a:pt x="1422" y="698"/>
                      </a:lnTo>
                      <a:lnTo>
                        <a:pt x="1421" y="697"/>
                      </a:lnTo>
                      <a:moveTo>
                        <a:pt x="52" y="38"/>
                      </a:moveTo>
                      <a:cubicBezTo>
                        <a:pt x="559" y="89"/>
                        <a:pt x="1018" y="316"/>
                        <a:pt x="1367" y="687"/>
                      </a:cubicBezTo>
                      <a:cubicBezTo>
                        <a:pt x="864" y="690"/>
                        <a:pt x="345" y="451"/>
                        <a:pt x="52" y="3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3" name="Google Shape;1373;p15"/>
                <p:cNvSpPr/>
                <p:nvPr/>
              </p:nvSpPr>
              <p:spPr>
                <a:xfrm>
                  <a:off x="697840" y="710551"/>
                  <a:ext cx="1447596" cy="147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3" h="4532" extrusionOk="0">
                      <a:moveTo>
                        <a:pt x="4007" y="3367"/>
                      </a:moveTo>
                      <a:cubicBezTo>
                        <a:pt x="4004" y="3364"/>
                        <a:pt x="4000" y="3362"/>
                        <a:pt x="3997" y="3362"/>
                      </a:cubicBezTo>
                      <a:cubicBezTo>
                        <a:pt x="4074" y="3220"/>
                        <a:pt x="4118" y="3056"/>
                        <a:pt x="4126" y="2893"/>
                      </a:cubicBezTo>
                      <a:cubicBezTo>
                        <a:pt x="4152" y="2318"/>
                        <a:pt x="3889" y="1721"/>
                        <a:pt x="3545" y="1274"/>
                      </a:cubicBezTo>
                      <a:cubicBezTo>
                        <a:pt x="2734" y="219"/>
                        <a:pt x="1286" y="-118"/>
                        <a:pt x="18" y="35"/>
                      </a:cubicBezTo>
                      <a:lnTo>
                        <a:pt x="14" y="43"/>
                      </a:lnTo>
                      <a:cubicBezTo>
                        <a:pt x="-7" y="46"/>
                        <a:pt x="-4" y="67"/>
                        <a:pt x="18" y="64"/>
                      </a:cubicBezTo>
                      <a:cubicBezTo>
                        <a:pt x="1134" y="-71"/>
                        <a:pt x="2424" y="177"/>
                        <a:pt x="3250" y="991"/>
                      </a:cubicBezTo>
                      <a:cubicBezTo>
                        <a:pt x="3618" y="1354"/>
                        <a:pt x="3890" y="1813"/>
                        <a:pt x="4021" y="2313"/>
                      </a:cubicBezTo>
                      <a:cubicBezTo>
                        <a:pt x="4101" y="2617"/>
                        <a:pt x="4134" y="2950"/>
                        <a:pt x="4019" y="3249"/>
                      </a:cubicBezTo>
                      <a:cubicBezTo>
                        <a:pt x="3895" y="3570"/>
                        <a:pt x="3585" y="3807"/>
                        <a:pt x="3230" y="3752"/>
                      </a:cubicBezTo>
                      <a:cubicBezTo>
                        <a:pt x="3209" y="3748"/>
                        <a:pt x="3201" y="3781"/>
                        <a:pt x="3223" y="3785"/>
                      </a:cubicBezTo>
                      <a:cubicBezTo>
                        <a:pt x="3559" y="3837"/>
                        <a:pt x="3822" y="3660"/>
                        <a:pt x="3976" y="3401"/>
                      </a:cubicBezTo>
                      <a:cubicBezTo>
                        <a:pt x="3918" y="3816"/>
                        <a:pt x="4093" y="4246"/>
                        <a:pt x="4402" y="4526"/>
                      </a:cubicBezTo>
                      <a:cubicBezTo>
                        <a:pt x="4404" y="4528"/>
                        <a:pt x="4407" y="4530"/>
                        <a:pt x="4410" y="4531"/>
                      </a:cubicBezTo>
                      <a:cubicBezTo>
                        <a:pt x="4416" y="4533"/>
                        <a:pt x="4422" y="4531"/>
                        <a:pt x="4426" y="4528"/>
                      </a:cubicBezTo>
                      <a:cubicBezTo>
                        <a:pt x="4427" y="4527"/>
                        <a:pt x="4427" y="4527"/>
                        <a:pt x="4427" y="4527"/>
                      </a:cubicBezTo>
                      <a:cubicBezTo>
                        <a:pt x="4428" y="4526"/>
                        <a:pt x="4429" y="4525"/>
                        <a:pt x="4429" y="4524"/>
                      </a:cubicBezTo>
                      <a:cubicBezTo>
                        <a:pt x="4430" y="4523"/>
                        <a:pt x="4431" y="4522"/>
                        <a:pt x="4431" y="4521"/>
                      </a:cubicBezTo>
                      <a:cubicBezTo>
                        <a:pt x="4432" y="4519"/>
                        <a:pt x="4433" y="4517"/>
                        <a:pt x="4433" y="4515"/>
                      </a:cubicBezTo>
                      <a:lnTo>
                        <a:pt x="4433" y="4515"/>
                      </a:lnTo>
                      <a:cubicBezTo>
                        <a:pt x="4439" y="4085"/>
                        <a:pt x="4291" y="3689"/>
                        <a:pt x="4007" y="3367"/>
                      </a:cubicBezTo>
                      <a:moveTo>
                        <a:pt x="4007" y="3420"/>
                      </a:moveTo>
                      <a:cubicBezTo>
                        <a:pt x="4262" y="3721"/>
                        <a:pt x="4395" y="4083"/>
                        <a:pt x="4398" y="4475"/>
                      </a:cubicBezTo>
                      <a:cubicBezTo>
                        <a:pt x="4118" y="4207"/>
                        <a:pt x="3958" y="3808"/>
                        <a:pt x="4007" y="342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4" name="Google Shape;1374;p15"/>
                <p:cNvSpPr/>
                <p:nvPr/>
              </p:nvSpPr>
              <p:spPr>
                <a:xfrm>
                  <a:off x="1194198" y="753001"/>
                  <a:ext cx="211604" cy="53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1633" extrusionOk="0">
                      <a:moveTo>
                        <a:pt x="644" y="1624"/>
                      </a:moveTo>
                      <a:cubicBezTo>
                        <a:pt x="644" y="1624"/>
                        <a:pt x="645" y="1623"/>
                        <a:pt x="646" y="1622"/>
                      </a:cubicBezTo>
                      <a:cubicBezTo>
                        <a:pt x="647" y="1620"/>
                        <a:pt x="647" y="1617"/>
                        <a:pt x="647" y="1615"/>
                      </a:cubicBezTo>
                      <a:cubicBezTo>
                        <a:pt x="659" y="1017"/>
                        <a:pt x="450" y="452"/>
                        <a:pt x="50" y="6"/>
                      </a:cubicBezTo>
                      <a:cubicBezTo>
                        <a:pt x="44" y="-1"/>
                        <a:pt x="37" y="-1"/>
                        <a:pt x="32" y="3"/>
                      </a:cubicBezTo>
                      <a:cubicBezTo>
                        <a:pt x="27" y="4"/>
                        <a:pt x="23" y="8"/>
                        <a:pt x="22" y="14"/>
                      </a:cubicBezTo>
                      <a:cubicBezTo>
                        <a:pt x="-78" y="602"/>
                        <a:pt x="176" y="1235"/>
                        <a:pt x="616" y="1626"/>
                      </a:cubicBezTo>
                      <a:cubicBezTo>
                        <a:pt x="619" y="1629"/>
                        <a:pt x="621" y="1630"/>
                        <a:pt x="624" y="1631"/>
                      </a:cubicBezTo>
                      <a:cubicBezTo>
                        <a:pt x="630" y="1634"/>
                        <a:pt x="636" y="1632"/>
                        <a:pt x="641" y="1628"/>
                      </a:cubicBezTo>
                      <a:cubicBezTo>
                        <a:pt x="641" y="1628"/>
                        <a:pt x="641" y="1627"/>
                        <a:pt x="642" y="1627"/>
                      </a:cubicBezTo>
                      <a:cubicBezTo>
                        <a:pt x="643" y="1626"/>
                        <a:pt x="643" y="1625"/>
                        <a:pt x="644" y="1623"/>
                      </a:cubicBezTo>
                      <a:lnTo>
                        <a:pt x="644" y="1624"/>
                      </a:lnTo>
                      <a:moveTo>
                        <a:pt x="50" y="57"/>
                      </a:moveTo>
                      <a:cubicBezTo>
                        <a:pt x="419" y="482"/>
                        <a:pt x="615" y="1015"/>
                        <a:pt x="613" y="1577"/>
                      </a:cubicBezTo>
                      <a:cubicBezTo>
                        <a:pt x="207" y="1201"/>
                        <a:pt x="-31" y="611"/>
                        <a:pt x="50" y="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5" name="Google Shape;1375;p15"/>
                <p:cNvSpPr/>
                <p:nvPr/>
              </p:nvSpPr>
              <p:spPr>
                <a:xfrm>
                  <a:off x="1501809" y="480993"/>
                  <a:ext cx="398718" cy="103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316" extrusionOk="0">
                      <a:moveTo>
                        <a:pt x="1220" y="222"/>
                      </a:moveTo>
                      <a:cubicBezTo>
                        <a:pt x="1222" y="217"/>
                        <a:pt x="1221" y="211"/>
                        <a:pt x="1217" y="207"/>
                      </a:cubicBezTo>
                      <a:cubicBezTo>
                        <a:pt x="1215" y="205"/>
                        <a:pt x="1213" y="203"/>
                        <a:pt x="1210" y="202"/>
                      </a:cubicBezTo>
                      <a:cubicBezTo>
                        <a:pt x="837" y="1"/>
                        <a:pt x="424" y="-51"/>
                        <a:pt x="12" y="51"/>
                      </a:cubicBezTo>
                      <a:cubicBezTo>
                        <a:pt x="5" y="53"/>
                        <a:pt x="2" y="57"/>
                        <a:pt x="1" y="62"/>
                      </a:cubicBezTo>
                      <a:cubicBezTo>
                        <a:pt x="-1" y="68"/>
                        <a:pt x="-1" y="75"/>
                        <a:pt x="6" y="80"/>
                      </a:cubicBezTo>
                      <a:cubicBezTo>
                        <a:pt x="346" y="333"/>
                        <a:pt x="815" y="381"/>
                        <a:pt x="1209" y="234"/>
                      </a:cubicBezTo>
                      <a:cubicBezTo>
                        <a:pt x="1212" y="233"/>
                        <a:pt x="1214" y="232"/>
                        <a:pt x="1215" y="230"/>
                      </a:cubicBezTo>
                      <a:cubicBezTo>
                        <a:pt x="1218" y="228"/>
                        <a:pt x="1219" y="225"/>
                        <a:pt x="1220" y="222"/>
                      </a:cubicBezTo>
                      <a:moveTo>
                        <a:pt x="58" y="75"/>
                      </a:moveTo>
                      <a:cubicBezTo>
                        <a:pt x="437" y="-10"/>
                        <a:pt x="815" y="38"/>
                        <a:pt x="1161" y="215"/>
                      </a:cubicBezTo>
                      <a:cubicBezTo>
                        <a:pt x="798" y="337"/>
                        <a:pt x="376" y="296"/>
                        <a:pt x="58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6" name="Google Shape;1376;p15"/>
                <p:cNvSpPr/>
                <p:nvPr/>
              </p:nvSpPr>
              <p:spPr>
                <a:xfrm>
                  <a:off x="207360" y="207353"/>
                  <a:ext cx="1799617" cy="53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1" h="1627" extrusionOk="0">
                      <a:moveTo>
                        <a:pt x="5510" y="414"/>
                      </a:moveTo>
                      <a:cubicBezTo>
                        <a:pt x="5511" y="409"/>
                        <a:pt x="5511" y="403"/>
                        <a:pt x="5507" y="399"/>
                      </a:cubicBezTo>
                      <a:cubicBezTo>
                        <a:pt x="5505" y="397"/>
                        <a:pt x="5503" y="395"/>
                        <a:pt x="5500" y="394"/>
                      </a:cubicBezTo>
                      <a:cubicBezTo>
                        <a:pt x="5238" y="254"/>
                        <a:pt x="4951" y="213"/>
                        <a:pt x="4663" y="273"/>
                      </a:cubicBezTo>
                      <a:cubicBezTo>
                        <a:pt x="4752" y="195"/>
                        <a:pt x="4840" y="113"/>
                        <a:pt x="4925" y="28"/>
                      </a:cubicBezTo>
                      <a:cubicBezTo>
                        <a:pt x="4940" y="13"/>
                        <a:pt x="4915" y="-10"/>
                        <a:pt x="4900" y="5"/>
                      </a:cubicBezTo>
                      <a:cubicBezTo>
                        <a:pt x="4420" y="486"/>
                        <a:pt x="3853" y="866"/>
                        <a:pt x="3240" y="1134"/>
                      </a:cubicBezTo>
                      <a:cubicBezTo>
                        <a:pt x="3560" y="925"/>
                        <a:pt x="3770" y="555"/>
                        <a:pt x="3805" y="176"/>
                      </a:cubicBezTo>
                      <a:cubicBezTo>
                        <a:pt x="3805" y="174"/>
                        <a:pt x="3805" y="173"/>
                        <a:pt x="3804" y="172"/>
                      </a:cubicBezTo>
                      <a:cubicBezTo>
                        <a:pt x="3804" y="162"/>
                        <a:pt x="3795" y="152"/>
                        <a:pt x="3784" y="156"/>
                      </a:cubicBezTo>
                      <a:cubicBezTo>
                        <a:pt x="3780" y="156"/>
                        <a:pt x="3776" y="158"/>
                        <a:pt x="3774" y="162"/>
                      </a:cubicBezTo>
                      <a:cubicBezTo>
                        <a:pt x="3435" y="407"/>
                        <a:pt x="3207" y="757"/>
                        <a:pt x="3121" y="1167"/>
                      </a:cubicBezTo>
                      <a:cubicBezTo>
                        <a:pt x="3119" y="1170"/>
                        <a:pt x="3119" y="1174"/>
                        <a:pt x="3120" y="1178"/>
                      </a:cubicBezTo>
                      <a:cubicBezTo>
                        <a:pt x="3120" y="1180"/>
                        <a:pt x="3121" y="1182"/>
                        <a:pt x="3122" y="1184"/>
                      </a:cubicBezTo>
                      <a:cubicBezTo>
                        <a:pt x="2149" y="1581"/>
                        <a:pt x="1065" y="1700"/>
                        <a:pt x="20" y="1496"/>
                      </a:cubicBezTo>
                      <a:cubicBezTo>
                        <a:pt x="-1" y="1491"/>
                        <a:pt x="-8" y="1525"/>
                        <a:pt x="13" y="1529"/>
                      </a:cubicBezTo>
                      <a:cubicBezTo>
                        <a:pt x="1640" y="1847"/>
                        <a:pt x="3361" y="1385"/>
                        <a:pt x="4614" y="315"/>
                      </a:cubicBezTo>
                      <a:cubicBezTo>
                        <a:pt x="4866" y="499"/>
                        <a:pt x="5209" y="534"/>
                        <a:pt x="5499" y="426"/>
                      </a:cubicBezTo>
                      <a:cubicBezTo>
                        <a:pt x="5501" y="426"/>
                        <a:pt x="5504" y="425"/>
                        <a:pt x="5505" y="423"/>
                      </a:cubicBezTo>
                      <a:cubicBezTo>
                        <a:pt x="5508" y="421"/>
                        <a:pt x="5509" y="417"/>
                        <a:pt x="5510" y="414"/>
                      </a:cubicBezTo>
                      <a:moveTo>
                        <a:pt x="3767" y="209"/>
                      </a:moveTo>
                      <a:cubicBezTo>
                        <a:pt x="3719" y="589"/>
                        <a:pt x="3497" y="952"/>
                        <a:pt x="3161" y="1141"/>
                      </a:cubicBezTo>
                      <a:cubicBezTo>
                        <a:pt x="3248" y="765"/>
                        <a:pt x="3458" y="441"/>
                        <a:pt x="3767" y="209"/>
                      </a:cubicBezTo>
                      <a:moveTo>
                        <a:pt x="4663" y="308"/>
                      </a:moveTo>
                      <a:cubicBezTo>
                        <a:pt x="4934" y="249"/>
                        <a:pt x="5203" y="284"/>
                        <a:pt x="5451" y="407"/>
                      </a:cubicBezTo>
                      <a:cubicBezTo>
                        <a:pt x="5191" y="491"/>
                        <a:pt x="4892" y="461"/>
                        <a:pt x="4663" y="3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7" name="Google Shape;1377;p15"/>
                <p:cNvSpPr/>
                <p:nvPr/>
              </p:nvSpPr>
              <p:spPr>
                <a:xfrm>
                  <a:off x="1649410" y="1107296"/>
                  <a:ext cx="137151" cy="48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496" extrusionOk="0">
                      <a:moveTo>
                        <a:pt x="385" y="12"/>
                      </a:moveTo>
                      <a:cubicBezTo>
                        <a:pt x="383" y="3"/>
                        <a:pt x="377" y="0"/>
                        <a:pt x="370" y="1"/>
                      </a:cubicBezTo>
                      <a:cubicBezTo>
                        <a:pt x="366" y="0"/>
                        <a:pt x="361" y="1"/>
                        <a:pt x="356" y="6"/>
                      </a:cubicBezTo>
                      <a:cubicBezTo>
                        <a:pt x="15" y="400"/>
                        <a:pt x="-83" y="985"/>
                        <a:pt x="68" y="1480"/>
                      </a:cubicBezTo>
                      <a:cubicBezTo>
                        <a:pt x="68" y="1484"/>
                        <a:pt x="69" y="1487"/>
                        <a:pt x="72" y="1490"/>
                      </a:cubicBezTo>
                      <a:cubicBezTo>
                        <a:pt x="77" y="1497"/>
                        <a:pt x="86" y="1497"/>
                        <a:pt x="93" y="1493"/>
                      </a:cubicBezTo>
                      <a:cubicBezTo>
                        <a:pt x="94" y="1493"/>
                        <a:pt x="95" y="1493"/>
                        <a:pt x="95" y="1492"/>
                      </a:cubicBezTo>
                      <a:cubicBezTo>
                        <a:pt x="96" y="1492"/>
                        <a:pt x="96" y="1491"/>
                        <a:pt x="97" y="1490"/>
                      </a:cubicBezTo>
                      <a:cubicBezTo>
                        <a:pt x="98" y="1489"/>
                        <a:pt x="99" y="1489"/>
                        <a:pt x="100" y="1487"/>
                      </a:cubicBezTo>
                      <a:cubicBezTo>
                        <a:pt x="381" y="1043"/>
                        <a:pt x="480" y="528"/>
                        <a:pt x="385" y="12"/>
                      </a:cubicBezTo>
                      <a:moveTo>
                        <a:pt x="358" y="58"/>
                      </a:moveTo>
                      <a:cubicBezTo>
                        <a:pt x="438" y="539"/>
                        <a:pt x="344" y="1019"/>
                        <a:pt x="91" y="1437"/>
                      </a:cubicBezTo>
                      <a:cubicBezTo>
                        <a:pt x="-39" y="972"/>
                        <a:pt x="51" y="433"/>
                        <a:pt x="358" y="5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78" name="Google Shape;1378;p15"/>
                <p:cNvSpPr/>
                <p:nvPr/>
              </p:nvSpPr>
              <p:spPr>
                <a:xfrm>
                  <a:off x="1669656" y="1706497"/>
                  <a:ext cx="346143" cy="13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407" extrusionOk="0">
                      <a:moveTo>
                        <a:pt x="1052" y="18"/>
                      </a:moveTo>
                      <a:cubicBezTo>
                        <a:pt x="1049" y="15"/>
                        <a:pt x="1045" y="14"/>
                        <a:pt x="1040" y="15"/>
                      </a:cubicBezTo>
                      <a:cubicBezTo>
                        <a:pt x="663" y="-50"/>
                        <a:pt x="269" y="99"/>
                        <a:pt x="8" y="374"/>
                      </a:cubicBezTo>
                      <a:cubicBezTo>
                        <a:pt x="4" y="376"/>
                        <a:pt x="2" y="379"/>
                        <a:pt x="1" y="383"/>
                      </a:cubicBezTo>
                      <a:cubicBezTo>
                        <a:pt x="-2" y="391"/>
                        <a:pt x="2" y="399"/>
                        <a:pt x="9" y="403"/>
                      </a:cubicBezTo>
                      <a:cubicBezTo>
                        <a:pt x="10" y="404"/>
                        <a:pt x="10" y="404"/>
                        <a:pt x="11" y="405"/>
                      </a:cubicBezTo>
                      <a:cubicBezTo>
                        <a:pt x="13" y="405"/>
                        <a:pt x="15" y="406"/>
                        <a:pt x="17" y="406"/>
                      </a:cubicBezTo>
                      <a:lnTo>
                        <a:pt x="18" y="406"/>
                      </a:lnTo>
                      <a:cubicBezTo>
                        <a:pt x="402" y="419"/>
                        <a:pt x="760" y="295"/>
                        <a:pt x="1053" y="47"/>
                      </a:cubicBezTo>
                      <a:cubicBezTo>
                        <a:pt x="1054" y="46"/>
                        <a:pt x="1055" y="44"/>
                        <a:pt x="1056" y="43"/>
                      </a:cubicBezTo>
                      <a:cubicBezTo>
                        <a:pt x="1062" y="36"/>
                        <a:pt x="1062" y="23"/>
                        <a:pt x="1053" y="18"/>
                      </a:cubicBezTo>
                      <a:lnTo>
                        <a:pt x="1052" y="18"/>
                      </a:lnTo>
                      <a:moveTo>
                        <a:pt x="57" y="373"/>
                      </a:moveTo>
                      <a:cubicBezTo>
                        <a:pt x="302" y="129"/>
                        <a:pt x="658" y="-5"/>
                        <a:pt x="1003" y="44"/>
                      </a:cubicBezTo>
                      <a:cubicBezTo>
                        <a:pt x="730" y="263"/>
                        <a:pt x="407" y="376"/>
                        <a:pt x="57" y="3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379" name="Google Shape;1379;p15"/>
              <p:cNvGrpSpPr/>
              <p:nvPr/>
            </p:nvGrpSpPr>
            <p:grpSpPr>
              <a:xfrm>
                <a:off x="4063759" y="3102544"/>
                <a:ext cx="1594875" cy="2384067"/>
                <a:chOff x="2759684" y="311519"/>
                <a:chExt cx="1594875" cy="2384067"/>
              </a:xfrm>
            </p:grpSpPr>
            <p:sp>
              <p:nvSpPr>
                <p:cNvPr id="1380" name="Google Shape;1380;p15"/>
                <p:cNvSpPr/>
                <p:nvPr/>
              </p:nvSpPr>
              <p:spPr>
                <a:xfrm>
                  <a:off x="3799096" y="2334759"/>
                  <a:ext cx="101884" cy="360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105" extrusionOk="0">
                      <a:moveTo>
                        <a:pt x="119" y="1105"/>
                      </a:moveTo>
                      <a:cubicBezTo>
                        <a:pt x="119" y="1105"/>
                        <a:pt x="251" y="977"/>
                        <a:pt x="300" y="665"/>
                      </a:cubicBezTo>
                      <a:cubicBezTo>
                        <a:pt x="349" y="352"/>
                        <a:pt x="229" y="45"/>
                        <a:pt x="172" y="0"/>
                      </a:cubicBezTo>
                      <a:cubicBezTo>
                        <a:pt x="172" y="0"/>
                        <a:pt x="19" y="167"/>
                        <a:pt x="1" y="530"/>
                      </a:cubicBezTo>
                      <a:cubicBezTo>
                        <a:pt x="-17" y="894"/>
                        <a:pt x="119" y="1105"/>
                        <a:pt x="119" y="11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1" name="Google Shape;1381;p15"/>
                <p:cNvSpPr/>
                <p:nvPr/>
              </p:nvSpPr>
              <p:spPr>
                <a:xfrm>
                  <a:off x="3923512" y="2045118"/>
                  <a:ext cx="234463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871" extrusionOk="0">
                      <a:moveTo>
                        <a:pt x="710" y="871"/>
                      </a:moveTo>
                      <a:cubicBezTo>
                        <a:pt x="710" y="871"/>
                        <a:pt x="780" y="588"/>
                        <a:pt x="492" y="298"/>
                      </a:cubicBezTo>
                      <a:cubicBezTo>
                        <a:pt x="204" y="9"/>
                        <a:pt x="0" y="0"/>
                        <a:pt x="0" y="0"/>
                      </a:cubicBezTo>
                      <a:cubicBezTo>
                        <a:pt x="0" y="0"/>
                        <a:pt x="6" y="262"/>
                        <a:pt x="204" y="511"/>
                      </a:cubicBezTo>
                      <a:cubicBezTo>
                        <a:pt x="402" y="760"/>
                        <a:pt x="710" y="871"/>
                        <a:pt x="710" y="8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2" name="Google Shape;1382;p15"/>
                <p:cNvSpPr/>
                <p:nvPr/>
              </p:nvSpPr>
              <p:spPr>
                <a:xfrm>
                  <a:off x="3665537" y="1996138"/>
                  <a:ext cx="240667" cy="31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961" extrusionOk="0">
                      <a:moveTo>
                        <a:pt x="734" y="0"/>
                      </a:moveTo>
                      <a:cubicBezTo>
                        <a:pt x="734" y="0"/>
                        <a:pt x="776" y="307"/>
                        <a:pt x="512" y="617"/>
                      </a:cubicBezTo>
                      <a:cubicBezTo>
                        <a:pt x="247" y="927"/>
                        <a:pt x="0" y="961"/>
                        <a:pt x="0" y="961"/>
                      </a:cubicBezTo>
                      <a:cubicBezTo>
                        <a:pt x="0" y="961"/>
                        <a:pt x="-2" y="698"/>
                        <a:pt x="231" y="383"/>
                      </a:cubicBezTo>
                      <a:cubicBezTo>
                        <a:pt x="465" y="68"/>
                        <a:pt x="734" y="0"/>
                        <a:pt x="7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3" name="Google Shape;1383;p15"/>
                <p:cNvSpPr/>
                <p:nvPr/>
              </p:nvSpPr>
              <p:spPr>
                <a:xfrm>
                  <a:off x="3792239" y="1700292"/>
                  <a:ext cx="437250" cy="187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4" extrusionOk="0">
                      <a:moveTo>
                        <a:pt x="1339" y="545"/>
                      </a:moveTo>
                      <a:cubicBezTo>
                        <a:pt x="1339" y="545"/>
                        <a:pt x="1238" y="313"/>
                        <a:pt x="746" y="109"/>
                      </a:cubicBezTo>
                      <a:cubicBezTo>
                        <a:pt x="254" y="-95"/>
                        <a:pt x="0" y="50"/>
                        <a:pt x="0" y="50"/>
                      </a:cubicBezTo>
                      <a:cubicBezTo>
                        <a:pt x="0" y="50"/>
                        <a:pt x="108" y="287"/>
                        <a:pt x="541" y="467"/>
                      </a:cubicBezTo>
                      <a:cubicBezTo>
                        <a:pt x="975" y="648"/>
                        <a:pt x="1339" y="545"/>
                        <a:pt x="1339" y="5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4" name="Google Shape;1384;p15"/>
                <p:cNvSpPr/>
                <p:nvPr/>
              </p:nvSpPr>
              <p:spPr>
                <a:xfrm>
                  <a:off x="3783095" y="1441673"/>
                  <a:ext cx="267771" cy="210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646" extrusionOk="0">
                      <a:moveTo>
                        <a:pt x="0" y="0"/>
                      </a:moveTo>
                      <a:cubicBezTo>
                        <a:pt x="0" y="0"/>
                        <a:pt x="88" y="326"/>
                        <a:pt x="373" y="496"/>
                      </a:cubicBezTo>
                      <a:cubicBezTo>
                        <a:pt x="659" y="667"/>
                        <a:pt x="820" y="645"/>
                        <a:pt x="820" y="645"/>
                      </a:cubicBezTo>
                      <a:cubicBezTo>
                        <a:pt x="820" y="645"/>
                        <a:pt x="795" y="381"/>
                        <a:pt x="532" y="208"/>
                      </a:cubicBezTo>
                      <a:cubicBezTo>
                        <a:pt x="269" y="3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5" name="Google Shape;1385;p15"/>
                <p:cNvSpPr/>
                <p:nvPr/>
              </p:nvSpPr>
              <p:spPr>
                <a:xfrm>
                  <a:off x="2857649" y="828431"/>
                  <a:ext cx="135518" cy="496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519" extrusionOk="0">
                      <a:moveTo>
                        <a:pt x="168" y="1519"/>
                      </a:moveTo>
                      <a:cubicBezTo>
                        <a:pt x="168" y="1519"/>
                        <a:pt x="402" y="1272"/>
                        <a:pt x="415" y="854"/>
                      </a:cubicBezTo>
                      <a:cubicBezTo>
                        <a:pt x="428" y="436"/>
                        <a:pt x="200" y="0"/>
                        <a:pt x="200" y="0"/>
                      </a:cubicBezTo>
                      <a:cubicBezTo>
                        <a:pt x="200" y="0"/>
                        <a:pt x="32" y="273"/>
                        <a:pt x="5" y="643"/>
                      </a:cubicBezTo>
                      <a:cubicBezTo>
                        <a:pt x="-21" y="1014"/>
                        <a:pt x="53" y="1379"/>
                        <a:pt x="168" y="151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6" name="Google Shape;1386;p15"/>
                <p:cNvSpPr/>
                <p:nvPr/>
              </p:nvSpPr>
              <p:spPr>
                <a:xfrm>
                  <a:off x="3497690" y="1440040"/>
                  <a:ext cx="129640" cy="44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1365" extrusionOk="0">
                      <a:moveTo>
                        <a:pt x="189" y="1365"/>
                      </a:moveTo>
                      <a:cubicBezTo>
                        <a:pt x="189" y="1365"/>
                        <a:pt x="369" y="1145"/>
                        <a:pt x="394" y="798"/>
                      </a:cubicBezTo>
                      <a:cubicBezTo>
                        <a:pt x="420" y="451"/>
                        <a:pt x="266" y="55"/>
                        <a:pt x="216" y="0"/>
                      </a:cubicBezTo>
                      <a:cubicBezTo>
                        <a:pt x="216" y="0"/>
                        <a:pt x="57" y="200"/>
                        <a:pt x="12" y="568"/>
                      </a:cubicBezTo>
                      <a:cubicBezTo>
                        <a:pt x="-32" y="937"/>
                        <a:pt x="58" y="1256"/>
                        <a:pt x="189" y="136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7" name="Google Shape;1387;p15"/>
                <p:cNvSpPr/>
                <p:nvPr/>
              </p:nvSpPr>
              <p:spPr>
                <a:xfrm>
                  <a:off x="3164607" y="1116439"/>
                  <a:ext cx="143029" cy="46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1430" extrusionOk="0">
                      <a:moveTo>
                        <a:pt x="236" y="0"/>
                      </a:moveTo>
                      <a:cubicBezTo>
                        <a:pt x="236" y="0"/>
                        <a:pt x="470" y="267"/>
                        <a:pt x="435" y="758"/>
                      </a:cubicBezTo>
                      <a:cubicBezTo>
                        <a:pt x="400" y="1249"/>
                        <a:pt x="202" y="1430"/>
                        <a:pt x="202" y="1430"/>
                      </a:cubicBezTo>
                      <a:cubicBezTo>
                        <a:pt x="202" y="1430"/>
                        <a:pt x="-34" y="1141"/>
                        <a:pt x="4" y="673"/>
                      </a:cubicBezTo>
                      <a:cubicBezTo>
                        <a:pt x="42" y="206"/>
                        <a:pt x="236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8" name="Google Shape;1388;p15"/>
                <p:cNvSpPr/>
                <p:nvPr/>
              </p:nvSpPr>
              <p:spPr>
                <a:xfrm>
                  <a:off x="4107361" y="1409672"/>
                  <a:ext cx="247198" cy="2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" h="618" extrusionOk="0">
                      <a:moveTo>
                        <a:pt x="0" y="2"/>
                      </a:moveTo>
                      <a:cubicBezTo>
                        <a:pt x="0" y="2"/>
                        <a:pt x="359" y="-33"/>
                        <a:pt x="569" y="243"/>
                      </a:cubicBezTo>
                      <a:cubicBezTo>
                        <a:pt x="779" y="518"/>
                        <a:pt x="756" y="618"/>
                        <a:pt x="756" y="618"/>
                      </a:cubicBezTo>
                      <a:cubicBezTo>
                        <a:pt x="756" y="618"/>
                        <a:pt x="375" y="552"/>
                        <a:pt x="189" y="353"/>
                      </a:cubicBezTo>
                      <a:cubicBezTo>
                        <a:pt x="3" y="155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89" name="Google Shape;1389;p15"/>
                <p:cNvSpPr/>
                <p:nvPr/>
              </p:nvSpPr>
              <p:spPr>
                <a:xfrm>
                  <a:off x="3938860" y="1141910"/>
                  <a:ext cx="128661" cy="30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946" extrusionOk="0">
                      <a:moveTo>
                        <a:pt x="54" y="946"/>
                      </a:moveTo>
                      <a:cubicBezTo>
                        <a:pt x="54" y="946"/>
                        <a:pt x="204" y="924"/>
                        <a:pt x="330" y="617"/>
                      </a:cubicBezTo>
                      <a:cubicBezTo>
                        <a:pt x="456" y="309"/>
                        <a:pt x="358" y="0"/>
                        <a:pt x="358" y="0"/>
                      </a:cubicBezTo>
                      <a:cubicBezTo>
                        <a:pt x="358" y="0"/>
                        <a:pt x="104" y="153"/>
                        <a:pt x="28" y="503"/>
                      </a:cubicBezTo>
                      <a:cubicBezTo>
                        <a:pt x="-47" y="852"/>
                        <a:pt x="54" y="946"/>
                        <a:pt x="54" y="9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0" name="Google Shape;1390;p15"/>
                <p:cNvSpPr/>
                <p:nvPr/>
              </p:nvSpPr>
              <p:spPr>
                <a:xfrm>
                  <a:off x="3347803" y="1123623"/>
                  <a:ext cx="420270" cy="12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377" extrusionOk="0">
                      <a:moveTo>
                        <a:pt x="0" y="171"/>
                      </a:moveTo>
                      <a:cubicBezTo>
                        <a:pt x="0" y="171"/>
                        <a:pt x="204" y="-24"/>
                        <a:pt x="635" y="3"/>
                      </a:cubicBezTo>
                      <a:cubicBezTo>
                        <a:pt x="1065" y="31"/>
                        <a:pt x="1287" y="262"/>
                        <a:pt x="1287" y="262"/>
                      </a:cubicBezTo>
                      <a:cubicBezTo>
                        <a:pt x="1287" y="262"/>
                        <a:pt x="1117" y="375"/>
                        <a:pt x="780" y="377"/>
                      </a:cubicBezTo>
                      <a:cubicBezTo>
                        <a:pt x="444" y="379"/>
                        <a:pt x="95" y="264"/>
                        <a:pt x="0" y="1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1" name="Google Shape;1391;p15"/>
                <p:cNvSpPr/>
                <p:nvPr/>
              </p:nvSpPr>
              <p:spPr>
                <a:xfrm>
                  <a:off x="2759684" y="311519"/>
                  <a:ext cx="1170355" cy="2162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4" h="6623" extrusionOk="0">
                      <a:moveTo>
                        <a:pt x="1894" y="6225"/>
                      </a:moveTo>
                      <a:cubicBezTo>
                        <a:pt x="2093" y="6614"/>
                        <a:pt x="2597" y="6709"/>
                        <a:pt x="2978" y="6548"/>
                      </a:cubicBezTo>
                      <a:cubicBezTo>
                        <a:pt x="3459" y="6344"/>
                        <a:pt x="3628" y="5767"/>
                        <a:pt x="3574" y="5286"/>
                      </a:cubicBezTo>
                      <a:cubicBezTo>
                        <a:pt x="3502" y="4643"/>
                        <a:pt x="3064" y="4121"/>
                        <a:pt x="2658" y="3650"/>
                      </a:cubicBezTo>
                      <a:cubicBezTo>
                        <a:pt x="2417" y="3367"/>
                        <a:pt x="2169" y="3089"/>
                        <a:pt x="1902" y="2830"/>
                      </a:cubicBezTo>
                      <a:cubicBezTo>
                        <a:pt x="1633" y="2569"/>
                        <a:pt x="1338" y="2341"/>
                        <a:pt x="1050" y="2101"/>
                      </a:cubicBezTo>
                      <a:cubicBezTo>
                        <a:pt x="450" y="1603"/>
                        <a:pt x="-209" y="857"/>
                        <a:pt x="98" y="15"/>
                      </a:cubicBezTo>
                      <a:cubicBezTo>
                        <a:pt x="104" y="0"/>
                        <a:pt x="80" y="-6"/>
                        <a:pt x="74" y="8"/>
                      </a:cubicBezTo>
                      <a:cubicBezTo>
                        <a:pt x="24" y="146"/>
                        <a:pt x="0" y="287"/>
                        <a:pt x="0" y="427"/>
                      </a:cubicBezTo>
                      <a:lnTo>
                        <a:pt x="0" y="447"/>
                      </a:lnTo>
                      <a:cubicBezTo>
                        <a:pt x="4" y="832"/>
                        <a:pt x="176" y="1213"/>
                        <a:pt x="417" y="1516"/>
                      </a:cubicBezTo>
                      <a:cubicBezTo>
                        <a:pt x="810" y="2012"/>
                        <a:pt x="1361" y="2352"/>
                        <a:pt x="1817" y="2783"/>
                      </a:cubicBezTo>
                      <a:cubicBezTo>
                        <a:pt x="2307" y="3247"/>
                        <a:pt x="2793" y="3772"/>
                        <a:pt x="3167" y="4335"/>
                      </a:cubicBezTo>
                      <a:cubicBezTo>
                        <a:pt x="3511" y="4854"/>
                        <a:pt x="3728" y="5548"/>
                        <a:pt x="3396" y="6130"/>
                      </a:cubicBezTo>
                      <a:cubicBezTo>
                        <a:pt x="3239" y="6408"/>
                        <a:pt x="2969" y="6580"/>
                        <a:pt x="2650" y="6597"/>
                      </a:cubicBezTo>
                      <a:cubicBezTo>
                        <a:pt x="2353" y="6613"/>
                        <a:pt x="2056" y="6485"/>
                        <a:pt x="1916" y="6212"/>
                      </a:cubicBezTo>
                      <a:cubicBezTo>
                        <a:pt x="1909" y="6198"/>
                        <a:pt x="1887" y="6211"/>
                        <a:pt x="1895" y="6225"/>
                      </a:cubicBezTo>
                      <a:lnTo>
                        <a:pt x="1895" y="6225"/>
                      </a:lnTo>
                      <a:lnTo>
                        <a:pt x="1894" y="62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2" name="Google Shape;1392;p15"/>
                <p:cNvSpPr/>
                <p:nvPr/>
              </p:nvSpPr>
              <p:spPr>
                <a:xfrm>
                  <a:off x="3419971" y="1254239"/>
                  <a:ext cx="875481" cy="199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612" extrusionOk="0">
                      <a:moveTo>
                        <a:pt x="10" y="101"/>
                      </a:moveTo>
                      <a:cubicBezTo>
                        <a:pt x="457" y="403"/>
                        <a:pt x="972" y="629"/>
                        <a:pt x="1520" y="611"/>
                      </a:cubicBezTo>
                      <a:cubicBezTo>
                        <a:pt x="1756" y="604"/>
                        <a:pt x="1991" y="554"/>
                        <a:pt x="2206" y="456"/>
                      </a:cubicBezTo>
                      <a:cubicBezTo>
                        <a:pt x="2387" y="373"/>
                        <a:pt x="2653" y="237"/>
                        <a:pt x="2681" y="16"/>
                      </a:cubicBezTo>
                      <a:cubicBezTo>
                        <a:pt x="2683" y="1"/>
                        <a:pt x="2659" y="-6"/>
                        <a:pt x="2657" y="10"/>
                      </a:cubicBezTo>
                      <a:cubicBezTo>
                        <a:pt x="2624" y="262"/>
                        <a:pt x="2258" y="420"/>
                        <a:pt x="2046" y="492"/>
                      </a:cubicBezTo>
                      <a:cubicBezTo>
                        <a:pt x="1826" y="568"/>
                        <a:pt x="1590" y="596"/>
                        <a:pt x="1357" y="585"/>
                      </a:cubicBezTo>
                      <a:cubicBezTo>
                        <a:pt x="870" y="560"/>
                        <a:pt x="416" y="355"/>
                        <a:pt x="17" y="86"/>
                      </a:cubicBezTo>
                      <a:cubicBezTo>
                        <a:pt x="3" y="77"/>
                        <a:pt x="-7" y="88"/>
                        <a:pt x="6" y="97"/>
                      </a:cubicBezTo>
                      <a:lnTo>
                        <a:pt x="10" y="10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3" name="Google Shape;1393;p15"/>
                <p:cNvSpPr/>
                <p:nvPr/>
              </p:nvSpPr>
              <p:spPr>
                <a:xfrm>
                  <a:off x="3191385" y="1137011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5" y="1269"/>
                      </a:moveTo>
                      <a:cubicBezTo>
                        <a:pt x="344" y="892"/>
                        <a:pt x="367" y="394"/>
                        <a:pt x="157" y="11"/>
                      </a:cubicBezTo>
                      <a:cubicBezTo>
                        <a:pt x="157" y="8"/>
                        <a:pt x="155" y="5"/>
                        <a:pt x="152" y="3"/>
                      </a:cubicBezTo>
                      <a:cubicBezTo>
                        <a:pt x="146" y="-2"/>
                        <a:pt x="136" y="1"/>
                        <a:pt x="133" y="8"/>
                      </a:cubicBezTo>
                      <a:cubicBezTo>
                        <a:pt x="133" y="9"/>
                        <a:pt x="132" y="9"/>
                        <a:pt x="132" y="9"/>
                      </a:cubicBezTo>
                      <a:cubicBezTo>
                        <a:pt x="-36" y="415"/>
                        <a:pt x="-43" y="858"/>
                        <a:pt x="110" y="1269"/>
                      </a:cubicBezTo>
                      <a:lnTo>
                        <a:pt x="111" y="1270"/>
                      </a:lnTo>
                      <a:cubicBezTo>
                        <a:pt x="112" y="1271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9" y="1278"/>
                        <a:pt x="125" y="1279"/>
                        <a:pt x="130" y="1275"/>
                      </a:cubicBezTo>
                      <a:cubicBezTo>
                        <a:pt x="133" y="1273"/>
                        <a:pt x="134" y="1271"/>
                        <a:pt x="135" y="1268"/>
                      </a:cubicBezTo>
                      <a:lnTo>
                        <a:pt x="135" y="1269"/>
                      </a:lnTo>
                      <a:moveTo>
                        <a:pt x="92" y="1132"/>
                      </a:moveTo>
                      <a:cubicBezTo>
                        <a:pt x="119" y="1129"/>
                        <a:pt x="147" y="1128"/>
                        <a:pt x="175" y="1127"/>
                      </a:cubicBezTo>
                      <a:cubicBezTo>
                        <a:pt x="160" y="1164"/>
                        <a:pt x="143" y="1199"/>
                        <a:pt x="124" y="1234"/>
                      </a:cubicBezTo>
                      <a:cubicBezTo>
                        <a:pt x="112" y="1200"/>
                        <a:pt x="102" y="1166"/>
                        <a:pt x="92" y="1132"/>
                      </a:cubicBezTo>
                      <a:moveTo>
                        <a:pt x="69" y="1046"/>
                      </a:moveTo>
                      <a:cubicBezTo>
                        <a:pt x="116" y="1047"/>
                        <a:pt x="163" y="1044"/>
                        <a:pt x="209" y="1038"/>
                      </a:cubicBezTo>
                      <a:cubicBezTo>
                        <a:pt x="201" y="1063"/>
                        <a:pt x="192" y="1087"/>
                        <a:pt x="182" y="1111"/>
                      </a:cubicBezTo>
                      <a:cubicBezTo>
                        <a:pt x="151" y="1113"/>
                        <a:pt x="119" y="1113"/>
                        <a:pt x="87" y="1117"/>
                      </a:cubicBezTo>
                      <a:cubicBezTo>
                        <a:pt x="81" y="1094"/>
                        <a:pt x="75" y="1070"/>
                        <a:pt x="69" y="1046"/>
                      </a:cubicBezTo>
                      <a:moveTo>
                        <a:pt x="146" y="43"/>
                      </a:moveTo>
                      <a:cubicBezTo>
                        <a:pt x="153" y="57"/>
                        <a:pt x="160" y="71"/>
                        <a:pt x="167" y="85"/>
                      </a:cubicBezTo>
                      <a:cubicBezTo>
                        <a:pt x="153" y="91"/>
                        <a:pt x="138" y="96"/>
                        <a:pt x="124" y="101"/>
                      </a:cubicBezTo>
                      <a:cubicBezTo>
                        <a:pt x="131" y="82"/>
                        <a:pt x="138" y="62"/>
                        <a:pt x="146" y="43"/>
                      </a:cubicBezTo>
                      <a:moveTo>
                        <a:pt x="117" y="121"/>
                      </a:moveTo>
                      <a:cubicBezTo>
                        <a:pt x="117" y="121"/>
                        <a:pt x="118" y="121"/>
                        <a:pt x="119" y="121"/>
                      </a:cubicBezTo>
                      <a:cubicBezTo>
                        <a:pt x="137" y="115"/>
                        <a:pt x="156" y="108"/>
                        <a:pt x="174" y="100"/>
                      </a:cubicBezTo>
                      <a:cubicBezTo>
                        <a:pt x="180" y="115"/>
                        <a:pt x="186" y="130"/>
                        <a:pt x="192" y="145"/>
                      </a:cubicBezTo>
                      <a:cubicBezTo>
                        <a:pt x="161" y="155"/>
                        <a:pt x="129" y="167"/>
                        <a:pt x="98" y="178"/>
                      </a:cubicBezTo>
                      <a:cubicBezTo>
                        <a:pt x="104" y="159"/>
                        <a:pt x="111" y="140"/>
                        <a:pt x="117" y="121"/>
                      </a:cubicBezTo>
                      <a:moveTo>
                        <a:pt x="93" y="198"/>
                      </a:moveTo>
                      <a:cubicBezTo>
                        <a:pt x="128" y="185"/>
                        <a:pt x="163" y="172"/>
                        <a:pt x="199" y="160"/>
                      </a:cubicBezTo>
                      <a:cubicBezTo>
                        <a:pt x="204" y="175"/>
                        <a:pt x="209" y="190"/>
                        <a:pt x="215" y="206"/>
                      </a:cubicBezTo>
                      <a:cubicBezTo>
                        <a:pt x="171" y="225"/>
                        <a:pt x="124" y="236"/>
                        <a:pt x="79" y="249"/>
                      </a:cubicBezTo>
                      <a:cubicBezTo>
                        <a:pt x="83" y="232"/>
                        <a:pt x="88" y="215"/>
                        <a:pt x="93" y="198"/>
                      </a:cubicBezTo>
                      <a:moveTo>
                        <a:pt x="74" y="268"/>
                      </a:moveTo>
                      <a:cubicBezTo>
                        <a:pt x="123" y="254"/>
                        <a:pt x="174" y="242"/>
                        <a:pt x="220" y="222"/>
                      </a:cubicBezTo>
                      <a:cubicBezTo>
                        <a:pt x="227" y="245"/>
                        <a:pt x="234" y="269"/>
                        <a:pt x="240" y="292"/>
                      </a:cubicBezTo>
                      <a:cubicBezTo>
                        <a:pt x="180" y="309"/>
                        <a:pt x="120" y="323"/>
                        <a:pt x="59" y="333"/>
                      </a:cubicBezTo>
                      <a:cubicBezTo>
                        <a:pt x="64" y="311"/>
                        <a:pt x="69" y="289"/>
                        <a:pt x="74" y="267"/>
                      </a:cubicBezTo>
                      <a:lnTo>
                        <a:pt x="74" y="268"/>
                      </a:lnTo>
                      <a:moveTo>
                        <a:pt x="56" y="351"/>
                      </a:moveTo>
                      <a:cubicBezTo>
                        <a:pt x="119" y="340"/>
                        <a:pt x="182" y="326"/>
                        <a:pt x="244" y="309"/>
                      </a:cubicBezTo>
                      <a:cubicBezTo>
                        <a:pt x="250" y="333"/>
                        <a:pt x="255" y="358"/>
                        <a:pt x="259" y="383"/>
                      </a:cubicBezTo>
                      <a:cubicBezTo>
                        <a:pt x="187" y="396"/>
                        <a:pt x="116" y="409"/>
                        <a:pt x="44" y="421"/>
                      </a:cubicBezTo>
                      <a:cubicBezTo>
                        <a:pt x="47" y="398"/>
                        <a:pt x="51" y="374"/>
                        <a:pt x="56" y="351"/>
                      </a:cubicBezTo>
                      <a:moveTo>
                        <a:pt x="272" y="477"/>
                      </a:moveTo>
                      <a:cubicBezTo>
                        <a:pt x="193" y="491"/>
                        <a:pt x="113" y="503"/>
                        <a:pt x="33" y="513"/>
                      </a:cubicBezTo>
                      <a:cubicBezTo>
                        <a:pt x="35" y="488"/>
                        <a:pt x="38" y="463"/>
                        <a:pt x="41" y="438"/>
                      </a:cubicBezTo>
                      <a:cubicBezTo>
                        <a:pt x="115" y="425"/>
                        <a:pt x="189" y="413"/>
                        <a:pt x="262" y="400"/>
                      </a:cubicBezTo>
                      <a:cubicBezTo>
                        <a:pt x="267" y="425"/>
                        <a:pt x="270" y="451"/>
                        <a:pt x="272" y="477"/>
                      </a:cubicBezTo>
                      <a:moveTo>
                        <a:pt x="32" y="530"/>
                      </a:moveTo>
                      <a:cubicBezTo>
                        <a:pt x="113" y="520"/>
                        <a:pt x="193" y="508"/>
                        <a:pt x="274" y="494"/>
                      </a:cubicBezTo>
                      <a:cubicBezTo>
                        <a:pt x="276" y="521"/>
                        <a:pt x="278" y="547"/>
                        <a:pt x="278" y="574"/>
                      </a:cubicBezTo>
                      <a:cubicBezTo>
                        <a:pt x="194" y="587"/>
                        <a:pt x="110" y="600"/>
                        <a:pt x="27" y="614"/>
                      </a:cubicBezTo>
                      <a:cubicBezTo>
                        <a:pt x="28" y="586"/>
                        <a:pt x="29" y="558"/>
                        <a:pt x="32" y="530"/>
                      </a:cubicBezTo>
                      <a:moveTo>
                        <a:pt x="270" y="760"/>
                      </a:moveTo>
                      <a:cubicBezTo>
                        <a:pt x="190" y="768"/>
                        <a:pt x="110" y="776"/>
                        <a:pt x="30" y="789"/>
                      </a:cubicBezTo>
                      <a:cubicBezTo>
                        <a:pt x="29" y="766"/>
                        <a:pt x="27" y="743"/>
                        <a:pt x="26" y="721"/>
                      </a:cubicBezTo>
                      <a:cubicBezTo>
                        <a:pt x="70" y="713"/>
                        <a:pt x="114" y="705"/>
                        <a:pt x="157" y="699"/>
                      </a:cubicBezTo>
                      <a:cubicBezTo>
                        <a:pt x="197" y="692"/>
                        <a:pt x="238" y="691"/>
                        <a:pt x="276" y="679"/>
                      </a:cubicBezTo>
                      <a:cubicBezTo>
                        <a:pt x="275" y="706"/>
                        <a:pt x="273" y="733"/>
                        <a:pt x="270" y="760"/>
                      </a:cubicBezTo>
                      <a:moveTo>
                        <a:pt x="258" y="841"/>
                      </a:moveTo>
                      <a:cubicBezTo>
                        <a:pt x="185" y="850"/>
                        <a:pt x="111" y="858"/>
                        <a:pt x="38" y="865"/>
                      </a:cubicBezTo>
                      <a:cubicBezTo>
                        <a:pt x="35" y="845"/>
                        <a:pt x="33" y="826"/>
                        <a:pt x="32" y="805"/>
                      </a:cubicBezTo>
                      <a:cubicBezTo>
                        <a:pt x="110" y="792"/>
                        <a:pt x="189" y="785"/>
                        <a:pt x="267" y="777"/>
                      </a:cubicBezTo>
                      <a:cubicBezTo>
                        <a:pt x="265" y="798"/>
                        <a:pt x="261" y="819"/>
                        <a:pt x="258" y="841"/>
                      </a:cubicBezTo>
                      <a:moveTo>
                        <a:pt x="26" y="631"/>
                      </a:moveTo>
                      <a:cubicBezTo>
                        <a:pt x="110" y="617"/>
                        <a:pt x="194" y="604"/>
                        <a:pt x="278" y="591"/>
                      </a:cubicBezTo>
                      <a:cubicBezTo>
                        <a:pt x="278" y="614"/>
                        <a:pt x="278" y="637"/>
                        <a:pt x="277" y="661"/>
                      </a:cubicBezTo>
                      <a:cubicBezTo>
                        <a:pt x="238" y="675"/>
                        <a:pt x="194" y="675"/>
                        <a:pt x="152" y="682"/>
                      </a:cubicBezTo>
                      <a:cubicBezTo>
                        <a:pt x="110" y="689"/>
                        <a:pt x="68" y="696"/>
                        <a:pt x="26" y="704"/>
                      </a:cubicBezTo>
                      <a:cubicBezTo>
                        <a:pt x="25" y="679"/>
                        <a:pt x="25" y="655"/>
                        <a:pt x="26" y="631"/>
                      </a:cubicBezTo>
                      <a:moveTo>
                        <a:pt x="255" y="858"/>
                      </a:moveTo>
                      <a:cubicBezTo>
                        <a:pt x="250" y="883"/>
                        <a:pt x="245" y="907"/>
                        <a:pt x="239" y="932"/>
                      </a:cubicBezTo>
                      <a:cubicBezTo>
                        <a:pt x="176" y="938"/>
                        <a:pt x="113" y="945"/>
                        <a:pt x="50" y="949"/>
                      </a:cubicBezTo>
                      <a:cubicBezTo>
                        <a:pt x="46" y="927"/>
                        <a:pt x="43" y="904"/>
                        <a:pt x="40" y="882"/>
                      </a:cubicBezTo>
                      <a:cubicBezTo>
                        <a:pt x="112" y="875"/>
                        <a:pt x="183" y="867"/>
                        <a:pt x="255" y="858"/>
                      </a:cubicBezTo>
                      <a:moveTo>
                        <a:pt x="235" y="949"/>
                      </a:moveTo>
                      <a:cubicBezTo>
                        <a:pt x="229" y="973"/>
                        <a:pt x="222" y="996"/>
                        <a:pt x="214" y="1020"/>
                      </a:cubicBezTo>
                      <a:cubicBezTo>
                        <a:pt x="165" y="1027"/>
                        <a:pt x="115" y="1030"/>
                        <a:pt x="65" y="1029"/>
                      </a:cubicBezTo>
                      <a:cubicBezTo>
                        <a:pt x="61" y="1008"/>
                        <a:pt x="57" y="987"/>
                        <a:pt x="53" y="966"/>
                      </a:cubicBezTo>
                      <a:cubicBezTo>
                        <a:pt x="114" y="962"/>
                        <a:pt x="174" y="956"/>
                        <a:pt x="235" y="94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4" name="Google Shape;1394;p15"/>
                <p:cNvSpPr/>
                <p:nvPr/>
              </p:nvSpPr>
              <p:spPr>
                <a:xfrm>
                  <a:off x="2867119" y="835615"/>
                  <a:ext cx="111354" cy="468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1434" extrusionOk="0">
                      <a:moveTo>
                        <a:pt x="173" y="7"/>
                      </a:moveTo>
                      <a:cubicBezTo>
                        <a:pt x="171" y="3"/>
                        <a:pt x="167" y="1"/>
                        <a:pt x="164" y="1"/>
                      </a:cubicBezTo>
                      <a:cubicBezTo>
                        <a:pt x="159" y="0"/>
                        <a:pt x="154" y="1"/>
                        <a:pt x="152" y="7"/>
                      </a:cubicBezTo>
                      <a:cubicBezTo>
                        <a:pt x="41" y="273"/>
                        <a:pt x="-8" y="553"/>
                        <a:pt x="5" y="833"/>
                      </a:cubicBezTo>
                      <a:cubicBezTo>
                        <a:pt x="3" y="833"/>
                        <a:pt x="1" y="833"/>
                        <a:pt x="0" y="833"/>
                      </a:cubicBezTo>
                      <a:lnTo>
                        <a:pt x="0" y="850"/>
                      </a:lnTo>
                      <a:cubicBezTo>
                        <a:pt x="2" y="850"/>
                        <a:pt x="4" y="850"/>
                        <a:pt x="6" y="850"/>
                      </a:cubicBezTo>
                      <a:cubicBezTo>
                        <a:pt x="16" y="1044"/>
                        <a:pt x="56" y="1238"/>
                        <a:pt x="126" y="1426"/>
                      </a:cubicBezTo>
                      <a:cubicBezTo>
                        <a:pt x="126" y="1426"/>
                        <a:pt x="127" y="1426"/>
                        <a:pt x="127" y="1427"/>
                      </a:cubicBezTo>
                      <a:cubicBezTo>
                        <a:pt x="128" y="1428"/>
                        <a:pt x="128" y="1429"/>
                        <a:pt x="129" y="1430"/>
                      </a:cubicBezTo>
                      <a:lnTo>
                        <a:pt x="130" y="1431"/>
                      </a:lnTo>
                      <a:cubicBezTo>
                        <a:pt x="135" y="1435"/>
                        <a:pt x="142" y="1436"/>
                        <a:pt x="146" y="1432"/>
                      </a:cubicBezTo>
                      <a:cubicBezTo>
                        <a:pt x="148" y="1430"/>
                        <a:pt x="150" y="1428"/>
                        <a:pt x="151" y="1425"/>
                      </a:cubicBezTo>
                      <a:cubicBezTo>
                        <a:pt x="387" y="1001"/>
                        <a:pt x="413" y="436"/>
                        <a:pt x="173" y="6"/>
                      </a:cubicBezTo>
                      <a:lnTo>
                        <a:pt x="173" y="7"/>
                      </a:lnTo>
                      <a:moveTo>
                        <a:pt x="164" y="43"/>
                      </a:moveTo>
                      <a:cubicBezTo>
                        <a:pt x="178" y="69"/>
                        <a:pt x="191" y="96"/>
                        <a:pt x="203" y="124"/>
                      </a:cubicBezTo>
                      <a:cubicBezTo>
                        <a:pt x="179" y="125"/>
                        <a:pt x="155" y="128"/>
                        <a:pt x="132" y="131"/>
                      </a:cubicBezTo>
                      <a:cubicBezTo>
                        <a:pt x="142" y="101"/>
                        <a:pt x="153" y="72"/>
                        <a:pt x="164" y="43"/>
                      </a:cubicBezTo>
                      <a:moveTo>
                        <a:pt x="125" y="149"/>
                      </a:moveTo>
                      <a:cubicBezTo>
                        <a:pt x="154" y="145"/>
                        <a:pt x="182" y="142"/>
                        <a:pt x="211" y="140"/>
                      </a:cubicBezTo>
                      <a:cubicBezTo>
                        <a:pt x="216" y="153"/>
                        <a:pt x="221" y="165"/>
                        <a:pt x="226" y="178"/>
                      </a:cubicBezTo>
                      <a:cubicBezTo>
                        <a:pt x="188" y="182"/>
                        <a:pt x="150" y="185"/>
                        <a:pt x="112" y="189"/>
                      </a:cubicBezTo>
                      <a:cubicBezTo>
                        <a:pt x="116" y="175"/>
                        <a:pt x="121" y="162"/>
                        <a:pt x="126" y="148"/>
                      </a:cubicBezTo>
                      <a:lnTo>
                        <a:pt x="125" y="149"/>
                      </a:lnTo>
                      <a:moveTo>
                        <a:pt x="107" y="206"/>
                      </a:moveTo>
                      <a:cubicBezTo>
                        <a:pt x="148" y="202"/>
                        <a:pt x="190" y="198"/>
                        <a:pt x="232" y="195"/>
                      </a:cubicBezTo>
                      <a:cubicBezTo>
                        <a:pt x="237" y="209"/>
                        <a:pt x="242" y="224"/>
                        <a:pt x="247" y="238"/>
                      </a:cubicBezTo>
                      <a:cubicBezTo>
                        <a:pt x="196" y="244"/>
                        <a:pt x="145" y="248"/>
                        <a:pt x="94" y="252"/>
                      </a:cubicBezTo>
                      <a:cubicBezTo>
                        <a:pt x="98" y="237"/>
                        <a:pt x="103" y="222"/>
                        <a:pt x="107" y="207"/>
                      </a:cubicBezTo>
                      <a:lnTo>
                        <a:pt x="107" y="206"/>
                      </a:lnTo>
                      <a:moveTo>
                        <a:pt x="89" y="269"/>
                      </a:moveTo>
                      <a:cubicBezTo>
                        <a:pt x="144" y="266"/>
                        <a:pt x="198" y="261"/>
                        <a:pt x="252" y="255"/>
                      </a:cubicBezTo>
                      <a:cubicBezTo>
                        <a:pt x="258" y="273"/>
                        <a:pt x="263" y="290"/>
                        <a:pt x="268" y="308"/>
                      </a:cubicBezTo>
                      <a:cubicBezTo>
                        <a:pt x="204" y="318"/>
                        <a:pt x="140" y="324"/>
                        <a:pt x="75" y="327"/>
                      </a:cubicBezTo>
                      <a:cubicBezTo>
                        <a:pt x="80" y="308"/>
                        <a:pt x="84" y="288"/>
                        <a:pt x="89" y="269"/>
                      </a:cubicBezTo>
                      <a:moveTo>
                        <a:pt x="71" y="345"/>
                      </a:moveTo>
                      <a:cubicBezTo>
                        <a:pt x="139" y="342"/>
                        <a:pt x="205" y="335"/>
                        <a:pt x="272" y="325"/>
                      </a:cubicBezTo>
                      <a:cubicBezTo>
                        <a:pt x="276" y="343"/>
                        <a:pt x="281" y="361"/>
                        <a:pt x="285" y="379"/>
                      </a:cubicBezTo>
                      <a:cubicBezTo>
                        <a:pt x="210" y="386"/>
                        <a:pt x="135" y="392"/>
                        <a:pt x="61" y="397"/>
                      </a:cubicBezTo>
                      <a:cubicBezTo>
                        <a:pt x="64" y="379"/>
                        <a:pt x="68" y="362"/>
                        <a:pt x="71" y="345"/>
                      </a:cubicBezTo>
                      <a:moveTo>
                        <a:pt x="57" y="414"/>
                      </a:moveTo>
                      <a:cubicBezTo>
                        <a:pt x="134" y="409"/>
                        <a:pt x="211" y="402"/>
                        <a:pt x="288" y="396"/>
                      </a:cubicBezTo>
                      <a:cubicBezTo>
                        <a:pt x="292" y="416"/>
                        <a:pt x="296" y="437"/>
                        <a:pt x="299" y="457"/>
                      </a:cubicBezTo>
                      <a:cubicBezTo>
                        <a:pt x="215" y="463"/>
                        <a:pt x="132" y="468"/>
                        <a:pt x="48" y="473"/>
                      </a:cubicBezTo>
                      <a:cubicBezTo>
                        <a:pt x="51" y="453"/>
                        <a:pt x="54" y="434"/>
                        <a:pt x="57" y="414"/>
                      </a:cubicBezTo>
                      <a:moveTo>
                        <a:pt x="45" y="489"/>
                      </a:moveTo>
                      <a:cubicBezTo>
                        <a:pt x="131" y="485"/>
                        <a:pt x="216" y="480"/>
                        <a:pt x="301" y="474"/>
                      </a:cubicBezTo>
                      <a:cubicBezTo>
                        <a:pt x="305" y="499"/>
                        <a:pt x="308" y="524"/>
                        <a:pt x="310" y="549"/>
                      </a:cubicBezTo>
                      <a:cubicBezTo>
                        <a:pt x="219" y="554"/>
                        <a:pt x="128" y="557"/>
                        <a:pt x="37" y="559"/>
                      </a:cubicBezTo>
                      <a:cubicBezTo>
                        <a:pt x="39" y="536"/>
                        <a:pt x="42" y="513"/>
                        <a:pt x="45" y="489"/>
                      </a:cubicBezTo>
                      <a:moveTo>
                        <a:pt x="35" y="576"/>
                      </a:moveTo>
                      <a:cubicBezTo>
                        <a:pt x="127" y="574"/>
                        <a:pt x="219" y="571"/>
                        <a:pt x="311" y="566"/>
                      </a:cubicBezTo>
                      <a:cubicBezTo>
                        <a:pt x="313" y="589"/>
                        <a:pt x="314" y="613"/>
                        <a:pt x="315" y="636"/>
                      </a:cubicBezTo>
                      <a:cubicBezTo>
                        <a:pt x="220" y="638"/>
                        <a:pt x="125" y="641"/>
                        <a:pt x="30" y="643"/>
                      </a:cubicBezTo>
                      <a:cubicBezTo>
                        <a:pt x="31" y="620"/>
                        <a:pt x="33" y="598"/>
                        <a:pt x="35" y="576"/>
                      </a:cubicBezTo>
                      <a:moveTo>
                        <a:pt x="140" y="1392"/>
                      </a:moveTo>
                      <a:cubicBezTo>
                        <a:pt x="131" y="1366"/>
                        <a:pt x="122" y="1340"/>
                        <a:pt x="114" y="1313"/>
                      </a:cubicBezTo>
                      <a:cubicBezTo>
                        <a:pt x="135" y="1314"/>
                        <a:pt x="157" y="1314"/>
                        <a:pt x="179" y="1314"/>
                      </a:cubicBezTo>
                      <a:cubicBezTo>
                        <a:pt x="167" y="1340"/>
                        <a:pt x="154" y="1366"/>
                        <a:pt x="140" y="1392"/>
                      </a:cubicBezTo>
                      <a:moveTo>
                        <a:pt x="187" y="1297"/>
                      </a:moveTo>
                      <a:cubicBezTo>
                        <a:pt x="161" y="1297"/>
                        <a:pt x="135" y="1297"/>
                        <a:pt x="109" y="1296"/>
                      </a:cubicBezTo>
                      <a:cubicBezTo>
                        <a:pt x="102" y="1275"/>
                        <a:pt x="96" y="1253"/>
                        <a:pt x="90" y="1231"/>
                      </a:cubicBezTo>
                      <a:cubicBezTo>
                        <a:pt x="132" y="1230"/>
                        <a:pt x="173" y="1229"/>
                        <a:pt x="215" y="1228"/>
                      </a:cubicBezTo>
                      <a:cubicBezTo>
                        <a:pt x="206" y="1251"/>
                        <a:pt x="197" y="1274"/>
                        <a:pt x="187" y="1297"/>
                      </a:cubicBezTo>
                      <a:moveTo>
                        <a:pt x="222" y="1211"/>
                      </a:moveTo>
                      <a:cubicBezTo>
                        <a:pt x="177" y="1212"/>
                        <a:pt x="132" y="1213"/>
                        <a:pt x="87" y="1214"/>
                      </a:cubicBezTo>
                      <a:lnTo>
                        <a:pt x="86" y="1214"/>
                      </a:lnTo>
                      <a:cubicBezTo>
                        <a:pt x="80" y="1190"/>
                        <a:pt x="74" y="1166"/>
                        <a:pt x="69" y="1141"/>
                      </a:cubicBezTo>
                      <a:cubicBezTo>
                        <a:pt x="128" y="1140"/>
                        <a:pt x="187" y="1138"/>
                        <a:pt x="247" y="1136"/>
                      </a:cubicBezTo>
                      <a:cubicBezTo>
                        <a:pt x="239" y="1161"/>
                        <a:pt x="231" y="1186"/>
                        <a:pt x="222" y="1211"/>
                      </a:cubicBezTo>
                      <a:moveTo>
                        <a:pt x="252" y="1119"/>
                      </a:moveTo>
                      <a:cubicBezTo>
                        <a:pt x="190" y="1121"/>
                        <a:pt x="128" y="1123"/>
                        <a:pt x="66" y="1124"/>
                      </a:cubicBezTo>
                      <a:cubicBezTo>
                        <a:pt x="61" y="1100"/>
                        <a:pt x="56" y="1077"/>
                        <a:pt x="52" y="1052"/>
                      </a:cubicBezTo>
                      <a:cubicBezTo>
                        <a:pt x="125" y="1051"/>
                        <a:pt x="199" y="1048"/>
                        <a:pt x="272" y="1045"/>
                      </a:cubicBezTo>
                      <a:cubicBezTo>
                        <a:pt x="266" y="1070"/>
                        <a:pt x="259" y="1095"/>
                        <a:pt x="252" y="1119"/>
                      </a:cubicBezTo>
                      <a:moveTo>
                        <a:pt x="276" y="1028"/>
                      </a:moveTo>
                      <a:cubicBezTo>
                        <a:pt x="201" y="1032"/>
                        <a:pt x="125" y="1034"/>
                        <a:pt x="50" y="1036"/>
                      </a:cubicBezTo>
                      <a:cubicBezTo>
                        <a:pt x="45" y="1007"/>
                        <a:pt x="42" y="978"/>
                        <a:pt x="38" y="948"/>
                      </a:cubicBezTo>
                      <a:lnTo>
                        <a:pt x="39" y="948"/>
                      </a:lnTo>
                      <a:cubicBezTo>
                        <a:pt x="124" y="950"/>
                        <a:pt x="208" y="949"/>
                        <a:pt x="293" y="946"/>
                      </a:cubicBezTo>
                      <a:cubicBezTo>
                        <a:pt x="288" y="973"/>
                        <a:pt x="283" y="1001"/>
                        <a:pt x="276" y="1028"/>
                      </a:cubicBezTo>
                      <a:moveTo>
                        <a:pt x="296" y="929"/>
                      </a:moveTo>
                      <a:cubicBezTo>
                        <a:pt x="210" y="932"/>
                        <a:pt x="124" y="933"/>
                        <a:pt x="39" y="931"/>
                      </a:cubicBezTo>
                      <a:cubicBezTo>
                        <a:pt x="38" y="931"/>
                        <a:pt x="37" y="931"/>
                        <a:pt x="37" y="932"/>
                      </a:cubicBezTo>
                      <a:cubicBezTo>
                        <a:pt x="34" y="905"/>
                        <a:pt x="32" y="877"/>
                        <a:pt x="30" y="850"/>
                      </a:cubicBezTo>
                      <a:cubicBezTo>
                        <a:pt x="140" y="850"/>
                        <a:pt x="214" y="850"/>
                        <a:pt x="306" y="850"/>
                      </a:cubicBezTo>
                      <a:cubicBezTo>
                        <a:pt x="303" y="876"/>
                        <a:pt x="300" y="903"/>
                        <a:pt x="295" y="929"/>
                      </a:cubicBezTo>
                      <a:lnTo>
                        <a:pt x="296" y="929"/>
                      </a:lnTo>
                      <a:moveTo>
                        <a:pt x="308" y="832"/>
                      </a:moveTo>
                      <a:cubicBezTo>
                        <a:pt x="274" y="832"/>
                        <a:pt x="140" y="833"/>
                        <a:pt x="29" y="833"/>
                      </a:cubicBezTo>
                      <a:cubicBezTo>
                        <a:pt x="28" y="806"/>
                        <a:pt x="28" y="778"/>
                        <a:pt x="28" y="751"/>
                      </a:cubicBezTo>
                      <a:cubicBezTo>
                        <a:pt x="123" y="750"/>
                        <a:pt x="219" y="750"/>
                        <a:pt x="314" y="750"/>
                      </a:cubicBezTo>
                      <a:cubicBezTo>
                        <a:pt x="313" y="778"/>
                        <a:pt x="311" y="805"/>
                        <a:pt x="308" y="832"/>
                      </a:cubicBezTo>
                      <a:moveTo>
                        <a:pt x="27" y="734"/>
                      </a:moveTo>
                      <a:cubicBezTo>
                        <a:pt x="27" y="709"/>
                        <a:pt x="28" y="684"/>
                        <a:pt x="29" y="660"/>
                      </a:cubicBezTo>
                      <a:cubicBezTo>
                        <a:pt x="125" y="657"/>
                        <a:pt x="220" y="655"/>
                        <a:pt x="315" y="653"/>
                      </a:cubicBezTo>
                      <a:cubicBezTo>
                        <a:pt x="316" y="680"/>
                        <a:pt x="316" y="706"/>
                        <a:pt x="315" y="733"/>
                      </a:cubicBezTo>
                      <a:cubicBezTo>
                        <a:pt x="219" y="733"/>
                        <a:pt x="123" y="733"/>
                        <a:pt x="27" y="7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5" name="Google Shape;1395;p15"/>
                <p:cNvSpPr/>
                <p:nvPr/>
              </p:nvSpPr>
              <p:spPr>
                <a:xfrm>
                  <a:off x="3355640" y="1137991"/>
                  <a:ext cx="416351" cy="10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309" extrusionOk="0">
                      <a:moveTo>
                        <a:pt x="1274" y="219"/>
                      </a:moveTo>
                      <a:cubicBezTo>
                        <a:pt x="1274" y="219"/>
                        <a:pt x="1274" y="218"/>
                        <a:pt x="1275" y="218"/>
                      </a:cubicBezTo>
                      <a:cubicBezTo>
                        <a:pt x="1275" y="217"/>
                        <a:pt x="1275" y="217"/>
                        <a:pt x="1275" y="216"/>
                      </a:cubicBezTo>
                      <a:cubicBezTo>
                        <a:pt x="1275" y="214"/>
                        <a:pt x="1274" y="211"/>
                        <a:pt x="1272" y="208"/>
                      </a:cubicBezTo>
                      <a:cubicBezTo>
                        <a:pt x="1271" y="207"/>
                        <a:pt x="1270" y="206"/>
                        <a:pt x="1268" y="205"/>
                      </a:cubicBezTo>
                      <a:cubicBezTo>
                        <a:pt x="899" y="-25"/>
                        <a:pt x="400" y="-72"/>
                        <a:pt x="6" y="121"/>
                      </a:cubicBezTo>
                      <a:cubicBezTo>
                        <a:pt x="2" y="124"/>
                        <a:pt x="0" y="128"/>
                        <a:pt x="0" y="131"/>
                      </a:cubicBezTo>
                      <a:cubicBezTo>
                        <a:pt x="0" y="136"/>
                        <a:pt x="1" y="140"/>
                        <a:pt x="7" y="143"/>
                      </a:cubicBezTo>
                      <a:cubicBezTo>
                        <a:pt x="72" y="174"/>
                        <a:pt x="138" y="200"/>
                        <a:pt x="206" y="222"/>
                      </a:cubicBezTo>
                      <a:cubicBezTo>
                        <a:pt x="208" y="224"/>
                        <a:pt x="210" y="224"/>
                        <a:pt x="212" y="224"/>
                      </a:cubicBezTo>
                      <a:cubicBezTo>
                        <a:pt x="553" y="336"/>
                        <a:pt x="916" y="339"/>
                        <a:pt x="1265" y="228"/>
                      </a:cubicBezTo>
                      <a:cubicBezTo>
                        <a:pt x="1267" y="228"/>
                        <a:pt x="1269" y="227"/>
                        <a:pt x="1271" y="226"/>
                      </a:cubicBezTo>
                      <a:cubicBezTo>
                        <a:pt x="1273" y="224"/>
                        <a:pt x="1274" y="221"/>
                        <a:pt x="1275" y="219"/>
                      </a:cubicBezTo>
                      <a:lnTo>
                        <a:pt x="1274" y="219"/>
                      </a:lnTo>
                      <a:moveTo>
                        <a:pt x="1079" y="251"/>
                      </a:moveTo>
                      <a:cubicBezTo>
                        <a:pt x="1083" y="214"/>
                        <a:pt x="1086" y="176"/>
                        <a:pt x="1088" y="139"/>
                      </a:cubicBezTo>
                      <a:cubicBezTo>
                        <a:pt x="1105" y="146"/>
                        <a:pt x="1121" y="153"/>
                        <a:pt x="1137" y="161"/>
                      </a:cubicBezTo>
                      <a:cubicBezTo>
                        <a:pt x="1132" y="187"/>
                        <a:pt x="1132" y="214"/>
                        <a:pt x="1126" y="240"/>
                      </a:cubicBezTo>
                      <a:cubicBezTo>
                        <a:pt x="1111" y="244"/>
                        <a:pt x="1095" y="247"/>
                        <a:pt x="1079" y="250"/>
                      </a:cubicBezTo>
                      <a:lnTo>
                        <a:pt x="1079" y="251"/>
                      </a:lnTo>
                      <a:moveTo>
                        <a:pt x="853" y="61"/>
                      </a:moveTo>
                      <a:cubicBezTo>
                        <a:pt x="868" y="65"/>
                        <a:pt x="883" y="68"/>
                        <a:pt x="898" y="72"/>
                      </a:cubicBezTo>
                      <a:cubicBezTo>
                        <a:pt x="893" y="142"/>
                        <a:pt x="885" y="211"/>
                        <a:pt x="874" y="280"/>
                      </a:cubicBezTo>
                      <a:cubicBezTo>
                        <a:pt x="858" y="281"/>
                        <a:pt x="842" y="281"/>
                        <a:pt x="827" y="282"/>
                      </a:cubicBezTo>
                      <a:cubicBezTo>
                        <a:pt x="835" y="208"/>
                        <a:pt x="844" y="135"/>
                        <a:pt x="853" y="61"/>
                      </a:cubicBezTo>
                      <a:moveTo>
                        <a:pt x="810" y="283"/>
                      </a:moveTo>
                      <a:cubicBezTo>
                        <a:pt x="788" y="284"/>
                        <a:pt x="767" y="285"/>
                        <a:pt x="746" y="285"/>
                      </a:cubicBezTo>
                      <a:cubicBezTo>
                        <a:pt x="764" y="205"/>
                        <a:pt x="765" y="126"/>
                        <a:pt x="776" y="46"/>
                      </a:cubicBezTo>
                      <a:cubicBezTo>
                        <a:pt x="796" y="49"/>
                        <a:pt x="816" y="53"/>
                        <a:pt x="837" y="58"/>
                      </a:cubicBezTo>
                      <a:cubicBezTo>
                        <a:pt x="828" y="133"/>
                        <a:pt x="819" y="208"/>
                        <a:pt x="810" y="283"/>
                      </a:cubicBezTo>
                      <a:moveTo>
                        <a:pt x="914" y="77"/>
                      </a:moveTo>
                      <a:cubicBezTo>
                        <a:pt x="927" y="81"/>
                        <a:pt x="940" y="84"/>
                        <a:pt x="952" y="88"/>
                      </a:cubicBezTo>
                      <a:cubicBezTo>
                        <a:pt x="951" y="150"/>
                        <a:pt x="948" y="212"/>
                        <a:pt x="938" y="273"/>
                      </a:cubicBezTo>
                      <a:cubicBezTo>
                        <a:pt x="922" y="275"/>
                        <a:pt x="907" y="276"/>
                        <a:pt x="891" y="278"/>
                      </a:cubicBezTo>
                      <a:cubicBezTo>
                        <a:pt x="902" y="211"/>
                        <a:pt x="909" y="144"/>
                        <a:pt x="914" y="77"/>
                      </a:cubicBezTo>
                      <a:moveTo>
                        <a:pt x="969" y="93"/>
                      </a:moveTo>
                      <a:cubicBezTo>
                        <a:pt x="985" y="98"/>
                        <a:pt x="1000" y="104"/>
                        <a:pt x="1015" y="110"/>
                      </a:cubicBezTo>
                      <a:cubicBezTo>
                        <a:pt x="1019" y="161"/>
                        <a:pt x="1008" y="212"/>
                        <a:pt x="1007" y="264"/>
                      </a:cubicBezTo>
                      <a:cubicBezTo>
                        <a:pt x="989" y="266"/>
                        <a:pt x="972" y="269"/>
                        <a:pt x="955" y="271"/>
                      </a:cubicBezTo>
                      <a:cubicBezTo>
                        <a:pt x="965" y="212"/>
                        <a:pt x="968" y="153"/>
                        <a:pt x="969" y="94"/>
                      </a:cubicBezTo>
                      <a:lnTo>
                        <a:pt x="969" y="93"/>
                      </a:lnTo>
                      <a:moveTo>
                        <a:pt x="1033" y="116"/>
                      </a:moveTo>
                      <a:cubicBezTo>
                        <a:pt x="1046" y="121"/>
                        <a:pt x="1058" y="126"/>
                        <a:pt x="1072" y="132"/>
                      </a:cubicBezTo>
                      <a:cubicBezTo>
                        <a:pt x="1070" y="173"/>
                        <a:pt x="1066" y="214"/>
                        <a:pt x="1062" y="254"/>
                      </a:cubicBezTo>
                      <a:cubicBezTo>
                        <a:pt x="1049" y="256"/>
                        <a:pt x="1037" y="259"/>
                        <a:pt x="1024" y="261"/>
                      </a:cubicBezTo>
                      <a:cubicBezTo>
                        <a:pt x="1026" y="212"/>
                        <a:pt x="1035" y="165"/>
                        <a:pt x="1033" y="116"/>
                      </a:cubicBezTo>
                      <a:moveTo>
                        <a:pt x="1153" y="169"/>
                      </a:moveTo>
                      <a:cubicBezTo>
                        <a:pt x="1161" y="173"/>
                        <a:pt x="1169" y="177"/>
                        <a:pt x="1176" y="181"/>
                      </a:cubicBezTo>
                      <a:cubicBezTo>
                        <a:pt x="1175" y="197"/>
                        <a:pt x="1175" y="212"/>
                        <a:pt x="1175" y="228"/>
                      </a:cubicBezTo>
                      <a:cubicBezTo>
                        <a:pt x="1165" y="231"/>
                        <a:pt x="1155" y="233"/>
                        <a:pt x="1145" y="236"/>
                      </a:cubicBezTo>
                      <a:cubicBezTo>
                        <a:pt x="1148" y="214"/>
                        <a:pt x="1149" y="191"/>
                        <a:pt x="1153" y="169"/>
                      </a:cubicBezTo>
                      <a:moveTo>
                        <a:pt x="1193" y="190"/>
                      </a:moveTo>
                      <a:cubicBezTo>
                        <a:pt x="1206" y="197"/>
                        <a:pt x="1219" y="205"/>
                        <a:pt x="1231" y="212"/>
                      </a:cubicBezTo>
                      <a:cubicBezTo>
                        <a:pt x="1218" y="216"/>
                        <a:pt x="1205" y="220"/>
                        <a:pt x="1192" y="224"/>
                      </a:cubicBezTo>
                      <a:cubicBezTo>
                        <a:pt x="1192" y="212"/>
                        <a:pt x="1192" y="201"/>
                        <a:pt x="1193" y="190"/>
                      </a:cubicBezTo>
                      <a:moveTo>
                        <a:pt x="688" y="33"/>
                      </a:moveTo>
                      <a:cubicBezTo>
                        <a:pt x="683" y="117"/>
                        <a:pt x="674" y="200"/>
                        <a:pt x="661" y="283"/>
                      </a:cubicBezTo>
                      <a:cubicBezTo>
                        <a:pt x="637" y="282"/>
                        <a:pt x="614" y="280"/>
                        <a:pt x="589" y="278"/>
                      </a:cubicBezTo>
                      <a:cubicBezTo>
                        <a:pt x="602" y="195"/>
                        <a:pt x="609" y="111"/>
                        <a:pt x="609" y="27"/>
                      </a:cubicBezTo>
                      <a:cubicBezTo>
                        <a:pt x="634" y="29"/>
                        <a:pt x="661" y="31"/>
                        <a:pt x="687" y="33"/>
                      </a:cubicBezTo>
                      <a:lnTo>
                        <a:pt x="688" y="33"/>
                      </a:lnTo>
                      <a:moveTo>
                        <a:pt x="592" y="26"/>
                      </a:moveTo>
                      <a:cubicBezTo>
                        <a:pt x="592" y="110"/>
                        <a:pt x="585" y="193"/>
                        <a:pt x="573" y="276"/>
                      </a:cubicBezTo>
                      <a:cubicBezTo>
                        <a:pt x="552" y="274"/>
                        <a:pt x="530" y="271"/>
                        <a:pt x="510" y="268"/>
                      </a:cubicBezTo>
                      <a:cubicBezTo>
                        <a:pt x="514" y="188"/>
                        <a:pt x="519" y="107"/>
                        <a:pt x="524" y="26"/>
                      </a:cubicBezTo>
                      <a:cubicBezTo>
                        <a:pt x="547" y="26"/>
                        <a:pt x="569" y="26"/>
                        <a:pt x="592" y="26"/>
                      </a:cubicBezTo>
                      <a:moveTo>
                        <a:pt x="116" y="101"/>
                      </a:moveTo>
                      <a:cubicBezTo>
                        <a:pt x="128" y="97"/>
                        <a:pt x="140" y="93"/>
                        <a:pt x="152" y="88"/>
                      </a:cubicBezTo>
                      <a:cubicBezTo>
                        <a:pt x="153" y="118"/>
                        <a:pt x="153" y="148"/>
                        <a:pt x="153" y="177"/>
                      </a:cubicBezTo>
                      <a:cubicBezTo>
                        <a:pt x="142" y="173"/>
                        <a:pt x="132" y="169"/>
                        <a:pt x="122" y="165"/>
                      </a:cubicBezTo>
                      <a:cubicBezTo>
                        <a:pt x="119" y="144"/>
                        <a:pt x="117" y="123"/>
                        <a:pt x="117" y="101"/>
                      </a:cubicBezTo>
                      <a:lnTo>
                        <a:pt x="116" y="101"/>
                      </a:lnTo>
                      <a:moveTo>
                        <a:pt x="104" y="158"/>
                      </a:moveTo>
                      <a:cubicBezTo>
                        <a:pt x="83" y="150"/>
                        <a:pt x="63" y="141"/>
                        <a:pt x="43" y="132"/>
                      </a:cubicBezTo>
                      <a:cubicBezTo>
                        <a:pt x="62" y="124"/>
                        <a:pt x="81" y="115"/>
                        <a:pt x="100" y="107"/>
                      </a:cubicBezTo>
                      <a:cubicBezTo>
                        <a:pt x="100" y="124"/>
                        <a:pt x="102" y="141"/>
                        <a:pt x="104" y="158"/>
                      </a:cubicBezTo>
                      <a:moveTo>
                        <a:pt x="169" y="83"/>
                      </a:moveTo>
                      <a:cubicBezTo>
                        <a:pt x="181" y="79"/>
                        <a:pt x="193" y="75"/>
                        <a:pt x="206" y="72"/>
                      </a:cubicBezTo>
                      <a:cubicBezTo>
                        <a:pt x="207" y="113"/>
                        <a:pt x="206" y="155"/>
                        <a:pt x="204" y="196"/>
                      </a:cubicBezTo>
                      <a:cubicBezTo>
                        <a:pt x="193" y="192"/>
                        <a:pt x="181" y="188"/>
                        <a:pt x="169" y="184"/>
                      </a:cubicBezTo>
                      <a:cubicBezTo>
                        <a:pt x="170" y="150"/>
                        <a:pt x="170" y="116"/>
                        <a:pt x="169" y="83"/>
                      </a:cubicBezTo>
                      <a:moveTo>
                        <a:pt x="223" y="67"/>
                      </a:moveTo>
                      <a:cubicBezTo>
                        <a:pt x="237" y="63"/>
                        <a:pt x="251" y="60"/>
                        <a:pt x="265" y="57"/>
                      </a:cubicBezTo>
                      <a:cubicBezTo>
                        <a:pt x="264" y="109"/>
                        <a:pt x="263" y="162"/>
                        <a:pt x="262" y="214"/>
                      </a:cubicBezTo>
                      <a:cubicBezTo>
                        <a:pt x="248" y="210"/>
                        <a:pt x="235" y="206"/>
                        <a:pt x="221" y="201"/>
                      </a:cubicBezTo>
                      <a:cubicBezTo>
                        <a:pt x="224" y="157"/>
                        <a:pt x="225" y="112"/>
                        <a:pt x="223" y="67"/>
                      </a:cubicBezTo>
                      <a:moveTo>
                        <a:pt x="282" y="53"/>
                      </a:moveTo>
                      <a:cubicBezTo>
                        <a:pt x="298" y="49"/>
                        <a:pt x="314" y="46"/>
                        <a:pt x="330" y="43"/>
                      </a:cubicBezTo>
                      <a:cubicBezTo>
                        <a:pt x="331" y="106"/>
                        <a:pt x="336" y="171"/>
                        <a:pt x="327" y="232"/>
                      </a:cubicBezTo>
                      <a:cubicBezTo>
                        <a:pt x="310" y="228"/>
                        <a:pt x="295" y="224"/>
                        <a:pt x="279" y="219"/>
                      </a:cubicBezTo>
                      <a:cubicBezTo>
                        <a:pt x="279" y="163"/>
                        <a:pt x="281" y="108"/>
                        <a:pt x="283" y="53"/>
                      </a:cubicBezTo>
                      <a:lnTo>
                        <a:pt x="282" y="53"/>
                      </a:lnTo>
                      <a:moveTo>
                        <a:pt x="347" y="41"/>
                      </a:moveTo>
                      <a:cubicBezTo>
                        <a:pt x="366" y="38"/>
                        <a:pt x="386" y="35"/>
                        <a:pt x="406" y="33"/>
                      </a:cubicBezTo>
                      <a:cubicBezTo>
                        <a:pt x="408" y="105"/>
                        <a:pt x="407" y="178"/>
                        <a:pt x="404" y="251"/>
                      </a:cubicBezTo>
                      <a:cubicBezTo>
                        <a:pt x="384" y="246"/>
                        <a:pt x="363" y="242"/>
                        <a:pt x="343" y="237"/>
                      </a:cubicBezTo>
                      <a:cubicBezTo>
                        <a:pt x="353" y="173"/>
                        <a:pt x="348" y="106"/>
                        <a:pt x="347" y="41"/>
                      </a:cubicBezTo>
                      <a:moveTo>
                        <a:pt x="423" y="31"/>
                      </a:moveTo>
                      <a:cubicBezTo>
                        <a:pt x="451" y="29"/>
                        <a:pt x="479" y="27"/>
                        <a:pt x="507" y="26"/>
                      </a:cubicBezTo>
                      <a:cubicBezTo>
                        <a:pt x="502" y="106"/>
                        <a:pt x="497" y="186"/>
                        <a:pt x="492" y="266"/>
                      </a:cubicBezTo>
                      <a:cubicBezTo>
                        <a:pt x="469" y="262"/>
                        <a:pt x="445" y="258"/>
                        <a:pt x="421" y="254"/>
                      </a:cubicBezTo>
                      <a:cubicBezTo>
                        <a:pt x="425" y="180"/>
                        <a:pt x="425" y="106"/>
                        <a:pt x="423" y="31"/>
                      </a:cubicBezTo>
                      <a:moveTo>
                        <a:pt x="678" y="284"/>
                      </a:moveTo>
                      <a:cubicBezTo>
                        <a:pt x="691" y="201"/>
                        <a:pt x="700" y="119"/>
                        <a:pt x="705" y="35"/>
                      </a:cubicBezTo>
                      <a:cubicBezTo>
                        <a:pt x="723" y="37"/>
                        <a:pt x="741" y="40"/>
                        <a:pt x="760" y="43"/>
                      </a:cubicBezTo>
                      <a:cubicBezTo>
                        <a:pt x="749" y="124"/>
                        <a:pt x="747" y="205"/>
                        <a:pt x="728" y="285"/>
                      </a:cubicBezTo>
                      <a:cubicBezTo>
                        <a:pt x="712" y="285"/>
                        <a:pt x="695" y="284"/>
                        <a:pt x="679" y="283"/>
                      </a:cubicBezTo>
                      <a:lnTo>
                        <a:pt x="678" y="2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6" name="Google Shape;1396;p15"/>
                <p:cNvSpPr/>
                <p:nvPr/>
              </p:nvSpPr>
              <p:spPr>
                <a:xfrm>
                  <a:off x="3518916" y="1449510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4" y="1269"/>
                      </a:moveTo>
                      <a:cubicBezTo>
                        <a:pt x="343" y="891"/>
                        <a:pt x="366" y="393"/>
                        <a:pt x="156" y="11"/>
                      </a:cubicBezTo>
                      <a:cubicBezTo>
                        <a:pt x="156" y="7"/>
                        <a:pt x="154" y="5"/>
                        <a:pt x="151" y="3"/>
                      </a:cubicBezTo>
                      <a:cubicBezTo>
                        <a:pt x="145" y="-2"/>
                        <a:pt x="135" y="1"/>
                        <a:pt x="132" y="8"/>
                      </a:cubicBezTo>
                      <a:lnTo>
                        <a:pt x="131" y="9"/>
                      </a:lnTo>
                      <a:cubicBezTo>
                        <a:pt x="-36" y="414"/>
                        <a:pt x="-43" y="857"/>
                        <a:pt x="110" y="1269"/>
                      </a:cubicBezTo>
                      <a:lnTo>
                        <a:pt x="111" y="1270"/>
                      </a:lnTo>
                      <a:cubicBezTo>
                        <a:pt x="111" y="1272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8" y="1278"/>
                        <a:pt x="124" y="1279"/>
                        <a:pt x="129" y="1275"/>
                      </a:cubicBezTo>
                      <a:cubicBezTo>
                        <a:pt x="132" y="1273"/>
                        <a:pt x="133" y="1271"/>
                        <a:pt x="134" y="1268"/>
                      </a:cubicBezTo>
                      <a:lnTo>
                        <a:pt x="134" y="1269"/>
                      </a:lnTo>
                      <a:moveTo>
                        <a:pt x="94" y="1140"/>
                      </a:moveTo>
                      <a:cubicBezTo>
                        <a:pt x="119" y="1141"/>
                        <a:pt x="145" y="1139"/>
                        <a:pt x="170" y="1135"/>
                      </a:cubicBezTo>
                      <a:cubicBezTo>
                        <a:pt x="156" y="1169"/>
                        <a:pt x="141" y="1202"/>
                        <a:pt x="124" y="1234"/>
                      </a:cubicBezTo>
                      <a:cubicBezTo>
                        <a:pt x="114" y="1203"/>
                        <a:pt x="103" y="1171"/>
                        <a:pt x="94" y="1140"/>
                      </a:cubicBezTo>
                      <a:moveTo>
                        <a:pt x="47" y="933"/>
                      </a:moveTo>
                      <a:cubicBezTo>
                        <a:pt x="112" y="932"/>
                        <a:pt x="175" y="928"/>
                        <a:pt x="239" y="924"/>
                      </a:cubicBezTo>
                      <a:cubicBezTo>
                        <a:pt x="235" y="942"/>
                        <a:pt x="231" y="959"/>
                        <a:pt x="226" y="977"/>
                      </a:cubicBezTo>
                      <a:cubicBezTo>
                        <a:pt x="170" y="984"/>
                        <a:pt x="114" y="980"/>
                        <a:pt x="57" y="989"/>
                      </a:cubicBezTo>
                      <a:cubicBezTo>
                        <a:pt x="54" y="970"/>
                        <a:pt x="50" y="952"/>
                        <a:pt x="47" y="933"/>
                      </a:cubicBezTo>
                      <a:moveTo>
                        <a:pt x="37" y="863"/>
                      </a:moveTo>
                      <a:cubicBezTo>
                        <a:pt x="110" y="863"/>
                        <a:pt x="182" y="859"/>
                        <a:pt x="255" y="852"/>
                      </a:cubicBezTo>
                      <a:cubicBezTo>
                        <a:pt x="251" y="870"/>
                        <a:pt x="248" y="889"/>
                        <a:pt x="244" y="907"/>
                      </a:cubicBezTo>
                      <a:cubicBezTo>
                        <a:pt x="178" y="911"/>
                        <a:pt x="113" y="915"/>
                        <a:pt x="47" y="916"/>
                      </a:cubicBezTo>
                      <a:cubicBezTo>
                        <a:pt x="47" y="916"/>
                        <a:pt x="46" y="917"/>
                        <a:pt x="45" y="917"/>
                      </a:cubicBezTo>
                      <a:cubicBezTo>
                        <a:pt x="42" y="899"/>
                        <a:pt x="40" y="881"/>
                        <a:pt x="38" y="863"/>
                      </a:cubicBezTo>
                      <a:lnTo>
                        <a:pt x="37" y="863"/>
                      </a:lnTo>
                      <a:moveTo>
                        <a:pt x="70" y="282"/>
                      </a:moveTo>
                      <a:cubicBezTo>
                        <a:pt x="124" y="282"/>
                        <a:pt x="182" y="287"/>
                        <a:pt x="236" y="278"/>
                      </a:cubicBezTo>
                      <a:cubicBezTo>
                        <a:pt x="239" y="293"/>
                        <a:pt x="244" y="309"/>
                        <a:pt x="247" y="324"/>
                      </a:cubicBezTo>
                      <a:cubicBezTo>
                        <a:pt x="184" y="329"/>
                        <a:pt x="122" y="330"/>
                        <a:pt x="60" y="328"/>
                      </a:cubicBezTo>
                      <a:cubicBezTo>
                        <a:pt x="63" y="312"/>
                        <a:pt x="67" y="297"/>
                        <a:pt x="70" y="282"/>
                      </a:cubicBezTo>
                      <a:moveTo>
                        <a:pt x="82" y="236"/>
                      </a:moveTo>
                      <a:cubicBezTo>
                        <a:pt x="128" y="235"/>
                        <a:pt x="175" y="233"/>
                        <a:pt x="222" y="231"/>
                      </a:cubicBezTo>
                      <a:cubicBezTo>
                        <a:pt x="225" y="241"/>
                        <a:pt x="228" y="251"/>
                        <a:pt x="231" y="262"/>
                      </a:cubicBezTo>
                      <a:cubicBezTo>
                        <a:pt x="180" y="270"/>
                        <a:pt x="125" y="265"/>
                        <a:pt x="74" y="265"/>
                      </a:cubicBezTo>
                      <a:cubicBezTo>
                        <a:pt x="77" y="255"/>
                        <a:pt x="79" y="246"/>
                        <a:pt x="82" y="236"/>
                      </a:cubicBezTo>
                      <a:moveTo>
                        <a:pt x="95" y="188"/>
                      </a:moveTo>
                      <a:cubicBezTo>
                        <a:pt x="131" y="186"/>
                        <a:pt x="168" y="184"/>
                        <a:pt x="206" y="182"/>
                      </a:cubicBezTo>
                      <a:cubicBezTo>
                        <a:pt x="210" y="193"/>
                        <a:pt x="213" y="203"/>
                        <a:pt x="216" y="214"/>
                      </a:cubicBezTo>
                      <a:cubicBezTo>
                        <a:pt x="173" y="216"/>
                        <a:pt x="129" y="218"/>
                        <a:pt x="86" y="219"/>
                      </a:cubicBezTo>
                      <a:cubicBezTo>
                        <a:pt x="89" y="209"/>
                        <a:pt x="92" y="199"/>
                        <a:pt x="95" y="189"/>
                      </a:cubicBezTo>
                      <a:lnTo>
                        <a:pt x="95" y="188"/>
                      </a:lnTo>
                      <a:moveTo>
                        <a:pt x="111" y="139"/>
                      </a:moveTo>
                      <a:cubicBezTo>
                        <a:pt x="135" y="136"/>
                        <a:pt x="160" y="133"/>
                        <a:pt x="185" y="130"/>
                      </a:cubicBezTo>
                      <a:cubicBezTo>
                        <a:pt x="190" y="142"/>
                        <a:pt x="195" y="154"/>
                        <a:pt x="200" y="166"/>
                      </a:cubicBezTo>
                      <a:cubicBezTo>
                        <a:pt x="166" y="167"/>
                        <a:pt x="133" y="169"/>
                        <a:pt x="100" y="171"/>
                      </a:cubicBezTo>
                      <a:cubicBezTo>
                        <a:pt x="103" y="161"/>
                        <a:pt x="107" y="150"/>
                        <a:pt x="111" y="139"/>
                      </a:cubicBezTo>
                      <a:moveTo>
                        <a:pt x="144" y="43"/>
                      </a:moveTo>
                      <a:cubicBezTo>
                        <a:pt x="156" y="66"/>
                        <a:pt x="168" y="90"/>
                        <a:pt x="178" y="114"/>
                      </a:cubicBezTo>
                      <a:cubicBezTo>
                        <a:pt x="157" y="116"/>
                        <a:pt x="137" y="119"/>
                        <a:pt x="117" y="121"/>
                      </a:cubicBezTo>
                      <a:cubicBezTo>
                        <a:pt x="125" y="95"/>
                        <a:pt x="134" y="69"/>
                        <a:pt x="144" y="43"/>
                      </a:cubicBezTo>
                      <a:moveTo>
                        <a:pt x="257" y="835"/>
                      </a:moveTo>
                      <a:cubicBezTo>
                        <a:pt x="183" y="842"/>
                        <a:pt x="110" y="846"/>
                        <a:pt x="35" y="846"/>
                      </a:cubicBezTo>
                      <a:cubicBezTo>
                        <a:pt x="33" y="825"/>
                        <a:pt x="31" y="804"/>
                        <a:pt x="29" y="783"/>
                      </a:cubicBezTo>
                      <a:cubicBezTo>
                        <a:pt x="109" y="786"/>
                        <a:pt x="187" y="783"/>
                        <a:pt x="266" y="775"/>
                      </a:cubicBezTo>
                      <a:cubicBezTo>
                        <a:pt x="264" y="795"/>
                        <a:pt x="261" y="815"/>
                        <a:pt x="257" y="834"/>
                      </a:cubicBezTo>
                      <a:lnTo>
                        <a:pt x="257" y="835"/>
                      </a:lnTo>
                      <a:moveTo>
                        <a:pt x="275" y="684"/>
                      </a:moveTo>
                      <a:cubicBezTo>
                        <a:pt x="194" y="700"/>
                        <a:pt x="108" y="693"/>
                        <a:pt x="26" y="693"/>
                      </a:cubicBezTo>
                      <a:cubicBezTo>
                        <a:pt x="25" y="675"/>
                        <a:pt x="25" y="657"/>
                        <a:pt x="25" y="639"/>
                      </a:cubicBezTo>
                      <a:cubicBezTo>
                        <a:pt x="110" y="639"/>
                        <a:pt x="193" y="639"/>
                        <a:pt x="277" y="626"/>
                      </a:cubicBezTo>
                      <a:cubicBezTo>
                        <a:pt x="277" y="645"/>
                        <a:pt x="276" y="665"/>
                        <a:pt x="275" y="684"/>
                      </a:cubicBezTo>
                      <a:moveTo>
                        <a:pt x="29" y="766"/>
                      </a:moveTo>
                      <a:cubicBezTo>
                        <a:pt x="28" y="748"/>
                        <a:pt x="26" y="729"/>
                        <a:pt x="26" y="710"/>
                      </a:cubicBezTo>
                      <a:cubicBezTo>
                        <a:pt x="108" y="710"/>
                        <a:pt x="193" y="716"/>
                        <a:pt x="274" y="701"/>
                      </a:cubicBezTo>
                      <a:cubicBezTo>
                        <a:pt x="273" y="720"/>
                        <a:pt x="271" y="739"/>
                        <a:pt x="269" y="757"/>
                      </a:cubicBezTo>
                      <a:cubicBezTo>
                        <a:pt x="188" y="765"/>
                        <a:pt x="109" y="769"/>
                        <a:pt x="29" y="766"/>
                      </a:cubicBezTo>
                      <a:moveTo>
                        <a:pt x="269" y="457"/>
                      </a:moveTo>
                      <a:cubicBezTo>
                        <a:pt x="191" y="461"/>
                        <a:pt x="115" y="465"/>
                        <a:pt x="37" y="468"/>
                      </a:cubicBezTo>
                      <a:cubicBezTo>
                        <a:pt x="39" y="451"/>
                        <a:pt x="42" y="434"/>
                        <a:pt x="44" y="418"/>
                      </a:cubicBezTo>
                      <a:cubicBezTo>
                        <a:pt x="117" y="416"/>
                        <a:pt x="190" y="414"/>
                        <a:pt x="263" y="410"/>
                      </a:cubicBezTo>
                      <a:cubicBezTo>
                        <a:pt x="265" y="426"/>
                        <a:pt x="267" y="442"/>
                        <a:pt x="269" y="458"/>
                      </a:cubicBezTo>
                      <a:lnTo>
                        <a:pt x="269" y="457"/>
                      </a:lnTo>
                      <a:moveTo>
                        <a:pt x="250" y="341"/>
                      </a:moveTo>
                      <a:cubicBezTo>
                        <a:pt x="254" y="358"/>
                        <a:pt x="257" y="375"/>
                        <a:pt x="260" y="393"/>
                      </a:cubicBezTo>
                      <a:cubicBezTo>
                        <a:pt x="188" y="397"/>
                        <a:pt x="118" y="400"/>
                        <a:pt x="46" y="401"/>
                      </a:cubicBezTo>
                      <a:cubicBezTo>
                        <a:pt x="49" y="382"/>
                        <a:pt x="53" y="363"/>
                        <a:pt x="57" y="345"/>
                      </a:cubicBezTo>
                      <a:cubicBezTo>
                        <a:pt x="120" y="347"/>
                        <a:pt x="185" y="346"/>
                        <a:pt x="250" y="341"/>
                      </a:cubicBezTo>
                      <a:moveTo>
                        <a:pt x="35" y="486"/>
                      </a:moveTo>
                      <a:cubicBezTo>
                        <a:pt x="114" y="482"/>
                        <a:pt x="192" y="478"/>
                        <a:pt x="271" y="474"/>
                      </a:cubicBezTo>
                      <a:cubicBezTo>
                        <a:pt x="273" y="493"/>
                        <a:pt x="274" y="511"/>
                        <a:pt x="275" y="530"/>
                      </a:cubicBezTo>
                      <a:cubicBezTo>
                        <a:pt x="193" y="538"/>
                        <a:pt x="112" y="543"/>
                        <a:pt x="30" y="545"/>
                      </a:cubicBezTo>
                      <a:cubicBezTo>
                        <a:pt x="32" y="525"/>
                        <a:pt x="33" y="506"/>
                        <a:pt x="36" y="486"/>
                      </a:cubicBezTo>
                      <a:lnTo>
                        <a:pt x="35" y="486"/>
                      </a:lnTo>
                      <a:moveTo>
                        <a:pt x="276" y="547"/>
                      </a:moveTo>
                      <a:cubicBezTo>
                        <a:pt x="277" y="568"/>
                        <a:pt x="277" y="588"/>
                        <a:pt x="277" y="609"/>
                      </a:cubicBezTo>
                      <a:cubicBezTo>
                        <a:pt x="193" y="622"/>
                        <a:pt x="111" y="623"/>
                        <a:pt x="26" y="622"/>
                      </a:cubicBezTo>
                      <a:cubicBezTo>
                        <a:pt x="27" y="602"/>
                        <a:pt x="28" y="582"/>
                        <a:pt x="29" y="562"/>
                      </a:cubicBezTo>
                      <a:cubicBezTo>
                        <a:pt x="112" y="560"/>
                        <a:pt x="193" y="555"/>
                        <a:pt x="276" y="547"/>
                      </a:cubicBezTo>
                      <a:moveTo>
                        <a:pt x="220" y="994"/>
                      </a:moveTo>
                      <a:cubicBezTo>
                        <a:pt x="215" y="1012"/>
                        <a:pt x="210" y="1030"/>
                        <a:pt x="204" y="1047"/>
                      </a:cubicBezTo>
                      <a:cubicBezTo>
                        <a:pt x="160" y="1054"/>
                        <a:pt x="117" y="1057"/>
                        <a:pt x="72" y="1059"/>
                      </a:cubicBezTo>
                      <a:cubicBezTo>
                        <a:pt x="68" y="1041"/>
                        <a:pt x="64" y="1023"/>
                        <a:pt x="60" y="1005"/>
                      </a:cubicBezTo>
                      <a:cubicBezTo>
                        <a:pt x="114" y="997"/>
                        <a:pt x="167" y="1000"/>
                        <a:pt x="220" y="994"/>
                      </a:cubicBezTo>
                      <a:moveTo>
                        <a:pt x="197" y="1065"/>
                      </a:moveTo>
                      <a:cubicBezTo>
                        <a:pt x="191" y="1082"/>
                        <a:pt x="185" y="1100"/>
                        <a:pt x="178" y="1117"/>
                      </a:cubicBezTo>
                      <a:cubicBezTo>
                        <a:pt x="149" y="1122"/>
                        <a:pt x="118" y="1124"/>
                        <a:pt x="89" y="1123"/>
                      </a:cubicBezTo>
                      <a:cubicBezTo>
                        <a:pt x="84" y="1107"/>
                        <a:pt x="80" y="1091"/>
                        <a:pt x="77" y="1075"/>
                      </a:cubicBezTo>
                      <a:cubicBezTo>
                        <a:pt x="117" y="1074"/>
                        <a:pt x="157" y="1070"/>
                        <a:pt x="197" y="106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7" name="Google Shape;1397;p15"/>
                <p:cNvSpPr/>
                <p:nvPr/>
              </p:nvSpPr>
              <p:spPr>
                <a:xfrm>
                  <a:off x="3544713" y="1816214"/>
                  <a:ext cx="5551" cy="5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7" extrusionOk="0">
                      <a:moveTo>
                        <a:pt x="9" y="0"/>
                      </a:moveTo>
                      <a:cubicBezTo>
                        <a:pt x="-2" y="0"/>
                        <a:pt x="-2" y="17"/>
                        <a:pt x="9" y="17"/>
                      </a:cubicBezTo>
                      <a:cubicBezTo>
                        <a:pt x="20" y="17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8" name="Google Shape;1398;p15"/>
                <p:cNvSpPr/>
                <p:nvPr/>
              </p:nvSpPr>
              <p:spPr>
                <a:xfrm>
                  <a:off x="3958780" y="1148114"/>
                  <a:ext cx="101231" cy="28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876" extrusionOk="0">
                      <a:moveTo>
                        <a:pt x="26" y="871"/>
                      </a:moveTo>
                      <a:cubicBezTo>
                        <a:pt x="246" y="649"/>
                        <a:pt x="358" y="318"/>
                        <a:pt x="291" y="10"/>
                      </a:cubicBezTo>
                      <a:cubicBezTo>
                        <a:pt x="290" y="5"/>
                        <a:pt x="287" y="2"/>
                        <a:pt x="283" y="2"/>
                      </a:cubicBezTo>
                      <a:cubicBezTo>
                        <a:pt x="279" y="-1"/>
                        <a:pt x="274" y="0"/>
                        <a:pt x="270" y="4"/>
                      </a:cubicBezTo>
                      <a:cubicBezTo>
                        <a:pt x="75" y="252"/>
                        <a:pt x="-18" y="549"/>
                        <a:pt x="3" y="864"/>
                      </a:cubicBezTo>
                      <a:lnTo>
                        <a:pt x="3" y="864"/>
                      </a:lnTo>
                      <a:cubicBezTo>
                        <a:pt x="3" y="866"/>
                        <a:pt x="4" y="867"/>
                        <a:pt x="5" y="869"/>
                      </a:cubicBezTo>
                      <a:cubicBezTo>
                        <a:pt x="5" y="870"/>
                        <a:pt x="6" y="870"/>
                        <a:pt x="6" y="871"/>
                      </a:cubicBezTo>
                      <a:cubicBezTo>
                        <a:pt x="7" y="872"/>
                        <a:pt x="7" y="872"/>
                        <a:pt x="8" y="873"/>
                      </a:cubicBezTo>
                      <a:lnTo>
                        <a:pt x="8" y="873"/>
                      </a:lnTo>
                      <a:cubicBezTo>
                        <a:pt x="12" y="876"/>
                        <a:pt x="16" y="877"/>
                        <a:pt x="21" y="875"/>
                      </a:cubicBezTo>
                      <a:cubicBezTo>
                        <a:pt x="23" y="874"/>
                        <a:pt x="25" y="873"/>
                        <a:pt x="26" y="871"/>
                      </a:cubicBezTo>
                      <a:moveTo>
                        <a:pt x="44" y="564"/>
                      </a:moveTo>
                      <a:cubicBezTo>
                        <a:pt x="90" y="580"/>
                        <a:pt x="136" y="596"/>
                        <a:pt x="183" y="612"/>
                      </a:cubicBezTo>
                      <a:cubicBezTo>
                        <a:pt x="176" y="625"/>
                        <a:pt x="169" y="638"/>
                        <a:pt x="161" y="651"/>
                      </a:cubicBezTo>
                      <a:cubicBezTo>
                        <a:pt x="120" y="637"/>
                        <a:pt x="78" y="624"/>
                        <a:pt x="37" y="611"/>
                      </a:cubicBezTo>
                      <a:cubicBezTo>
                        <a:pt x="39" y="595"/>
                        <a:pt x="41" y="580"/>
                        <a:pt x="44" y="565"/>
                      </a:cubicBezTo>
                      <a:lnTo>
                        <a:pt x="44" y="564"/>
                      </a:lnTo>
                      <a:moveTo>
                        <a:pt x="55" y="507"/>
                      </a:moveTo>
                      <a:cubicBezTo>
                        <a:pt x="105" y="526"/>
                        <a:pt x="156" y="544"/>
                        <a:pt x="206" y="563"/>
                      </a:cubicBezTo>
                      <a:cubicBezTo>
                        <a:pt x="201" y="574"/>
                        <a:pt x="195" y="585"/>
                        <a:pt x="190" y="597"/>
                      </a:cubicBezTo>
                      <a:cubicBezTo>
                        <a:pt x="142" y="580"/>
                        <a:pt x="95" y="564"/>
                        <a:pt x="47" y="548"/>
                      </a:cubicBezTo>
                      <a:cubicBezTo>
                        <a:pt x="49" y="534"/>
                        <a:pt x="52" y="521"/>
                        <a:pt x="55" y="508"/>
                      </a:cubicBezTo>
                      <a:lnTo>
                        <a:pt x="55" y="507"/>
                      </a:lnTo>
                      <a:moveTo>
                        <a:pt x="71" y="443"/>
                      </a:moveTo>
                      <a:cubicBezTo>
                        <a:pt x="122" y="468"/>
                        <a:pt x="174" y="490"/>
                        <a:pt x="227" y="511"/>
                      </a:cubicBezTo>
                      <a:cubicBezTo>
                        <a:pt x="222" y="523"/>
                        <a:pt x="217" y="535"/>
                        <a:pt x="212" y="548"/>
                      </a:cubicBezTo>
                      <a:cubicBezTo>
                        <a:pt x="161" y="529"/>
                        <a:pt x="110" y="510"/>
                        <a:pt x="59" y="491"/>
                      </a:cubicBezTo>
                      <a:cubicBezTo>
                        <a:pt x="63" y="475"/>
                        <a:pt x="67" y="459"/>
                        <a:pt x="71" y="443"/>
                      </a:cubicBezTo>
                      <a:moveTo>
                        <a:pt x="90" y="385"/>
                      </a:moveTo>
                      <a:cubicBezTo>
                        <a:pt x="143" y="404"/>
                        <a:pt x="193" y="438"/>
                        <a:pt x="243" y="464"/>
                      </a:cubicBezTo>
                      <a:cubicBezTo>
                        <a:pt x="240" y="474"/>
                        <a:pt x="236" y="484"/>
                        <a:pt x="233" y="495"/>
                      </a:cubicBezTo>
                      <a:cubicBezTo>
                        <a:pt x="180" y="474"/>
                        <a:pt x="127" y="452"/>
                        <a:pt x="76" y="427"/>
                      </a:cubicBezTo>
                      <a:cubicBezTo>
                        <a:pt x="80" y="413"/>
                        <a:pt x="85" y="399"/>
                        <a:pt x="89" y="385"/>
                      </a:cubicBezTo>
                      <a:lnTo>
                        <a:pt x="90" y="385"/>
                      </a:lnTo>
                      <a:moveTo>
                        <a:pt x="106" y="339"/>
                      </a:moveTo>
                      <a:cubicBezTo>
                        <a:pt x="157" y="362"/>
                        <a:pt x="208" y="384"/>
                        <a:pt x="259" y="407"/>
                      </a:cubicBezTo>
                      <a:cubicBezTo>
                        <a:pt x="256" y="421"/>
                        <a:pt x="252" y="434"/>
                        <a:pt x="248" y="447"/>
                      </a:cubicBezTo>
                      <a:cubicBezTo>
                        <a:pt x="198" y="421"/>
                        <a:pt x="148" y="388"/>
                        <a:pt x="95" y="368"/>
                      </a:cubicBezTo>
                      <a:cubicBezTo>
                        <a:pt x="99" y="358"/>
                        <a:pt x="103" y="349"/>
                        <a:pt x="106" y="339"/>
                      </a:cubicBezTo>
                      <a:moveTo>
                        <a:pt x="124" y="295"/>
                      </a:moveTo>
                      <a:cubicBezTo>
                        <a:pt x="173" y="315"/>
                        <a:pt x="222" y="335"/>
                        <a:pt x="271" y="355"/>
                      </a:cubicBezTo>
                      <a:cubicBezTo>
                        <a:pt x="268" y="367"/>
                        <a:pt x="266" y="379"/>
                        <a:pt x="263" y="390"/>
                      </a:cubicBezTo>
                      <a:cubicBezTo>
                        <a:pt x="213" y="368"/>
                        <a:pt x="163" y="346"/>
                        <a:pt x="112" y="323"/>
                      </a:cubicBezTo>
                      <a:cubicBezTo>
                        <a:pt x="116" y="314"/>
                        <a:pt x="120" y="305"/>
                        <a:pt x="124" y="296"/>
                      </a:cubicBezTo>
                      <a:lnTo>
                        <a:pt x="124" y="295"/>
                      </a:lnTo>
                      <a:moveTo>
                        <a:pt x="149" y="242"/>
                      </a:moveTo>
                      <a:cubicBezTo>
                        <a:pt x="192" y="258"/>
                        <a:pt x="236" y="274"/>
                        <a:pt x="280" y="290"/>
                      </a:cubicBezTo>
                      <a:cubicBezTo>
                        <a:pt x="278" y="306"/>
                        <a:pt x="276" y="322"/>
                        <a:pt x="273" y="338"/>
                      </a:cubicBezTo>
                      <a:cubicBezTo>
                        <a:pt x="226" y="318"/>
                        <a:pt x="178" y="299"/>
                        <a:pt x="131" y="280"/>
                      </a:cubicBezTo>
                      <a:cubicBezTo>
                        <a:pt x="136" y="267"/>
                        <a:pt x="142" y="255"/>
                        <a:pt x="149" y="242"/>
                      </a:cubicBezTo>
                      <a:moveTo>
                        <a:pt x="176" y="189"/>
                      </a:moveTo>
                      <a:cubicBezTo>
                        <a:pt x="212" y="202"/>
                        <a:pt x="249" y="214"/>
                        <a:pt x="285" y="226"/>
                      </a:cubicBezTo>
                      <a:cubicBezTo>
                        <a:pt x="284" y="241"/>
                        <a:pt x="283" y="257"/>
                        <a:pt x="281" y="272"/>
                      </a:cubicBezTo>
                      <a:cubicBezTo>
                        <a:pt x="240" y="257"/>
                        <a:pt x="198" y="242"/>
                        <a:pt x="156" y="227"/>
                      </a:cubicBezTo>
                      <a:cubicBezTo>
                        <a:pt x="162" y="214"/>
                        <a:pt x="169" y="202"/>
                        <a:pt x="176" y="189"/>
                      </a:cubicBezTo>
                      <a:moveTo>
                        <a:pt x="206" y="139"/>
                      </a:moveTo>
                      <a:cubicBezTo>
                        <a:pt x="234" y="147"/>
                        <a:pt x="260" y="157"/>
                        <a:pt x="285" y="170"/>
                      </a:cubicBezTo>
                      <a:cubicBezTo>
                        <a:pt x="285" y="183"/>
                        <a:pt x="285" y="195"/>
                        <a:pt x="285" y="208"/>
                      </a:cubicBezTo>
                      <a:cubicBezTo>
                        <a:pt x="252" y="197"/>
                        <a:pt x="218" y="185"/>
                        <a:pt x="185" y="174"/>
                      </a:cubicBezTo>
                      <a:cubicBezTo>
                        <a:pt x="192" y="162"/>
                        <a:pt x="199" y="150"/>
                        <a:pt x="206" y="139"/>
                      </a:cubicBezTo>
                      <a:moveTo>
                        <a:pt x="234" y="95"/>
                      </a:moveTo>
                      <a:cubicBezTo>
                        <a:pt x="251" y="97"/>
                        <a:pt x="266" y="101"/>
                        <a:pt x="281" y="108"/>
                      </a:cubicBezTo>
                      <a:cubicBezTo>
                        <a:pt x="283" y="122"/>
                        <a:pt x="284" y="137"/>
                        <a:pt x="284" y="151"/>
                      </a:cubicBezTo>
                      <a:cubicBezTo>
                        <a:pt x="262" y="140"/>
                        <a:pt x="239" y="131"/>
                        <a:pt x="215" y="124"/>
                      </a:cubicBezTo>
                      <a:cubicBezTo>
                        <a:pt x="221" y="114"/>
                        <a:pt x="228" y="104"/>
                        <a:pt x="234" y="95"/>
                      </a:cubicBezTo>
                      <a:moveTo>
                        <a:pt x="272" y="43"/>
                      </a:moveTo>
                      <a:cubicBezTo>
                        <a:pt x="275" y="58"/>
                        <a:pt x="277" y="73"/>
                        <a:pt x="279" y="88"/>
                      </a:cubicBezTo>
                      <a:cubicBezTo>
                        <a:pt x="268" y="84"/>
                        <a:pt x="257" y="81"/>
                        <a:pt x="245" y="80"/>
                      </a:cubicBezTo>
                      <a:cubicBezTo>
                        <a:pt x="254" y="67"/>
                        <a:pt x="263" y="55"/>
                        <a:pt x="272" y="43"/>
                      </a:cubicBezTo>
                      <a:moveTo>
                        <a:pt x="153" y="666"/>
                      </a:moveTo>
                      <a:cubicBezTo>
                        <a:pt x="146" y="677"/>
                        <a:pt x="139" y="688"/>
                        <a:pt x="131" y="700"/>
                      </a:cubicBezTo>
                      <a:cubicBezTo>
                        <a:pt x="98" y="689"/>
                        <a:pt x="64" y="679"/>
                        <a:pt x="30" y="670"/>
                      </a:cubicBezTo>
                      <a:cubicBezTo>
                        <a:pt x="31" y="656"/>
                        <a:pt x="32" y="642"/>
                        <a:pt x="34" y="627"/>
                      </a:cubicBezTo>
                      <a:cubicBezTo>
                        <a:pt x="74" y="639"/>
                        <a:pt x="113" y="652"/>
                        <a:pt x="153" y="666"/>
                      </a:cubicBezTo>
                      <a:moveTo>
                        <a:pt x="101" y="744"/>
                      </a:moveTo>
                      <a:cubicBezTo>
                        <a:pt x="76" y="736"/>
                        <a:pt x="52" y="728"/>
                        <a:pt x="26" y="722"/>
                      </a:cubicBezTo>
                      <a:cubicBezTo>
                        <a:pt x="27" y="710"/>
                        <a:pt x="27" y="699"/>
                        <a:pt x="28" y="688"/>
                      </a:cubicBezTo>
                      <a:cubicBezTo>
                        <a:pt x="60" y="696"/>
                        <a:pt x="90" y="705"/>
                        <a:pt x="121" y="715"/>
                      </a:cubicBezTo>
                      <a:cubicBezTo>
                        <a:pt x="115" y="725"/>
                        <a:pt x="107" y="735"/>
                        <a:pt x="100" y="744"/>
                      </a:cubicBezTo>
                      <a:lnTo>
                        <a:pt x="101" y="744"/>
                      </a:lnTo>
                      <a:moveTo>
                        <a:pt x="70" y="784"/>
                      </a:moveTo>
                      <a:cubicBezTo>
                        <a:pt x="55" y="779"/>
                        <a:pt x="40" y="774"/>
                        <a:pt x="25" y="770"/>
                      </a:cubicBezTo>
                      <a:cubicBezTo>
                        <a:pt x="25" y="759"/>
                        <a:pt x="25" y="749"/>
                        <a:pt x="26" y="739"/>
                      </a:cubicBezTo>
                      <a:cubicBezTo>
                        <a:pt x="47" y="745"/>
                        <a:pt x="69" y="752"/>
                        <a:pt x="90" y="759"/>
                      </a:cubicBezTo>
                      <a:cubicBezTo>
                        <a:pt x="83" y="768"/>
                        <a:pt x="77" y="776"/>
                        <a:pt x="70" y="785"/>
                      </a:cubicBezTo>
                      <a:lnTo>
                        <a:pt x="70" y="784"/>
                      </a:lnTo>
                      <a:moveTo>
                        <a:pt x="25" y="787"/>
                      </a:moveTo>
                      <a:cubicBezTo>
                        <a:pt x="36" y="791"/>
                        <a:pt x="47" y="795"/>
                        <a:pt x="58" y="798"/>
                      </a:cubicBezTo>
                      <a:cubicBezTo>
                        <a:pt x="48" y="811"/>
                        <a:pt x="38" y="822"/>
                        <a:pt x="27" y="834"/>
                      </a:cubicBezTo>
                      <a:cubicBezTo>
                        <a:pt x="26" y="818"/>
                        <a:pt x="26" y="803"/>
                        <a:pt x="25" y="788"/>
                      </a:cubicBezTo>
                      <a:lnTo>
                        <a:pt x="25" y="78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399" name="Google Shape;1399;p15"/>
                <p:cNvSpPr/>
                <p:nvPr/>
              </p:nvSpPr>
              <p:spPr>
                <a:xfrm>
                  <a:off x="4118790" y="1416529"/>
                  <a:ext cx="224666" cy="179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551" extrusionOk="0">
                      <a:moveTo>
                        <a:pt x="686" y="533"/>
                      </a:moveTo>
                      <a:cubicBezTo>
                        <a:pt x="534" y="274"/>
                        <a:pt x="303" y="90"/>
                        <a:pt x="15" y="1"/>
                      </a:cubicBezTo>
                      <a:lnTo>
                        <a:pt x="15" y="1"/>
                      </a:ln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10" y="0"/>
                        <a:pt x="9" y="1"/>
                        <a:pt x="8" y="1"/>
                      </a:cubicBezTo>
                      <a:cubicBezTo>
                        <a:pt x="8" y="1"/>
                        <a:pt x="7" y="2"/>
                        <a:pt x="6" y="2"/>
                      </a:cubicBezTo>
                      <a:lnTo>
                        <a:pt x="5" y="2"/>
                      </a:lnTo>
                      <a:cubicBezTo>
                        <a:pt x="2" y="4"/>
                        <a:pt x="-1" y="8"/>
                        <a:pt x="0" y="13"/>
                      </a:cubicBezTo>
                      <a:cubicBezTo>
                        <a:pt x="0" y="15"/>
                        <a:pt x="0" y="17"/>
                        <a:pt x="1" y="19"/>
                      </a:cubicBezTo>
                      <a:cubicBezTo>
                        <a:pt x="123" y="290"/>
                        <a:pt x="378" y="503"/>
                        <a:pt x="674" y="550"/>
                      </a:cubicBezTo>
                      <a:cubicBezTo>
                        <a:pt x="679" y="551"/>
                        <a:pt x="682" y="549"/>
                        <a:pt x="684" y="546"/>
                      </a:cubicBezTo>
                      <a:cubicBezTo>
                        <a:pt x="688" y="543"/>
                        <a:pt x="689" y="538"/>
                        <a:pt x="686" y="533"/>
                      </a:cubicBezTo>
                      <a:moveTo>
                        <a:pt x="551" y="495"/>
                      </a:moveTo>
                      <a:cubicBezTo>
                        <a:pt x="569" y="479"/>
                        <a:pt x="585" y="462"/>
                        <a:pt x="599" y="443"/>
                      </a:cubicBezTo>
                      <a:cubicBezTo>
                        <a:pt x="606" y="452"/>
                        <a:pt x="612" y="461"/>
                        <a:pt x="618" y="469"/>
                      </a:cubicBezTo>
                      <a:cubicBezTo>
                        <a:pt x="611" y="483"/>
                        <a:pt x="602" y="496"/>
                        <a:pt x="591" y="507"/>
                      </a:cubicBezTo>
                      <a:cubicBezTo>
                        <a:pt x="577" y="503"/>
                        <a:pt x="564" y="499"/>
                        <a:pt x="552" y="495"/>
                      </a:cubicBezTo>
                      <a:lnTo>
                        <a:pt x="551" y="495"/>
                      </a:lnTo>
                      <a:moveTo>
                        <a:pt x="501" y="476"/>
                      </a:moveTo>
                      <a:cubicBezTo>
                        <a:pt x="522" y="451"/>
                        <a:pt x="544" y="425"/>
                        <a:pt x="565" y="399"/>
                      </a:cubicBezTo>
                      <a:cubicBezTo>
                        <a:pt x="573" y="409"/>
                        <a:pt x="581" y="419"/>
                        <a:pt x="589" y="430"/>
                      </a:cubicBezTo>
                      <a:lnTo>
                        <a:pt x="588" y="430"/>
                      </a:lnTo>
                      <a:cubicBezTo>
                        <a:pt x="572" y="452"/>
                        <a:pt x="553" y="471"/>
                        <a:pt x="533" y="489"/>
                      </a:cubicBezTo>
                      <a:cubicBezTo>
                        <a:pt x="522" y="485"/>
                        <a:pt x="511" y="481"/>
                        <a:pt x="500" y="476"/>
                      </a:cubicBezTo>
                      <a:lnTo>
                        <a:pt x="501" y="476"/>
                      </a:lnTo>
                      <a:moveTo>
                        <a:pt x="445" y="451"/>
                      </a:moveTo>
                      <a:cubicBezTo>
                        <a:pt x="473" y="419"/>
                        <a:pt x="501" y="387"/>
                        <a:pt x="528" y="356"/>
                      </a:cubicBezTo>
                      <a:cubicBezTo>
                        <a:pt x="537" y="365"/>
                        <a:pt x="546" y="376"/>
                        <a:pt x="554" y="386"/>
                      </a:cubicBezTo>
                      <a:cubicBezTo>
                        <a:pt x="531" y="413"/>
                        <a:pt x="508" y="442"/>
                        <a:pt x="484" y="469"/>
                      </a:cubicBezTo>
                      <a:cubicBezTo>
                        <a:pt x="471" y="463"/>
                        <a:pt x="458" y="457"/>
                        <a:pt x="445" y="451"/>
                      </a:cubicBezTo>
                      <a:moveTo>
                        <a:pt x="390" y="421"/>
                      </a:moveTo>
                      <a:cubicBezTo>
                        <a:pt x="424" y="386"/>
                        <a:pt x="457" y="351"/>
                        <a:pt x="490" y="315"/>
                      </a:cubicBezTo>
                      <a:cubicBezTo>
                        <a:pt x="499" y="324"/>
                        <a:pt x="508" y="333"/>
                        <a:pt x="517" y="343"/>
                      </a:cubicBezTo>
                      <a:cubicBezTo>
                        <a:pt x="488" y="376"/>
                        <a:pt x="459" y="410"/>
                        <a:pt x="430" y="443"/>
                      </a:cubicBezTo>
                      <a:cubicBezTo>
                        <a:pt x="416" y="436"/>
                        <a:pt x="403" y="429"/>
                        <a:pt x="390" y="421"/>
                      </a:cubicBezTo>
                      <a:moveTo>
                        <a:pt x="628" y="485"/>
                      </a:moveTo>
                      <a:cubicBezTo>
                        <a:pt x="636" y="497"/>
                        <a:pt x="644" y="509"/>
                        <a:pt x="652" y="521"/>
                      </a:cubicBezTo>
                      <a:cubicBezTo>
                        <a:pt x="637" y="519"/>
                        <a:pt x="623" y="515"/>
                        <a:pt x="609" y="512"/>
                      </a:cubicBezTo>
                      <a:cubicBezTo>
                        <a:pt x="616" y="504"/>
                        <a:pt x="623" y="495"/>
                        <a:pt x="628" y="485"/>
                      </a:cubicBezTo>
                      <a:moveTo>
                        <a:pt x="478" y="303"/>
                      </a:moveTo>
                      <a:cubicBezTo>
                        <a:pt x="444" y="340"/>
                        <a:pt x="410" y="376"/>
                        <a:pt x="375" y="412"/>
                      </a:cubicBezTo>
                      <a:cubicBezTo>
                        <a:pt x="366" y="407"/>
                        <a:pt x="356" y="400"/>
                        <a:pt x="347" y="394"/>
                      </a:cubicBezTo>
                      <a:cubicBezTo>
                        <a:pt x="384" y="357"/>
                        <a:pt x="422" y="320"/>
                        <a:pt x="459" y="283"/>
                      </a:cubicBezTo>
                      <a:cubicBezTo>
                        <a:pt x="465" y="290"/>
                        <a:pt x="472" y="296"/>
                        <a:pt x="478" y="303"/>
                      </a:cubicBezTo>
                      <a:moveTo>
                        <a:pt x="302" y="361"/>
                      </a:moveTo>
                      <a:cubicBezTo>
                        <a:pt x="323" y="341"/>
                        <a:pt x="345" y="322"/>
                        <a:pt x="367" y="304"/>
                      </a:cubicBezTo>
                      <a:cubicBezTo>
                        <a:pt x="387" y="287"/>
                        <a:pt x="407" y="271"/>
                        <a:pt x="424" y="253"/>
                      </a:cubicBezTo>
                      <a:cubicBezTo>
                        <a:pt x="432" y="259"/>
                        <a:pt x="439" y="266"/>
                        <a:pt x="446" y="272"/>
                      </a:cubicBezTo>
                      <a:cubicBezTo>
                        <a:pt x="408" y="309"/>
                        <a:pt x="370" y="347"/>
                        <a:pt x="333" y="384"/>
                      </a:cubicBezTo>
                      <a:cubicBezTo>
                        <a:pt x="322" y="376"/>
                        <a:pt x="312" y="369"/>
                        <a:pt x="302" y="361"/>
                      </a:cubicBezTo>
                      <a:moveTo>
                        <a:pt x="265" y="331"/>
                      </a:moveTo>
                      <a:cubicBezTo>
                        <a:pt x="302" y="291"/>
                        <a:pt x="340" y="253"/>
                        <a:pt x="379" y="216"/>
                      </a:cubicBezTo>
                      <a:cubicBezTo>
                        <a:pt x="390" y="225"/>
                        <a:pt x="401" y="234"/>
                        <a:pt x="411" y="242"/>
                      </a:cubicBezTo>
                      <a:cubicBezTo>
                        <a:pt x="394" y="261"/>
                        <a:pt x="374" y="276"/>
                        <a:pt x="355" y="292"/>
                      </a:cubicBezTo>
                      <a:cubicBezTo>
                        <a:pt x="332" y="311"/>
                        <a:pt x="310" y="330"/>
                        <a:pt x="288" y="351"/>
                      </a:cubicBezTo>
                      <a:cubicBezTo>
                        <a:pt x="280" y="344"/>
                        <a:pt x="272" y="338"/>
                        <a:pt x="265" y="331"/>
                      </a:cubicBezTo>
                      <a:moveTo>
                        <a:pt x="225" y="295"/>
                      </a:moveTo>
                      <a:cubicBezTo>
                        <a:pt x="260" y="257"/>
                        <a:pt x="294" y="218"/>
                        <a:pt x="328" y="179"/>
                      </a:cubicBezTo>
                      <a:cubicBezTo>
                        <a:pt x="341" y="188"/>
                        <a:pt x="353" y="197"/>
                        <a:pt x="365" y="206"/>
                      </a:cubicBezTo>
                      <a:cubicBezTo>
                        <a:pt x="326" y="243"/>
                        <a:pt x="288" y="280"/>
                        <a:pt x="252" y="320"/>
                      </a:cubicBezTo>
                      <a:cubicBezTo>
                        <a:pt x="243" y="312"/>
                        <a:pt x="234" y="303"/>
                        <a:pt x="225" y="295"/>
                      </a:cubicBezTo>
                      <a:moveTo>
                        <a:pt x="189" y="259"/>
                      </a:moveTo>
                      <a:cubicBezTo>
                        <a:pt x="220" y="222"/>
                        <a:pt x="251" y="186"/>
                        <a:pt x="282" y="149"/>
                      </a:cubicBezTo>
                      <a:cubicBezTo>
                        <a:pt x="293" y="155"/>
                        <a:pt x="304" y="162"/>
                        <a:pt x="314" y="169"/>
                      </a:cubicBezTo>
                      <a:cubicBezTo>
                        <a:pt x="280" y="207"/>
                        <a:pt x="247" y="246"/>
                        <a:pt x="213" y="283"/>
                      </a:cubicBezTo>
                      <a:cubicBezTo>
                        <a:pt x="205" y="275"/>
                        <a:pt x="197" y="267"/>
                        <a:pt x="189" y="259"/>
                      </a:cubicBezTo>
                      <a:moveTo>
                        <a:pt x="151" y="215"/>
                      </a:moveTo>
                      <a:cubicBezTo>
                        <a:pt x="178" y="183"/>
                        <a:pt x="204" y="151"/>
                        <a:pt x="230" y="118"/>
                      </a:cubicBezTo>
                      <a:cubicBezTo>
                        <a:pt x="242" y="125"/>
                        <a:pt x="255" y="132"/>
                        <a:pt x="268" y="140"/>
                      </a:cubicBezTo>
                      <a:cubicBezTo>
                        <a:pt x="238" y="176"/>
                        <a:pt x="208" y="211"/>
                        <a:pt x="178" y="247"/>
                      </a:cubicBezTo>
                      <a:cubicBezTo>
                        <a:pt x="169" y="236"/>
                        <a:pt x="160" y="226"/>
                        <a:pt x="151" y="215"/>
                      </a:cubicBezTo>
                      <a:moveTo>
                        <a:pt x="118" y="172"/>
                      </a:moveTo>
                      <a:cubicBezTo>
                        <a:pt x="138" y="145"/>
                        <a:pt x="159" y="119"/>
                        <a:pt x="179" y="91"/>
                      </a:cubicBezTo>
                      <a:cubicBezTo>
                        <a:pt x="191" y="97"/>
                        <a:pt x="203" y="103"/>
                        <a:pt x="215" y="110"/>
                      </a:cubicBezTo>
                      <a:cubicBezTo>
                        <a:pt x="190" y="141"/>
                        <a:pt x="165" y="171"/>
                        <a:pt x="140" y="202"/>
                      </a:cubicBezTo>
                      <a:cubicBezTo>
                        <a:pt x="132" y="192"/>
                        <a:pt x="125" y="182"/>
                        <a:pt x="118" y="172"/>
                      </a:cubicBezTo>
                      <a:moveTo>
                        <a:pt x="88" y="129"/>
                      </a:moveTo>
                      <a:cubicBezTo>
                        <a:pt x="105" y="111"/>
                        <a:pt x="120" y="91"/>
                        <a:pt x="134" y="71"/>
                      </a:cubicBezTo>
                      <a:cubicBezTo>
                        <a:pt x="144" y="75"/>
                        <a:pt x="154" y="79"/>
                        <a:pt x="163" y="84"/>
                      </a:cubicBezTo>
                      <a:cubicBezTo>
                        <a:pt x="145" y="109"/>
                        <a:pt x="126" y="133"/>
                        <a:pt x="107" y="157"/>
                      </a:cubicBezTo>
                      <a:cubicBezTo>
                        <a:pt x="101" y="148"/>
                        <a:pt x="94" y="139"/>
                        <a:pt x="88" y="129"/>
                      </a:cubicBezTo>
                      <a:moveTo>
                        <a:pt x="64" y="88"/>
                      </a:moveTo>
                      <a:cubicBezTo>
                        <a:pt x="73" y="77"/>
                        <a:pt x="83" y="65"/>
                        <a:pt x="92" y="53"/>
                      </a:cubicBezTo>
                      <a:cubicBezTo>
                        <a:pt x="101" y="57"/>
                        <a:pt x="110" y="60"/>
                        <a:pt x="118" y="64"/>
                      </a:cubicBezTo>
                      <a:cubicBezTo>
                        <a:pt x="106" y="81"/>
                        <a:pt x="93" y="98"/>
                        <a:pt x="79" y="114"/>
                      </a:cubicBezTo>
                      <a:cubicBezTo>
                        <a:pt x="74" y="106"/>
                        <a:pt x="69" y="97"/>
                        <a:pt x="64" y="88"/>
                      </a:cubicBezTo>
                      <a:moveTo>
                        <a:pt x="35" y="32"/>
                      </a:moveTo>
                      <a:cubicBezTo>
                        <a:pt x="48" y="37"/>
                        <a:pt x="62" y="42"/>
                        <a:pt x="76" y="47"/>
                      </a:cubicBezTo>
                      <a:cubicBezTo>
                        <a:pt x="69" y="55"/>
                        <a:pt x="62" y="64"/>
                        <a:pt x="55" y="72"/>
                      </a:cubicBezTo>
                      <a:cubicBezTo>
                        <a:pt x="48" y="59"/>
                        <a:pt x="41" y="46"/>
                        <a:pt x="35" y="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0" name="Google Shape;1400;p15"/>
                <p:cNvSpPr/>
                <p:nvPr/>
              </p:nvSpPr>
              <p:spPr>
                <a:xfrm>
                  <a:off x="3803668" y="1454082"/>
                  <a:ext cx="238382" cy="185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569" extrusionOk="0">
                      <a:moveTo>
                        <a:pt x="728" y="550"/>
                      </a:moveTo>
                      <a:lnTo>
                        <a:pt x="728" y="549"/>
                      </a:lnTo>
                      <a:cubicBezTo>
                        <a:pt x="599" y="267"/>
                        <a:pt x="326" y="45"/>
                        <a:pt x="16" y="1"/>
                      </a:cubicBezTo>
                      <a:lnTo>
                        <a:pt x="15" y="1"/>
                      </a:lnTo>
                      <a:cubicBezTo>
                        <a:pt x="7" y="0"/>
                        <a:pt x="-2" y="7"/>
                        <a:pt x="0" y="15"/>
                      </a:cubicBezTo>
                      <a:cubicBezTo>
                        <a:pt x="0" y="19"/>
                        <a:pt x="2" y="21"/>
                        <a:pt x="4" y="23"/>
                      </a:cubicBezTo>
                      <a:cubicBezTo>
                        <a:pt x="165" y="288"/>
                        <a:pt x="412" y="479"/>
                        <a:pt x="711" y="566"/>
                      </a:cubicBezTo>
                      <a:cubicBezTo>
                        <a:pt x="713" y="568"/>
                        <a:pt x="716" y="569"/>
                        <a:pt x="719" y="568"/>
                      </a:cubicBezTo>
                      <a:cubicBezTo>
                        <a:pt x="728" y="568"/>
                        <a:pt x="732" y="557"/>
                        <a:pt x="729" y="550"/>
                      </a:cubicBezTo>
                      <a:lnTo>
                        <a:pt x="728" y="550"/>
                      </a:lnTo>
                      <a:moveTo>
                        <a:pt x="38" y="30"/>
                      </a:moveTo>
                      <a:cubicBezTo>
                        <a:pt x="52" y="33"/>
                        <a:pt x="65" y="35"/>
                        <a:pt x="79" y="39"/>
                      </a:cubicBezTo>
                      <a:cubicBezTo>
                        <a:pt x="72" y="46"/>
                        <a:pt x="65" y="54"/>
                        <a:pt x="58" y="62"/>
                      </a:cubicBezTo>
                      <a:cubicBezTo>
                        <a:pt x="51" y="52"/>
                        <a:pt x="44" y="41"/>
                        <a:pt x="38" y="30"/>
                      </a:cubicBezTo>
                      <a:moveTo>
                        <a:pt x="68" y="76"/>
                      </a:moveTo>
                      <a:cubicBezTo>
                        <a:pt x="77" y="65"/>
                        <a:pt x="87" y="54"/>
                        <a:pt x="97" y="43"/>
                      </a:cubicBezTo>
                      <a:cubicBezTo>
                        <a:pt x="105" y="46"/>
                        <a:pt x="114" y="47"/>
                        <a:pt x="122" y="49"/>
                      </a:cubicBezTo>
                      <a:cubicBezTo>
                        <a:pt x="107" y="63"/>
                        <a:pt x="92" y="77"/>
                        <a:pt x="79" y="92"/>
                      </a:cubicBezTo>
                      <a:cubicBezTo>
                        <a:pt x="75" y="87"/>
                        <a:pt x="72" y="81"/>
                        <a:pt x="68" y="76"/>
                      </a:cubicBezTo>
                      <a:moveTo>
                        <a:pt x="89" y="106"/>
                      </a:moveTo>
                      <a:cubicBezTo>
                        <a:pt x="105" y="88"/>
                        <a:pt x="122" y="71"/>
                        <a:pt x="140" y="56"/>
                      </a:cubicBezTo>
                      <a:cubicBezTo>
                        <a:pt x="150" y="59"/>
                        <a:pt x="160" y="62"/>
                        <a:pt x="170" y="65"/>
                      </a:cubicBezTo>
                      <a:cubicBezTo>
                        <a:pt x="148" y="85"/>
                        <a:pt x="126" y="105"/>
                        <a:pt x="105" y="126"/>
                      </a:cubicBezTo>
                      <a:cubicBezTo>
                        <a:pt x="99" y="120"/>
                        <a:pt x="94" y="113"/>
                        <a:pt x="89" y="106"/>
                      </a:cubicBezTo>
                      <a:moveTo>
                        <a:pt x="115" y="140"/>
                      </a:moveTo>
                      <a:cubicBezTo>
                        <a:pt x="139" y="116"/>
                        <a:pt x="163" y="94"/>
                        <a:pt x="188" y="72"/>
                      </a:cubicBezTo>
                      <a:cubicBezTo>
                        <a:pt x="199" y="76"/>
                        <a:pt x="209" y="80"/>
                        <a:pt x="220" y="85"/>
                      </a:cubicBezTo>
                      <a:cubicBezTo>
                        <a:pt x="191" y="110"/>
                        <a:pt x="162" y="135"/>
                        <a:pt x="132" y="160"/>
                      </a:cubicBezTo>
                      <a:cubicBezTo>
                        <a:pt x="126" y="153"/>
                        <a:pt x="121" y="147"/>
                        <a:pt x="115" y="140"/>
                      </a:cubicBezTo>
                      <a:moveTo>
                        <a:pt x="143" y="173"/>
                      </a:moveTo>
                      <a:cubicBezTo>
                        <a:pt x="175" y="147"/>
                        <a:pt x="206" y="120"/>
                        <a:pt x="237" y="93"/>
                      </a:cubicBezTo>
                      <a:cubicBezTo>
                        <a:pt x="250" y="98"/>
                        <a:pt x="263" y="104"/>
                        <a:pt x="275" y="111"/>
                      </a:cubicBezTo>
                      <a:cubicBezTo>
                        <a:pt x="237" y="138"/>
                        <a:pt x="200" y="166"/>
                        <a:pt x="163" y="195"/>
                      </a:cubicBezTo>
                      <a:cubicBezTo>
                        <a:pt x="156" y="188"/>
                        <a:pt x="150" y="180"/>
                        <a:pt x="143" y="173"/>
                      </a:cubicBezTo>
                      <a:moveTo>
                        <a:pt x="175" y="208"/>
                      </a:moveTo>
                      <a:cubicBezTo>
                        <a:pt x="213" y="177"/>
                        <a:pt x="251" y="148"/>
                        <a:pt x="292" y="119"/>
                      </a:cubicBezTo>
                      <a:cubicBezTo>
                        <a:pt x="305" y="126"/>
                        <a:pt x="318" y="133"/>
                        <a:pt x="330" y="141"/>
                      </a:cubicBezTo>
                      <a:cubicBezTo>
                        <a:pt x="288" y="172"/>
                        <a:pt x="246" y="205"/>
                        <a:pt x="204" y="239"/>
                      </a:cubicBezTo>
                      <a:cubicBezTo>
                        <a:pt x="194" y="229"/>
                        <a:pt x="184" y="218"/>
                        <a:pt x="175" y="208"/>
                      </a:cubicBezTo>
                      <a:moveTo>
                        <a:pt x="216" y="251"/>
                      </a:moveTo>
                      <a:cubicBezTo>
                        <a:pt x="259" y="216"/>
                        <a:pt x="302" y="183"/>
                        <a:pt x="345" y="151"/>
                      </a:cubicBezTo>
                      <a:cubicBezTo>
                        <a:pt x="359" y="158"/>
                        <a:pt x="372" y="167"/>
                        <a:pt x="386" y="177"/>
                      </a:cubicBezTo>
                      <a:cubicBezTo>
                        <a:pt x="340" y="211"/>
                        <a:pt x="296" y="248"/>
                        <a:pt x="253" y="285"/>
                      </a:cubicBezTo>
                      <a:cubicBezTo>
                        <a:pt x="240" y="274"/>
                        <a:pt x="228" y="263"/>
                        <a:pt x="216" y="251"/>
                      </a:cubicBezTo>
                      <a:moveTo>
                        <a:pt x="266" y="296"/>
                      </a:moveTo>
                      <a:cubicBezTo>
                        <a:pt x="309" y="258"/>
                        <a:pt x="354" y="222"/>
                        <a:pt x="400" y="187"/>
                      </a:cubicBezTo>
                      <a:cubicBezTo>
                        <a:pt x="414" y="197"/>
                        <a:pt x="428" y="208"/>
                        <a:pt x="441" y="219"/>
                      </a:cubicBezTo>
                      <a:cubicBezTo>
                        <a:pt x="396" y="255"/>
                        <a:pt x="352" y="293"/>
                        <a:pt x="310" y="333"/>
                      </a:cubicBezTo>
                      <a:cubicBezTo>
                        <a:pt x="295" y="321"/>
                        <a:pt x="280" y="309"/>
                        <a:pt x="266" y="296"/>
                      </a:cubicBezTo>
                      <a:moveTo>
                        <a:pt x="323" y="343"/>
                      </a:moveTo>
                      <a:cubicBezTo>
                        <a:pt x="366" y="304"/>
                        <a:pt x="409" y="266"/>
                        <a:pt x="455" y="230"/>
                      </a:cubicBezTo>
                      <a:cubicBezTo>
                        <a:pt x="468" y="241"/>
                        <a:pt x="481" y="253"/>
                        <a:pt x="494" y="265"/>
                      </a:cubicBezTo>
                      <a:cubicBezTo>
                        <a:pt x="449" y="300"/>
                        <a:pt x="404" y="335"/>
                        <a:pt x="360" y="370"/>
                      </a:cubicBezTo>
                      <a:cubicBezTo>
                        <a:pt x="348" y="361"/>
                        <a:pt x="336" y="353"/>
                        <a:pt x="324" y="343"/>
                      </a:cubicBezTo>
                      <a:lnTo>
                        <a:pt x="323" y="343"/>
                      </a:lnTo>
                      <a:moveTo>
                        <a:pt x="506" y="277"/>
                      </a:moveTo>
                      <a:cubicBezTo>
                        <a:pt x="518" y="288"/>
                        <a:pt x="529" y="300"/>
                        <a:pt x="540" y="313"/>
                      </a:cubicBezTo>
                      <a:cubicBezTo>
                        <a:pt x="502" y="346"/>
                        <a:pt x="463" y="379"/>
                        <a:pt x="424" y="413"/>
                      </a:cubicBezTo>
                      <a:cubicBezTo>
                        <a:pt x="408" y="402"/>
                        <a:pt x="391" y="392"/>
                        <a:pt x="374" y="381"/>
                      </a:cubicBezTo>
                      <a:cubicBezTo>
                        <a:pt x="418" y="346"/>
                        <a:pt x="462" y="311"/>
                        <a:pt x="506" y="277"/>
                      </a:cubicBezTo>
                      <a:moveTo>
                        <a:pt x="494" y="452"/>
                      </a:moveTo>
                      <a:cubicBezTo>
                        <a:pt x="475" y="443"/>
                        <a:pt x="457" y="432"/>
                        <a:pt x="440" y="422"/>
                      </a:cubicBezTo>
                      <a:cubicBezTo>
                        <a:pt x="477" y="389"/>
                        <a:pt x="514" y="357"/>
                        <a:pt x="552" y="325"/>
                      </a:cubicBezTo>
                      <a:cubicBezTo>
                        <a:pt x="565" y="340"/>
                        <a:pt x="578" y="355"/>
                        <a:pt x="590" y="370"/>
                      </a:cubicBezTo>
                      <a:cubicBezTo>
                        <a:pt x="560" y="398"/>
                        <a:pt x="528" y="424"/>
                        <a:pt x="496" y="450"/>
                      </a:cubicBezTo>
                      <a:cubicBezTo>
                        <a:pt x="495" y="450"/>
                        <a:pt x="494" y="451"/>
                        <a:pt x="494" y="452"/>
                      </a:cubicBezTo>
                      <a:moveTo>
                        <a:pt x="509" y="460"/>
                      </a:moveTo>
                      <a:cubicBezTo>
                        <a:pt x="540" y="435"/>
                        <a:pt x="571" y="411"/>
                        <a:pt x="600" y="384"/>
                      </a:cubicBezTo>
                      <a:cubicBezTo>
                        <a:pt x="609" y="396"/>
                        <a:pt x="618" y="408"/>
                        <a:pt x="627" y="421"/>
                      </a:cubicBezTo>
                      <a:cubicBezTo>
                        <a:pt x="602" y="440"/>
                        <a:pt x="581" y="465"/>
                        <a:pt x="555" y="482"/>
                      </a:cubicBezTo>
                      <a:cubicBezTo>
                        <a:pt x="540" y="475"/>
                        <a:pt x="524" y="468"/>
                        <a:pt x="509" y="460"/>
                      </a:cubicBezTo>
                      <a:moveTo>
                        <a:pt x="572" y="490"/>
                      </a:moveTo>
                      <a:cubicBezTo>
                        <a:pt x="595" y="473"/>
                        <a:pt x="614" y="452"/>
                        <a:pt x="636" y="435"/>
                      </a:cubicBezTo>
                      <a:cubicBezTo>
                        <a:pt x="645" y="448"/>
                        <a:pt x="652" y="461"/>
                        <a:pt x="660" y="474"/>
                      </a:cubicBezTo>
                      <a:cubicBezTo>
                        <a:pt x="645" y="485"/>
                        <a:pt x="631" y="497"/>
                        <a:pt x="616" y="508"/>
                      </a:cubicBezTo>
                      <a:cubicBezTo>
                        <a:pt x="601" y="502"/>
                        <a:pt x="587" y="496"/>
                        <a:pt x="572" y="490"/>
                      </a:cubicBezTo>
                      <a:moveTo>
                        <a:pt x="635" y="515"/>
                      </a:moveTo>
                      <a:cubicBezTo>
                        <a:pt x="646" y="506"/>
                        <a:pt x="657" y="497"/>
                        <a:pt x="669" y="488"/>
                      </a:cubicBezTo>
                      <a:cubicBezTo>
                        <a:pt x="677" y="504"/>
                        <a:pt x="686" y="519"/>
                        <a:pt x="693" y="535"/>
                      </a:cubicBezTo>
                      <a:cubicBezTo>
                        <a:pt x="674" y="529"/>
                        <a:pt x="654" y="522"/>
                        <a:pt x="635" y="5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1" name="Google Shape;1401;p15"/>
                <p:cNvSpPr/>
                <p:nvPr/>
              </p:nvSpPr>
              <p:spPr>
                <a:xfrm>
                  <a:off x="3826853" y="1718252"/>
                  <a:ext cx="390880" cy="15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482" extrusionOk="0">
                      <a:moveTo>
                        <a:pt x="1197" y="470"/>
                      </a:moveTo>
                      <a:cubicBezTo>
                        <a:pt x="1197" y="470"/>
                        <a:pt x="1197" y="468"/>
                        <a:pt x="1196" y="466"/>
                      </a:cubicBezTo>
                      <a:lnTo>
                        <a:pt x="1196" y="465"/>
                      </a:lnTo>
                      <a:cubicBezTo>
                        <a:pt x="1196" y="463"/>
                        <a:pt x="1195" y="462"/>
                        <a:pt x="1194" y="460"/>
                      </a:cubicBezTo>
                      <a:lnTo>
                        <a:pt x="1194" y="460"/>
                      </a:lnTo>
                      <a:cubicBezTo>
                        <a:pt x="907" y="133"/>
                        <a:pt x="442" y="-57"/>
                        <a:pt x="9" y="14"/>
                      </a:cubicBezTo>
                      <a:cubicBezTo>
                        <a:pt x="2" y="15"/>
                        <a:pt x="0" y="19"/>
                        <a:pt x="0" y="24"/>
                      </a:cubicBezTo>
                      <a:cubicBezTo>
                        <a:pt x="-1" y="27"/>
                        <a:pt x="0" y="31"/>
                        <a:pt x="4" y="34"/>
                      </a:cubicBezTo>
                      <a:cubicBezTo>
                        <a:pt x="329" y="330"/>
                        <a:pt x="743" y="487"/>
                        <a:pt x="1182" y="482"/>
                      </a:cubicBezTo>
                      <a:cubicBezTo>
                        <a:pt x="1185" y="482"/>
                        <a:pt x="1187" y="482"/>
                        <a:pt x="1190" y="481"/>
                      </a:cubicBezTo>
                      <a:cubicBezTo>
                        <a:pt x="1194" y="479"/>
                        <a:pt x="1196" y="474"/>
                        <a:pt x="1197" y="470"/>
                      </a:cubicBezTo>
                      <a:moveTo>
                        <a:pt x="1157" y="457"/>
                      </a:moveTo>
                      <a:cubicBezTo>
                        <a:pt x="1122" y="457"/>
                        <a:pt x="1089" y="456"/>
                        <a:pt x="1055" y="454"/>
                      </a:cubicBezTo>
                      <a:cubicBezTo>
                        <a:pt x="1068" y="432"/>
                        <a:pt x="1079" y="410"/>
                        <a:pt x="1087" y="387"/>
                      </a:cubicBezTo>
                      <a:cubicBezTo>
                        <a:pt x="1111" y="409"/>
                        <a:pt x="1134" y="433"/>
                        <a:pt x="1157" y="457"/>
                      </a:cubicBezTo>
                      <a:moveTo>
                        <a:pt x="974" y="447"/>
                      </a:moveTo>
                      <a:cubicBezTo>
                        <a:pt x="995" y="411"/>
                        <a:pt x="1013" y="373"/>
                        <a:pt x="1028" y="334"/>
                      </a:cubicBezTo>
                      <a:cubicBezTo>
                        <a:pt x="1044" y="347"/>
                        <a:pt x="1059" y="361"/>
                        <a:pt x="1074" y="374"/>
                      </a:cubicBezTo>
                      <a:lnTo>
                        <a:pt x="1073" y="375"/>
                      </a:lnTo>
                      <a:cubicBezTo>
                        <a:pt x="1064" y="403"/>
                        <a:pt x="1052" y="428"/>
                        <a:pt x="1036" y="452"/>
                      </a:cubicBezTo>
                      <a:cubicBezTo>
                        <a:pt x="1015" y="451"/>
                        <a:pt x="994" y="449"/>
                        <a:pt x="974" y="447"/>
                      </a:cubicBezTo>
                      <a:moveTo>
                        <a:pt x="908" y="438"/>
                      </a:moveTo>
                      <a:cubicBezTo>
                        <a:pt x="936" y="393"/>
                        <a:pt x="961" y="346"/>
                        <a:pt x="982" y="297"/>
                      </a:cubicBezTo>
                      <a:cubicBezTo>
                        <a:pt x="993" y="306"/>
                        <a:pt x="1004" y="314"/>
                        <a:pt x="1015" y="323"/>
                      </a:cubicBezTo>
                      <a:cubicBezTo>
                        <a:pt x="998" y="365"/>
                        <a:pt x="978" y="406"/>
                        <a:pt x="955" y="445"/>
                      </a:cubicBezTo>
                      <a:cubicBezTo>
                        <a:pt x="939" y="443"/>
                        <a:pt x="924" y="440"/>
                        <a:pt x="908" y="438"/>
                      </a:cubicBezTo>
                      <a:moveTo>
                        <a:pt x="837" y="426"/>
                      </a:moveTo>
                      <a:cubicBezTo>
                        <a:pt x="870" y="372"/>
                        <a:pt x="898" y="315"/>
                        <a:pt x="923" y="255"/>
                      </a:cubicBezTo>
                      <a:cubicBezTo>
                        <a:pt x="938" y="266"/>
                        <a:pt x="953" y="276"/>
                        <a:pt x="968" y="287"/>
                      </a:cubicBezTo>
                      <a:cubicBezTo>
                        <a:pt x="946" y="339"/>
                        <a:pt x="920" y="388"/>
                        <a:pt x="889" y="436"/>
                      </a:cubicBezTo>
                      <a:cubicBezTo>
                        <a:pt x="872" y="433"/>
                        <a:pt x="854" y="430"/>
                        <a:pt x="837" y="426"/>
                      </a:cubicBezTo>
                      <a:moveTo>
                        <a:pt x="693" y="392"/>
                      </a:moveTo>
                      <a:cubicBezTo>
                        <a:pt x="729" y="321"/>
                        <a:pt x="758" y="248"/>
                        <a:pt x="781" y="171"/>
                      </a:cubicBezTo>
                      <a:cubicBezTo>
                        <a:pt x="802" y="182"/>
                        <a:pt x="822" y="193"/>
                        <a:pt x="842" y="205"/>
                      </a:cubicBezTo>
                      <a:cubicBezTo>
                        <a:pt x="810" y="272"/>
                        <a:pt x="778" y="339"/>
                        <a:pt x="746" y="406"/>
                      </a:cubicBezTo>
                      <a:cubicBezTo>
                        <a:pt x="728" y="402"/>
                        <a:pt x="711" y="397"/>
                        <a:pt x="693" y="392"/>
                      </a:cubicBezTo>
                      <a:moveTo>
                        <a:pt x="628" y="373"/>
                      </a:moveTo>
                      <a:cubicBezTo>
                        <a:pt x="666" y="297"/>
                        <a:pt x="683" y="216"/>
                        <a:pt x="719" y="141"/>
                      </a:cubicBezTo>
                      <a:cubicBezTo>
                        <a:pt x="735" y="148"/>
                        <a:pt x="750" y="156"/>
                        <a:pt x="766" y="164"/>
                      </a:cubicBezTo>
                      <a:cubicBezTo>
                        <a:pt x="743" y="241"/>
                        <a:pt x="713" y="315"/>
                        <a:pt x="677" y="387"/>
                      </a:cubicBezTo>
                      <a:cubicBezTo>
                        <a:pt x="661" y="383"/>
                        <a:pt x="644" y="378"/>
                        <a:pt x="628" y="373"/>
                      </a:cubicBezTo>
                      <a:moveTo>
                        <a:pt x="568" y="351"/>
                      </a:moveTo>
                      <a:cubicBezTo>
                        <a:pt x="600" y="273"/>
                        <a:pt x="628" y="194"/>
                        <a:pt x="651" y="113"/>
                      </a:cubicBezTo>
                      <a:cubicBezTo>
                        <a:pt x="669" y="120"/>
                        <a:pt x="686" y="127"/>
                        <a:pt x="703" y="134"/>
                      </a:cubicBezTo>
                      <a:cubicBezTo>
                        <a:pt x="667" y="210"/>
                        <a:pt x="650" y="292"/>
                        <a:pt x="612" y="367"/>
                      </a:cubicBezTo>
                      <a:cubicBezTo>
                        <a:pt x="597" y="362"/>
                        <a:pt x="583" y="357"/>
                        <a:pt x="568" y="351"/>
                      </a:cubicBezTo>
                      <a:moveTo>
                        <a:pt x="495" y="322"/>
                      </a:moveTo>
                      <a:cubicBezTo>
                        <a:pt x="530" y="246"/>
                        <a:pt x="561" y="169"/>
                        <a:pt x="587" y="89"/>
                      </a:cubicBezTo>
                      <a:cubicBezTo>
                        <a:pt x="603" y="95"/>
                        <a:pt x="619" y="101"/>
                        <a:pt x="635" y="107"/>
                      </a:cubicBezTo>
                      <a:lnTo>
                        <a:pt x="635" y="107"/>
                      </a:lnTo>
                      <a:cubicBezTo>
                        <a:pt x="612" y="188"/>
                        <a:pt x="584" y="268"/>
                        <a:pt x="552" y="345"/>
                      </a:cubicBezTo>
                      <a:cubicBezTo>
                        <a:pt x="533" y="338"/>
                        <a:pt x="514" y="330"/>
                        <a:pt x="495" y="322"/>
                      </a:cubicBezTo>
                      <a:moveTo>
                        <a:pt x="425" y="290"/>
                      </a:moveTo>
                      <a:cubicBezTo>
                        <a:pt x="454" y="216"/>
                        <a:pt x="480" y="141"/>
                        <a:pt x="506" y="65"/>
                      </a:cubicBezTo>
                      <a:cubicBezTo>
                        <a:pt x="528" y="71"/>
                        <a:pt x="549" y="77"/>
                        <a:pt x="571" y="84"/>
                      </a:cubicBezTo>
                      <a:cubicBezTo>
                        <a:pt x="545" y="163"/>
                        <a:pt x="515" y="240"/>
                        <a:pt x="479" y="315"/>
                      </a:cubicBezTo>
                      <a:cubicBezTo>
                        <a:pt x="461" y="307"/>
                        <a:pt x="443" y="299"/>
                        <a:pt x="425" y="290"/>
                      </a:cubicBezTo>
                      <a:moveTo>
                        <a:pt x="369" y="261"/>
                      </a:moveTo>
                      <a:cubicBezTo>
                        <a:pt x="394" y="191"/>
                        <a:pt x="419" y="121"/>
                        <a:pt x="444" y="51"/>
                      </a:cubicBezTo>
                      <a:cubicBezTo>
                        <a:pt x="459" y="54"/>
                        <a:pt x="474" y="57"/>
                        <a:pt x="489" y="61"/>
                      </a:cubicBezTo>
                      <a:cubicBezTo>
                        <a:pt x="464" y="136"/>
                        <a:pt x="438" y="210"/>
                        <a:pt x="410" y="283"/>
                      </a:cubicBezTo>
                      <a:cubicBezTo>
                        <a:pt x="396" y="276"/>
                        <a:pt x="382" y="269"/>
                        <a:pt x="369" y="262"/>
                      </a:cubicBezTo>
                      <a:lnTo>
                        <a:pt x="369" y="261"/>
                      </a:lnTo>
                      <a:moveTo>
                        <a:pt x="308" y="228"/>
                      </a:moveTo>
                      <a:cubicBezTo>
                        <a:pt x="326" y="164"/>
                        <a:pt x="346" y="100"/>
                        <a:pt x="367" y="37"/>
                      </a:cubicBezTo>
                      <a:cubicBezTo>
                        <a:pt x="387" y="40"/>
                        <a:pt x="407" y="43"/>
                        <a:pt x="427" y="47"/>
                      </a:cubicBezTo>
                      <a:cubicBezTo>
                        <a:pt x="403" y="116"/>
                        <a:pt x="378" y="184"/>
                        <a:pt x="353" y="253"/>
                      </a:cubicBezTo>
                      <a:cubicBezTo>
                        <a:pt x="338" y="245"/>
                        <a:pt x="323" y="236"/>
                        <a:pt x="308" y="227"/>
                      </a:cubicBezTo>
                      <a:lnTo>
                        <a:pt x="308" y="228"/>
                      </a:lnTo>
                      <a:moveTo>
                        <a:pt x="244" y="188"/>
                      </a:moveTo>
                      <a:cubicBezTo>
                        <a:pt x="258" y="134"/>
                        <a:pt x="272" y="81"/>
                        <a:pt x="286" y="27"/>
                      </a:cubicBezTo>
                      <a:cubicBezTo>
                        <a:pt x="307" y="29"/>
                        <a:pt x="329" y="31"/>
                        <a:pt x="350" y="34"/>
                      </a:cubicBezTo>
                      <a:cubicBezTo>
                        <a:pt x="329" y="95"/>
                        <a:pt x="310" y="157"/>
                        <a:pt x="293" y="219"/>
                      </a:cubicBezTo>
                      <a:cubicBezTo>
                        <a:pt x="277" y="209"/>
                        <a:pt x="260" y="199"/>
                        <a:pt x="244" y="188"/>
                      </a:cubicBezTo>
                      <a:moveTo>
                        <a:pt x="179" y="144"/>
                      </a:moveTo>
                      <a:cubicBezTo>
                        <a:pt x="187" y="104"/>
                        <a:pt x="196" y="64"/>
                        <a:pt x="207" y="24"/>
                      </a:cubicBezTo>
                      <a:lnTo>
                        <a:pt x="207" y="24"/>
                      </a:lnTo>
                      <a:cubicBezTo>
                        <a:pt x="228" y="24"/>
                        <a:pt x="248" y="25"/>
                        <a:pt x="268" y="26"/>
                      </a:cubicBezTo>
                      <a:cubicBezTo>
                        <a:pt x="255" y="77"/>
                        <a:pt x="242" y="128"/>
                        <a:pt x="229" y="179"/>
                      </a:cubicBezTo>
                      <a:cubicBezTo>
                        <a:pt x="212" y="168"/>
                        <a:pt x="196" y="156"/>
                        <a:pt x="179" y="145"/>
                      </a:cubicBezTo>
                      <a:lnTo>
                        <a:pt x="179" y="144"/>
                      </a:lnTo>
                      <a:moveTo>
                        <a:pt x="857" y="213"/>
                      </a:moveTo>
                      <a:cubicBezTo>
                        <a:pt x="874" y="224"/>
                        <a:pt x="892" y="235"/>
                        <a:pt x="908" y="246"/>
                      </a:cubicBezTo>
                      <a:cubicBezTo>
                        <a:pt x="884" y="307"/>
                        <a:pt x="854" y="365"/>
                        <a:pt x="820" y="422"/>
                      </a:cubicBezTo>
                      <a:lnTo>
                        <a:pt x="820" y="423"/>
                      </a:lnTo>
                      <a:cubicBezTo>
                        <a:pt x="801" y="419"/>
                        <a:pt x="782" y="415"/>
                        <a:pt x="763" y="410"/>
                      </a:cubicBezTo>
                      <a:cubicBezTo>
                        <a:pt x="795" y="345"/>
                        <a:pt x="826" y="279"/>
                        <a:pt x="857" y="213"/>
                      </a:cubicBezTo>
                      <a:moveTo>
                        <a:pt x="190" y="24"/>
                      </a:moveTo>
                      <a:cubicBezTo>
                        <a:pt x="180" y="60"/>
                        <a:pt x="171" y="97"/>
                        <a:pt x="164" y="133"/>
                      </a:cubicBezTo>
                      <a:cubicBezTo>
                        <a:pt x="153" y="125"/>
                        <a:pt x="142" y="117"/>
                        <a:pt x="131" y="108"/>
                      </a:cubicBezTo>
                      <a:cubicBezTo>
                        <a:pt x="135" y="80"/>
                        <a:pt x="142" y="52"/>
                        <a:pt x="150" y="25"/>
                      </a:cubicBezTo>
                      <a:cubicBezTo>
                        <a:pt x="163" y="24"/>
                        <a:pt x="177" y="24"/>
                        <a:pt x="190" y="24"/>
                      </a:cubicBezTo>
                      <a:moveTo>
                        <a:pt x="96" y="28"/>
                      </a:moveTo>
                      <a:cubicBezTo>
                        <a:pt x="108" y="27"/>
                        <a:pt x="120" y="26"/>
                        <a:pt x="132" y="25"/>
                      </a:cubicBezTo>
                      <a:cubicBezTo>
                        <a:pt x="125" y="49"/>
                        <a:pt x="120" y="72"/>
                        <a:pt x="116" y="96"/>
                      </a:cubicBezTo>
                      <a:cubicBezTo>
                        <a:pt x="105" y="88"/>
                        <a:pt x="95" y="81"/>
                        <a:pt x="85" y="72"/>
                      </a:cubicBezTo>
                      <a:cubicBezTo>
                        <a:pt x="88" y="57"/>
                        <a:pt x="91" y="42"/>
                        <a:pt x="96" y="28"/>
                      </a:cubicBezTo>
                      <a:moveTo>
                        <a:pt x="70" y="60"/>
                      </a:moveTo>
                      <a:cubicBezTo>
                        <a:pt x="60" y="51"/>
                        <a:pt x="50" y="43"/>
                        <a:pt x="41" y="34"/>
                      </a:cubicBezTo>
                      <a:cubicBezTo>
                        <a:pt x="53" y="33"/>
                        <a:pt x="65" y="31"/>
                        <a:pt x="77" y="30"/>
                      </a:cubicBezTo>
                      <a:cubicBezTo>
                        <a:pt x="74" y="40"/>
                        <a:pt x="72" y="50"/>
                        <a:pt x="70" y="6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2" name="Google Shape;1402;p15"/>
                <p:cNvSpPr/>
                <p:nvPr/>
              </p:nvSpPr>
              <p:spPr>
                <a:xfrm>
                  <a:off x="3679252" y="2006260"/>
                  <a:ext cx="213237" cy="28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863" extrusionOk="0">
                      <a:moveTo>
                        <a:pt x="653" y="15"/>
                      </a:moveTo>
                      <a:cubicBezTo>
                        <a:pt x="653" y="15"/>
                        <a:pt x="653" y="13"/>
                        <a:pt x="653" y="12"/>
                      </a:cubicBezTo>
                      <a:cubicBezTo>
                        <a:pt x="654" y="5"/>
                        <a:pt x="650" y="2"/>
                        <a:pt x="646" y="1"/>
                      </a:cubicBezTo>
                      <a:cubicBezTo>
                        <a:pt x="643" y="-1"/>
                        <a:pt x="639" y="-1"/>
                        <a:pt x="635" y="1"/>
                      </a:cubicBezTo>
                      <a:cubicBezTo>
                        <a:pt x="322" y="195"/>
                        <a:pt x="101" y="490"/>
                        <a:pt x="2" y="844"/>
                      </a:cubicBezTo>
                      <a:cubicBezTo>
                        <a:pt x="0" y="846"/>
                        <a:pt x="0" y="849"/>
                        <a:pt x="0" y="852"/>
                      </a:cubicBezTo>
                      <a:cubicBezTo>
                        <a:pt x="1" y="859"/>
                        <a:pt x="7" y="863"/>
                        <a:pt x="14" y="863"/>
                      </a:cubicBezTo>
                      <a:lnTo>
                        <a:pt x="14" y="863"/>
                      </a:lnTo>
                      <a:cubicBezTo>
                        <a:pt x="15" y="863"/>
                        <a:pt x="17" y="862"/>
                        <a:pt x="19" y="862"/>
                      </a:cubicBezTo>
                      <a:lnTo>
                        <a:pt x="19" y="862"/>
                      </a:lnTo>
                      <a:cubicBezTo>
                        <a:pt x="169" y="791"/>
                        <a:pt x="303" y="685"/>
                        <a:pt x="410" y="557"/>
                      </a:cubicBezTo>
                      <a:cubicBezTo>
                        <a:pt x="412" y="556"/>
                        <a:pt x="413" y="554"/>
                        <a:pt x="414" y="552"/>
                      </a:cubicBezTo>
                      <a:cubicBezTo>
                        <a:pt x="540" y="398"/>
                        <a:pt x="627" y="213"/>
                        <a:pt x="653" y="15"/>
                      </a:cubicBezTo>
                      <a:moveTo>
                        <a:pt x="617" y="79"/>
                      </a:moveTo>
                      <a:cubicBezTo>
                        <a:pt x="608" y="72"/>
                        <a:pt x="599" y="66"/>
                        <a:pt x="588" y="61"/>
                      </a:cubicBezTo>
                      <a:cubicBezTo>
                        <a:pt x="600" y="53"/>
                        <a:pt x="612" y="45"/>
                        <a:pt x="624" y="38"/>
                      </a:cubicBezTo>
                      <a:cubicBezTo>
                        <a:pt x="622" y="51"/>
                        <a:pt x="620" y="65"/>
                        <a:pt x="617" y="79"/>
                      </a:cubicBezTo>
                      <a:moveTo>
                        <a:pt x="600" y="151"/>
                      </a:moveTo>
                      <a:cubicBezTo>
                        <a:pt x="582" y="130"/>
                        <a:pt x="561" y="113"/>
                        <a:pt x="537" y="98"/>
                      </a:cubicBezTo>
                      <a:cubicBezTo>
                        <a:pt x="549" y="89"/>
                        <a:pt x="562" y="80"/>
                        <a:pt x="575" y="71"/>
                      </a:cubicBezTo>
                      <a:cubicBezTo>
                        <a:pt x="575" y="73"/>
                        <a:pt x="576" y="74"/>
                        <a:pt x="579" y="75"/>
                      </a:cubicBezTo>
                      <a:cubicBezTo>
                        <a:pt x="591" y="81"/>
                        <a:pt x="603" y="88"/>
                        <a:pt x="613" y="97"/>
                      </a:cubicBezTo>
                      <a:cubicBezTo>
                        <a:pt x="609" y="115"/>
                        <a:pt x="605" y="133"/>
                        <a:pt x="600" y="151"/>
                      </a:cubicBezTo>
                      <a:moveTo>
                        <a:pt x="575" y="225"/>
                      </a:moveTo>
                      <a:cubicBezTo>
                        <a:pt x="561" y="209"/>
                        <a:pt x="546" y="194"/>
                        <a:pt x="530" y="178"/>
                      </a:cubicBezTo>
                      <a:cubicBezTo>
                        <a:pt x="516" y="164"/>
                        <a:pt x="497" y="155"/>
                        <a:pt x="484" y="140"/>
                      </a:cubicBezTo>
                      <a:cubicBezTo>
                        <a:pt x="497" y="129"/>
                        <a:pt x="509" y="119"/>
                        <a:pt x="522" y="109"/>
                      </a:cubicBezTo>
                      <a:cubicBezTo>
                        <a:pt x="550" y="125"/>
                        <a:pt x="574" y="145"/>
                        <a:pt x="593" y="171"/>
                      </a:cubicBezTo>
                      <a:cubicBezTo>
                        <a:pt x="588" y="189"/>
                        <a:pt x="582" y="207"/>
                        <a:pt x="575" y="225"/>
                      </a:cubicBezTo>
                      <a:moveTo>
                        <a:pt x="548" y="292"/>
                      </a:moveTo>
                      <a:cubicBezTo>
                        <a:pt x="516" y="250"/>
                        <a:pt x="480" y="212"/>
                        <a:pt x="439" y="179"/>
                      </a:cubicBezTo>
                      <a:cubicBezTo>
                        <a:pt x="450" y="170"/>
                        <a:pt x="461" y="160"/>
                        <a:pt x="472" y="151"/>
                      </a:cubicBezTo>
                      <a:lnTo>
                        <a:pt x="472" y="151"/>
                      </a:lnTo>
                      <a:cubicBezTo>
                        <a:pt x="485" y="167"/>
                        <a:pt x="504" y="176"/>
                        <a:pt x="519" y="191"/>
                      </a:cubicBezTo>
                      <a:cubicBezTo>
                        <a:pt x="536" y="208"/>
                        <a:pt x="552" y="225"/>
                        <a:pt x="569" y="242"/>
                      </a:cubicBezTo>
                      <a:cubicBezTo>
                        <a:pt x="562" y="259"/>
                        <a:pt x="555" y="276"/>
                        <a:pt x="548" y="292"/>
                      </a:cubicBezTo>
                      <a:moveTo>
                        <a:pt x="426" y="191"/>
                      </a:moveTo>
                      <a:cubicBezTo>
                        <a:pt x="470" y="225"/>
                        <a:pt x="508" y="264"/>
                        <a:pt x="540" y="309"/>
                      </a:cubicBezTo>
                      <a:cubicBezTo>
                        <a:pt x="531" y="327"/>
                        <a:pt x="522" y="345"/>
                        <a:pt x="513" y="362"/>
                      </a:cubicBezTo>
                      <a:cubicBezTo>
                        <a:pt x="476" y="313"/>
                        <a:pt x="429" y="273"/>
                        <a:pt x="381" y="235"/>
                      </a:cubicBezTo>
                      <a:cubicBezTo>
                        <a:pt x="396" y="220"/>
                        <a:pt x="411" y="205"/>
                        <a:pt x="426" y="191"/>
                      </a:cubicBezTo>
                      <a:moveTo>
                        <a:pt x="471" y="432"/>
                      </a:moveTo>
                      <a:cubicBezTo>
                        <a:pt x="425" y="383"/>
                        <a:pt x="375" y="339"/>
                        <a:pt x="320" y="301"/>
                      </a:cubicBezTo>
                      <a:cubicBezTo>
                        <a:pt x="336" y="282"/>
                        <a:pt x="352" y="264"/>
                        <a:pt x="369" y="247"/>
                      </a:cubicBezTo>
                      <a:cubicBezTo>
                        <a:pt x="419" y="286"/>
                        <a:pt x="467" y="327"/>
                        <a:pt x="504" y="378"/>
                      </a:cubicBezTo>
                      <a:cubicBezTo>
                        <a:pt x="493" y="397"/>
                        <a:pt x="482" y="415"/>
                        <a:pt x="471" y="432"/>
                      </a:cubicBezTo>
                      <a:moveTo>
                        <a:pt x="431" y="490"/>
                      </a:moveTo>
                      <a:cubicBezTo>
                        <a:pt x="380" y="444"/>
                        <a:pt x="325" y="402"/>
                        <a:pt x="267" y="365"/>
                      </a:cubicBezTo>
                      <a:cubicBezTo>
                        <a:pt x="281" y="348"/>
                        <a:pt x="295" y="331"/>
                        <a:pt x="309" y="314"/>
                      </a:cubicBezTo>
                      <a:cubicBezTo>
                        <a:pt x="365" y="352"/>
                        <a:pt x="416" y="397"/>
                        <a:pt x="462" y="447"/>
                      </a:cubicBezTo>
                      <a:cubicBezTo>
                        <a:pt x="452" y="462"/>
                        <a:pt x="442" y="476"/>
                        <a:pt x="431" y="490"/>
                      </a:cubicBezTo>
                      <a:moveTo>
                        <a:pt x="398" y="532"/>
                      </a:moveTo>
                      <a:cubicBezTo>
                        <a:pt x="343" y="492"/>
                        <a:pt x="289" y="451"/>
                        <a:pt x="236" y="408"/>
                      </a:cubicBezTo>
                      <a:cubicBezTo>
                        <a:pt x="243" y="398"/>
                        <a:pt x="250" y="388"/>
                        <a:pt x="257" y="378"/>
                      </a:cubicBezTo>
                      <a:cubicBezTo>
                        <a:pt x="315" y="416"/>
                        <a:pt x="370" y="458"/>
                        <a:pt x="421" y="503"/>
                      </a:cubicBezTo>
                      <a:cubicBezTo>
                        <a:pt x="414" y="513"/>
                        <a:pt x="406" y="522"/>
                        <a:pt x="398" y="532"/>
                      </a:cubicBezTo>
                      <a:moveTo>
                        <a:pt x="353" y="583"/>
                      </a:moveTo>
                      <a:cubicBezTo>
                        <a:pt x="303" y="541"/>
                        <a:pt x="252" y="500"/>
                        <a:pt x="200" y="460"/>
                      </a:cubicBezTo>
                      <a:cubicBezTo>
                        <a:pt x="209" y="447"/>
                        <a:pt x="217" y="434"/>
                        <a:pt x="226" y="421"/>
                      </a:cubicBezTo>
                      <a:cubicBezTo>
                        <a:pt x="278" y="464"/>
                        <a:pt x="332" y="505"/>
                        <a:pt x="387" y="545"/>
                      </a:cubicBezTo>
                      <a:cubicBezTo>
                        <a:pt x="376" y="558"/>
                        <a:pt x="365" y="571"/>
                        <a:pt x="353" y="583"/>
                      </a:cubicBezTo>
                      <a:moveTo>
                        <a:pt x="257" y="676"/>
                      </a:moveTo>
                      <a:cubicBezTo>
                        <a:pt x="234" y="661"/>
                        <a:pt x="215" y="639"/>
                        <a:pt x="194" y="620"/>
                      </a:cubicBezTo>
                      <a:cubicBezTo>
                        <a:pt x="175" y="603"/>
                        <a:pt x="156" y="587"/>
                        <a:pt x="136" y="572"/>
                      </a:cubicBezTo>
                      <a:cubicBezTo>
                        <a:pt x="142" y="559"/>
                        <a:pt x="149" y="546"/>
                        <a:pt x="156" y="534"/>
                      </a:cubicBezTo>
                      <a:cubicBezTo>
                        <a:pt x="203" y="570"/>
                        <a:pt x="249" y="606"/>
                        <a:pt x="296" y="642"/>
                      </a:cubicBezTo>
                      <a:cubicBezTo>
                        <a:pt x="283" y="654"/>
                        <a:pt x="270" y="665"/>
                        <a:pt x="257" y="676"/>
                      </a:cubicBezTo>
                      <a:moveTo>
                        <a:pt x="199" y="723"/>
                      </a:moveTo>
                      <a:cubicBezTo>
                        <a:pt x="169" y="692"/>
                        <a:pt x="137" y="662"/>
                        <a:pt x="106" y="632"/>
                      </a:cubicBezTo>
                      <a:cubicBezTo>
                        <a:pt x="113" y="617"/>
                        <a:pt x="121" y="602"/>
                        <a:pt x="128" y="587"/>
                      </a:cubicBezTo>
                      <a:cubicBezTo>
                        <a:pt x="152" y="605"/>
                        <a:pt x="174" y="624"/>
                        <a:pt x="196" y="644"/>
                      </a:cubicBezTo>
                      <a:cubicBezTo>
                        <a:pt x="212" y="659"/>
                        <a:pt x="226" y="675"/>
                        <a:pt x="244" y="687"/>
                      </a:cubicBezTo>
                      <a:cubicBezTo>
                        <a:pt x="229" y="700"/>
                        <a:pt x="215" y="711"/>
                        <a:pt x="199" y="722"/>
                      </a:cubicBezTo>
                      <a:lnTo>
                        <a:pt x="199" y="723"/>
                      </a:lnTo>
                      <a:moveTo>
                        <a:pt x="148" y="759"/>
                      </a:moveTo>
                      <a:cubicBezTo>
                        <a:pt x="124" y="741"/>
                        <a:pt x="100" y="722"/>
                        <a:pt x="76" y="703"/>
                      </a:cubicBezTo>
                      <a:cubicBezTo>
                        <a:pt x="83" y="685"/>
                        <a:pt x="91" y="666"/>
                        <a:pt x="99" y="648"/>
                      </a:cubicBezTo>
                      <a:cubicBezTo>
                        <a:pt x="128" y="677"/>
                        <a:pt x="157" y="705"/>
                        <a:pt x="186" y="733"/>
                      </a:cubicBezTo>
                      <a:cubicBezTo>
                        <a:pt x="173" y="742"/>
                        <a:pt x="160" y="751"/>
                        <a:pt x="147" y="759"/>
                      </a:cubicBezTo>
                      <a:lnTo>
                        <a:pt x="148" y="759"/>
                      </a:lnTo>
                      <a:moveTo>
                        <a:pt x="97" y="791"/>
                      </a:moveTo>
                      <a:cubicBezTo>
                        <a:pt x="83" y="780"/>
                        <a:pt x="70" y="769"/>
                        <a:pt x="56" y="757"/>
                      </a:cubicBezTo>
                      <a:cubicBezTo>
                        <a:pt x="60" y="744"/>
                        <a:pt x="65" y="732"/>
                        <a:pt x="69" y="719"/>
                      </a:cubicBezTo>
                      <a:cubicBezTo>
                        <a:pt x="91" y="736"/>
                        <a:pt x="112" y="753"/>
                        <a:pt x="133" y="769"/>
                      </a:cubicBezTo>
                      <a:cubicBezTo>
                        <a:pt x="121" y="777"/>
                        <a:pt x="109" y="784"/>
                        <a:pt x="97" y="791"/>
                      </a:cubicBezTo>
                      <a:moveTo>
                        <a:pt x="50" y="774"/>
                      </a:moveTo>
                      <a:cubicBezTo>
                        <a:pt x="61" y="783"/>
                        <a:pt x="71" y="792"/>
                        <a:pt x="82" y="800"/>
                      </a:cubicBezTo>
                      <a:cubicBezTo>
                        <a:pt x="66" y="809"/>
                        <a:pt x="50" y="818"/>
                        <a:pt x="33" y="826"/>
                      </a:cubicBezTo>
                      <a:cubicBezTo>
                        <a:pt x="39" y="809"/>
                        <a:pt x="44" y="791"/>
                        <a:pt x="50" y="774"/>
                      </a:cubicBezTo>
                      <a:moveTo>
                        <a:pt x="308" y="630"/>
                      </a:moveTo>
                      <a:cubicBezTo>
                        <a:pt x="261" y="593"/>
                        <a:pt x="213" y="556"/>
                        <a:pt x="165" y="519"/>
                      </a:cubicBezTo>
                      <a:cubicBezTo>
                        <a:pt x="173" y="504"/>
                        <a:pt x="182" y="490"/>
                        <a:pt x="191" y="475"/>
                      </a:cubicBezTo>
                      <a:cubicBezTo>
                        <a:pt x="242" y="514"/>
                        <a:pt x="293" y="554"/>
                        <a:pt x="342" y="596"/>
                      </a:cubicBezTo>
                      <a:cubicBezTo>
                        <a:pt x="331" y="608"/>
                        <a:pt x="319" y="619"/>
                        <a:pt x="308" y="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3" name="Google Shape;1403;p15"/>
                <p:cNvSpPr/>
                <p:nvPr/>
              </p:nvSpPr>
              <p:spPr>
                <a:xfrm>
                  <a:off x="3940493" y="2060792"/>
                  <a:ext cx="209319" cy="246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55" extrusionOk="0">
                      <a:moveTo>
                        <a:pt x="640" y="745"/>
                      </a:moveTo>
                      <a:cubicBezTo>
                        <a:pt x="640" y="744"/>
                        <a:pt x="640" y="742"/>
                        <a:pt x="640" y="741"/>
                      </a:cubicBezTo>
                      <a:lnTo>
                        <a:pt x="640" y="740"/>
                      </a:lnTo>
                      <a:cubicBezTo>
                        <a:pt x="617" y="632"/>
                        <a:pt x="574" y="527"/>
                        <a:pt x="518" y="432"/>
                      </a:cubicBezTo>
                      <a:cubicBezTo>
                        <a:pt x="517" y="430"/>
                        <a:pt x="516" y="428"/>
                        <a:pt x="515" y="427"/>
                      </a:cubicBezTo>
                      <a:cubicBezTo>
                        <a:pt x="495" y="393"/>
                        <a:pt x="473" y="361"/>
                        <a:pt x="450" y="330"/>
                      </a:cubicBezTo>
                      <a:cubicBezTo>
                        <a:pt x="450" y="327"/>
                        <a:pt x="447" y="324"/>
                        <a:pt x="444" y="323"/>
                      </a:cubicBezTo>
                      <a:cubicBezTo>
                        <a:pt x="333" y="179"/>
                        <a:pt x="186" y="64"/>
                        <a:pt x="16" y="1"/>
                      </a:cubicBezTo>
                      <a:lnTo>
                        <a:pt x="16" y="1"/>
                      </a:lnTo>
                      <a:cubicBezTo>
                        <a:pt x="15" y="1"/>
                        <a:pt x="14" y="0"/>
                        <a:pt x="13" y="0"/>
                      </a:cubicBezTo>
                      <a:cubicBezTo>
                        <a:pt x="8" y="-2"/>
                        <a:pt x="4" y="1"/>
                        <a:pt x="2" y="5"/>
                      </a:cubicBezTo>
                      <a:cubicBezTo>
                        <a:pt x="0" y="7"/>
                        <a:pt x="-1" y="10"/>
                        <a:pt x="0" y="15"/>
                      </a:cubicBezTo>
                      <a:cubicBezTo>
                        <a:pt x="108" y="333"/>
                        <a:pt x="326" y="591"/>
                        <a:pt x="621" y="752"/>
                      </a:cubicBezTo>
                      <a:cubicBezTo>
                        <a:pt x="623" y="754"/>
                        <a:pt x="626" y="755"/>
                        <a:pt x="628" y="755"/>
                      </a:cubicBezTo>
                      <a:cubicBezTo>
                        <a:pt x="634" y="756"/>
                        <a:pt x="640" y="751"/>
                        <a:pt x="641" y="746"/>
                      </a:cubicBezTo>
                      <a:lnTo>
                        <a:pt x="641" y="746"/>
                      </a:lnTo>
                      <a:lnTo>
                        <a:pt x="640" y="745"/>
                      </a:lnTo>
                      <a:moveTo>
                        <a:pt x="524" y="667"/>
                      </a:moveTo>
                      <a:cubicBezTo>
                        <a:pt x="543" y="651"/>
                        <a:pt x="562" y="636"/>
                        <a:pt x="582" y="621"/>
                      </a:cubicBezTo>
                      <a:cubicBezTo>
                        <a:pt x="586" y="632"/>
                        <a:pt x="590" y="644"/>
                        <a:pt x="593" y="656"/>
                      </a:cubicBezTo>
                      <a:cubicBezTo>
                        <a:pt x="580" y="666"/>
                        <a:pt x="567" y="676"/>
                        <a:pt x="554" y="686"/>
                      </a:cubicBezTo>
                      <a:cubicBezTo>
                        <a:pt x="544" y="680"/>
                        <a:pt x="534" y="674"/>
                        <a:pt x="524" y="667"/>
                      </a:cubicBezTo>
                      <a:moveTo>
                        <a:pt x="467" y="626"/>
                      </a:moveTo>
                      <a:cubicBezTo>
                        <a:pt x="498" y="606"/>
                        <a:pt x="529" y="586"/>
                        <a:pt x="560" y="566"/>
                      </a:cubicBezTo>
                      <a:cubicBezTo>
                        <a:pt x="565" y="579"/>
                        <a:pt x="570" y="591"/>
                        <a:pt x="575" y="604"/>
                      </a:cubicBezTo>
                      <a:cubicBezTo>
                        <a:pt x="553" y="622"/>
                        <a:pt x="532" y="639"/>
                        <a:pt x="510" y="657"/>
                      </a:cubicBezTo>
                      <a:cubicBezTo>
                        <a:pt x="495" y="647"/>
                        <a:pt x="481" y="637"/>
                        <a:pt x="467" y="626"/>
                      </a:cubicBezTo>
                      <a:moveTo>
                        <a:pt x="418" y="587"/>
                      </a:moveTo>
                      <a:cubicBezTo>
                        <a:pt x="440" y="570"/>
                        <a:pt x="462" y="553"/>
                        <a:pt x="485" y="538"/>
                      </a:cubicBezTo>
                      <a:cubicBezTo>
                        <a:pt x="501" y="527"/>
                        <a:pt x="517" y="518"/>
                        <a:pt x="531" y="505"/>
                      </a:cubicBezTo>
                      <a:cubicBezTo>
                        <a:pt x="539" y="520"/>
                        <a:pt x="546" y="535"/>
                        <a:pt x="553" y="551"/>
                      </a:cubicBezTo>
                      <a:cubicBezTo>
                        <a:pt x="519" y="572"/>
                        <a:pt x="486" y="594"/>
                        <a:pt x="453" y="615"/>
                      </a:cubicBezTo>
                      <a:cubicBezTo>
                        <a:pt x="441" y="606"/>
                        <a:pt x="429" y="597"/>
                        <a:pt x="418" y="587"/>
                      </a:cubicBezTo>
                      <a:moveTo>
                        <a:pt x="377" y="552"/>
                      </a:moveTo>
                      <a:cubicBezTo>
                        <a:pt x="418" y="517"/>
                        <a:pt x="460" y="483"/>
                        <a:pt x="501" y="450"/>
                      </a:cubicBezTo>
                      <a:cubicBezTo>
                        <a:pt x="509" y="462"/>
                        <a:pt x="516" y="476"/>
                        <a:pt x="523" y="489"/>
                      </a:cubicBezTo>
                      <a:cubicBezTo>
                        <a:pt x="505" y="507"/>
                        <a:pt x="482" y="519"/>
                        <a:pt x="462" y="533"/>
                      </a:cubicBezTo>
                      <a:cubicBezTo>
                        <a:pt x="442" y="546"/>
                        <a:pt x="423" y="561"/>
                        <a:pt x="405" y="576"/>
                      </a:cubicBezTo>
                      <a:cubicBezTo>
                        <a:pt x="396" y="568"/>
                        <a:pt x="386" y="560"/>
                        <a:pt x="377" y="551"/>
                      </a:cubicBezTo>
                      <a:lnTo>
                        <a:pt x="377" y="552"/>
                      </a:lnTo>
                      <a:moveTo>
                        <a:pt x="599" y="673"/>
                      </a:moveTo>
                      <a:cubicBezTo>
                        <a:pt x="603" y="689"/>
                        <a:pt x="608" y="705"/>
                        <a:pt x="611" y="721"/>
                      </a:cubicBezTo>
                      <a:cubicBezTo>
                        <a:pt x="597" y="713"/>
                        <a:pt x="583" y="705"/>
                        <a:pt x="569" y="696"/>
                      </a:cubicBezTo>
                      <a:cubicBezTo>
                        <a:pt x="579" y="688"/>
                        <a:pt x="588" y="680"/>
                        <a:pt x="598" y="673"/>
                      </a:cubicBezTo>
                      <a:lnTo>
                        <a:pt x="599" y="673"/>
                      </a:lnTo>
                      <a:moveTo>
                        <a:pt x="291" y="466"/>
                      </a:moveTo>
                      <a:cubicBezTo>
                        <a:pt x="340" y="428"/>
                        <a:pt x="388" y="389"/>
                        <a:pt x="434" y="348"/>
                      </a:cubicBezTo>
                      <a:cubicBezTo>
                        <a:pt x="443" y="360"/>
                        <a:pt x="452" y="372"/>
                        <a:pt x="460" y="385"/>
                      </a:cubicBezTo>
                      <a:cubicBezTo>
                        <a:pt x="413" y="421"/>
                        <a:pt x="365" y="458"/>
                        <a:pt x="319" y="496"/>
                      </a:cubicBezTo>
                      <a:cubicBezTo>
                        <a:pt x="310" y="486"/>
                        <a:pt x="300" y="476"/>
                        <a:pt x="291" y="466"/>
                      </a:cubicBezTo>
                      <a:moveTo>
                        <a:pt x="259" y="430"/>
                      </a:moveTo>
                      <a:cubicBezTo>
                        <a:pt x="304" y="386"/>
                        <a:pt x="353" y="346"/>
                        <a:pt x="404" y="309"/>
                      </a:cubicBezTo>
                      <a:cubicBezTo>
                        <a:pt x="411" y="317"/>
                        <a:pt x="417" y="326"/>
                        <a:pt x="424" y="334"/>
                      </a:cubicBezTo>
                      <a:cubicBezTo>
                        <a:pt x="377" y="376"/>
                        <a:pt x="330" y="415"/>
                        <a:pt x="280" y="453"/>
                      </a:cubicBezTo>
                      <a:cubicBezTo>
                        <a:pt x="273" y="445"/>
                        <a:pt x="266" y="438"/>
                        <a:pt x="259" y="430"/>
                      </a:cubicBezTo>
                      <a:moveTo>
                        <a:pt x="393" y="296"/>
                      </a:moveTo>
                      <a:cubicBezTo>
                        <a:pt x="342" y="333"/>
                        <a:pt x="293" y="373"/>
                        <a:pt x="248" y="416"/>
                      </a:cubicBezTo>
                      <a:cubicBezTo>
                        <a:pt x="236" y="401"/>
                        <a:pt x="223" y="386"/>
                        <a:pt x="212" y="370"/>
                      </a:cubicBezTo>
                      <a:cubicBezTo>
                        <a:pt x="258" y="328"/>
                        <a:pt x="308" y="292"/>
                        <a:pt x="362" y="261"/>
                      </a:cubicBezTo>
                      <a:cubicBezTo>
                        <a:pt x="373" y="273"/>
                        <a:pt x="383" y="284"/>
                        <a:pt x="393" y="296"/>
                      </a:cubicBezTo>
                      <a:moveTo>
                        <a:pt x="350" y="249"/>
                      </a:moveTo>
                      <a:cubicBezTo>
                        <a:pt x="297" y="279"/>
                        <a:pt x="247" y="315"/>
                        <a:pt x="201" y="356"/>
                      </a:cubicBezTo>
                      <a:cubicBezTo>
                        <a:pt x="189" y="339"/>
                        <a:pt x="176" y="321"/>
                        <a:pt x="164" y="302"/>
                      </a:cubicBezTo>
                      <a:cubicBezTo>
                        <a:pt x="210" y="266"/>
                        <a:pt x="256" y="232"/>
                        <a:pt x="309" y="210"/>
                      </a:cubicBezTo>
                      <a:cubicBezTo>
                        <a:pt x="323" y="222"/>
                        <a:pt x="337" y="235"/>
                        <a:pt x="350" y="249"/>
                      </a:cubicBezTo>
                      <a:moveTo>
                        <a:pt x="126" y="240"/>
                      </a:moveTo>
                      <a:cubicBezTo>
                        <a:pt x="166" y="209"/>
                        <a:pt x="209" y="183"/>
                        <a:pt x="255" y="163"/>
                      </a:cubicBezTo>
                      <a:cubicBezTo>
                        <a:pt x="269" y="174"/>
                        <a:pt x="283" y="186"/>
                        <a:pt x="296" y="198"/>
                      </a:cubicBezTo>
                      <a:cubicBezTo>
                        <a:pt x="244" y="221"/>
                        <a:pt x="199" y="254"/>
                        <a:pt x="155" y="289"/>
                      </a:cubicBezTo>
                      <a:cubicBezTo>
                        <a:pt x="145" y="273"/>
                        <a:pt x="136" y="257"/>
                        <a:pt x="126" y="241"/>
                      </a:cubicBezTo>
                      <a:lnTo>
                        <a:pt x="126" y="240"/>
                      </a:lnTo>
                      <a:moveTo>
                        <a:pt x="100" y="191"/>
                      </a:moveTo>
                      <a:lnTo>
                        <a:pt x="100" y="191"/>
                      </a:lnTo>
                      <a:cubicBezTo>
                        <a:pt x="117" y="183"/>
                        <a:pt x="130" y="168"/>
                        <a:pt x="146" y="157"/>
                      </a:cubicBezTo>
                      <a:cubicBezTo>
                        <a:pt x="164" y="146"/>
                        <a:pt x="183" y="135"/>
                        <a:pt x="202" y="124"/>
                      </a:cubicBezTo>
                      <a:cubicBezTo>
                        <a:pt x="215" y="133"/>
                        <a:pt x="228" y="142"/>
                        <a:pt x="241" y="152"/>
                      </a:cubicBezTo>
                      <a:cubicBezTo>
                        <a:pt x="197" y="171"/>
                        <a:pt x="156" y="196"/>
                        <a:pt x="118" y="225"/>
                      </a:cubicBezTo>
                      <a:cubicBezTo>
                        <a:pt x="112" y="214"/>
                        <a:pt x="106" y="203"/>
                        <a:pt x="100" y="191"/>
                      </a:cubicBezTo>
                      <a:moveTo>
                        <a:pt x="74" y="138"/>
                      </a:moveTo>
                      <a:cubicBezTo>
                        <a:pt x="93" y="116"/>
                        <a:pt x="117" y="99"/>
                        <a:pt x="143" y="87"/>
                      </a:cubicBezTo>
                      <a:cubicBezTo>
                        <a:pt x="158" y="95"/>
                        <a:pt x="172" y="104"/>
                        <a:pt x="186" y="113"/>
                      </a:cubicBezTo>
                      <a:cubicBezTo>
                        <a:pt x="170" y="123"/>
                        <a:pt x="153" y="132"/>
                        <a:pt x="137" y="143"/>
                      </a:cubicBezTo>
                      <a:cubicBezTo>
                        <a:pt x="121" y="153"/>
                        <a:pt x="108" y="168"/>
                        <a:pt x="92" y="176"/>
                      </a:cubicBezTo>
                      <a:cubicBezTo>
                        <a:pt x="86" y="164"/>
                        <a:pt x="80" y="151"/>
                        <a:pt x="73" y="137"/>
                      </a:cubicBezTo>
                      <a:lnTo>
                        <a:pt x="74" y="138"/>
                      </a:lnTo>
                      <a:moveTo>
                        <a:pt x="50" y="83"/>
                      </a:moveTo>
                      <a:cubicBezTo>
                        <a:pt x="52" y="83"/>
                        <a:pt x="54" y="81"/>
                        <a:pt x="56" y="79"/>
                      </a:cubicBezTo>
                      <a:cubicBezTo>
                        <a:pt x="63" y="69"/>
                        <a:pt x="72" y="61"/>
                        <a:pt x="82" y="54"/>
                      </a:cubicBezTo>
                      <a:cubicBezTo>
                        <a:pt x="97" y="61"/>
                        <a:pt x="112" y="68"/>
                        <a:pt x="126" y="76"/>
                      </a:cubicBezTo>
                      <a:cubicBezTo>
                        <a:pt x="104" y="88"/>
                        <a:pt x="84" y="103"/>
                        <a:pt x="67" y="121"/>
                      </a:cubicBezTo>
                      <a:cubicBezTo>
                        <a:pt x="61" y="108"/>
                        <a:pt x="56" y="95"/>
                        <a:pt x="50" y="82"/>
                      </a:cubicBezTo>
                      <a:lnTo>
                        <a:pt x="50" y="83"/>
                      </a:lnTo>
                      <a:moveTo>
                        <a:pt x="30" y="32"/>
                      </a:moveTo>
                      <a:cubicBezTo>
                        <a:pt x="42" y="36"/>
                        <a:pt x="54" y="41"/>
                        <a:pt x="65" y="46"/>
                      </a:cubicBezTo>
                      <a:cubicBezTo>
                        <a:pt x="57" y="52"/>
                        <a:pt x="50" y="60"/>
                        <a:pt x="44" y="68"/>
                      </a:cubicBezTo>
                      <a:cubicBezTo>
                        <a:pt x="39" y="56"/>
                        <a:pt x="35" y="44"/>
                        <a:pt x="30" y="32"/>
                      </a:cubicBezTo>
                      <a:moveTo>
                        <a:pt x="331" y="508"/>
                      </a:moveTo>
                      <a:cubicBezTo>
                        <a:pt x="377" y="471"/>
                        <a:pt x="423" y="434"/>
                        <a:pt x="470" y="399"/>
                      </a:cubicBezTo>
                      <a:cubicBezTo>
                        <a:pt x="478" y="411"/>
                        <a:pt x="486" y="423"/>
                        <a:pt x="493" y="435"/>
                      </a:cubicBezTo>
                      <a:cubicBezTo>
                        <a:pt x="450" y="470"/>
                        <a:pt x="407" y="505"/>
                        <a:pt x="365" y="540"/>
                      </a:cubicBezTo>
                      <a:cubicBezTo>
                        <a:pt x="353" y="530"/>
                        <a:pt x="342" y="519"/>
                        <a:pt x="331" y="5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4" name="Google Shape;1404;p15"/>
                <p:cNvSpPr/>
                <p:nvPr/>
              </p:nvSpPr>
              <p:spPr>
                <a:xfrm>
                  <a:off x="3810526" y="2356964"/>
                  <a:ext cx="78372" cy="320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980" extrusionOk="0">
                      <a:moveTo>
                        <a:pt x="233" y="537"/>
                      </a:moveTo>
                      <a:cubicBezTo>
                        <a:pt x="254" y="357"/>
                        <a:pt x="228" y="172"/>
                        <a:pt x="150" y="8"/>
                      </a:cubicBezTo>
                      <a:lnTo>
                        <a:pt x="150" y="8"/>
                      </a:lnTo>
                      <a:cubicBezTo>
                        <a:pt x="150" y="7"/>
                        <a:pt x="150" y="6"/>
                        <a:pt x="149" y="6"/>
                      </a:cubicBezTo>
                      <a:cubicBezTo>
                        <a:pt x="147" y="0"/>
                        <a:pt x="142" y="-1"/>
                        <a:pt x="138" y="1"/>
                      </a:cubicBezTo>
                      <a:cubicBezTo>
                        <a:pt x="134" y="1"/>
                        <a:pt x="131" y="3"/>
                        <a:pt x="129" y="7"/>
                      </a:cubicBezTo>
                      <a:cubicBezTo>
                        <a:pt x="-15" y="311"/>
                        <a:pt x="-39" y="648"/>
                        <a:pt x="60" y="969"/>
                      </a:cubicBezTo>
                      <a:cubicBezTo>
                        <a:pt x="60" y="972"/>
                        <a:pt x="61" y="974"/>
                        <a:pt x="63" y="976"/>
                      </a:cubicBezTo>
                      <a:cubicBezTo>
                        <a:pt x="67" y="981"/>
                        <a:pt x="74" y="981"/>
                        <a:pt x="79" y="977"/>
                      </a:cubicBezTo>
                      <a:lnTo>
                        <a:pt x="79" y="977"/>
                      </a:lnTo>
                      <a:cubicBezTo>
                        <a:pt x="80" y="977"/>
                        <a:pt x="81" y="975"/>
                        <a:pt x="82" y="974"/>
                      </a:cubicBezTo>
                      <a:lnTo>
                        <a:pt x="82" y="974"/>
                      </a:lnTo>
                      <a:cubicBezTo>
                        <a:pt x="141" y="880"/>
                        <a:pt x="183" y="776"/>
                        <a:pt x="210" y="667"/>
                      </a:cubicBezTo>
                      <a:cubicBezTo>
                        <a:pt x="211" y="666"/>
                        <a:pt x="211" y="664"/>
                        <a:pt x="211" y="662"/>
                      </a:cubicBezTo>
                      <a:cubicBezTo>
                        <a:pt x="220" y="624"/>
                        <a:pt x="227" y="585"/>
                        <a:pt x="232" y="547"/>
                      </a:cubicBezTo>
                      <a:cubicBezTo>
                        <a:pt x="234" y="545"/>
                        <a:pt x="234" y="541"/>
                        <a:pt x="233" y="538"/>
                      </a:cubicBezTo>
                      <a:lnTo>
                        <a:pt x="233" y="537"/>
                      </a:lnTo>
                      <a:moveTo>
                        <a:pt x="174" y="712"/>
                      </a:moveTo>
                      <a:cubicBezTo>
                        <a:pt x="126" y="712"/>
                        <a:pt x="77" y="696"/>
                        <a:pt x="29" y="692"/>
                      </a:cubicBezTo>
                      <a:cubicBezTo>
                        <a:pt x="28" y="679"/>
                        <a:pt x="26" y="667"/>
                        <a:pt x="26" y="655"/>
                      </a:cubicBezTo>
                      <a:cubicBezTo>
                        <a:pt x="79" y="659"/>
                        <a:pt x="133" y="663"/>
                        <a:pt x="186" y="668"/>
                      </a:cubicBezTo>
                      <a:cubicBezTo>
                        <a:pt x="183" y="683"/>
                        <a:pt x="178" y="698"/>
                        <a:pt x="174" y="712"/>
                      </a:cubicBezTo>
                      <a:moveTo>
                        <a:pt x="152" y="776"/>
                      </a:moveTo>
                      <a:cubicBezTo>
                        <a:pt x="114" y="768"/>
                        <a:pt x="74" y="761"/>
                        <a:pt x="36" y="753"/>
                      </a:cubicBezTo>
                      <a:cubicBezTo>
                        <a:pt x="33" y="738"/>
                        <a:pt x="32" y="724"/>
                        <a:pt x="30" y="709"/>
                      </a:cubicBezTo>
                      <a:cubicBezTo>
                        <a:pt x="76" y="713"/>
                        <a:pt x="123" y="728"/>
                        <a:pt x="169" y="729"/>
                      </a:cubicBezTo>
                      <a:cubicBezTo>
                        <a:pt x="164" y="745"/>
                        <a:pt x="158" y="761"/>
                        <a:pt x="152" y="776"/>
                      </a:cubicBezTo>
                      <a:moveTo>
                        <a:pt x="131" y="830"/>
                      </a:moveTo>
                      <a:cubicBezTo>
                        <a:pt x="103" y="828"/>
                        <a:pt x="75" y="825"/>
                        <a:pt x="47" y="822"/>
                      </a:cubicBezTo>
                      <a:cubicBezTo>
                        <a:pt x="44" y="805"/>
                        <a:pt x="41" y="788"/>
                        <a:pt x="38" y="771"/>
                      </a:cubicBezTo>
                      <a:cubicBezTo>
                        <a:pt x="74" y="778"/>
                        <a:pt x="111" y="785"/>
                        <a:pt x="147" y="793"/>
                      </a:cubicBezTo>
                      <a:cubicBezTo>
                        <a:pt x="142" y="805"/>
                        <a:pt x="136" y="818"/>
                        <a:pt x="131" y="830"/>
                      </a:cubicBezTo>
                      <a:moveTo>
                        <a:pt x="108" y="880"/>
                      </a:moveTo>
                      <a:cubicBezTo>
                        <a:pt x="91" y="878"/>
                        <a:pt x="75" y="876"/>
                        <a:pt x="58" y="874"/>
                      </a:cubicBezTo>
                      <a:cubicBezTo>
                        <a:pt x="56" y="863"/>
                        <a:pt x="53" y="851"/>
                        <a:pt x="50" y="839"/>
                      </a:cubicBezTo>
                      <a:cubicBezTo>
                        <a:pt x="75" y="842"/>
                        <a:pt x="99" y="844"/>
                        <a:pt x="124" y="847"/>
                      </a:cubicBezTo>
                      <a:cubicBezTo>
                        <a:pt x="119" y="858"/>
                        <a:pt x="113" y="868"/>
                        <a:pt x="108" y="880"/>
                      </a:cubicBezTo>
                      <a:moveTo>
                        <a:pt x="75" y="939"/>
                      </a:moveTo>
                      <a:cubicBezTo>
                        <a:pt x="71" y="924"/>
                        <a:pt x="66" y="908"/>
                        <a:pt x="63" y="892"/>
                      </a:cubicBezTo>
                      <a:cubicBezTo>
                        <a:pt x="75" y="893"/>
                        <a:pt x="87" y="894"/>
                        <a:pt x="100" y="896"/>
                      </a:cubicBezTo>
                      <a:cubicBezTo>
                        <a:pt x="92" y="911"/>
                        <a:pt x="84" y="925"/>
                        <a:pt x="75" y="939"/>
                      </a:cubicBezTo>
                      <a:moveTo>
                        <a:pt x="24" y="638"/>
                      </a:moveTo>
                      <a:cubicBezTo>
                        <a:pt x="24" y="622"/>
                        <a:pt x="23" y="607"/>
                        <a:pt x="23" y="591"/>
                      </a:cubicBezTo>
                      <a:cubicBezTo>
                        <a:pt x="82" y="596"/>
                        <a:pt x="140" y="602"/>
                        <a:pt x="198" y="610"/>
                      </a:cubicBezTo>
                      <a:cubicBezTo>
                        <a:pt x="196" y="624"/>
                        <a:pt x="193" y="638"/>
                        <a:pt x="189" y="652"/>
                      </a:cubicBezTo>
                      <a:cubicBezTo>
                        <a:pt x="134" y="647"/>
                        <a:pt x="79" y="642"/>
                        <a:pt x="24" y="638"/>
                      </a:cubicBezTo>
                      <a:moveTo>
                        <a:pt x="201" y="593"/>
                      </a:moveTo>
                      <a:cubicBezTo>
                        <a:pt x="142" y="586"/>
                        <a:pt x="82" y="579"/>
                        <a:pt x="23" y="575"/>
                      </a:cubicBezTo>
                      <a:cubicBezTo>
                        <a:pt x="23" y="561"/>
                        <a:pt x="23" y="547"/>
                        <a:pt x="23" y="533"/>
                      </a:cubicBezTo>
                      <a:cubicBezTo>
                        <a:pt x="85" y="541"/>
                        <a:pt x="147" y="545"/>
                        <a:pt x="209" y="548"/>
                      </a:cubicBezTo>
                      <a:cubicBezTo>
                        <a:pt x="207" y="563"/>
                        <a:pt x="204" y="579"/>
                        <a:pt x="201" y="594"/>
                      </a:cubicBezTo>
                      <a:lnTo>
                        <a:pt x="201" y="593"/>
                      </a:lnTo>
                      <a:moveTo>
                        <a:pt x="24" y="516"/>
                      </a:moveTo>
                      <a:cubicBezTo>
                        <a:pt x="25" y="506"/>
                        <a:pt x="25" y="495"/>
                        <a:pt x="26" y="485"/>
                      </a:cubicBezTo>
                      <a:cubicBezTo>
                        <a:pt x="99" y="485"/>
                        <a:pt x="152" y="490"/>
                        <a:pt x="214" y="499"/>
                      </a:cubicBezTo>
                      <a:cubicBezTo>
                        <a:pt x="213" y="510"/>
                        <a:pt x="212" y="521"/>
                        <a:pt x="211" y="531"/>
                      </a:cubicBezTo>
                      <a:cubicBezTo>
                        <a:pt x="148" y="529"/>
                        <a:pt x="86" y="523"/>
                        <a:pt x="24" y="516"/>
                      </a:cubicBezTo>
                      <a:moveTo>
                        <a:pt x="63" y="256"/>
                      </a:moveTo>
                      <a:cubicBezTo>
                        <a:pt x="113" y="261"/>
                        <a:pt x="162" y="273"/>
                        <a:pt x="209" y="291"/>
                      </a:cubicBezTo>
                      <a:cubicBezTo>
                        <a:pt x="211" y="308"/>
                        <a:pt x="213" y="326"/>
                        <a:pt x="214" y="343"/>
                      </a:cubicBezTo>
                      <a:cubicBezTo>
                        <a:pt x="161" y="324"/>
                        <a:pt x="106" y="316"/>
                        <a:pt x="50" y="311"/>
                      </a:cubicBezTo>
                      <a:cubicBezTo>
                        <a:pt x="54" y="292"/>
                        <a:pt x="58" y="274"/>
                        <a:pt x="63" y="256"/>
                      </a:cubicBezTo>
                      <a:moveTo>
                        <a:pt x="78" y="203"/>
                      </a:moveTo>
                      <a:lnTo>
                        <a:pt x="78" y="203"/>
                      </a:lnTo>
                      <a:cubicBezTo>
                        <a:pt x="97" y="208"/>
                        <a:pt x="117" y="207"/>
                        <a:pt x="136" y="211"/>
                      </a:cubicBezTo>
                      <a:cubicBezTo>
                        <a:pt x="157" y="215"/>
                        <a:pt x="178" y="220"/>
                        <a:pt x="198" y="225"/>
                      </a:cubicBezTo>
                      <a:cubicBezTo>
                        <a:pt x="201" y="241"/>
                        <a:pt x="204" y="257"/>
                        <a:pt x="206" y="272"/>
                      </a:cubicBezTo>
                      <a:cubicBezTo>
                        <a:pt x="161" y="256"/>
                        <a:pt x="115" y="245"/>
                        <a:pt x="67" y="240"/>
                      </a:cubicBezTo>
                      <a:cubicBezTo>
                        <a:pt x="70" y="227"/>
                        <a:pt x="74" y="215"/>
                        <a:pt x="78" y="203"/>
                      </a:cubicBezTo>
                      <a:moveTo>
                        <a:pt x="97" y="146"/>
                      </a:moveTo>
                      <a:cubicBezTo>
                        <a:pt x="126" y="144"/>
                        <a:pt x="155" y="148"/>
                        <a:pt x="182" y="158"/>
                      </a:cubicBezTo>
                      <a:cubicBezTo>
                        <a:pt x="187" y="174"/>
                        <a:pt x="191" y="191"/>
                        <a:pt x="195" y="207"/>
                      </a:cubicBezTo>
                      <a:cubicBezTo>
                        <a:pt x="177" y="203"/>
                        <a:pt x="159" y="198"/>
                        <a:pt x="141" y="194"/>
                      </a:cubicBezTo>
                      <a:cubicBezTo>
                        <a:pt x="122" y="190"/>
                        <a:pt x="101" y="192"/>
                        <a:pt x="83" y="186"/>
                      </a:cubicBezTo>
                      <a:lnTo>
                        <a:pt x="83" y="186"/>
                      </a:lnTo>
                      <a:cubicBezTo>
                        <a:pt x="87" y="173"/>
                        <a:pt x="92" y="159"/>
                        <a:pt x="96" y="146"/>
                      </a:cubicBezTo>
                      <a:lnTo>
                        <a:pt x="97" y="146"/>
                      </a:lnTo>
                      <a:moveTo>
                        <a:pt x="140" y="40"/>
                      </a:moveTo>
                      <a:cubicBezTo>
                        <a:pt x="145" y="51"/>
                        <a:pt x="150" y="63"/>
                        <a:pt x="155" y="74"/>
                      </a:cubicBezTo>
                      <a:cubicBezTo>
                        <a:pt x="144" y="73"/>
                        <a:pt x="134" y="73"/>
                        <a:pt x="124" y="75"/>
                      </a:cubicBezTo>
                      <a:cubicBezTo>
                        <a:pt x="129" y="63"/>
                        <a:pt x="134" y="51"/>
                        <a:pt x="140" y="40"/>
                      </a:cubicBezTo>
                      <a:moveTo>
                        <a:pt x="125" y="91"/>
                      </a:moveTo>
                      <a:cubicBezTo>
                        <a:pt x="137" y="89"/>
                        <a:pt x="149" y="90"/>
                        <a:pt x="161" y="92"/>
                      </a:cubicBezTo>
                      <a:cubicBezTo>
                        <a:pt x="166" y="107"/>
                        <a:pt x="172" y="123"/>
                        <a:pt x="177" y="139"/>
                      </a:cubicBezTo>
                      <a:cubicBezTo>
                        <a:pt x="153" y="131"/>
                        <a:pt x="128" y="128"/>
                        <a:pt x="103" y="129"/>
                      </a:cubicBezTo>
                      <a:cubicBezTo>
                        <a:pt x="107" y="116"/>
                        <a:pt x="113" y="103"/>
                        <a:pt x="118" y="90"/>
                      </a:cubicBezTo>
                      <a:cubicBezTo>
                        <a:pt x="120" y="91"/>
                        <a:pt x="122" y="92"/>
                        <a:pt x="125" y="92"/>
                      </a:cubicBezTo>
                      <a:lnTo>
                        <a:pt x="125" y="91"/>
                      </a:lnTo>
                      <a:moveTo>
                        <a:pt x="216" y="362"/>
                      </a:moveTo>
                      <a:cubicBezTo>
                        <a:pt x="217" y="381"/>
                        <a:pt x="217" y="400"/>
                        <a:pt x="217" y="418"/>
                      </a:cubicBezTo>
                      <a:cubicBezTo>
                        <a:pt x="157" y="403"/>
                        <a:pt x="97" y="394"/>
                        <a:pt x="36" y="392"/>
                      </a:cubicBezTo>
                      <a:cubicBezTo>
                        <a:pt x="39" y="370"/>
                        <a:pt x="42" y="349"/>
                        <a:pt x="47" y="327"/>
                      </a:cubicBezTo>
                      <a:cubicBezTo>
                        <a:pt x="104" y="333"/>
                        <a:pt x="161" y="341"/>
                        <a:pt x="215" y="362"/>
                      </a:cubicBezTo>
                      <a:lnTo>
                        <a:pt x="216" y="362"/>
                      </a:lnTo>
                      <a:moveTo>
                        <a:pt x="33" y="409"/>
                      </a:moveTo>
                      <a:cubicBezTo>
                        <a:pt x="96" y="411"/>
                        <a:pt x="157" y="420"/>
                        <a:pt x="217" y="436"/>
                      </a:cubicBezTo>
                      <a:cubicBezTo>
                        <a:pt x="217" y="451"/>
                        <a:pt x="216" y="467"/>
                        <a:pt x="215" y="482"/>
                      </a:cubicBezTo>
                      <a:cubicBezTo>
                        <a:pt x="153" y="473"/>
                        <a:pt x="98" y="468"/>
                        <a:pt x="27" y="467"/>
                      </a:cubicBezTo>
                      <a:cubicBezTo>
                        <a:pt x="29" y="448"/>
                        <a:pt x="31" y="428"/>
                        <a:pt x="33" y="4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5" name="Google Shape;1405;p15"/>
                <p:cNvSpPr/>
                <p:nvPr/>
              </p:nvSpPr>
              <p:spPr>
                <a:xfrm>
                  <a:off x="3674680" y="1734253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2"/>
                        <a:pt x="115" y="274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1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1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3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6" name="Google Shape;1406;p15"/>
                <p:cNvSpPr/>
                <p:nvPr/>
              </p:nvSpPr>
              <p:spPr>
                <a:xfrm>
                  <a:off x="3734766" y="1762009"/>
                  <a:ext cx="46697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69" extrusionOk="0">
                      <a:moveTo>
                        <a:pt x="61" y="0"/>
                      </a:moveTo>
                      <a:cubicBezTo>
                        <a:pt x="-31" y="8"/>
                        <a:pt x="-14" y="184"/>
                        <a:pt x="77" y="168"/>
                      </a:cubicBezTo>
                      <a:cubicBezTo>
                        <a:pt x="133" y="159"/>
                        <a:pt x="199" y="-13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7" name="Google Shape;1407;p15"/>
                <p:cNvSpPr/>
                <p:nvPr/>
              </p:nvSpPr>
              <p:spPr>
                <a:xfrm>
                  <a:off x="3942452" y="2287084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3"/>
                        <a:pt x="115" y="275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2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2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4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8" name="Google Shape;1408;p15"/>
                <p:cNvSpPr/>
                <p:nvPr/>
              </p:nvSpPr>
              <p:spPr>
                <a:xfrm>
                  <a:off x="4002538" y="2314514"/>
                  <a:ext cx="46697" cy="5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1" extrusionOk="0">
                      <a:moveTo>
                        <a:pt x="61" y="1"/>
                      </a:moveTo>
                      <a:cubicBezTo>
                        <a:pt x="-31" y="10"/>
                        <a:pt x="-14" y="185"/>
                        <a:pt x="77" y="170"/>
                      </a:cubicBezTo>
                      <a:cubicBezTo>
                        <a:pt x="133" y="161"/>
                        <a:pt x="199" y="-12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000" rIns="81625" bIns="1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09" name="Google Shape;1409;p15"/>
                <p:cNvSpPr/>
                <p:nvPr/>
              </p:nvSpPr>
              <p:spPr>
                <a:xfrm>
                  <a:off x="3688722" y="1283301"/>
                  <a:ext cx="134539" cy="103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317" extrusionOk="0">
                      <a:moveTo>
                        <a:pt x="58" y="220"/>
                      </a:moveTo>
                      <a:cubicBezTo>
                        <a:pt x="37" y="190"/>
                        <a:pt x="53" y="140"/>
                        <a:pt x="76" y="117"/>
                      </a:cubicBezTo>
                      <a:cubicBezTo>
                        <a:pt x="89" y="103"/>
                        <a:pt x="108" y="93"/>
                        <a:pt x="124" y="84"/>
                      </a:cubicBezTo>
                      <a:cubicBezTo>
                        <a:pt x="159" y="67"/>
                        <a:pt x="202" y="47"/>
                        <a:pt x="240" y="47"/>
                      </a:cubicBezTo>
                      <a:cubicBezTo>
                        <a:pt x="297" y="47"/>
                        <a:pt x="345" y="78"/>
                        <a:pt x="360" y="134"/>
                      </a:cubicBezTo>
                      <a:cubicBezTo>
                        <a:pt x="370" y="174"/>
                        <a:pt x="352" y="297"/>
                        <a:pt x="281" y="267"/>
                      </a:cubicBezTo>
                      <a:cubicBezTo>
                        <a:pt x="253" y="255"/>
                        <a:pt x="238" y="299"/>
                        <a:pt x="265" y="310"/>
                      </a:cubicBezTo>
                      <a:cubicBezTo>
                        <a:pt x="331" y="338"/>
                        <a:pt x="386" y="278"/>
                        <a:pt x="404" y="219"/>
                      </a:cubicBezTo>
                      <a:cubicBezTo>
                        <a:pt x="428" y="138"/>
                        <a:pt x="392" y="47"/>
                        <a:pt x="313" y="13"/>
                      </a:cubicBezTo>
                      <a:cubicBezTo>
                        <a:pt x="188" y="-42"/>
                        <a:pt x="-80" y="95"/>
                        <a:pt x="22" y="250"/>
                      </a:cubicBezTo>
                      <a:cubicBezTo>
                        <a:pt x="39" y="274"/>
                        <a:pt x="74" y="244"/>
                        <a:pt x="57" y="220"/>
                      </a:cubicBezTo>
                      <a:lnTo>
                        <a:pt x="57" y="220"/>
                      </a:lnTo>
                      <a:lnTo>
                        <a:pt x="58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0" name="Google Shape;1410;p15"/>
                <p:cNvSpPr/>
                <p:nvPr/>
              </p:nvSpPr>
              <p:spPr>
                <a:xfrm>
                  <a:off x="3721704" y="1323139"/>
                  <a:ext cx="46697" cy="56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2" extrusionOk="0">
                      <a:moveTo>
                        <a:pt x="114" y="154"/>
                      </a:moveTo>
                      <a:cubicBezTo>
                        <a:pt x="191" y="103"/>
                        <a:pt x="94" y="-44"/>
                        <a:pt x="21" y="13"/>
                      </a:cubicBezTo>
                      <a:cubicBezTo>
                        <a:pt x="-24" y="47"/>
                        <a:pt x="-1" y="231"/>
                        <a:pt x="114" y="1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325" rIns="81625" bIns="15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411" name="Google Shape;1411;p15"/>
            <p:cNvGrpSpPr/>
            <p:nvPr/>
          </p:nvGrpSpPr>
          <p:grpSpPr>
            <a:xfrm rot="10800000" flipH="1">
              <a:off x="-384400" y="3817206"/>
              <a:ext cx="1927523" cy="1896230"/>
              <a:chOff x="649892" y="3314382"/>
              <a:chExt cx="1874293" cy="1874301"/>
            </a:xfrm>
          </p:grpSpPr>
          <p:sp>
            <p:nvSpPr>
              <p:cNvPr id="1412" name="Google Shape;1412;p15"/>
              <p:cNvSpPr/>
              <p:nvPr/>
            </p:nvSpPr>
            <p:spPr>
              <a:xfrm rot="2700020" flipH="1">
                <a:off x="1135660" y="3377583"/>
                <a:ext cx="902757" cy="174790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5650" extrusionOk="0">
                    <a:moveTo>
                      <a:pt x="2912" y="4156"/>
                    </a:moveTo>
                    <a:cubicBezTo>
                      <a:pt x="2878" y="3828"/>
                      <a:pt x="2518" y="3553"/>
                      <a:pt x="2246" y="3419"/>
                    </a:cubicBezTo>
                    <a:cubicBezTo>
                      <a:pt x="2170" y="3247"/>
                      <a:pt x="2078" y="3086"/>
                      <a:pt x="1991" y="2920"/>
                    </a:cubicBezTo>
                    <a:cubicBezTo>
                      <a:pt x="1819" y="2592"/>
                      <a:pt x="1744" y="2185"/>
                      <a:pt x="1822" y="1820"/>
                    </a:cubicBezTo>
                    <a:cubicBezTo>
                      <a:pt x="1822" y="1820"/>
                      <a:pt x="1822" y="1819"/>
                      <a:pt x="1822" y="1818"/>
                    </a:cubicBezTo>
                    <a:cubicBezTo>
                      <a:pt x="1888" y="1517"/>
                      <a:pt x="1981" y="1222"/>
                      <a:pt x="2109" y="943"/>
                    </a:cubicBezTo>
                    <a:cubicBezTo>
                      <a:pt x="2274" y="583"/>
                      <a:pt x="2506" y="232"/>
                      <a:pt x="2848" y="19"/>
                    </a:cubicBezTo>
                    <a:cubicBezTo>
                      <a:pt x="2858" y="12"/>
                      <a:pt x="2848" y="-5"/>
                      <a:pt x="2837" y="2"/>
                    </a:cubicBezTo>
                    <a:cubicBezTo>
                      <a:pt x="2212" y="392"/>
                      <a:pt x="1931" y="1199"/>
                      <a:pt x="1788" y="1884"/>
                    </a:cubicBezTo>
                    <a:cubicBezTo>
                      <a:pt x="1754" y="2050"/>
                      <a:pt x="1731" y="2217"/>
                      <a:pt x="1710" y="2385"/>
                    </a:cubicBezTo>
                    <a:cubicBezTo>
                      <a:pt x="1707" y="2386"/>
                      <a:pt x="1705" y="2388"/>
                      <a:pt x="1704" y="2391"/>
                    </a:cubicBezTo>
                    <a:cubicBezTo>
                      <a:pt x="1602" y="2670"/>
                      <a:pt x="1445" y="2942"/>
                      <a:pt x="1248" y="3187"/>
                    </a:cubicBezTo>
                    <a:cubicBezTo>
                      <a:pt x="980" y="3105"/>
                      <a:pt x="686" y="3075"/>
                      <a:pt x="445" y="3243"/>
                    </a:cubicBezTo>
                    <a:cubicBezTo>
                      <a:pt x="169" y="3437"/>
                      <a:pt x="83" y="3760"/>
                      <a:pt x="0" y="4070"/>
                    </a:cubicBezTo>
                    <a:lnTo>
                      <a:pt x="0" y="4075"/>
                    </a:lnTo>
                    <a:cubicBezTo>
                      <a:pt x="1" y="4078"/>
                      <a:pt x="3" y="4081"/>
                      <a:pt x="7" y="4081"/>
                    </a:cubicBezTo>
                    <a:lnTo>
                      <a:pt x="8" y="4081"/>
                    </a:lnTo>
                    <a:lnTo>
                      <a:pt x="9" y="4081"/>
                    </a:lnTo>
                    <a:cubicBezTo>
                      <a:pt x="344" y="4132"/>
                      <a:pt x="775" y="4205"/>
                      <a:pt x="1063" y="3975"/>
                    </a:cubicBezTo>
                    <a:cubicBezTo>
                      <a:pt x="1288" y="3795"/>
                      <a:pt x="1359" y="3467"/>
                      <a:pt x="1263" y="3199"/>
                    </a:cubicBezTo>
                    <a:cubicBezTo>
                      <a:pt x="1449" y="2969"/>
                      <a:pt x="1598" y="2714"/>
                      <a:pt x="1701" y="2451"/>
                    </a:cubicBezTo>
                    <a:cubicBezTo>
                      <a:pt x="1694" y="2512"/>
                      <a:pt x="1686" y="2572"/>
                      <a:pt x="1678" y="2633"/>
                    </a:cubicBezTo>
                    <a:cubicBezTo>
                      <a:pt x="1648" y="2866"/>
                      <a:pt x="1604" y="3099"/>
                      <a:pt x="1587" y="3335"/>
                    </a:cubicBezTo>
                    <a:cubicBezTo>
                      <a:pt x="1574" y="3530"/>
                      <a:pt x="1618" y="3728"/>
                      <a:pt x="1594" y="3921"/>
                    </a:cubicBezTo>
                    <a:cubicBezTo>
                      <a:pt x="1581" y="4023"/>
                      <a:pt x="1551" y="4121"/>
                      <a:pt x="1513" y="4217"/>
                    </a:cubicBezTo>
                    <a:cubicBezTo>
                      <a:pt x="1222" y="4282"/>
                      <a:pt x="876" y="4411"/>
                      <a:pt x="690" y="4656"/>
                    </a:cubicBezTo>
                    <a:cubicBezTo>
                      <a:pt x="485" y="4926"/>
                      <a:pt x="479" y="5315"/>
                      <a:pt x="457" y="5639"/>
                    </a:cubicBezTo>
                    <a:cubicBezTo>
                      <a:pt x="457" y="5640"/>
                      <a:pt x="457" y="5641"/>
                      <a:pt x="457" y="5642"/>
                    </a:cubicBezTo>
                    <a:cubicBezTo>
                      <a:pt x="457" y="5647"/>
                      <a:pt x="460" y="5650"/>
                      <a:pt x="464" y="5650"/>
                    </a:cubicBezTo>
                    <a:cubicBezTo>
                      <a:pt x="465" y="5650"/>
                      <a:pt x="465" y="5650"/>
                      <a:pt x="466" y="5650"/>
                    </a:cubicBezTo>
                    <a:lnTo>
                      <a:pt x="467" y="5650"/>
                    </a:lnTo>
                    <a:cubicBezTo>
                      <a:pt x="468" y="5650"/>
                      <a:pt x="468" y="5650"/>
                      <a:pt x="469" y="5650"/>
                    </a:cubicBezTo>
                    <a:cubicBezTo>
                      <a:pt x="866" y="5555"/>
                      <a:pt x="1306" y="5540"/>
                      <a:pt x="1572" y="5184"/>
                    </a:cubicBezTo>
                    <a:cubicBezTo>
                      <a:pt x="1786" y="4897"/>
                      <a:pt x="1712" y="4508"/>
                      <a:pt x="1544" y="4217"/>
                    </a:cubicBezTo>
                    <a:cubicBezTo>
                      <a:pt x="1542" y="4215"/>
                      <a:pt x="1541" y="4214"/>
                      <a:pt x="1539" y="4213"/>
                    </a:cubicBezTo>
                    <a:cubicBezTo>
                      <a:pt x="1593" y="4077"/>
                      <a:pt x="1627" y="3935"/>
                      <a:pt x="1619" y="3793"/>
                    </a:cubicBezTo>
                    <a:cubicBezTo>
                      <a:pt x="1606" y="3542"/>
                      <a:pt x="1603" y="3308"/>
                      <a:pt x="1637" y="3057"/>
                    </a:cubicBezTo>
                    <a:cubicBezTo>
                      <a:pt x="1671" y="2807"/>
                      <a:pt x="1704" y="2555"/>
                      <a:pt x="1737" y="2304"/>
                    </a:cubicBezTo>
                    <a:cubicBezTo>
                      <a:pt x="1748" y="2226"/>
                      <a:pt x="1760" y="2148"/>
                      <a:pt x="1773" y="2070"/>
                    </a:cubicBezTo>
                    <a:cubicBezTo>
                      <a:pt x="1766" y="2300"/>
                      <a:pt x="1812" y="2534"/>
                      <a:pt x="1892" y="2747"/>
                    </a:cubicBezTo>
                    <a:cubicBezTo>
                      <a:pt x="1969" y="2950"/>
                      <a:pt x="2093" y="3133"/>
                      <a:pt x="2185" y="3330"/>
                    </a:cubicBezTo>
                    <a:cubicBezTo>
                      <a:pt x="2199" y="3362"/>
                      <a:pt x="2213" y="3393"/>
                      <a:pt x="2227" y="3425"/>
                    </a:cubicBezTo>
                    <a:cubicBezTo>
                      <a:pt x="2033" y="3649"/>
                      <a:pt x="1904" y="3976"/>
                      <a:pt x="1969" y="4273"/>
                    </a:cubicBezTo>
                    <a:cubicBezTo>
                      <a:pt x="2051" y="4641"/>
                      <a:pt x="2303" y="4992"/>
                      <a:pt x="2537" y="5280"/>
                    </a:cubicBezTo>
                    <a:cubicBezTo>
                      <a:pt x="2542" y="5287"/>
                      <a:pt x="2550" y="5283"/>
                      <a:pt x="2552" y="5276"/>
                    </a:cubicBezTo>
                    <a:cubicBezTo>
                      <a:pt x="2553" y="5276"/>
                      <a:pt x="2555" y="5274"/>
                      <a:pt x="2556" y="5272"/>
                    </a:cubicBezTo>
                    <a:cubicBezTo>
                      <a:pt x="2644" y="5098"/>
                      <a:pt x="2751" y="4940"/>
                      <a:pt x="2822" y="4757"/>
                    </a:cubicBezTo>
                    <a:cubicBezTo>
                      <a:pt x="2893" y="4574"/>
                      <a:pt x="2933" y="4353"/>
                      <a:pt x="2912" y="4156"/>
                    </a:cubicBezTo>
                    <a:moveTo>
                      <a:pt x="456" y="3260"/>
                    </a:moveTo>
                    <a:cubicBezTo>
                      <a:pt x="689" y="3097"/>
                      <a:pt x="974" y="3125"/>
                      <a:pt x="1235" y="3203"/>
                    </a:cubicBezTo>
                    <a:cubicBezTo>
                      <a:pt x="913" y="3597"/>
                      <a:pt x="488" y="3914"/>
                      <a:pt x="24" y="4057"/>
                    </a:cubicBezTo>
                    <a:cubicBezTo>
                      <a:pt x="103" y="3759"/>
                      <a:pt x="189" y="3447"/>
                      <a:pt x="456" y="3260"/>
                    </a:cubicBezTo>
                    <a:moveTo>
                      <a:pt x="990" y="4003"/>
                    </a:moveTo>
                    <a:cubicBezTo>
                      <a:pt x="720" y="4169"/>
                      <a:pt x="354" y="4115"/>
                      <a:pt x="53" y="4069"/>
                    </a:cubicBezTo>
                    <a:cubicBezTo>
                      <a:pt x="511" y="3921"/>
                      <a:pt x="930" y="3607"/>
                      <a:pt x="1248" y="3218"/>
                    </a:cubicBezTo>
                    <a:cubicBezTo>
                      <a:pt x="1343" y="3501"/>
                      <a:pt x="1251" y="3843"/>
                      <a:pt x="990" y="4003"/>
                    </a:cubicBezTo>
                    <a:moveTo>
                      <a:pt x="706" y="4670"/>
                    </a:moveTo>
                    <a:cubicBezTo>
                      <a:pt x="886" y="4431"/>
                      <a:pt x="1218" y="4305"/>
                      <a:pt x="1504" y="4240"/>
                    </a:cubicBezTo>
                    <a:cubicBezTo>
                      <a:pt x="1484" y="4287"/>
                      <a:pt x="1463" y="4334"/>
                      <a:pt x="1441" y="4379"/>
                    </a:cubicBezTo>
                    <a:cubicBezTo>
                      <a:pt x="1208" y="4848"/>
                      <a:pt x="848" y="5251"/>
                      <a:pt x="478" y="5616"/>
                    </a:cubicBezTo>
                    <a:cubicBezTo>
                      <a:pt x="499" y="5302"/>
                      <a:pt x="510" y="4931"/>
                      <a:pt x="706" y="4671"/>
                    </a:cubicBezTo>
                    <a:lnTo>
                      <a:pt x="706" y="4670"/>
                    </a:lnTo>
                    <a:moveTo>
                      <a:pt x="1479" y="5261"/>
                    </a:moveTo>
                    <a:cubicBezTo>
                      <a:pt x="1212" y="5524"/>
                      <a:pt x="845" y="5545"/>
                      <a:pt x="498" y="5624"/>
                    </a:cubicBezTo>
                    <a:cubicBezTo>
                      <a:pt x="817" y="5309"/>
                      <a:pt x="1119" y="4970"/>
                      <a:pt x="1350" y="4585"/>
                    </a:cubicBezTo>
                    <a:cubicBezTo>
                      <a:pt x="1415" y="4477"/>
                      <a:pt x="1480" y="4359"/>
                      <a:pt x="1531" y="4235"/>
                    </a:cubicBezTo>
                    <a:cubicBezTo>
                      <a:pt x="1715" y="4558"/>
                      <a:pt x="1765" y="4980"/>
                      <a:pt x="1479" y="5261"/>
                    </a:cubicBezTo>
                    <a:moveTo>
                      <a:pt x="2539" y="5252"/>
                    </a:moveTo>
                    <a:cubicBezTo>
                      <a:pt x="2326" y="4987"/>
                      <a:pt x="2116" y="4681"/>
                      <a:pt x="2013" y="4356"/>
                    </a:cubicBezTo>
                    <a:cubicBezTo>
                      <a:pt x="1913" y="4040"/>
                      <a:pt x="2026" y="3693"/>
                      <a:pt x="2237" y="3446"/>
                    </a:cubicBezTo>
                    <a:cubicBezTo>
                      <a:pt x="2480" y="4012"/>
                      <a:pt x="2615" y="4637"/>
                      <a:pt x="2539" y="5252"/>
                    </a:cubicBezTo>
                    <a:moveTo>
                      <a:pt x="2767" y="4837"/>
                    </a:moveTo>
                    <a:cubicBezTo>
                      <a:pt x="2709" y="4970"/>
                      <a:pt x="2631" y="5090"/>
                      <a:pt x="2562" y="5217"/>
                    </a:cubicBezTo>
                    <a:cubicBezTo>
                      <a:pt x="2628" y="4617"/>
                      <a:pt x="2497" y="4012"/>
                      <a:pt x="2264" y="3459"/>
                    </a:cubicBezTo>
                    <a:cubicBezTo>
                      <a:pt x="2262" y="3455"/>
                      <a:pt x="2260" y="3451"/>
                      <a:pt x="2258" y="3447"/>
                    </a:cubicBezTo>
                    <a:cubicBezTo>
                      <a:pt x="2547" y="3596"/>
                      <a:pt x="2899" y="3884"/>
                      <a:pt x="2895" y="4234"/>
                    </a:cubicBezTo>
                    <a:cubicBezTo>
                      <a:pt x="2892" y="4447"/>
                      <a:pt x="2853" y="4642"/>
                      <a:pt x="2767" y="48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413" name="Google Shape;1413;p15"/>
              <p:cNvGrpSpPr/>
              <p:nvPr/>
            </p:nvGrpSpPr>
            <p:grpSpPr>
              <a:xfrm>
                <a:off x="697708" y="3539880"/>
                <a:ext cx="1484995" cy="1460507"/>
                <a:chOff x="5892616" y="528015"/>
                <a:chExt cx="1567442" cy="1541595"/>
              </a:xfrm>
            </p:grpSpPr>
            <p:sp>
              <p:nvSpPr>
                <p:cNvPr id="1414" name="Google Shape;1414;p15"/>
                <p:cNvSpPr/>
                <p:nvPr/>
              </p:nvSpPr>
              <p:spPr>
                <a:xfrm>
                  <a:off x="6312887" y="1433183"/>
                  <a:ext cx="323611" cy="636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1949" extrusionOk="0">
                      <a:moveTo>
                        <a:pt x="7" y="941"/>
                      </a:moveTo>
                      <a:cubicBezTo>
                        <a:pt x="-62" y="318"/>
                        <a:pt x="404" y="3"/>
                        <a:pt x="408" y="0"/>
                      </a:cubicBezTo>
                      <a:cubicBezTo>
                        <a:pt x="961" y="259"/>
                        <a:pt x="1041" y="719"/>
                        <a:pt x="969" y="1134"/>
                      </a:cubicBezTo>
                      <a:cubicBezTo>
                        <a:pt x="899" y="1542"/>
                        <a:pt x="655" y="1935"/>
                        <a:pt x="646" y="1949"/>
                      </a:cubicBezTo>
                      <a:cubicBezTo>
                        <a:pt x="639" y="1944"/>
                        <a:pt x="75" y="1561"/>
                        <a:pt x="7" y="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 </a:t>
                  </a: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5" name="Google Shape;1415;p15"/>
                <p:cNvSpPr/>
                <p:nvPr/>
              </p:nvSpPr>
              <p:spPr>
                <a:xfrm>
                  <a:off x="6106181" y="623364"/>
                  <a:ext cx="563952" cy="343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1053" extrusionOk="0">
                      <a:moveTo>
                        <a:pt x="0" y="838"/>
                      </a:moveTo>
                      <a:cubicBezTo>
                        <a:pt x="0" y="838"/>
                        <a:pt x="373" y="1039"/>
                        <a:pt x="735" y="1052"/>
                      </a:cubicBezTo>
                      <a:cubicBezTo>
                        <a:pt x="1098" y="1068"/>
                        <a:pt x="1325" y="901"/>
                        <a:pt x="1468" y="764"/>
                      </a:cubicBezTo>
                      <a:cubicBezTo>
                        <a:pt x="1611" y="626"/>
                        <a:pt x="1727" y="266"/>
                        <a:pt x="1727" y="266"/>
                      </a:cubicBezTo>
                      <a:cubicBezTo>
                        <a:pt x="1727" y="266"/>
                        <a:pt x="1238" y="-101"/>
                        <a:pt x="796" y="28"/>
                      </a:cubicBezTo>
                      <a:cubicBezTo>
                        <a:pt x="357" y="161"/>
                        <a:pt x="18" y="655"/>
                        <a:pt x="0" y="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6" name="Google Shape;1416;p15"/>
                <p:cNvSpPr/>
                <p:nvPr/>
              </p:nvSpPr>
              <p:spPr>
                <a:xfrm>
                  <a:off x="5892616" y="1085745"/>
                  <a:ext cx="650488" cy="401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231" extrusionOk="0">
                      <a:moveTo>
                        <a:pt x="0" y="1127"/>
                      </a:moveTo>
                      <a:cubicBezTo>
                        <a:pt x="0" y="1127"/>
                        <a:pt x="164" y="591"/>
                        <a:pt x="643" y="295"/>
                      </a:cubicBezTo>
                      <a:cubicBezTo>
                        <a:pt x="1119" y="-4"/>
                        <a:pt x="1635" y="-44"/>
                        <a:pt x="1992" y="38"/>
                      </a:cubicBezTo>
                      <a:cubicBezTo>
                        <a:pt x="1992" y="38"/>
                        <a:pt x="1815" y="421"/>
                        <a:pt x="1543" y="767"/>
                      </a:cubicBezTo>
                      <a:cubicBezTo>
                        <a:pt x="1270" y="1114"/>
                        <a:pt x="963" y="1236"/>
                        <a:pt x="738" y="1230"/>
                      </a:cubicBezTo>
                      <a:cubicBezTo>
                        <a:pt x="513" y="1225"/>
                        <a:pt x="82" y="1119"/>
                        <a:pt x="0" y="11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7" name="Google Shape;1417;p15"/>
                <p:cNvSpPr/>
                <p:nvPr/>
              </p:nvSpPr>
              <p:spPr>
                <a:xfrm>
                  <a:off x="6312887" y="1433183"/>
                  <a:ext cx="322958" cy="421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91" extrusionOk="0">
                      <a:moveTo>
                        <a:pt x="409" y="0"/>
                      </a:moveTo>
                      <a:cubicBezTo>
                        <a:pt x="409" y="0"/>
                        <a:pt x="-33" y="296"/>
                        <a:pt x="2" y="883"/>
                      </a:cubicBezTo>
                      <a:cubicBezTo>
                        <a:pt x="33" y="859"/>
                        <a:pt x="76" y="770"/>
                        <a:pt x="118" y="648"/>
                      </a:cubicBezTo>
                      <a:cubicBezTo>
                        <a:pt x="211" y="373"/>
                        <a:pt x="330" y="391"/>
                        <a:pt x="330" y="521"/>
                      </a:cubicBezTo>
                      <a:cubicBezTo>
                        <a:pt x="330" y="653"/>
                        <a:pt x="385" y="725"/>
                        <a:pt x="422" y="701"/>
                      </a:cubicBezTo>
                      <a:cubicBezTo>
                        <a:pt x="459" y="677"/>
                        <a:pt x="393" y="468"/>
                        <a:pt x="454" y="410"/>
                      </a:cubicBezTo>
                      <a:cubicBezTo>
                        <a:pt x="515" y="349"/>
                        <a:pt x="599" y="357"/>
                        <a:pt x="679" y="455"/>
                      </a:cubicBezTo>
                      <a:cubicBezTo>
                        <a:pt x="758" y="553"/>
                        <a:pt x="716" y="703"/>
                        <a:pt x="748" y="852"/>
                      </a:cubicBezTo>
                      <a:cubicBezTo>
                        <a:pt x="779" y="997"/>
                        <a:pt x="872" y="936"/>
                        <a:pt x="869" y="809"/>
                      </a:cubicBezTo>
                      <a:cubicBezTo>
                        <a:pt x="867" y="682"/>
                        <a:pt x="750" y="540"/>
                        <a:pt x="766" y="471"/>
                      </a:cubicBezTo>
                      <a:cubicBezTo>
                        <a:pt x="782" y="403"/>
                        <a:pt x="972" y="730"/>
                        <a:pt x="917" y="1047"/>
                      </a:cubicBezTo>
                      <a:cubicBezTo>
                        <a:pt x="896" y="1172"/>
                        <a:pt x="909" y="1246"/>
                        <a:pt x="933" y="1291"/>
                      </a:cubicBezTo>
                      <a:cubicBezTo>
                        <a:pt x="946" y="1240"/>
                        <a:pt x="957" y="1190"/>
                        <a:pt x="967" y="1137"/>
                      </a:cubicBezTo>
                      <a:cubicBezTo>
                        <a:pt x="1039" y="722"/>
                        <a:pt x="962" y="256"/>
                        <a:pt x="4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8" name="Google Shape;1418;p15"/>
                <p:cNvSpPr/>
                <p:nvPr/>
              </p:nvSpPr>
              <p:spPr>
                <a:xfrm>
                  <a:off x="6574455" y="1214075"/>
                  <a:ext cx="266791" cy="499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530" extrusionOk="0">
                      <a:moveTo>
                        <a:pt x="216" y="0"/>
                      </a:move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158" y="1200"/>
                        <a:pt x="536" y="1459"/>
                        <a:pt x="734" y="1530"/>
                      </a:cubicBezTo>
                      <a:cubicBezTo>
                        <a:pt x="734" y="1530"/>
                        <a:pt x="885" y="1054"/>
                        <a:pt x="779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19" name="Google Shape;1419;p15"/>
                <p:cNvSpPr/>
                <p:nvPr/>
              </p:nvSpPr>
              <p:spPr>
                <a:xfrm>
                  <a:off x="6574455" y="1214075"/>
                  <a:ext cx="262873" cy="27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842" extrusionOk="0">
                      <a:moveTo>
                        <a:pt x="805" y="835"/>
                      </a:moveTo>
                      <a:cubicBezTo>
                        <a:pt x="800" y="790"/>
                        <a:pt x="790" y="742"/>
                        <a:pt x="776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39" y="769"/>
                        <a:pt x="47" y="792"/>
                        <a:pt x="55" y="816"/>
                      </a:cubicBezTo>
                      <a:cubicBezTo>
                        <a:pt x="92" y="848"/>
                        <a:pt x="121" y="710"/>
                        <a:pt x="129" y="631"/>
                      </a:cubicBezTo>
                      <a:cubicBezTo>
                        <a:pt x="140" y="512"/>
                        <a:pt x="219" y="509"/>
                        <a:pt x="272" y="570"/>
                      </a:cubicBezTo>
                      <a:cubicBezTo>
                        <a:pt x="321" y="634"/>
                        <a:pt x="424" y="565"/>
                        <a:pt x="390" y="446"/>
                      </a:cubicBezTo>
                      <a:cubicBezTo>
                        <a:pt x="356" y="329"/>
                        <a:pt x="438" y="288"/>
                        <a:pt x="504" y="343"/>
                      </a:cubicBezTo>
                      <a:cubicBezTo>
                        <a:pt x="570" y="399"/>
                        <a:pt x="660" y="565"/>
                        <a:pt x="678" y="708"/>
                      </a:cubicBezTo>
                      <a:cubicBezTo>
                        <a:pt x="686" y="821"/>
                        <a:pt x="766" y="859"/>
                        <a:pt x="805" y="8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0" name="Google Shape;1420;p15"/>
                <p:cNvSpPr/>
                <p:nvPr/>
              </p:nvSpPr>
              <p:spPr>
                <a:xfrm>
                  <a:off x="6746547" y="840840"/>
                  <a:ext cx="282792" cy="61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" h="1898" extrusionOk="0">
                      <a:moveTo>
                        <a:pt x="411" y="0"/>
                      </a:moveTo>
                      <a:cubicBezTo>
                        <a:pt x="411" y="0"/>
                        <a:pt x="741" y="267"/>
                        <a:pt x="831" y="651"/>
                      </a:cubicBezTo>
                      <a:cubicBezTo>
                        <a:pt x="921" y="1034"/>
                        <a:pt x="821" y="1394"/>
                        <a:pt x="725" y="1573"/>
                      </a:cubicBezTo>
                      <a:cubicBezTo>
                        <a:pt x="630" y="1755"/>
                        <a:pt x="493" y="1898"/>
                        <a:pt x="493" y="1898"/>
                      </a:cubicBezTo>
                      <a:cubicBezTo>
                        <a:pt x="493" y="1898"/>
                        <a:pt x="106" y="1562"/>
                        <a:pt x="19" y="1185"/>
                      </a:cubicBezTo>
                      <a:cubicBezTo>
                        <a:pt x="-68" y="812"/>
                        <a:pt x="146" y="185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1" name="Google Shape;1421;p15"/>
                <p:cNvSpPr/>
                <p:nvPr/>
              </p:nvSpPr>
              <p:spPr>
                <a:xfrm>
                  <a:off x="6745894" y="840840"/>
                  <a:ext cx="283445" cy="37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1154" extrusionOk="0">
                      <a:moveTo>
                        <a:pt x="413" y="0"/>
                      </a:moveTo>
                      <a:cubicBezTo>
                        <a:pt x="190" y="153"/>
                        <a:pt x="8" y="614"/>
                        <a:pt x="0" y="981"/>
                      </a:cubicBezTo>
                      <a:cubicBezTo>
                        <a:pt x="37" y="984"/>
                        <a:pt x="100" y="841"/>
                        <a:pt x="127" y="780"/>
                      </a:cubicBezTo>
                      <a:cubicBezTo>
                        <a:pt x="167" y="685"/>
                        <a:pt x="257" y="677"/>
                        <a:pt x="275" y="965"/>
                      </a:cubicBezTo>
                      <a:cubicBezTo>
                        <a:pt x="294" y="1254"/>
                        <a:pt x="442" y="1169"/>
                        <a:pt x="431" y="1000"/>
                      </a:cubicBezTo>
                      <a:cubicBezTo>
                        <a:pt x="421" y="831"/>
                        <a:pt x="373" y="584"/>
                        <a:pt x="476" y="637"/>
                      </a:cubicBezTo>
                      <a:cubicBezTo>
                        <a:pt x="579" y="689"/>
                        <a:pt x="540" y="965"/>
                        <a:pt x="624" y="1003"/>
                      </a:cubicBezTo>
                      <a:cubicBezTo>
                        <a:pt x="709" y="1042"/>
                        <a:pt x="685" y="794"/>
                        <a:pt x="635" y="653"/>
                      </a:cubicBezTo>
                      <a:cubicBezTo>
                        <a:pt x="585" y="513"/>
                        <a:pt x="762" y="598"/>
                        <a:pt x="815" y="807"/>
                      </a:cubicBezTo>
                      <a:cubicBezTo>
                        <a:pt x="831" y="870"/>
                        <a:pt x="852" y="915"/>
                        <a:pt x="868" y="936"/>
                      </a:cubicBezTo>
                      <a:cubicBezTo>
                        <a:pt x="865" y="846"/>
                        <a:pt x="854" y="751"/>
                        <a:pt x="833" y="653"/>
                      </a:cubicBezTo>
                      <a:cubicBezTo>
                        <a:pt x="743" y="267"/>
                        <a:pt x="413" y="0"/>
                        <a:pt x="4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2" name="Google Shape;1422;p15"/>
                <p:cNvSpPr/>
                <p:nvPr/>
              </p:nvSpPr>
              <p:spPr>
                <a:xfrm>
                  <a:off x="6082342" y="1085745"/>
                  <a:ext cx="460762" cy="22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680" extrusionOk="0">
                      <a:moveTo>
                        <a:pt x="1411" y="38"/>
                      </a:moveTo>
                      <a:cubicBezTo>
                        <a:pt x="1054" y="-44"/>
                        <a:pt x="538" y="-4"/>
                        <a:pt x="62" y="295"/>
                      </a:cubicBezTo>
                      <a:cubicBezTo>
                        <a:pt x="44" y="305"/>
                        <a:pt x="25" y="319"/>
                        <a:pt x="7" y="332"/>
                      </a:cubicBezTo>
                      <a:cubicBezTo>
                        <a:pt x="-41" y="419"/>
                        <a:pt x="178" y="380"/>
                        <a:pt x="327" y="329"/>
                      </a:cubicBezTo>
                      <a:cubicBezTo>
                        <a:pt x="538" y="255"/>
                        <a:pt x="647" y="154"/>
                        <a:pt x="726" y="194"/>
                      </a:cubicBezTo>
                      <a:cubicBezTo>
                        <a:pt x="805" y="233"/>
                        <a:pt x="559" y="319"/>
                        <a:pt x="589" y="409"/>
                      </a:cubicBezTo>
                      <a:cubicBezTo>
                        <a:pt x="618" y="501"/>
                        <a:pt x="805" y="401"/>
                        <a:pt x="866" y="435"/>
                      </a:cubicBezTo>
                      <a:cubicBezTo>
                        <a:pt x="927" y="469"/>
                        <a:pt x="853" y="589"/>
                        <a:pt x="948" y="649"/>
                      </a:cubicBezTo>
                      <a:cubicBezTo>
                        <a:pt x="980" y="670"/>
                        <a:pt x="1004" y="680"/>
                        <a:pt x="1028" y="680"/>
                      </a:cubicBezTo>
                      <a:cubicBezTo>
                        <a:pt x="1263" y="361"/>
                        <a:pt x="1411" y="38"/>
                        <a:pt x="1411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3" name="Google Shape;1423;p15"/>
                <p:cNvSpPr/>
                <p:nvPr/>
              </p:nvSpPr>
              <p:spPr>
                <a:xfrm>
                  <a:off x="6297866" y="623364"/>
                  <a:ext cx="372267" cy="335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28" extrusionOk="0">
                      <a:moveTo>
                        <a:pt x="1140" y="266"/>
                      </a:moveTo>
                      <a:cubicBezTo>
                        <a:pt x="1140" y="266"/>
                        <a:pt x="651" y="-101"/>
                        <a:pt x="209" y="28"/>
                      </a:cubicBezTo>
                      <a:cubicBezTo>
                        <a:pt x="135" y="49"/>
                        <a:pt x="66" y="81"/>
                        <a:pt x="0" y="121"/>
                      </a:cubicBezTo>
                      <a:cubicBezTo>
                        <a:pt x="3" y="166"/>
                        <a:pt x="172" y="176"/>
                        <a:pt x="325" y="137"/>
                      </a:cubicBezTo>
                      <a:cubicBezTo>
                        <a:pt x="577" y="73"/>
                        <a:pt x="503" y="219"/>
                        <a:pt x="368" y="277"/>
                      </a:cubicBezTo>
                      <a:cubicBezTo>
                        <a:pt x="233" y="338"/>
                        <a:pt x="336" y="392"/>
                        <a:pt x="479" y="340"/>
                      </a:cubicBezTo>
                      <a:cubicBezTo>
                        <a:pt x="622" y="287"/>
                        <a:pt x="706" y="436"/>
                        <a:pt x="585" y="555"/>
                      </a:cubicBezTo>
                      <a:cubicBezTo>
                        <a:pt x="463" y="674"/>
                        <a:pt x="311" y="610"/>
                        <a:pt x="235" y="687"/>
                      </a:cubicBezTo>
                      <a:cubicBezTo>
                        <a:pt x="158" y="764"/>
                        <a:pt x="381" y="821"/>
                        <a:pt x="487" y="782"/>
                      </a:cubicBezTo>
                      <a:cubicBezTo>
                        <a:pt x="593" y="742"/>
                        <a:pt x="590" y="856"/>
                        <a:pt x="444" y="909"/>
                      </a:cubicBezTo>
                      <a:cubicBezTo>
                        <a:pt x="360" y="941"/>
                        <a:pt x="368" y="997"/>
                        <a:pt x="415" y="1028"/>
                      </a:cubicBezTo>
                      <a:cubicBezTo>
                        <a:pt x="630" y="978"/>
                        <a:pt x="778" y="864"/>
                        <a:pt x="881" y="764"/>
                      </a:cubicBezTo>
                      <a:cubicBezTo>
                        <a:pt x="1021" y="626"/>
                        <a:pt x="1140" y="266"/>
                        <a:pt x="1140" y="2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4" name="Google Shape;1424;p15"/>
                <p:cNvSpPr/>
                <p:nvPr/>
              </p:nvSpPr>
              <p:spPr>
                <a:xfrm>
                  <a:off x="6441222" y="528015"/>
                  <a:ext cx="1018836" cy="92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2832" extrusionOk="0">
                      <a:moveTo>
                        <a:pt x="3110" y="21"/>
                      </a:moveTo>
                      <a:cubicBezTo>
                        <a:pt x="2711" y="43"/>
                        <a:pt x="2306" y="72"/>
                        <a:pt x="1928" y="207"/>
                      </a:cubicBezTo>
                      <a:cubicBezTo>
                        <a:pt x="1555" y="339"/>
                        <a:pt x="1227" y="580"/>
                        <a:pt x="951" y="860"/>
                      </a:cubicBezTo>
                      <a:cubicBezTo>
                        <a:pt x="434" y="1389"/>
                        <a:pt x="109" y="2090"/>
                        <a:pt x="21" y="2822"/>
                      </a:cubicBezTo>
                      <a:cubicBezTo>
                        <a:pt x="19" y="2835"/>
                        <a:pt x="0" y="2835"/>
                        <a:pt x="0" y="2822"/>
                      </a:cubicBezTo>
                      <a:cubicBezTo>
                        <a:pt x="87" y="2082"/>
                        <a:pt x="415" y="1379"/>
                        <a:pt x="936" y="844"/>
                      </a:cubicBezTo>
                      <a:cubicBezTo>
                        <a:pt x="1203" y="572"/>
                        <a:pt x="1518" y="339"/>
                        <a:pt x="1875" y="201"/>
                      </a:cubicBezTo>
                      <a:cubicBezTo>
                        <a:pt x="2269" y="50"/>
                        <a:pt x="2692" y="21"/>
                        <a:pt x="3108" y="0"/>
                      </a:cubicBezTo>
                      <a:cubicBezTo>
                        <a:pt x="3123" y="0"/>
                        <a:pt x="3123" y="21"/>
                        <a:pt x="3110" y="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5" name="Google Shape;1425;p15"/>
                <p:cNvSpPr/>
                <p:nvPr/>
              </p:nvSpPr>
              <p:spPr>
                <a:xfrm>
                  <a:off x="6632581" y="861085"/>
                  <a:ext cx="67596" cy="3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130" extrusionOk="0">
                      <a:moveTo>
                        <a:pt x="204" y="17"/>
                      </a:moveTo>
                      <a:cubicBezTo>
                        <a:pt x="81" y="150"/>
                        <a:pt x="52" y="356"/>
                        <a:pt x="33" y="530"/>
                      </a:cubicBezTo>
                      <a:cubicBezTo>
                        <a:pt x="12" y="726"/>
                        <a:pt x="20" y="922"/>
                        <a:pt x="60" y="1118"/>
                      </a:cubicBezTo>
                      <a:cubicBezTo>
                        <a:pt x="62" y="1131"/>
                        <a:pt x="41" y="1136"/>
                        <a:pt x="38" y="1123"/>
                      </a:cubicBezTo>
                      <a:cubicBezTo>
                        <a:pt x="-9" y="893"/>
                        <a:pt x="-9" y="660"/>
                        <a:pt x="25" y="430"/>
                      </a:cubicBezTo>
                      <a:cubicBezTo>
                        <a:pt x="49" y="279"/>
                        <a:pt x="83" y="120"/>
                        <a:pt x="188" y="4"/>
                      </a:cubicBezTo>
                      <a:cubicBezTo>
                        <a:pt x="199" y="-7"/>
                        <a:pt x="212" y="9"/>
                        <a:pt x="204" y="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6" name="Google Shape;1426;p15"/>
                <p:cNvSpPr/>
                <p:nvPr/>
              </p:nvSpPr>
              <p:spPr>
                <a:xfrm>
                  <a:off x="6873576" y="619119"/>
                  <a:ext cx="129640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734" extrusionOk="0">
                      <a:moveTo>
                        <a:pt x="392" y="15"/>
                      </a:moveTo>
                      <a:cubicBezTo>
                        <a:pt x="188" y="192"/>
                        <a:pt x="75" y="465"/>
                        <a:pt x="22" y="727"/>
                      </a:cubicBezTo>
                      <a:cubicBezTo>
                        <a:pt x="19" y="740"/>
                        <a:pt x="-2" y="734"/>
                        <a:pt x="0" y="721"/>
                      </a:cubicBezTo>
                      <a:cubicBezTo>
                        <a:pt x="53" y="457"/>
                        <a:pt x="175" y="184"/>
                        <a:pt x="379" y="4"/>
                      </a:cubicBezTo>
                      <a:cubicBezTo>
                        <a:pt x="392" y="-6"/>
                        <a:pt x="403" y="4"/>
                        <a:pt x="392" y="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7" name="Google Shape;1427;p15"/>
                <p:cNvSpPr/>
                <p:nvPr/>
              </p:nvSpPr>
              <p:spPr>
                <a:xfrm>
                  <a:off x="6663277" y="653733"/>
                  <a:ext cx="276261" cy="5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181" extrusionOk="0">
                      <a:moveTo>
                        <a:pt x="5" y="163"/>
                      </a:moveTo>
                      <a:cubicBezTo>
                        <a:pt x="271" y="57"/>
                        <a:pt x="568" y="115"/>
                        <a:pt x="832" y="1"/>
                      </a:cubicBezTo>
                      <a:cubicBezTo>
                        <a:pt x="846" y="-4"/>
                        <a:pt x="851" y="12"/>
                        <a:pt x="838" y="17"/>
                      </a:cubicBezTo>
                      <a:cubicBezTo>
                        <a:pt x="573" y="134"/>
                        <a:pt x="279" y="73"/>
                        <a:pt x="13" y="181"/>
                      </a:cubicBezTo>
                      <a:cubicBezTo>
                        <a:pt x="3" y="184"/>
                        <a:pt x="-5" y="165"/>
                        <a:pt x="5" y="1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8275" rIns="81625" bIns="182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8" name="Google Shape;1428;p15"/>
                <p:cNvSpPr/>
                <p:nvPr/>
              </p:nvSpPr>
              <p:spPr>
                <a:xfrm>
                  <a:off x="6745894" y="849003"/>
                  <a:ext cx="267118" cy="605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" h="1855" extrusionOk="0">
                      <a:moveTo>
                        <a:pt x="817" y="896"/>
                      </a:moveTo>
                      <a:cubicBezTo>
                        <a:pt x="804" y="544"/>
                        <a:pt x="651" y="261"/>
                        <a:pt x="418" y="4"/>
                      </a:cubicBezTo>
                      <a:cubicBezTo>
                        <a:pt x="418" y="1"/>
                        <a:pt x="415" y="1"/>
                        <a:pt x="413" y="1"/>
                      </a:cubicBezTo>
                      <a:lnTo>
                        <a:pt x="413" y="1"/>
                      </a:lnTo>
                      <a:cubicBezTo>
                        <a:pt x="410" y="-1"/>
                        <a:pt x="405" y="-1"/>
                        <a:pt x="402" y="4"/>
                      </a:cubicBezTo>
                      <a:cubicBezTo>
                        <a:pt x="227" y="210"/>
                        <a:pt x="56" y="528"/>
                        <a:pt x="13" y="798"/>
                      </a:cubicBezTo>
                      <a:cubicBezTo>
                        <a:pt x="-58" y="1237"/>
                        <a:pt x="169" y="1577"/>
                        <a:pt x="487" y="1855"/>
                      </a:cubicBezTo>
                      <a:lnTo>
                        <a:pt x="489" y="1855"/>
                      </a:lnTo>
                      <a:lnTo>
                        <a:pt x="489" y="1855"/>
                      </a:lnTo>
                      <a:lnTo>
                        <a:pt x="492" y="1855"/>
                      </a:lnTo>
                      <a:cubicBezTo>
                        <a:pt x="495" y="1855"/>
                        <a:pt x="497" y="1855"/>
                        <a:pt x="497" y="1855"/>
                      </a:cubicBezTo>
                      <a:cubicBezTo>
                        <a:pt x="500" y="1855"/>
                        <a:pt x="503" y="1852"/>
                        <a:pt x="505" y="1850"/>
                      </a:cubicBezTo>
                      <a:cubicBezTo>
                        <a:pt x="590" y="1715"/>
                        <a:pt x="693" y="1588"/>
                        <a:pt x="746" y="1437"/>
                      </a:cubicBezTo>
                      <a:cubicBezTo>
                        <a:pt x="807" y="1266"/>
                        <a:pt x="823" y="1078"/>
                        <a:pt x="817" y="896"/>
                      </a:cubicBezTo>
                      <a:moveTo>
                        <a:pt x="265" y="1596"/>
                      </a:moveTo>
                      <a:cubicBezTo>
                        <a:pt x="317" y="1529"/>
                        <a:pt x="397" y="1477"/>
                        <a:pt x="466" y="1421"/>
                      </a:cubicBezTo>
                      <a:cubicBezTo>
                        <a:pt x="466" y="1453"/>
                        <a:pt x="466" y="1484"/>
                        <a:pt x="468" y="1516"/>
                      </a:cubicBezTo>
                      <a:cubicBezTo>
                        <a:pt x="418" y="1564"/>
                        <a:pt x="354" y="1596"/>
                        <a:pt x="315" y="1651"/>
                      </a:cubicBezTo>
                      <a:cubicBezTo>
                        <a:pt x="294" y="1633"/>
                        <a:pt x="278" y="1614"/>
                        <a:pt x="265" y="1596"/>
                      </a:cubicBezTo>
                      <a:moveTo>
                        <a:pt x="201" y="1511"/>
                      </a:moveTo>
                      <a:cubicBezTo>
                        <a:pt x="286" y="1445"/>
                        <a:pt x="373" y="1379"/>
                        <a:pt x="460" y="1316"/>
                      </a:cubicBezTo>
                      <a:cubicBezTo>
                        <a:pt x="460" y="1345"/>
                        <a:pt x="460" y="1372"/>
                        <a:pt x="460" y="1400"/>
                      </a:cubicBezTo>
                      <a:cubicBezTo>
                        <a:pt x="458" y="1400"/>
                        <a:pt x="455" y="1400"/>
                        <a:pt x="455" y="1402"/>
                      </a:cubicBezTo>
                      <a:cubicBezTo>
                        <a:pt x="386" y="1458"/>
                        <a:pt x="307" y="1511"/>
                        <a:pt x="251" y="1580"/>
                      </a:cubicBezTo>
                      <a:cubicBezTo>
                        <a:pt x="235" y="1559"/>
                        <a:pt x="217" y="1535"/>
                        <a:pt x="201" y="1511"/>
                      </a:cubicBezTo>
                      <a:moveTo>
                        <a:pt x="145" y="1418"/>
                      </a:moveTo>
                      <a:cubicBezTo>
                        <a:pt x="249" y="1329"/>
                        <a:pt x="354" y="1242"/>
                        <a:pt x="463" y="1163"/>
                      </a:cubicBezTo>
                      <a:cubicBezTo>
                        <a:pt x="463" y="1208"/>
                        <a:pt x="463" y="1253"/>
                        <a:pt x="463" y="1298"/>
                      </a:cubicBezTo>
                      <a:cubicBezTo>
                        <a:pt x="373" y="1364"/>
                        <a:pt x="283" y="1429"/>
                        <a:pt x="193" y="1498"/>
                      </a:cubicBezTo>
                      <a:cubicBezTo>
                        <a:pt x="175" y="1471"/>
                        <a:pt x="159" y="1445"/>
                        <a:pt x="145" y="1418"/>
                      </a:cubicBezTo>
                      <a:moveTo>
                        <a:pt x="100" y="1335"/>
                      </a:moveTo>
                      <a:cubicBezTo>
                        <a:pt x="220" y="1239"/>
                        <a:pt x="341" y="1147"/>
                        <a:pt x="460" y="1052"/>
                      </a:cubicBezTo>
                      <a:cubicBezTo>
                        <a:pt x="460" y="1081"/>
                        <a:pt x="460" y="1112"/>
                        <a:pt x="460" y="1142"/>
                      </a:cubicBezTo>
                      <a:lnTo>
                        <a:pt x="460" y="1142"/>
                      </a:lnTo>
                      <a:cubicBezTo>
                        <a:pt x="349" y="1224"/>
                        <a:pt x="241" y="1314"/>
                        <a:pt x="135" y="1405"/>
                      </a:cubicBezTo>
                      <a:cubicBezTo>
                        <a:pt x="124" y="1381"/>
                        <a:pt x="111" y="1358"/>
                        <a:pt x="100" y="1335"/>
                      </a:cubicBezTo>
                      <a:moveTo>
                        <a:pt x="423" y="46"/>
                      </a:moveTo>
                      <a:cubicBezTo>
                        <a:pt x="492" y="126"/>
                        <a:pt x="556" y="208"/>
                        <a:pt x="611" y="295"/>
                      </a:cubicBezTo>
                      <a:cubicBezTo>
                        <a:pt x="561" y="271"/>
                        <a:pt x="508" y="250"/>
                        <a:pt x="450" y="239"/>
                      </a:cubicBezTo>
                      <a:cubicBezTo>
                        <a:pt x="442" y="173"/>
                        <a:pt x="434" y="110"/>
                        <a:pt x="423" y="46"/>
                      </a:cubicBezTo>
                      <a:moveTo>
                        <a:pt x="714" y="483"/>
                      </a:moveTo>
                      <a:cubicBezTo>
                        <a:pt x="730" y="520"/>
                        <a:pt x="743" y="560"/>
                        <a:pt x="754" y="599"/>
                      </a:cubicBezTo>
                      <a:cubicBezTo>
                        <a:pt x="661" y="557"/>
                        <a:pt x="569" y="520"/>
                        <a:pt x="471" y="493"/>
                      </a:cubicBezTo>
                      <a:cubicBezTo>
                        <a:pt x="468" y="454"/>
                        <a:pt x="466" y="411"/>
                        <a:pt x="463" y="372"/>
                      </a:cubicBezTo>
                      <a:cubicBezTo>
                        <a:pt x="550" y="401"/>
                        <a:pt x="632" y="438"/>
                        <a:pt x="709" y="483"/>
                      </a:cubicBezTo>
                      <a:cubicBezTo>
                        <a:pt x="712" y="480"/>
                        <a:pt x="712" y="483"/>
                        <a:pt x="714" y="483"/>
                      </a:cubicBezTo>
                      <a:moveTo>
                        <a:pt x="471" y="509"/>
                      </a:moveTo>
                      <a:cubicBezTo>
                        <a:pt x="569" y="536"/>
                        <a:pt x="661" y="570"/>
                        <a:pt x="751" y="615"/>
                      </a:cubicBezTo>
                      <a:cubicBezTo>
                        <a:pt x="754" y="615"/>
                        <a:pt x="757" y="615"/>
                        <a:pt x="759" y="615"/>
                      </a:cubicBezTo>
                      <a:cubicBezTo>
                        <a:pt x="772" y="663"/>
                        <a:pt x="780" y="713"/>
                        <a:pt x="786" y="761"/>
                      </a:cubicBezTo>
                      <a:cubicBezTo>
                        <a:pt x="685" y="705"/>
                        <a:pt x="582" y="657"/>
                        <a:pt x="476" y="618"/>
                      </a:cubicBezTo>
                      <a:cubicBezTo>
                        <a:pt x="476" y="583"/>
                        <a:pt x="474" y="546"/>
                        <a:pt x="471" y="509"/>
                      </a:cubicBezTo>
                      <a:moveTo>
                        <a:pt x="701" y="456"/>
                      </a:moveTo>
                      <a:cubicBezTo>
                        <a:pt x="624" y="414"/>
                        <a:pt x="545" y="377"/>
                        <a:pt x="460" y="351"/>
                      </a:cubicBezTo>
                      <a:cubicBezTo>
                        <a:pt x="458" y="319"/>
                        <a:pt x="455" y="287"/>
                        <a:pt x="452" y="258"/>
                      </a:cubicBezTo>
                      <a:cubicBezTo>
                        <a:pt x="513" y="269"/>
                        <a:pt x="569" y="292"/>
                        <a:pt x="624" y="321"/>
                      </a:cubicBezTo>
                      <a:lnTo>
                        <a:pt x="627" y="321"/>
                      </a:lnTo>
                      <a:cubicBezTo>
                        <a:pt x="645" y="351"/>
                        <a:pt x="661" y="377"/>
                        <a:pt x="677" y="406"/>
                      </a:cubicBezTo>
                      <a:cubicBezTo>
                        <a:pt x="685" y="422"/>
                        <a:pt x="693" y="440"/>
                        <a:pt x="701" y="456"/>
                      </a:cubicBezTo>
                      <a:moveTo>
                        <a:pt x="42" y="745"/>
                      </a:moveTo>
                      <a:cubicBezTo>
                        <a:pt x="100" y="504"/>
                        <a:pt x="241" y="232"/>
                        <a:pt x="402" y="36"/>
                      </a:cubicBezTo>
                      <a:cubicBezTo>
                        <a:pt x="458" y="364"/>
                        <a:pt x="463" y="697"/>
                        <a:pt x="463" y="1030"/>
                      </a:cubicBezTo>
                      <a:cubicBezTo>
                        <a:pt x="341" y="1126"/>
                        <a:pt x="217" y="1224"/>
                        <a:pt x="95" y="1319"/>
                      </a:cubicBezTo>
                      <a:cubicBezTo>
                        <a:pt x="18" y="1144"/>
                        <a:pt x="-8" y="954"/>
                        <a:pt x="42" y="745"/>
                      </a:cubicBezTo>
                      <a:moveTo>
                        <a:pt x="323" y="1664"/>
                      </a:moveTo>
                      <a:cubicBezTo>
                        <a:pt x="360" y="1609"/>
                        <a:pt x="418" y="1580"/>
                        <a:pt x="466" y="1537"/>
                      </a:cubicBezTo>
                      <a:cubicBezTo>
                        <a:pt x="468" y="1633"/>
                        <a:pt x="474" y="1728"/>
                        <a:pt x="481" y="1820"/>
                      </a:cubicBezTo>
                      <a:cubicBezTo>
                        <a:pt x="426" y="1773"/>
                        <a:pt x="370" y="1720"/>
                        <a:pt x="323" y="1664"/>
                      </a:cubicBezTo>
                      <a:moveTo>
                        <a:pt x="500" y="1815"/>
                      </a:moveTo>
                      <a:cubicBezTo>
                        <a:pt x="471" y="1424"/>
                        <a:pt x="489" y="1030"/>
                        <a:pt x="476" y="639"/>
                      </a:cubicBezTo>
                      <a:cubicBezTo>
                        <a:pt x="582" y="679"/>
                        <a:pt x="685" y="726"/>
                        <a:pt x="783" y="782"/>
                      </a:cubicBezTo>
                      <a:cubicBezTo>
                        <a:pt x="786" y="782"/>
                        <a:pt x="786" y="782"/>
                        <a:pt x="788" y="782"/>
                      </a:cubicBezTo>
                      <a:cubicBezTo>
                        <a:pt x="794" y="835"/>
                        <a:pt x="796" y="890"/>
                        <a:pt x="796" y="946"/>
                      </a:cubicBezTo>
                      <a:cubicBezTo>
                        <a:pt x="799" y="1126"/>
                        <a:pt x="778" y="1314"/>
                        <a:pt x="706" y="1477"/>
                      </a:cubicBezTo>
                      <a:cubicBezTo>
                        <a:pt x="653" y="1598"/>
                        <a:pt x="574" y="1704"/>
                        <a:pt x="500" y="18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29" name="Google Shape;1429;p15"/>
                <p:cNvSpPr/>
                <p:nvPr/>
              </p:nvSpPr>
              <p:spPr>
                <a:xfrm>
                  <a:off x="6587190" y="1223544"/>
                  <a:ext cx="242953" cy="48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480" extrusionOk="0">
                      <a:moveTo>
                        <a:pt x="193" y="2"/>
                      </a:moveTo>
                      <a:cubicBezTo>
                        <a:pt x="191" y="2"/>
                        <a:pt x="191" y="0"/>
                        <a:pt x="188" y="0"/>
                      </a:cubicBezTo>
                      <a:cubicBezTo>
                        <a:pt x="185" y="0"/>
                        <a:pt x="180" y="0"/>
                        <a:pt x="177" y="5"/>
                      </a:cubicBezTo>
                      <a:cubicBezTo>
                        <a:pt x="58" y="196"/>
                        <a:pt x="-42" y="449"/>
                        <a:pt x="19" y="671"/>
                      </a:cubicBezTo>
                      <a:cubicBezTo>
                        <a:pt x="32" y="718"/>
                        <a:pt x="48" y="769"/>
                        <a:pt x="64" y="816"/>
                      </a:cubicBezTo>
                      <a:cubicBezTo>
                        <a:pt x="64" y="819"/>
                        <a:pt x="64" y="819"/>
                        <a:pt x="66" y="822"/>
                      </a:cubicBezTo>
                      <a:cubicBezTo>
                        <a:pt x="109" y="943"/>
                        <a:pt x="167" y="1060"/>
                        <a:pt x="252" y="1155"/>
                      </a:cubicBezTo>
                      <a:cubicBezTo>
                        <a:pt x="367" y="1287"/>
                        <a:pt x="518" y="1388"/>
                        <a:pt x="668" y="1478"/>
                      </a:cubicBezTo>
                      <a:cubicBezTo>
                        <a:pt x="671" y="1480"/>
                        <a:pt x="674" y="1480"/>
                        <a:pt x="676" y="1480"/>
                      </a:cubicBezTo>
                      <a:lnTo>
                        <a:pt x="676" y="1480"/>
                      </a:lnTo>
                      <a:lnTo>
                        <a:pt x="676" y="1480"/>
                      </a:lnTo>
                      <a:cubicBezTo>
                        <a:pt x="679" y="1480"/>
                        <a:pt x="682" y="1478"/>
                        <a:pt x="684" y="1472"/>
                      </a:cubicBezTo>
                      <a:cubicBezTo>
                        <a:pt x="825" y="959"/>
                        <a:pt x="735" y="248"/>
                        <a:pt x="193" y="2"/>
                      </a:cubicBezTo>
                      <a:moveTo>
                        <a:pt x="716" y="1168"/>
                      </a:moveTo>
                      <a:lnTo>
                        <a:pt x="716" y="1168"/>
                      </a:lnTo>
                      <a:cubicBezTo>
                        <a:pt x="663" y="1163"/>
                        <a:pt x="610" y="1158"/>
                        <a:pt x="560" y="1155"/>
                      </a:cubicBezTo>
                      <a:cubicBezTo>
                        <a:pt x="555" y="1139"/>
                        <a:pt x="547" y="1121"/>
                        <a:pt x="542" y="1105"/>
                      </a:cubicBezTo>
                      <a:cubicBezTo>
                        <a:pt x="602" y="1107"/>
                        <a:pt x="661" y="1115"/>
                        <a:pt x="719" y="1126"/>
                      </a:cubicBezTo>
                      <a:cubicBezTo>
                        <a:pt x="719" y="1139"/>
                        <a:pt x="719" y="1155"/>
                        <a:pt x="716" y="1168"/>
                      </a:cubicBezTo>
                      <a:moveTo>
                        <a:pt x="708" y="1240"/>
                      </a:moveTo>
                      <a:lnTo>
                        <a:pt x="708" y="1240"/>
                      </a:lnTo>
                      <a:cubicBezTo>
                        <a:pt x="668" y="1237"/>
                        <a:pt x="629" y="1234"/>
                        <a:pt x="589" y="1234"/>
                      </a:cubicBezTo>
                      <a:cubicBezTo>
                        <a:pt x="581" y="1213"/>
                        <a:pt x="573" y="1192"/>
                        <a:pt x="565" y="1171"/>
                      </a:cubicBezTo>
                      <a:cubicBezTo>
                        <a:pt x="616" y="1176"/>
                        <a:pt x="663" y="1179"/>
                        <a:pt x="713" y="1184"/>
                      </a:cubicBezTo>
                      <a:lnTo>
                        <a:pt x="713" y="1184"/>
                      </a:lnTo>
                      <a:cubicBezTo>
                        <a:pt x="713" y="1203"/>
                        <a:pt x="711" y="1221"/>
                        <a:pt x="708" y="1240"/>
                      </a:cubicBezTo>
                      <a:moveTo>
                        <a:pt x="674" y="1435"/>
                      </a:moveTo>
                      <a:cubicBezTo>
                        <a:pt x="647" y="1374"/>
                        <a:pt x="621" y="1314"/>
                        <a:pt x="597" y="1250"/>
                      </a:cubicBezTo>
                      <a:cubicBezTo>
                        <a:pt x="634" y="1250"/>
                        <a:pt x="671" y="1253"/>
                        <a:pt x="708" y="1255"/>
                      </a:cubicBezTo>
                      <a:cubicBezTo>
                        <a:pt x="698" y="1319"/>
                        <a:pt x="687" y="1377"/>
                        <a:pt x="674" y="1435"/>
                      </a:cubicBezTo>
                      <a:moveTo>
                        <a:pt x="536" y="1086"/>
                      </a:moveTo>
                      <a:cubicBezTo>
                        <a:pt x="528" y="1062"/>
                        <a:pt x="518" y="1036"/>
                        <a:pt x="510" y="1012"/>
                      </a:cubicBezTo>
                      <a:cubicBezTo>
                        <a:pt x="581" y="1020"/>
                        <a:pt x="653" y="1031"/>
                        <a:pt x="724" y="1039"/>
                      </a:cubicBezTo>
                      <a:cubicBezTo>
                        <a:pt x="724" y="1062"/>
                        <a:pt x="724" y="1086"/>
                        <a:pt x="721" y="1107"/>
                      </a:cubicBezTo>
                      <a:cubicBezTo>
                        <a:pt x="661" y="1097"/>
                        <a:pt x="597" y="1089"/>
                        <a:pt x="536" y="1086"/>
                      </a:cubicBezTo>
                      <a:moveTo>
                        <a:pt x="724" y="1023"/>
                      </a:moveTo>
                      <a:cubicBezTo>
                        <a:pt x="650" y="1015"/>
                        <a:pt x="579" y="1004"/>
                        <a:pt x="504" y="996"/>
                      </a:cubicBezTo>
                      <a:cubicBezTo>
                        <a:pt x="473" y="904"/>
                        <a:pt x="441" y="814"/>
                        <a:pt x="409" y="721"/>
                      </a:cubicBezTo>
                      <a:cubicBezTo>
                        <a:pt x="330" y="494"/>
                        <a:pt x="254" y="266"/>
                        <a:pt x="204" y="32"/>
                      </a:cubicBezTo>
                      <a:cubicBezTo>
                        <a:pt x="573" y="211"/>
                        <a:pt x="721" y="621"/>
                        <a:pt x="724" y="1023"/>
                      </a:cubicBezTo>
                      <a:moveTo>
                        <a:pt x="58" y="732"/>
                      </a:moveTo>
                      <a:cubicBezTo>
                        <a:pt x="135" y="639"/>
                        <a:pt x="214" y="549"/>
                        <a:pt x="298" y="464"/>
                      </a:cubicBezTo>
                      <a:cubicBezTo>
                        <a:pt x="303" y="483"/>
                        <a:pt x="309" y="501"/>
                        <a:pt x="317" y="520"/>
                      </a:cubicBezTo>
                      <a:cubicBezTo>
                        <a:pt x="317" y="520"/>
                        <a:pt x="314" y="520"/>
                        <a:pt x="314" y="523"/>
                      </a:cubicBezTo>
                      <a:cubicBezTo>
                        <a:pt x="230" y="607"/>
                        <a:pt x="151" y="697"/>
                        <a:pt x="82" y="795"/>
                      </a:cubicBezTo>
                      <a:cubicBezTo>
                        <a:pt x="74" y="774"/>
                        <a:pt x="66" y="753"/>
                        <a:pt x="58" y="732"/>
                      </a:cubicBezTo>
                      <a:moveTo>
                        <a:pt x="27" y="457"/>
                      </a:moveTo>
                      <a:cubicBezTo>
                        <a:pt x="103" y="396"/>
                        <a:pt x="172" y="330"/>
                        <a:pt x="236" y="258"/>
                      </a:cubicBezTo>
                      <a:cubicBezTo>
                        <a:pt x="241" y="277"/>
                        <a:pt x="246" y="295"/>
                        <a:pt x="252" y="314"/>
                      </a:cubicBezTo>
                      <a:cubicBezTo>
                        <a:pt x="249" y="314"/>
                        <a:pt x="249" y="314"/>
                        <a:pt x="246" y="316"/>
                      </a:cubicBezTo>
                      <a:cubicBezTo>
                        <a:pt x="170" y="390"/>
                        <a:pt x="95" y="462"/>
                        <a:pt x="21" y="536"/>
                      </a:cubicBezTo>
                      <a:cubicBezTo>
                        <a:pt x="21" y="509"/>
                        <a:pt x="24" y="483"/>
                        <a:pt x="27" y="457"/>
                      </a:cubicBezTo>
                      <a:moveTo>
                        <a:pt x="29" y="430"/>
                      </a:moveTo>
                      <a:cubicBezTo>
                        <a:pt x="50" y="290"/>
                        <a:pt x="111" y="153"/>
                        <a:pt x="180" y="37"/>
                      </a:cubicBezTo>
                      <a:cubicBezTo>
                        <a:pt x="193" y="106"/>
                        <a:pt x="212" y="172"/>
                        <a:pt x="230" y="237"/>
                      </a:cubicBezTo>
                      <a:lnTo>
                        <a:pt x="230" y="237"/>
                      </a:lnTo>
                      <a:cubicBezTo>
                        <a:pt x="170" y="308"/>
                        <a:pt x="103" y="372"/>
                        <a:pt x="29" y="430"/>
                      </a:cubicBezTo>
                      <a:moveTo>
                        <a:pt x="24" y="560"/>
                      </a:moveTo>
                      <a:lnTo>
                        <a:pt x="24" y="560"/>
                      </a:lnTo>
                      <a:cubicBezTo>
                        <a:pt x="101" y="483"/>
                        <a:pt x="180" y="406"/>
                        <a:pt x="257" y="330"/>
                      </a:cubicBezTo>
                      <a:cubicBezTo>
                        <a:pt x="262" y="343"/>
                        <a:pt x="265" y="356"/>
                        <a:pt x="270" y="372"/>
                      </a:cubicBezTo>
                      <a:cubicBezTo>
                        <a:pt x="191" y="457"/>
                        <a:pt x="103" y="536"/>
                        <a:pt x="32" y="628"/>
                      </a:cubicBezTo>
                      <a:cubicBezTo>
                        <a:pt x="27" y="605"/>
                        <a:pt x="24" y="583"/>
                        <a:pt x="24" y="560"/>
                      </a:cubicBezTo>
                      <a:moveTo>
                        <a:pt x="37" y="650"/>
                      </a:moveTo>
                      <a:cubicBezTo>
                        <a:pt x="109" y="557"/>
                        <a:pt x="196" y="475"/>
                        <a:pt x="277" y="390"/>
                      </a:cubicBezTo>
                      <a:cubicBezTo>
                        <a:pt x="282" y="409"/>
                        <a:pt x="290" y="427"/>
                        <a:pt x="295" y="446"/>
                      </a:cubicBezTo>
                      <a:cubicBezTo>
                        <a:pt x="295" y="446"/>
                        <a:pt x="293" y="446"/>
                        <a:pt x="293" y="449"/>
                      </a:cubicBezTo>
                      <a:cubicBezTo>
                        <a:pt x="209" y="533"/>
                        <a:pt x="132" y="621"/>
                        <a:pt x="56" y="710"/>
                      </a:cubicBezTo>
                      <a:cubicBezTo>
                        <a:pt x="50" y="695"/>
                        <a:pt x="45" y="679"/>
                        <a:pt x="43" y="663"/>
                      </a:cubicBezTo>
                      <a:cubicBezTo>
                        <a:pt x="37" y="660"/>
                        <a:pt x="37" y="655"/>
                        <a:pt x="37" y="650"/>
                      </a:cubicBezTo>
                      <a:moveTo>
                        <a:pt x="87" y="811"/>
                      </a:moveTo>
                      <a:cubicBezTo>
                        <a:pt x="159" y="713"/>
                        <a:pt x="236" y="621"/>
                        <a:pt x="322" y="536"/>
                      </a:cubicBezTo>
                      <a:cubicBezTo>
                        <a:pt x="348" y="613"/>
                        <a:pt x="375" y="689"/>
                        <a:pt x="401" y="766"/>
                      </a:cubicBezTo>
                      <a:cubicBezTo>
                        <a:pt x="481" y="991"/>
                        <a:pt x="555" y="1221"/>
                        <a:pt x="653" y="1441"/>
                      </a:cubicBezTo>
                      <a:cubicBezTo>
                        <a:pt x="388" y="1282"/>
                        <a:pt x="199" y="1091"/>
                        <a:pt x="87" y="8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0" name="Google Shape;1430;p15"/>
                <p:cNvSpPr/>
                <p:nvPr/>
              </p:nvSpPr>
              <p:spPr>
                <a:xfrm>
                  <a:off x="6334440" y="1446245"/>
                  <a:ext cx="287691" cy="616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888" extrusionOk="0">
                      <a:moveTo>
                        <a:pt x="880" y="782"/>
                      </a:moveTo>
                      <a:cubicBezTo>
                        <a:pt x="867" y="449"/>
                        <a:pt x="642" y="145"/>
                        <a:pt x="346" y="2"/>
                      </a:cubicBezTo>
                      <a:lnTo>
                        <a:pt x="346" y="2"/>
                      </a:lnTo>
                      <a:cubicBezTo>
                        <a:pt x="343" y="-1"/>
                        <a:pt x="338" y="-1"/>
                        <a:pt x="335" y="2"/>
                      </a:cubicBezTo>
                      <a:cubicBezTo>
                        <a:pt x="332" y="2"/>
                        <a:pt x="332" y="5"/>
                        <a:pt x="332" y="5"/>
                      </a:cubicBezTo>
                      <a:cubicBezTo>
                        <a:pt x="84" y="267"/>
                        <a:pt x="-41" y="605"/>
                        <a:pt x="12" y="965"/>
                      </a:cubicBezTo>
                      <a:cubicBezTo>
                        <a:pt x="65" y="1333"/>
                        <a:pt x="335" y="1624"/>
                        <a:pt x="576" y="1886"/>
                      </a:cubicBezTo>
                      <a:cubicBezTo>
                        <a:pt x="578" y="1888"/>
                        <a:pt x="581" y="1888"/>
                        <a:pt x="586" y="1888"/>
                      </a:cubicBezTo>
                      <a:lnTo>
                        <a:pt x="586" y="1888"/>
                      </a:lnTo>
                      <a:lnTo>
                        <a:pt x="586" y="1888"/>
                      </a:lnTo>
                      <a:cubicBezTo>
                        <a:pt x="589" y="1888"/>
                        <a:pt x="592" y="1886"/>
                        <a:pt x="592" y="1883"/>
                      </a:cubicBezTo>
                      <a:cubicBezTo>
                        <a:pt x="695" y="1724"/>
                        <a:pt x="745" y="1542"/>
                        <a:pt x="801" y="1362"/>
                      </a:cubicBezTo>
                      <a:cubicBezTo>
                        <a:pt x="856" y="1169"/>
                        <a:pt x="888" y="983"/>
                        <a:pt x="880" y="782"/>
                      </a:cubicBezTo>
                      <a:moveTo>
                        <a:pt x="375" y="1637"/>
                      </a:moveTo>
                      <a:cubicBezTo>
                        <a:pt x="425" y="1597"/>
                        <a:pt x="475" y="1560"/>
                        <a:pt x="526" y="1521"/>
                      </a:cubicBezTo>
                      <a:cubicBezTo>
                        <a:pt x="528" y="1539"/>
                        <a:pt x="531" y="1558"/>
                        <a:pt x="533" y="1576"/>
                      </a:cubicBezTo>
                      <a:lnTo>
                        <a:pt x="533" y="1576"/>
                      </a:lnTo>
                      <a:cubicBezTo>
                        <a:pt x="491" y="1605"/>
                        <a:pt x="454" y="1648"/>
                        <a:pt x="412" y="1677"/>
                      </a:cubicBezTo>
                      <a:cubicBezTo>
                        <a:pt x="399" y="1663"/>
                        <a:pt x="388" y="1650"/>
                        <a:pt x="375" y="1637"/>
                      </a:cubicBezTo>
                      <a:moveTo>
                        <a:pt x="327" y="1579"/>
                      </a:moveTo>
                      <a:cubicBezTo>
                        <a:pt x="391" y="1534"/>
                        <a:pt x="451" y="1489"/>
                        <a:pt x="515" y="1446"/>
                      </a:cubicBezTo>
                      <a:cubicBezTo>
                        <a:pt x="518" y="1465"/>
                        <a:pt x="520" y="1483"/>
                        <a:pt x="523" y="1502"/>
                      </a:cubicBezTo>
                      <a:lnTo>
                        <a:pt x="523" y="1502"/>
                      </a:lnTo>
                      <a:cubicBezTo>
                        <a:pt x="470" y="1542"/>
                        <a:pt x="417" y="1584"/>
                        <a:pt x="364" y="1624"/>
                      </a:cubicBezTo>
                      <a:cubicBezTo>
                        <a:pt x="351" y="1608"/>
                        <a:pt x="340" y="1592"/>
                        <a:pt x="327" y="1579"/>
                      </a:cubicBezTo>
                      <a:moveTo>
                        <a:pt x="279" y="1515"/>
                      </a:moveTo>
                      <a:cubicBezTo>
                        <a:pt x="356" y="1465"/>
                        <a:pt x="430" y="1409"/>
                        <a:pt x="504" y="1354"/>
                      </a:cubicBezTo>
                      <a:cubicBezTo>
                        <a:pt x="507" y="1378"/>
                        <a:pt x="510" y="1401"/>
                        <a:pt x="512" y="1423"/>
                      </a:cubicBezTo>
                      <a:lnTo>
                        <a:pt x="512" y="1423"/>
                      </a:lnTo>
                      <a:cubicBezTo>
                        <a:pt x="446" y="1468"/>
                        <a:pt x="380" y="1513"/>
                        <a:pt x="317" y="1560"/>
                      </a:cubicBezTo>
                      <a:cubicBezTo>
                        <a:pt x="303" y="1550"/>
                        <a:pt x="293" y="1534"/>
                        <a:pt x="279" y="1515"/>
                      </a:cubicBezTo>
                      <a:moveTo>
                        <a:pt x="240" y="1460"/>
                      </a:moveTo>
                      <a:cubicBezTo>
                        <a:pt x="322" y="1399"/>
                        <a:pt x="409" y="1341"/>
                        <a:pt x="496" y="1285"/>
                      </a:cubicBezTo>
                      <a:cubicBezTo>
                        <a:pt x="499" y="1301"/>
                        <a:pt x="502" y="1319"/>
                        <a:pt x="502" y="1335"/>
                      </a:cubicBezTo>
                      <a:lnTo>
                        <a:pt x="502" y="1335"/>
                      </a:lnTo>
                      <a:cubicBezTo>
                        <a:pt x="425" y="1394"/>
                        <a:pt x="348" y="1449"/>
                        <a:pt x="269" y="1502"/>
                      </a:cubicBezTo>
                      <a:cubicBezTo>
                        <a:pt x="258" y="1489"/>
                        <a:pt x="250" y="1473"/>
                        <a:pt x="240" y="1460"/>
                      </a:cubicBezTo>
                      <a:moveTo>
                        <a:pt x="475" y="1648"/>
                      </a:moveTo>
                      <a:cubicBezTo>
                        <a:pt x="496" y="1629"/>
                        <a:pt x="512" y="1610"/>
                        <a:pt x="536" y="1595"/>
                      </a:cubicBezTo>
                      <a:cubicBezTo>
                        <a:pt x="547" y="1679"/>
                        <a:pt x="555" y="1764"/>
                        <a:pt x="565" y="1849"/>
                      </a:cubicBezTo>
                      <a:cubicBezTo>
                        <a:pt x="518" y="1796"/>
                        <a:pt x="470" y="1745"/>
                        <a:pt x="422" y="1690"/>
                      </a:cubicBezTo>
                      <a:cubicBezTo>
                        <a:pt x="441" y="1677"/>
                        <a:pt x="459" y="1663"/>
                        <a:pt x="475" y="1648"/>
                      </a:cubicBezTo>
                      <a:moveTo>
                        <a:pt x="465" y="886"/>
                      </a:moveTo>
                      <a:lnTo>
                        <a:pt x="465" y="886"/>
                      </a:lnTo>
                      <a:cubicBezTo>
                        <a:pt x="539" y="899"/>
                        <a:pt x="610" y="917"/>
                        <a:pt x="684" y="933"/>
                      </a:cubicBezTo>
                      <a:cubicBezTo>
                        <a:pt x="740" y="946"/>
                        <a:pt x="798" y="949"/>
                        <a:pt x="854" y="965"/>
                      </a:cubicBezTo>
                      <a:cubicBezTo>
                        <a:pt x="832" y="1261"/>
                        <a:pt x="737" y="1600"/>
                        <a:pt x="584" y="1849"/>
                      </a:cubicBezTo>
                      <a:cubicBezTo>
                        <a:pt x="552" y="1526"/>
                        <a:pt x="504" y="1206"/>
                        <a:pt x="465" y="886"/>
                      </a:cubicBezTo>
                      <a:moveTo>
                        <a:pt x="840" y="674"/>
                      </a:moveTo>
                      <a:cubicBezTo>
                        <a:pt x="846" y="700"/>
                        <a:pt x="848" y="724"/>
                        <a:pt x="851" y="751"/>
                      </a:cubicBezTo>
                      <a:cubicBezTo>
                        <a:pt x="713" y="719"/>
                        <a:pt x="576" y="690"/>
                        <a:pt x="438" y="658"/>
                      </a:cubicBezTo>
                      <a:cubicBezTo>
                        <a:pt x="436" y="632"/>
                        <a:pt x="433" y="605"/>
                        <a:pt x="430" y="581"/>
                      </a:cubicBezTo>
                      <a:cubicBezTo>
                        <a:pt x="565" y="613"/>
                        <a:pt x="700" y="642"/>
                        <a:pt x="838" y="674"/>
                      </a:cubicBezTo>
                      <a:lnTo>
                        <a:pt x="840" y="674"/>
                      </a:lnTo>
                      <a:moveTo>
                        <a:pt x="454" y="785"/>
                      </a:moveTo>
                      <a:cubicBezTo>
                        <a:pt x="589" y="812"/>
                        <a:pt x="724" y="838"/>
                        <a:pt x="859" y="864"/>
                      </a:cubicBezTo>
                      <a:lnTo>
                        <a:pt x="859" y="864"/>
                      </a:lnTo>
                      <a:cubicBezTo>
                        <a:pt x="859" y="867"/>
                        <a:pt x="859" y="872"/>
                        <a:pt x="859" y="875"/>
                      </a:cubicBezTo>
                      <a:cubicBezTo>
                        <a:pt x="859" y="899"/>
                        <a:pt x="856" y="923"/>
                        <a:pt x="856" y="946"/>
                      </a:cubicBezTo>
                      <a:cubicBezTo>
                        <a:pt x="801" y="933"/>
                        <a:pt x="745" y="928"/>
                        <a:pt x="690" y="917"/>
                      </a:cubicBezTo>
                      <a:cubicBezTo>
                        <a:pt x="613" y="901"/>
                        <a:pt x="539" y="883"/>
                        <a:pt x="465" y="867"/>
                      </a:cubicBezTo>
                      <a:cubicBezTo>
                        <a:pt x="459" y="841"/>
                        <a:pt x="457" y="812"/>
                        <a:pt x="454" y="785"/>
                      </a:cubicBezTo>
                      <a:moveTo>
                        <a:pt x="854" y="769"/>
                      </a:moveTo>
                      <a:cubicBezTo>
                        <a:pt x="856" y="796"/>
                        <a:pt x="856" y="822"/>
                        <a:pt x="859" y="849"/>
                      </a:cubicBezTo>
                      <a:cubicBezTo>
                        <a:pt x="724" y="822"/>
                        <a:pt x="589" y="796"/>
                        <a:pt x="454" y="769"/>
                      </a:cubicBezTo>
                      <a:lnTo>
                        <a:pt x="454" y="769"/>
                      </a:lnTo>
                      <a:cubicBezTo>
                        <a:pt x="451" y="740"/>
                        <a:pt x="446" y="708"/>
                        <a:pt x="444" y="679"/>
                      </a:cubicBezTo>
                      <a:cubicBezTo>
                        <a:pt x="578" y="708"/>
                        <a:pt x="716" y="737"/>
                        <a:pt x="854" y="769"/>
                      </a:cubicBezTo>
                      <a:moveTo>
                        <a:pt x="838" y="655"/>
                      </a:moveTo>
                      <a:cubicBezTo>
                        <a:pt x="703" y="624"/>
                        <a:pt x="565" y="595"/>
                        <a:pt x="430" y="563"/>
                      </a:cubicBezTo>
                      <a:cubicBezTo>
                        <a:pt x="422" y="481"/>
                        <a:pt x="414" y="399"/>
                        <a:pt x="406" y="314"/>
                      </a:cubicBezTo>
                      <a:cubicBezTo>
                        <a:pt x="399" y="219"/>
                        <a:pt x="391" y="121"/>
                        <a:pt x="359" y="31"/>
                      </a:cubicBezTo>
                      <a:cubicBezTo>
                        <a:pt x="608" y="163"/>
                        <a:pt x="779" y="391"/>
                        <a:pt x="838" y="655"/>
                      </a:cubicBezTo>
                      <a:moveTo>
                        <a:pt x="335" y="28"/>
                      </a:moveTo>
                      <a:cubicBezTo>
                        <a:pt x="380" y="153"/>
                        <a:pt x="380" y="288"/>
                        <a:pt x="393" y="417"/>
                      </a:cubicBezTo>
                      <a:cubicBezTo>
                        <a:pt x="406" y="558"/>
                        <a:pt x="422" y="698"/>
                        <a:pt x="438" y="838"/>
                      </a:cubicBezTo>
                      <a:cubicBezTo>
                        <a:pt x="457" y="981"/>
                        <a:pt x="475" y="1124"/>
                        <a:pt x="494" y="1267"/>
                      </a:cubicBezTo>
                      <a:cubicBezTo>
                        <a:pt x="404" y="1322"/>
                        <a:pt x="314" y="1380"/>
                        <a:pt x="229" y="1444"/>
                      </a:cubicBezTo>
                      <a:cubicBezTo>
                        <a:pt x="142" y="1317"/>
                        <a:pt x="73" y="1179"/>
                        <a:pt x="39" y="1028"/>
                      </a:cubicBezTo>
                      <a:cubicBezTo>
                        <a:pt x="-41" y="663"/>
                        <a:pt x="81" y="298"/>
                        <a:pt x="335" y="2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1" name="Google Shape;1431;p15"/>
                <p:cNvSpPr/>
                <p:nvPr/>
              </p:nvSpPr>
              <p:spPr>
                <a:xfrm>
                  <a:off x="5904045" y="1083785"/>
                  <a:ext cx="644283" cy="395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3" h="1211" extrusionOk="0">
                      <a:moveTo>
                        <a:pt x="1973" y="52"/>
                      </a:moveTo>
                      <a:cubicBezTo>
                        <a:pt x="1973" y="50"/>
                        <a:pt x="1971" y="44"/>
                        <a:pt x="1965" y="44"/>
                      </a:cubicBezTo>
                      <a:cubicBezTo>
                        <a:pt x="1616" y="-46"/>
                        <a:pt x="1198" y="7"/>
                        <a:pt x="881" y="177"/>
                      </a:cubicBezTo>
                      <a:cubicBezTo>
                        <a:pt x="508" y="372"/>
                        <a:pt x="193" y="763"/>
                        <a:pt x="0" y="1131"/>
                      </a:cubicBezTo>
                      <a:lnTo>
                        <a:pt x="0" y="1133"/>
                      </a:lnTo>
                      <a:lnTo>
                        <a:pt x="0" y="1136"/>
                      </a:lnTo>
                      <a:lnTo>
                        <a:pt x="0" y="1138"/>
                      </a:lnTo>
                      <a:lnTo>
                        <a:pt x="0" y="1138"/>
                      </a:lnTo>
                      <a:lnTo>
                        <a:pt x="0" y="1141"/>
                      </a:lnTo>
                      <a:cubicBezTo>
                        <a:pt x="0" y="1144"/>
                        <a:pt x="2" y="1146"/>
                        <a:pt x="5" y="1149"/>
                      </a:cubicBezTo>
                      <a:lnTo>
                        <a:pt x="8" y="1149"/>
                      </a:lnTo>
                      <a:lnTo>
                        <a:pt x="8" y="1149"/>
                      </a:lnTo>
                      <a:lnTo>
                        <a:pt x="10" y="1149"/>
                      </a:lnTo>
                      <a:cubicBezTo>
                        <a:pt x="217" y="1149"/>
                        <a:pt x="420" y="1202"/>
                        <a:pt x="627" y="1210"/>
                      </a:cubicBezTo>
                      <a:cubicBezTo>
                        <a:pt x="814" y="1218"/>
                        <a:pt x="989" y="1165"/>
                        <a:pt x="1148" y="1067"/>
                      </a:cubicBezTo>
                      <a:cubicBezTo>
                        <a:pt x="1317" y="961"/>
                        <a:pt x="1447" y="816"/>
                        <a:pt x="1571" y="662"/>
                      </a:cubicBezTo>
                      <a:cubicBezTo>
                        <a:pt x="1719" y="475"/>
                        <a:pt x="1862" y="280"/>
                        <a:pt x="1971" y="65"/>
                      </a:cubicBezTo>
                      <a:cubicBezTo>
                        <a:pt x="1973" y="57"/>
                        <a:pt x="1973" y="55"/>
                        <a:pt x="1973" y="52"/>
                      </a:cubicBezTo>
                      <a:moveTo>
                        <a:pt x="1658" y="510"/>
                      </a:moveTo>
                      <a:cubicBezTo>
                        <a:pt x="1629" y="425"/>
                        <a:pt x="1605" y="338"/>
                        <a:pt x="1584" y="251"/>
                      </a:cubicBezTo>
                      <a:cubicBezTo>
                        <a:pt x="1701" y="190"/>
                        <a:pt x="1820" y="132"/>
                        <a:pt x="1939" y="76"/>
                      </a:cubicBezTo>
                      <a:cubicBezTo>
                        <a:pt x="1857" y="229"/>
                        <a:pt x="1762" y="372"/>
                        <a:pt x="1658" y="510"/>
                      </a:cubicBezTo>
                      <a:moveTo>
                        <a:pt x="857" y="211"/>
                      </a:moveTo>
                      <a:cubicBezTo>
                        <a:pt x="1166" y="34"/>
                        <a:pt x="1582" y="-22"/>
                        <a:pt x="1928" y="57"/>
                      </a:cubicBezTo>
                      <a:cubicBezTo>
                        <a:pt x="1531" y="243"/>
                        <a:pt x="1145" y="454"/>
                        <a:pt x="767" y="676"/>
                      </a:cubicBezTo>
                      <a:lnTo>
                        <a:pt x="764" y="673"/>
                      </a:lnTo>
                      <a:cubicBezTo>
                        <a:pt x="661" y="626"/>
                        <a:pt x="555" y="579"/>
                        <a:pt x="452" y="528"/>
                      </a:cubicBezTo>
                      <a:cubicBezTo>
                        <a:pt x="576" y="404"/>
                        <a:pt x="711" y="293"/>
                        <a:pt x="857" y="211"/>
                      </a:cubicBezTo>
                      <a:moveTo>
                        <a:pt x="1515" y="691"/>
                      </a:moveTo>
                      <a:cubicBezTo>
                        <a:pt x="1486" y="573"/>
                        <a:pt x="1452" y="454"/>
                        <a:pt x="1412" y="338"/>
                      </a:cubicBezTo>
                      <a:cubicBezTo>
                        <a:pt x="1436" y="325"/>
                        <a:pt x="1460" y="314"/>
                        <a:pt x="1481" y="301"/>
                      </a:cubicBezTo>
                      <a:cubicBezTo>
                        <a:pt x="1510" y="409"/>
                        <a:pt x="1539" y="515"/>
                        <a:pt x="1566" y="624"/>
                      </a:cubicBezTo>
                      <a:lnTo>
                        <a:pt x="1566" y="624"/>
                      </a:lnTo>
                      <a:cubicBezTo>
                        <a:pt x="1550" y="647"/>
                        <a:pt x="1534" y="670"/>
                        <a:pt x="1515" y="691"/>
                      </a:cubicBezTo>
                      <a:moveTo>
                        <a:pt x="1457" y="760"/>
                      </a:moveTo>
                      <a:cubicBezTo>
                        <a:pt x="1415" y="637"/>
                        <a:pt x="1370" y="512"/>
                        <a:pt x="1320" y="388"/>
                      </a:cubicBezTo>
                      <a:cubicBezTo>
                        <a:pt x="1346" y="375"/>
                        <a:pt x="1370" y="362"/>
                        <a:pt x="1396" y="348"/>
                      </a:cubicBezTo>
                      <a:cubicBezTo>
                        <a:pt x="1436" y="468"/>
                        <a:pt x="1471" y="589"/>
                        <a:pt x="1500" y="710"/>
                      </a:cubicBezTo>
                      <a:cubicBezTo>
                        <a:pt x="1486" y="726"/>
                        <a:pt x="1473" y="742"/>
                        <a:pt x="1457" y="760"/>
                      </a:cubicBezTo>
                      <a:moveTo>
                        <a:pt x="277" y="736"/>
                      </a:moveTo>
                      <a:cubicBezTo>
                        <a:pt x="354" y="771"/>
                        <a:pt x="436" y="792"/>
                        <a:pt x="515" y="826"/>
                      </a:cubicBezTo>
                      <a:cubicBezTo>
                        <a:pt x="354" y="922"/>
                        <a:pt x="195" y="1017"/>
                        <a:pt x="37" y="1109"/>
                      </a:cubicBezTo>
                      <a:cubicBezTo>
                        <a:pt x="103" y="982"/>
                        <a:pt x="185" y="855"/>
                        <a:pt x="277" y="736"/>
                      </a:cubicBezTo>
                      <a:moveTo>
                        <a:pt x="531" y="813"/>
                      </a:moveTo>
                      <a:lnTo>
                        <a:pt x="531" y="813"/>
                      </a:lnTo>
                      <a:cubicBezTo>
                        <a:pt x="452" y="776"/>
                        <a:pt x="367" y="755"/>
                        <a:pt x="288" y="720"/>
                      </a:cubicBezTo>
                      <a:cubicBezTo>
                        <a:pt x="299" y="707"/>
                        <a:pt x="309" y="694"/>
                        <a:pt x="320" y="678"/>
                      </a:cubicBezTo>
                      <a:cubicBezTo>
                        <a:pt x="410" y="710"/>
                        <a:pt x="500" y="742"/>
                        <a:pt x="590" y="776"/>
                      </a:cubicBezTo>
                      <a:cubicBezTo>
                        <a:pt x="571" y="789"/>
                        <a:pt x="553" y="803"/>
                        <a:pt x="531" y="813"/>
                      </a:cubicBezTo>
                      <a:moveTo>
                        <a:pt x="608" y="768"/>
                      </a:moveTo>
                      <a:lnTo>
                        <a:pt x="605" y="765"/>
                      </a:lnTo>
                      <a:cubicBezTo>
                        <a:pt x="515" y="731"/>
                        <a:pt x="423" y="697"/>
                        <a:pt x="333" y="665"/>
                      </a:cubicBezTo>
                      <a:cubicBezTo>
                        <a:pt x="346" y="650"/>
                        <a:pt x="359" y="634"/>
                        <a:pt x="373" y="618"/>
                      </a:cubicBezTo>
                      <a:cubicBezTo>
                        <a:pt x="473" y="655"/>
                        <a:pt x="579" y="683"/>
                        <a:pt x="672" y="731"/>
                      </a:cubicBezTo>
                      <a:cubicBezTo>
                        <a:pt x="650" y="744"/>
                        <a:pt x="629" y="755"/>
                        <a:pt x="608" y="768"/>
                      </a:cubicBezTo>
                      <a:moveTo>
                        <a:pt x="690" y="720"/>
                      </a:moveTo>
                      <a:cubicBezTo>
                        <a:pt x="595" y="673"/>
                        <a:pt x="486" y="642"/>
                        <a:pt x="386" y="605"/>
                      </a:cubicBezTo>
                      <a:cubicBezTo>
                        <a:pt x="404" y="584"/>
                        <a:pt x="423" y="563"/>
                        <a:pt x="444" y="542"/>
                      </a:cubicBezTo>
                      <a:cubicBezTo>
                        <a:pt x="547" y="589"/>
                        <a:pt x="650" y="637"/>
                        <a:pt x="754" y="683"/>
                      </a:cubicBezTo>
                      <a:cubicBezTo>
                        <a:pt x="730" y="697"/>
                        <a:pt x="711" y="710"/>
                        <a:pt x="690" y="720"/>
                      </a:cubicBezTo>
                      <a:moveTo>
                        <a:pt x="1137" y="1043"/>
                      </a:moveTo>
                      <a:cubicBezTo>
                        <a:pt x="952" y="1160"/>
                        <a:pt x="756" y="1197"/>
                        <a:pt x="545" y="1178"/>
                      </a:cubicBezTo>
                      <a:cubicBezTo>
                        <a:pt x="378" y="1162"/>
                        <a:pt x="214" y="1128"/>
                        <a:pt x="47" y="1125"/>
                      </a:cubicBezTo>
                      <a:cubicBezTo>
                        <a:pt x="431" y="900"/>
                        <a:pt x="814" y="668"/>
                        <a:pt x="1203" y="454"/>
                      </a:cubicBezTo>
                      <a:cubicBezTo>
                        <a:pt x="1256" y="595"/>
                        <a:pt x="1304" y="734"/>
                        <a:pt x="1349" y="877"/>
                      </a:cubicBezTo>
                      <a:lnTo>
                        <a:pt x="1349" y="877"/>
                      </a:lnTo>
                      <a:cubicBezTo>
                        <a:pt x="1283" y="940"/>
                        <a:pt x="1214" y="996"/>
                        <a:pt x="1137" y="1043"/>
                      </a:cubicBezTo>
                      <a:moveTo>
                        <a:pt x="1359" y="863"/>
                      </a:moveTo>
                      <a:cubicBezTo>
                        <a:pt x="1314" y="723"/>
                        <a:pt x="1267" y="584"/>
                        <a:pt x="1217" y="446"/>
                      </a:cubicBezTo>
                      <a:cubicBezTo>
                        <a:pt x="1246" y="430"/>
                        <a:pt x="1275" y="415"/>
                        <a:pt x="1306" y="399"/>
                      </a:cubicBezTo>
                      <a:cubicBezTo>
                        <a:pt x="1354" y="523"/>
                        <a:pt x="1402" y="647"/>
                        <a:pt x="1444" y="773"/>
                      </a:cubicBezTo>
                      <a:cubicBezTo>
                        <a:pt x="1444" y="773"/>
                        <a:pt x="1444" y="776"/>
                        <a:pt x="1447" y="776"/>
                      </a:cubicBezTo>
                      <a:cubicBezTo>
                        <a:pt x="1418" y="805"/>
                        <a:pt x="1388" y="834"/>
                        <a:pt x="1359" y="863"/>
                      </a:cubicBezTo>
                      <a:moveTo>
                        <a:pt x="1582" y="608"/>
                      </a:moveTo>
                      <a:cubicBezTo>
                        <a:pt x="1553" y="502"/>
                        <a:pt x="1526" y="399"/>
                        <a:pt x="1497" y="293"/>
                      </a:cubicBezTo>
                      <a:cubicBezTo>
                        <a:pt x="1521" y="280"/>
                        <a:pt x="1542" y="269"/>
                        <a:pt x="1566" y="259"/>
                      </a:cubicBezTo>
                      <a:cubicBezTo>
                        <a:pt x="1587" y="348"/>
                        <a:pt x="1613" y="436"/>
                        <a:pt x="1642" y="526"/>
                      </a:cubicBezTo>
                      <a:lnTo>
                        <a:pt x="1642" y="528"/>
                      </a:lnTo>
                      <a:cubicBezTo>
                        <a:pt x="1632" y="544"/>
                        <a:pt x="1619" y="557"/>
                        <a:pt x="1608" y="573"/>
                      </a:cubicBezTo>
                      <a:cubicBezTo>
                        <a:pt x="1600" y="584"/>
                        <a:pt x="1592" y="597"/>
                        <a:pt x="1582" y="6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2" name="Google Shape;1432;p15"/>
                <p:cNvSpPr/>
                <p:nvPr/>
              </p:nvSpPr>
              <p:spPr>
                <a:xfrm>
                  <a:off x="6111405" y="619772"/>
                  <a:ext cx="558727" cy="338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036" extrusionOk="0">
                      <a:moveTo>
                        <a:pt x="1711" y="275"/>
                      </a:moveTo>
                      <a:lnTo>
                        <a:pt x="1711" y="272"/>
                      </a:lnTo>
                      <a:lnTo>
                        <a:pt x="1711" y="272"/>
                      </a:lnTo>
                      <a:cubicBezTo>
                        <a:pt x="1711" y="269"/>
                        <a:pt x="1709" y="269"/>
                        <a:pt x="1709" y="267"/>
                      </a:cubicBezTo>
                      <a:cubicBezTo>
                        <a:pt x="1439" y="8"/>
                        <a:pt x="1052" y="-72"/>
                        <a:pt x="703" y="68"/>
                      </a:cubicBezTo>
                      <a:cubicBezTo>
                        <a:pt x="391" y="193"/>
                        <a:pt x="150" y="502"/>
                        <a:pt x="0" y="791"/>
                      </a:cubicBez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3"/>
                      </a:lnTo>
                      <a:cubicBezTo>
                        <a:pt x="0" y="796"/>
                        <a:pt x="0" y="801"/>
                        <a:pt x="5" y="804"/>
                      </a:cubicBezTo>
                      <a:cubicBezTo>
                        <a:pt x="322" y="952"/>
                        <a:pt x="701" y="1116"/>
                        <a:pt x="1052" y="994"/>
                      </a:cubicBezTo>
                      <a:cubicBezTo>
                        <a:pt x="1396" y="875"/>
                        <a:pt x="1582" y="605"/>
                        <a:pt x="1711" y="280"/>
                      </a:cubicBezTo>
                      <a:cubicBezTo>
                        <a:pt x="1711" y="280"/>
                        <a:pt x="1711" y="277"/>
                        <a:pt x="1711" y="275"/>
                      </a:cubicBezTo>
                      <a:moveTo>
                        <a:pt x="1492" y="333"/>
                      </a:moveTo>
                      <a:cubicBezTo>
                        <a:pt x="1492" y="333"/>
                        <a:pt x="1492" y="330"/>
                        <a:pt x="1492" y="333"/>
                      </a:cubicBezTo>
                      <a:cubicBezTo>
                        <a:pt x="1555" y="314"/>
                        <a:pt x="1619" y="299"/>
                        <a:pt x="1685" y="288"/>
                      </a:cubicBezTo>
                      <a:cubicBezTo>
                        <a:pt x="1634" y="412"/>
                        <a:pt x="1576" y="526"/>
                        <a:pt x="1502" y="629"/>
                      </a:cubicBezTo>
                      <a:cubicBezTo>
                        <a:pt x="1505" y="529"/>
                        <a:pt x="1500" y="431"/>
                        <a:pt x="1492" y="333"/>
                      </a:cubicBezTo>
                      <a:moveTo>
                        <a:pt x="1677" y="267"/>
                      </a:moveTo>
                      <a:cubicBezTo>
                        <a:pt x="1574" y="283"/>
                        <a:pt x="1476" y="314"/>
                        <a:pt x="1375" y="346"/>
                      </a:cubicBezTo>
                      <a:cubicBezTo>
                        <a:pt x="1373" y="346"/>
                        <a:pt x="1370" y="346"/>
                        <a:pt x="1367" y="349"/>
                      </a:cubicBezTo>
                      <a:cubicBezTo>
                        <a:pt x="1343" y="357"/>
                        <a:pt x="1317" y="365"/>
                        <a:pt x="1293" y="373"/>
                      </a:cubicBezTo>
                      <a:cubicBezTo>
                        <a:pt x="1156" y="415"/>
                        <a:pt x="1015" y="436"/>
                        <a:pt x="875" y="471"/>
                      </a:cubicBezTo>
                      <a:cubicBezTo>
                        <a:pt x="875" y="471"/>
                        <a:pt x="875" y="468"/>
                        <a:pt x="873" y="468"/>
                      </a:cubicBezTo>
                      <a:cubicBezTo>
                        <a:pt x="814" y="420"/>
                        <a:pt x="753" y="375"/>
                        <a:pt x="695" y="328"/>
                      </a:cubicBezTo>
                      <a:cubicBezTo>
                        <a:pt x="637" y="283"/>
                        <a:pt x="571" y="240"/>
                        <a:pt x="523" y="185"/>
                      </a:cubicBezTo>
                      <a:cubicBezTo>
                        <a:pt x="558" y="161"/>
                        <a:pt x="592" y="140"/>
                        <a:pt x="629" y="121"/>
                      </a:cubicBezTo>
                      <a:cubicBezTo>
                        <a:pt x="981" y="-56"/>
                        <a:pt x="1394" y="5"/>
                        <a:pt x="1677" y="267"/>
                      </a:cubicBezTo>
                      <a:moveTo>
                        <a:pt x="1378" y="775"/>
                      </a:moveTo>
                      <a:lnTo>
                        <a:pt x="1378" y="775"/>
                      </a:lnTo>
                      <a:cubicBezTo>
                        <a:pt x="1346" y="804"/>
                        <a:pt x="1314" y="830"/>
                        <a:pt x="1280" y="857"/>
                      </a:cubicBezTo>
                      <a:cubicBezTo>
                        <a:pt x="1291" y="709"/>
                        <a:pt x="1251" y="555"/>
                        <a:pt x="1251" y="410"/>
                      </a:cubicBezTo>
                      <a:lnTo>
                        <a:pt x="1251" y="407"/>
                      </a:lnTo>
                      <a:cubicBezTo>
                        <a:pt x="1280" y="399"/>
                        <a:pt x="1309" y="391"/>
                        <a:pt x="1338" y="381"/>
                      </a:cubicBezTo>
                      <a:cubicBezTo>
                        <a:pt x="1349" y="378"/>
                        <a:pt x="1357" y="375"/>
                        <a:pt x="1367" y="370"/>
                      </a:cubicBezTo>
                      <a:cubicBezTo>
                        <a:pt x="1375" y="505"/>
                        <a:pt x="1375" y="640"/>
                        <a:pt x="1378" y="775"/>
                      </a:cubicBezTo>
                      <a:moveTo>
                        <a:pt x="1235" y="410"/>
                      </a:moveTo>
                      <a:cubicBezTo>
                        <a:pt x="1235" y="560"/>
                        <a:pt x="1277" y="717"/>
                        <a:pt x="1264" y="867"/>
                      </a:cubicBezTo>
                      <a:lnTo>
                        <a:pt x="1264" y="867"/>
                      </a:lnTo>
                      <a:cubicBezTo>
                        <a:pt x="1232" y="889"/>
                        <a:pt x="1201" y="910"/>
                        <a:pt x="1164" y="926"/>
                      </a:cubicBezTo>
                      <a:cubicBezTo>
                        <a:pt x="1153" y="762"/>
                        <a:pt x="1140" y="598"/>
                        <a:pt x="1119" y="436"/>
                      </a:cubicBezTo>
                      <a:cubicBezTo>
                        <a:pt x="1158" y="428"/>
                        <a:pt x="1195" y="420"/>
                        <a:pt x="1235" y="410"/>
                      </a:cubicBezTo>
                      <a:moveTo>
                        <a:pt x="759" y="502"/>
                      </a:moveTo>
                      <a:lnTo>
                        <a:pt x="759" y="502"/>
                      </a:lnTo>
                      <a:cubicBezTo>
                        <a:pt x="701" y="460"/>
                        <a:pt x="648" y="407"/>
                        <a:pt x="589" y="365"/>
                      </a:cubicBezTo>
                      <a:cubicBezTo>
                        <a:pt x="539" y="328"/>
                        <a:pt x="489" y="291"/>
                        <a:pt x="436" y="254"/>
                      </a:cubicBezTo>
                      <a:cubicBezTo>
                        <a:pt x="460" y="232"/>
                        <a:pt x="486" y="214"/>
                        <a:pt x="510" y="195"/>
                      </a:cubicBezTo>
                      <a:cubicBezTo>
                        <a:pt x="552" y="246"/>
                        <a:pt x="611" y="283"/>
                        <a:pt x="661" y="322"/>
                      </a:cubicBezTo>
                      <a:cubicBezTo>
                        <a:pt x="724" y="373"/>
                        <a:pt x="791" y="423"/>
                        <a:pt x="854" y="476"/>
                      </a:cubicBezTo>
                      <a:cubicBezTo>
                        <a:pt x="851" y="476"/>
                        <a:pt x="849" y="476"/>
                        <a:pt x="849" y="478"/>
                      </a:cubicBezTo>
                      <a:cubicBezTo>
                        <a:pt x="822" y="484"/>
                        <a:pt x="791" y="494"/>
                        <a:pt x="759" y="502"/>
                      </a:cubicBezTo>
                      <a:moveTo>
                        <a:pt x="425" y="264"/>
                      </a:moveTo>
                      <a:cubicBezTo>
                        <a:pt x="478" y="304"/>
                        <a:pt x="529" y="341"/>
                        <a:pt x="582" y="381"/>
                      </a:cubicBezTo>
                      <a:cubicBezTo>
                        <a:pt x="637" y="420"/>
                        <a:pt x="685" y="468"/>
                        <a:pt x="738" y="508"/>
                      </a:cubicBezTo>
                      <a:cubicBezTo>
                        <a:pt x="703" y="518"/>
                        <a:pt x="666" y="529"/>
                        <a:pt x="629" y="539"/>
                      </a:cubicBezTo>
                      <a:cubicBezTo>
                        <a:pt x="539" y="465"/>
                        <a:pt x="439" y="407"/>
                        <a:pt x="349" y="333"/>
                      </a:cubicBezTo>
                      <a:cubicBezTo>
                        <a:pt x="375" y="309"/>
                        <a:pt x="399" y="285"/>
                        <a:pt x="425" y="264"/>
                      </a:cubicBezTo>
                      <a:moveTo>
                        <a:pt x="224" y="478"/>
                      </a:moveTo>
                      <a:cubicBezTo>
                        <a:pt x="288" y="523"/>
                        <a:pt x="354" y="566"/>
                        <a:pt x="423" y="608"/>
                      </a:cubicBezTo>
                      <a:cubicBezTo>
                        <a:pt x="288" y="656"/>
                        <a:pt x="158" y="709"/>
                        <a:pt x="34" y="775"/>
                      </a:cubicBezTo>
                      <a:cubicBezTo>
                        <a:pt x="87" y="674"/>
                        <a:pt x="150" y="571"/>
                        <a:pt x="224" y="478"/>
                      </a:cubicBezTo>
                      <a:moveTo>
                        <a:pt x="441" y="600"/>
                      </a:moveTo>
                      <a:cubicBezTo>
                        <a:pt x="441" y="598"/>
                        <a:pt x="439" y="598"/>
                        <a:pt x="439" y="595"/>
                      </a:cubicBezTo>
                      <a:cubicBezTo>
                        <a:pt x="370" y="553"/>
                        <a:pt x="304" y="510"/>
                        <a:pt x="238" y="463"/>
                      </a:cubicBezTo>
                      <a:cubicBezTo>
                        <a:pt x="251" y="447"/>
                        <a:pt x="264" y="431"/>
                        <a:pt x="277" y="415"/>
                      </a:cubicBezTo>
                      <a:cubicBezTo>
                        <a:pt x="354" y="473"/>
                        <a:pt x="441" y="516"/>
                        <a:pt x="515" y="574"/>
                      </a:cubicBezTo>
                      <a:cubicBezTo>
                        <a:pt x="489" y="584"/>
                        <a:pt x="465" y="592"/>
                        <a:pt x="441" y="600"/>
                      </a:cubicBezTo>
                      <a:moveTo>
                        <a:pt x="531" y="571"/>
                      </a:moveTo>
                      <a:cubicBezTo>
                        <a:pt x="531" y="568"/>
                        <a:pt x="529" y="568"/>
                        <a:pt x="529" y="566"/>
                      </a:cubicBezTo>
                      <a:cubicBezTo>
                        <a:pt x="452" y="505"/>
                        <a:pt x="362" y="463"/>
                        <a:pt x="285" y="404"/>
                      </a:cubicBezTo>
                      <a:cubicBezTo>
                        <a:pt x="304" y="383"/>
                        <a:pt x="320" y="365"/>
                        <a:pt x="338" y="346"/>
                      </a:cubicBezTo>
                      <a:cubicBezTo>
                        <a:pt x="425" y="418"/>
                        <a:pt x="523" y="476"/>
                        <a:pt x="611" y="545"/>
                      </a:cubicBezTo>
                      <a:cubicBezTo>
                        <a:pt x="584" y="553"/>
                        <a:pt x="558" y="560"/>
                        <a:pt x="531" y="571"/>
                      </a:cubicBezTo>
                      <a:moveTo>
                        <a:pt x="1002" y="992"/>
                      </a:moveTo>
                      <a:cubicBezTo>
                        <a:pt x="677" y="1084"/>
                        <a:pt x="325" y="934"/>
                        <a:pt x="34" y="799"/>
                      </a:cubicBezTo>
                      <a:cubicBezTo>
                        <a:pt x="304" y="658"/>
                        <a:pt x="613" y="558"/>
                        <a:pt x="907" y="486"/>
                      </a:cubicBezTo>
                      <a:cubicBezTo>
                        <a:pt x="973" y="471"/>
                        <a:pt x="1037" y="457"/>
                        <a:pt x="1103" y="441"/>
                      </a:cubicBezTo>
                      <a:cubicBezTo>
                        <a:pt x="1121" y="605"/>
                        <a:pt x="1134" y="772"/>
                        <a:pt x="1148" y="936"/>
                      </a:cubicBezTo>
                      <a:cubicBezTo>
                        <a:pt x="1100" y="957"/>
                        <a:pt x="1052" y="976"/>
                        <a:pt x="1002" y="992"/>
                      </a:cubicBezTo>
                      <a:moveTo>
                        <a:pt x="1394" y="759"/>
                      </a:moveTo>
                      <a:cubicBezTo>
                        <a:pt x="1394" y="627"/>
                        <a:pt x="1391" y="497"/>
                        <a:pt x="1386" y="365"/>
                      </a:cubicBezTo>
                      <a:cubicBezTo>
                        <a:pt x="1415" y="354"/>
                        <a:pt x="1447" y="346"/>
                        <a:pt x="1476" y="336"/>
                      </a:cubicBezTo>
                      <a:cubicBezTo>
                        <a:pt x="1484" y="439"/>
                        <a:pt x="1486" y="542"/>
                        <a:pt x="1486" y="645"/>
                      </a:cubicBezTo>
                      <a:cubicBezTo>
                        <a:pt x="1486" y="648"/>
                        <a:pt x="1486" y="648"/>
                        <a:pt x="1486" y="648"/>
                      </a:cubicBezTo>
                      <a:cubicBezTo>
                        <a:pt x="1457" y="690"/>
                        <a:pt x="1428" y="725"/>
                        <a:pt x="1394" y="75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3" name="Google Shape;1433;p15"/>
                <p:cNvSpPr/>
                <p:nvPr/>
              </p:nvSpPr>
              <p:spPr>
                <a:xfrm>
                  <a:off x="6669155" y="902882"/>
                  <a:ext cx="102210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260" extrusionOk="0">
                      <a:moveTo>
                        <a:pt x="253" y="35"/>
                      </a:moveTo>
                      <a:cubicBezTo>
                        <a:pt x="277" y="51"/>
                        <a:pt x="280" y="93"/>
                        <a:pt x="269" y="117"/>
                      </a:cubicBezTo>
                      <a:cubicBezTo>
                        <a:pt x="264" y="130"/>
                        <a:pt x="253" y="143"/>
                        <a:pt x="243" y="154"/>
                      </a:cubicBezTo>
                      <a:cubicBezTo>
                        <a:pt x="222" y="178"/>
                        <a:pt x="198" y="204"/>
                        <a:pt x="169" y="215"/>
                      </a:cubicBezTo>
                      <a:cubicBezTo>
                        <a:pt x="126" y="231"/>
                        <a:pt x="84" y="223"/>
                        <a:pt x="55" y="186"/>
                      </a:cubicBezTo>
                      <a:cubicBezTo>
                        <a:pt x="37" y="159"/>
                        <a:pt x="14" y="64"/>
                        <a:pt x="74" y="67"/>
                      </a:cubicBezTo>
                      <a:cubicBezTo>
                        <a:pt x="97" y="67"/>
                        <a:pt x="95" y="29"/>
                        <a:pt x="74" y="29"/>
                      </a:cubicBezTo>
                      <a:cubicBezTo>
                        <a:pt x="19" y="29"/>
                        <a:pt x="-5" y="88"/>
                        <a:pt x="1" y="135"/>
                      </a:cubicBezTo>
                      <a:cubicBezTo>
                        <a:pt x="6" y="201"/>
                        <a:pt x="58" y="257"/>
                        <a:pt x="126" y="260"/>
                      </a:cubicBezTo>
                      <a:cubicBezTo>
                        <a:pt x="235" y="262"/>
                        <a:pt x="388" y="85"/>
                        <a:pt x="269" y="3"/>
                      </a:cubicBezTo>
                      <a:cubicBezTo>
                        <a:pt x="251" y="-10"/>
                        <a:pt x="235" y="22"/>
                        <a:pt x="253" y="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4" name="Google Shape;1434;p15"/>
                <p:cNvSpPr/>
                <p:nvPr/>
              </p:nvSpPr>
              <p:spPr>
                <a:xfrm>
                  <a:off x="6705729" y="905495"/>
                  <a:ext cx="40166" cy="4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31" extrusionOk="0">
                      <a:moveTo>
                        <a:pt x="9" y="32"/>
                      </a:moveTo>
                      <a:cubicBezTo>
                        <a:pt x="-33" y="93"/>
                        <a:pt x="81" y="170"/>
                        <a:pt x="118" y="109"/>
                      </a:cubicBezTo>
                      <a:cubicBezTo>
                        <a:pt x="141" y="69"/>
                        <a:pt x="73" y="-58"/>
                        <a:pt x="9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950" rIns="81625" bIns="1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5" name="Google Shape;1435;p15"/>
                <p:cNvSpPr/>
                <p:nvPr/>
              </p:nvSpPr>
              <p:spPr>
                <a:xfrm>
                  <a:off x="6484000" y="1226157"/>
                  <a:ext cx="84576" cy="105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323" extrusionOk="0">
                      <a:moveTo>
                        <a:pt x="118" y="37"/>
                      </a:moveTo>
                      <a:cubicBezTo>
                        <a:pt x="144" y="26"/>
                        <a:pt x="181" y="45"/>
                        <a:pt x="195" y="69"/>
                      </a:cubicBezTo>
                      <a:cubicBezTo>
                        <a:pt x="202" y="82"/>
                        <a:pt x="208" y="98"/>
                        <a:pt x="210" y="111"/>
                      </a:cubicBezTo>
                      <a:cubicBezTo>
                        <a:pt x="218" y="140"/>
                        <a:pt x="226" y="177"/>
                        <a:pt x="221" y="206"/>
                      </a:cubicBezTo>
                      <a:cubicBezTo>
                        <a:pt x="213" y="250"/>
                        <a:pt x="181" y="282"/>
                        <a:pt x="134" y="284"/>
                      </a:cubicBezTo>
                      <a:cubicBezTo>
                        <a:pt x="102" y="287"/>
                        <a:pt x="9" y="253"/>
                        <a:pt x="44" y="203"/>
                      </a:cubicBezTo>
                      <a:cubicBezTo>
                        <a:pt x="57" y="185"/>
                        <a:pt x="25" y="166"/>
                        <a:pt x="12" y="185"/>
                      </a:cubicBezTo>
                      <a:cubicBezTo>
                        <a:pt x="-20" y="229"/>
                        <a:pt x="17" y="282"/>
                        <a:pt x="60" y="306"/>
                      </a:cubicBezTo>
                      <a:cubicBezTo>
                        <a:pt x="118" y="337"/>
                        <a:pt x="195" y="324"/>
                        <a:pt x="234" y="269"/>
                      </a:cubicBezTo>
                      <a:cubicBezTo>
                        <a:pt x="298" y="182"/>
                        <a:pt x="234" y="-45"/>
                        <a:pt x="99" y="8"/>
                      </a:cubicBezTo>
                      <a:cubicBezTo>
                        <a:pt x="78" y="16"/>
                        <a:pt x="94" y="47"/>
                        <a:pt x="118" y="3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6" name="Google Shape;1436;p15"/>
                <p:cNvSpPr/>
                <p:nvPr/>
              </p:nvSpPr>
              <p:spPr>
                <a:xfrm>
                  <a:off x="6497389" y="1249341"/>
                  <a:ext cx="44737" cy="36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11" extrusionOk="0">
                      <a:moveTo>
                        <a:pt x="8" y="80"/>
                      </a:moveTo>
                      <a:cubicBezTo>
                        <a:pt x="34" y="148"/>
                        <a:pt x="164" y="95"/>
                        <a:pt x="132" y="29"/>
                      </a:cubicBezTo>
                      <a:cubicBezTo>
                        <a:pt x="111" y="-10"/>
                        <a:pt x="-34" y="-21"/>
                        <a:pt x="8" y="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7" name="Google Shape;1437;p15"/>
                <p:cNvSpPr/>
                <p:nvPr/>
              </p:nvSpPr>
              <p:spPr>
                <a:xfrm>
                  <a:off x="6483674" y="960027"/>
                  <a:ext cx="91107" cy="101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312" extrusionOk="0">
                      <a:moveTo>
                        <a:pt x="95" y="272"/>
                      </a:moveTo>
                      <a:cubicBezTo>
                        <a:pt x="66" y="272"/>
                        <a:pt x="42" y="241"/>
                        <a:pt x="37" y="214"/>
                      </a:cubicBezTo>
                      <a:cubicBezTo>
                        <a:pt x="34" y="198"/>
                        <a:pt x="37" y="183"/>
                        <a:pt x="37" y="169"/>
                      </a:cubicBezTo>
                      <a:cubicBezTo>
                        <a:pt x="42" y="140"/>
                        <a:pt x="47" y="103"/>
                        <a:pt x="66" y="79"/>
                      </a:cubicBezTo>
                      <a:cubicBezTo>
                        <a:pt x="92" y="42"/>
                        <a:pt x="132" y="26"/>
                        <a:pt x="177" y="42"/>
                      </a:cubicBezTo>
                      <a:cubicBezTo>
                        <a:pt x="206" y="53"/>
                        <a:pt x="278" y="122"/>
                        <a:pt x="227" y="153"/>
                      </a:cubicBezTo>
                      <a:cubicBezTo>
                        <a:pt x="206" y="167"/>
                        <a:pt x="227" y="196"/>
                        <a:pt x="248" y="183"/>
                      </a:cubicBezTo>
                      <a:cubicBezTo>
                        <a:pt x="296" y="153"/>
                        <a:pt x="283" y="90"/>
                        <a:pt x="254" y="53"/>
                      </a:cubicBezTo>
                      <a:cubicBezTo>
                        <a:pt x="211" y="0"/>
                        <a:pt x="137" y="-16"/>
                        <a:pt x="79" y="18"/>
                      </a:cubicBezTo>
                      <a:cubicBezTo>
                        <a:pt x="-13" y="74"/>
                        <a:pt x="-45" y="309"/>
                        <a:pt x="100" y="312"/>
                      </a:cubicBezTo>
                      <a:cubicBezTo>
                        <a:pt x="121" y="309"/>
                        <a:pt x="119" y="272"/>
                        <a:pt x="95" y="2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438" name="Google Shape;1438;p15"/>
                <p:cNvSpPr/>
                <p:nvPr/>
              </p:nvSpPr>
              <p:spPr>
                <a:xfrm>
                  <a:off x="6506532" y="1005416"/>
                  <a:ext cx="43431" cy="3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14" extrusionOk="0">
                      <a:moveTo>
                        <a:pt x="133" y="57"/>
                      </a:moveTo>
                      <a:cubicBezTo>
                        <a:pt x="136" y="-15"/>
                        <a:pt x="-4" y="-20"/>
                        <a:pt x="1" y="54"/>
                      </a:cubicBezTo>
                      <a:cubicBezTo>
                        <a:pt x="1" y="96"/>
                        <a:pt x="131" y="165"/>
                        <a:pt x="133" y="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439" name="Google Shape;1439;p15"/>
          <p:cNvSpPr txBox="1">
            <a:spLocks noGrp="1"/>
          </p:cNvSpPr>
          <p:nvPr>
            <p:ph type="subTitle" idx="1"/>
          </p:nvPr>
        </p:nvSpPr>
        <p:spPr>
          <a:xfrm>
            <a:off x="715100" y="1101300"/>
            <a:ext cx="7704000" cy="350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440" name="Google Shape;1440;p15"/>
          <p:cNvSpPr txBox="1">
            <a:spLocks noGrp="1"/>
          </p:cNvSpPr>
          <p:nvPr>
            <p:ph type="title"/>
          </p:nvPr>
        </p:nvSpPr>
        <p:spPr>
          <a:xfrm>
            <a:off x="715100" y="445025"/>
            <a:ext cx="7704000" cy="646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SECTION_TITLE_AND_DESCRIPTION_1">
    <p:spTree>
      <p:nvGrpSpPr>
        <p:cNvPr id="1" name="Shape 1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2" name="Google Shape;1442;p16"/>
          <p:cNvSpPr txBox="1">
            <a:spLocks noGrp="1"/>
          </p:cNvSpPr>
          <p:nvPr>
            <p:ph type="subTitle" idx="1"/>
          </p:nvPr>
        </p:nvSpPr>
        <p:spPr>
          <a:xfrm>
            <a:off x="720100" y="1162817"/>
            <a:ext cx="7704000" cy="1391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3" name="Google Shape;1443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6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444" name="Google Shape;1444;p16"/>
          <p:cNvSpPr txBox="1">
            <a:spLocks noGrp="1"/>
          </p:cNvSpPr>
          <p:nvPr>
            <p:ph type="subTitle" idx="2"/>
          </p:nvPr>
        </p:nvSpPr>
        <p:spPr>
          <a:xfrm>
            <a:off x="720100" y="2814608"/>
            <a:ext cx="7704000" cy="1528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SECTION_HEADER_1_1">
    <p:spTree>
      <p:nvGrpSpPr>
        <p:cNvPr id="1" name="Shape 16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79" name="Google Shape;1679;p21"/>
          <p:cNvGrpSpPr/>
          <p:nvPr/>
        </p:nvGrpSpPr>
        <p:grpSpPr>
          <a:xfrm>
            <a:off x="7718650" y="-532298"/>
            <a:ext cx="3329918" cy="6062648"/>
            <a:chOff x="7718650" y="-532298"/>
            <a:chExt cx="3329918" cy="6062648"/>
          </a:xfrm>
        </p:grpSpPr>
        <p:grpSp>
          <p:nvGrpSpPr>
            <p:cNvPr id="1680" name="Google Shape;1680;p21"/>
            <p:cNvGrpSpPr/>
            <p:nvPr/>
          </p:nvGrpSpPr>
          <p:grpSpPr>
            <a:xfrm rot="6174214">
              <a:off x="7941987" y="-457265"/>
              <a:ext cx="1421802" cy="1591152"/>
              <a:chOff x="3738190" y="2686443"/>
              <a:chExt cx="1421871" cy="1591229"/>
            </a:xfrm>
          </p:grpSpPr>
          <p:grpSp>
            <p:nvGrpSpPr>
              <p:cNvPr id="1681" name="Google Shape;1681;p21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1682" name="Google Shape;1682;p21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3" name="Google Shape;1683;p21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4" name="Google Shape;1684;p21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5" name="Google Shape;1685;p21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6" name="Google Shape;1686;p21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7" name="Google Shape;1687;p21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8" name="Google Shape;1688;p21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89" name="Google Shape;1689;p21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0" name="Google Shape;1690;p21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1" name="Google Shape;1691;p21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2" name="Google Shape;1692;p21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3" name="Google Shape;1693;p21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4" name="Google Shape;1694;p21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5" name="Google Shape;1695;p21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6" name="Google Shape;1696;p21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7" name="Google Shape;1697;p21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8" name="Google Shape;1698;p21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699" name="Google Shape;1699;p21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0" name="Google Shape;1700;p21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1" name="Google Shape;1701;p21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2" name="Google Shape;1702;p21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3" name="Google Shape;1703;p21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4" name="Google Shape;1704;p21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5" name="Google Shape;1705;p21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6" name="Google Shape;1706;p21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07" name="Google Shape;1707;p21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1708" name="Google Shape;1708;p21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09" name="Google Shape;1709;p21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10" name="Google Shape;1710;p21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711" name="Google Shape;1711;p21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1712" name="Google Shape;1712;p21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3" name="Google Shape;1713;p21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4" name="Google Shape;1714;p21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5" name="Google Shape;1715;p21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6" name="Google Shape;1716;p21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7" name="Google Shape;1717;p21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8" name="Google Shape;1718;p21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19" name="Google Shape;1719;p21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0" name="Google Shape;1720;p21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1" name="Google Shape;1721;p21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2" name="Google Shape;1722;p21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3" name="Google Shape;1723;p21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4" name="Google Shape;1724;p21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5" name="Google Shape;1725;p21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6" name="Google Shape;1726;p21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7" name="Google Shape;1727;p21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8" name="Google Shape;1728;p21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29" name="Google Shape;1729;p21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0" name="Google Shape;1730;p21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1" name="Google Shape;1731;p21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2" name="Google Shape;1732;p21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3" name="Google Shape;1733;p21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4" name="Google Shape;1734;p21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5" name="Google Shape;1735;p21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6" name="Google Shape;1736;p21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37" name="Google Shape;1737;p21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738" name="Google Shape;1738;p21"/>
            <p:cNvGrpSpPr/>
            <p:nvPr/>
          </p:nvGrpSpPr>
          <p:grpSpPr>
            <a:xfrm rot="4500443">
              <a:off x="8086803" y="4105131"/>
              <a:ext cx="1200399" cy="1343377"/>
              <a:chOff x="3738190" y="2686443"/>
              <a:chExt cx="1421871" cy="1591229"/>
            </a:xfrm>
          </p:grpSpPr>
          <p:grpSp>
            <p:nvGrpSpPr>
              <p:cNvPr id="1739" name="Google Shape;1739;p21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1740" name="Google Shape;1740;p21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1" name="Google Shape;1741;p21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2" name="Google Shape;1742;p21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3" name="Google Shape;1743;p21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4" name="Google Shape;1744;p21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5" name="Google Shape;1745;p21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6" name="Google Shape;1746;p21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7" name="Google Shape;1747;p21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8" name="Google Shape;1748;p21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49" name="Google Shape;1749;p21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0" name="Google Shape;1750;p21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1" name="Google Shape;1751;p21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2" name="Google Shape;1752;p21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3" name="Google Shape;1753;p21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4" name="Google Shape;1754;p21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5" name="Google Shape;1755;p21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6" name="Google Shape;1756;p21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7" name="Google Shape;1757;p21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8" name="Google Shape;1758;p21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59" name="Google Shape;1759;p21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0" name="Google Shape;1760;p21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1" name="Google Shape;1761;p21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2" name="Google Shape;1762;p21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3" name="Google Shape;1763;p21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4" name="Google Shape;1764;p21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765" name="Google Shape;1765;p21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1766" name="Google Shape;1766;p21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7" name="Google Shape;1767;p21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68" name="Google Shape;1768;p21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1769" name="Google Shape;1769;p21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1770" name="Google Shape;1770;p21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1" name="Google Shape;1771;p21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2" name="Google Shape;1772;p21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3" name="Google Shape;1773;p21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4" name="Google Shape;1774;p21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5" name="Google Shape;1775;p21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6" name="Google Shape;1776;p21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7" name="Google Shape;1777;p21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8" name="Google Shape;1778;p21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79" name="Google Shape;1779;p21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0" name="Google Shape;1780;p21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1" name="Google Shape;1781;p21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2" name="Google Shape;1782;p21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3" name="Google Shape;1783;p21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4" name="Google Shape;1784;p21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5" name="Google Shape;1785;p21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6" name="Google Shape;1786;p21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7" name="Google Shape;1787;p21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8" name="Google Shape;1788;p21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89" name="Google Shape;1789;p21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0" name="Google Shape;1790;p21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1" name="Google Shape;1791;p21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2" name="Google Shape;1792;p21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3" name="Google Shape;1793;p21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4" name="Google Shape;1794;p21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1795" name="Google Shape;1795;p21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1796" name="Google Shape;1796;p21"/>
            <p:cNvGrpSpPr/>
            <p:nvPr/>
          </p:nvGrpSpPr>
          <p:grpSpPr>
            <a:xfrm rot="1217034" flipH="1">
              <a:off x="8231085" y="2081057"/>
              <a:ext cx="2488372" cy="2343815"/>
              <a:chOff x="3262891" y="2943512"/>
              <a:chExt cx="2868804" cy="2702147"/>
            </a:xfrm>
          </p:grpSpPr>
          <p:grpSp>
            <p:nvGrpSpPr>
              <p:cNvPr id="1797" name="Google Shape;1797;p21"/>
              <p:cNvGrpSpPr/>
              <p:nvPr/>
            </p:nvGrpSpPr>
            <p:grpSpPr>
              <a:xfrm rot="1336431">
                <a:off x="3553325" y="3303136"/>
                <a:ext cx="2287938" cy="1982900"/>
                <a:chOff x="207360" y="207353"/>
                <a:chExt cx="2288142" cy="1983077"/>
              </a:xfrm>
            </p:grpSpPr>
            <p:sp>
              <p:nvSpPr>
                <p:cNvPr id="1798" name="Google Shape;1798;p21"/>
                <p:cNvSpPr/>
                <p:nvPr/>
              </p:nvSpPr>
              <p:spPr>
                <a:xfrm>
                  <a:off x="1531525" y="662223"/>
                  <a:ext cx="541093" cy="19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595" extrusionOk="0">
                      <a:moveTo>
                        <a:pt x="1655" y="29"/>
                      </a:moveTo>
                      <a:cubicBezTo>
                        <a:pt x="1660" y="19"/>
                        <a:pt x="1652" y="8"/>
                        <a:pt x="1642" y="6"/>
                      </a:cubicBezTo>
                      <a:cubicBezTo>
                        <a:pt x="1641" y="6"/>
                        <a:pt x="1640" y="5"/>
                        <a:pt x="1639" y="5"/>
                      </a:cubicBezTo>
                      <a:cubicBezTo>
                        <a:pt x="1043" y="-33"/>
                        <a:pt x="469" y="151"/>
                        <a:pt x="7" y="529"/>
                      </a:cubicBezTo>
                      <a:lnTo>
                        <a:pt x="7" y="529"/>
                      </a:lnTo>
                      <a:cubicBezTo>
                        <a:pt x="-2" y="536"/>
                        <a:pt x="-3" y="551"/>
                        <a:pt x="7" y="557"/>
                      </a:cubicBezTo>
                      <a:cubicBezTo>
                        <a:pt x="10" y="560"/>
                        <a:pt x="14" y="561"/>
                        <a:pt x="18" y="561"/>
                      </a:cubicBezTo>
                      <a:cubicBezTo>
                        <a:pt x="598" y="685"/>
                        <a:pt x="1238" y="459"/>
                        <a:pt x="1648" y="38"/>
                      </a:cubicBezTo>
                      <a:cubicBezTo>
                        <a:pt x="1652" y="36"/>
                        <a:pt x="1654" y="33"/>
                        <a:pt x="1655" y="29"/>
                      </a:cubicBezTo>
                      <a:moveTo>
                        <a:pt x="56" y="534"/>
                      </a:moveTo>
                      <a:cubicBezTo>
                        <a:pt x="498" y="184"/>
                        <a:pt x="1037" y="11"/>
                        <a:pt x="1600" y="38"/>
                      </a:cubicBezTo>
                      <a:cubicBezTo>
                        <a:pt x="1206" y="428"/>
                        <a:pt x="605" y="639"/>
                        <a:pt x="56" y="53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799" name="Google Shape;1799;p21"/>
                <p:cNvSpPr/>
                <p:nvPr/>
              </p:nvSpPr>
              <p:spPr>
                <a:xfrm>
                  <a:off x="1911304" y="1134073"/>
                  <a:ext cx="515622" cy="12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381" extrusionOk="0">
                      <a:moveTo>
                        <a:pt x="1574" y="220"/>
                      </a:moveTo>
                      <a:cubicBezTo>
                        <a:pt x="1580" y="214"/>
                        <a:pt x="1582" y="204"/>
                        <a:pt x="1575" y="198"/>
                      </a:cubicBezTo>
                      <a:cubicBezTo>
                        <a:pt x="1572" y="195"/>
                        <a:pt x="1569" y="193"/>
                        <a:pt x="1564" y="193"/>
                      </a:cubicBezTo>
                      <a:cubicBezTo>
                        <a:pt x="1070" y="-31"/>
                        <a:pt x="530" y="-61"/>
                        <a:pt x="15" y="108"/>
                      </a:cubicBezTo>
                      <a:cubicBezTo>
                        <a:pt x="11" y="108"/>
                        <a:pt x="8" y="109"/>
                        <a:pt x="5" y="112"/>
                      </a:cubicBezTo>
                      <a:cubicBezTo>
                        <a:pt x="-2" y="117"/>
                        <a:pt x="-2" y="127"/>
                        <a:pt x="2" y="135"/>
                      </a:cubicBezTo>
                      <a:lnTo>
                        <a:pt x="2" y="135"/>
                      </a:lnTo>
                      <a:cubicBezTo>
                        <a:pt x="4" y="137"/>
                        <a:pt x="6" y="139"/>
                        <a:pt x="8" y="140"/>
                      </a:cubicBezTo>
                      <a:lnTo>
                        <a:pt x="8" y="140"/>
                      </a:lnTo>
                      <a:cubicBezTo>
                        <a:pt x="463" y="435"/>
                        <a:pt x="1080" y="452"/>
                        <a:pt x="1568" y="225"/>
                      </a:cubicBezTo>
                      <a:cubicBezTo>
                        <a:pt x="1570" y="224"/>
                        <a:pt x="1572" y="223"/>
                        <a:pt x="1573" y="221"/>
                      </a:cubicBezTo>
                      <a:lnTo>
                        <a:pt x="1573" y="221"/>
                      </a:lnTo>
                      <a:lnTo>
                        <a:pt x="1574" y="221"/>
                      </a:lnTo>
                      <a:lnTo>
                        <a:pt x="1574" y="220"/>
                      </a:lnTo>
                      <a:moveTo>
                        <a:pt x="56" y="130"/>
                      </a:moveTo>
                      <a:cubicBezTo>
                        <a:pt x="544" y="-21"/>
                        <a:pt x="1052" y="7"/>
                        <a:pt x="1520" y="210"/>
                      </a:cubicBezTo>
                      <a:cubicBezTo>
                        <a:pt x="1059" y="409"/>
                        <a:pt x="489" y="394"/>
                        <a:pt x="56" y="1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0" name="Google Shape;1800;p21"/>
                <p:cNvSpPr/>
                <p:nvPr/>
              </p:nvSpPr>
              <p:spPr>
                <a:xfrm>
                  <a:off x="2031148" y="1466163"/>
                  <a:ext cx="464354" cy="235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" h="721" extrusionOk="0">
                      <a:moveTo>
                        <a:pt x="1421" y="697"/>
                      </a:moveTo>
                      <a:lnTo>
                        <a:pt x="1421" y="697"/>
                      </a:lnTo>
                      <a:cubicBezTo>
                        <a:pt x="1420" y="695"/>
                        <a:pt x="1419" y="693"/>
                        <a:pt x="1418" y="691"/>
                      </a:cubicBezTo>
                      <a:lnTo>
                        <a:pt x="1418" y="690"/>
                      </a:lnTo>
                      <a:cubicBezTo>
                        <a:pt x="1052" y="288"/>
                        <a:pt x="561" y="47"/>
                        <a:pt x="20" y="1"/>
                      </a:cubicBezTo>
                      <a:lnTo>
                        <a:pt x="20" y="1"/>
                      </a:lnTo>
                      <a:cubicBezTo>
                        <a:pt x="19" y="1"/>
                        <a:pt x="17" y="0"/>
                        <a:pt x="16" y="0"/>
                      </a:cubicBezTo>
                      <a:cubicBezTo>
                        <a:pt x="7" y="0"/>
                        <a:pt x="2" y="5"/>
                        <a:pt x="1" y="12"/>
                      </a:cubicBezTo>
                      <a:cubicBezTo>
                        <a:pt x="0" y="16"/>
                        <a:pt x="-1" y="21"/>
                        <a:pt x="3" y="27"/>
                      </a:cubicBezTo>
                      <a:cubicBezTo>
                        <a:pt x="306" y="477"/>
                        <a:pt x="865" y="735"/>
                        <a:pt x="1402" y="720"/>
                      </a:cubicBezTo>
                      <a:cubicBezTo>
                        <a:pt x="1406" y="721"/>
                        <a:pt x="1410" y="720"/>
                        <a:pt x="1413" y="719"/>
                      </a:cubicBezTo>
                      <a:cubicBezTo>
                        <a:pt x="1418" y="717"/>
                        <a:pt x="1421" y="713"/>
                        <a:pt x="1422" y="708"/>
                      </a:cubicBezTo>
                      <a:lnTo>
                        <a:pt x="1422" y="698"/>
                      </a:lnTo>
                      <a:lnTo>
                        <a:pt x="1421" y="697"/>
                      </a:lnTo>
                      <a:moveTo>
                        <a:pt x="52" y="38"/>
                      </a:moveTo>
                      <a:cubicBezTo>
                        <a:pt x="559" y="89"/>
                        <a:pt x="1018" y="316"/>
                        <a:pt x="1367" y="687"/>
                      </a:cubicBezTo>
                      <a:cubicBezTo>
                        <a:pt x="864" y="690"/>
                        <a:pt x="345" y="451"/>
                        <a:pt x="52" y="3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1" name="Google Shape;1801;p21"/>
                <p:cNvSpPr/>
                <p:nvPr/>
              </p:nvSpPr>
              <p:spPr>
                <a:xfrm>
                  <a:off x="697840" y="710551"/>
                  <a:ext cx="1447596" cy="147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3" h="4532" extrusionOk="0">
                      <a:moveTo>
                        <a:pt x="4007" y="3367"/>
                      </a:moveTo>
                      <a:cubicBezTo>
                        <a:pt x="4004" y="3364"/>
                        <a:pt x="4000" y="3362"/>
                        <a:pt x="3997" y="3362"/>
                      </a:cubicBezTo>
                      <a:cubicBezTo>
                        <a:pt x="4074" y="3220"/>
                        <a:pt x="4118" y="3056"/>
                        <a:pt x="4126" y="2893"/>
                      </a:cubicBezTo>
                      <a:cubicBezTo>
                        <a:pt x="4152" y="2318"/>
                        <a:pt x="3889" y="1721"/>
                        <a:pt x="3545" y="1274"/>
                      </a:cubicBezTo>
                      <a:cubicBezTo>
                        <a:pt x="2734" y="219"/>
                        <a:pt x="1286" y="-118"/>
                        <a:pt x="18" y="35"/>
                      </a:cubicBezTo>
                      <a:lnTo>
                        <a:pt x="14" y="43"/>
                      </a:lnTo>
                      <a:cubicBezTo>
                        <a:pt x="-7" y="46"/>
                        <a:pt x="-4" y="67"/>
                        <a:pt x="18" y="64"/>
                      </a:cubicBezTo>
                      <a:cubicBezTo>
                        <a:pt x="1134" y="-71"/>
                        <a:pt x="2424" y="177"/>
                        <a:pt x="3250" y="991"/>
                      </a:cubicBezTo>
                      <a:cubicBezTo>
                        <a:pt x="3618" y="1354"/>
                        <a:pt x="3890" y="1813"/>
                        <a:pt x="4021" y="2313"/>
                      </a:cubicBezTo>
                      <a:cubicBezTo>
                        <a:pt x="4101" y="2617"/>
                        <a:pt x="4134" y="2950"/>
                        <a:pt x="4019" y="3249"/>
                      </a:cubicBezTo>
                      <a:cubicBezTo>
                        <a:pt x="3895" y="3570"/>
                        <a:pt x="3585" y="3807"/>
                        <a:pt x="3230" y="3752"/>
                      </a:cubicBezTo>
                      <a:cubicBezTo>
                        <a:pt x="3209" y="3748"/>
                        <a:pt x="3201" y="3781"/>
                        <a:pt x="3223" y="3785"/>
                      </a:cubicBezTo>
                      <a:cubicBezTo>
                        <a:pt x="3559" y="3837"/>
                        <a:pt x="3822" y="3660"/>
                        <a:pt x="3976" y="3401"/>
                      </a:cubicBezTo>
                      <a:cubicBezTo>
                        <a:pt x="3918" y="3816"/>
                        <a:pt x="4093" y="4246"/>
                        <a:pt x="4402" y="4526"/>
                      </a:cubicBezTo>
                      <a:cubicBezTo>
                        <a:pt x="4404" y="4528"/>
                        <a:pt x="4407" y="4530"/>
                        <a:pt x="4410" y="4531"/>
                      </a:cubicBezTo>
                      <a:cubicBezTo>
                        <a:pt x="4416" y="4533"/>
                        <a:pt x="4422" y="4531"/>
                        <a:pt x="4426" y="4528"/>
                      </a:cubicBezTo>
                      <a:cubicBezTo>
                        <a:pt x="4427" y="4527"/>
                        <a:pt x="4427" y="4527"/>
                        <a:pt x="4427" y="4527"/>
                      </a:cubicBezTo>
                      <a:cubicBezTo>
                        <a:pt x="4428" y="4526"/>
                        <a:pt x="4429" y="4525"/>
                        <a:pt x="4429" y="4524"/>
                      </a:cubicBezTo>
                      <a:cubicBezTo>
                        <a:pt x="4430" y="4523"/>
                        <a:pt x="4431" y="4522"/>
                        <a:pt x="4431" y="4521"/>
                      </a:cubicBezTo>
                      <a:cubicBezTo>
                        <a:pt x="4432" y="4519"/>
                        <a:pt x="4433" y="4517"/>
                        <a:pt x="4433" y="4515"/>
                      </a:cubicBezTo>
                      <a:lnTo>
                        <a:pt x="4433" y="4515"/>
                      </a:lnTo>
                      <a:cubicBezTo>
                        <a:pt x="4439" y="4085"/>
                        <a:pt x="4291" y="3689"/>
                        <a:pt x="4007" y="3367"/>
                      </a:cubicBezTo>
                      <a:moveTo>
                        <a:pt x="4007" y="3420"/>
                      </a:moveTo>
                      <a:cubicBezTo>
                        <a:pt x="4262" y="3721"/>
                        <a:pt x="4395" y="4083"/>
                        <a:pt x="4398" y="4475"/>
                      </a:cubicBezTo>
                      <a:cubicBezTo>
                        <a:pt x="4118" y="4207"/>
                        <a:pt x="3958" y="3808"/>
                        <a:pt x="4007" y="342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2" name="Google Shape;1802;p21"/>
                <p:cNvSpPr/>
                <p:nvPr/>
              </p:nvSpPr>
              <p:spPr>
                <a:xfrm>
                  <a:off x="1194198" y="753001"/>
                  <a:ext cx="211604" cy="53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1633" extrusionOk="0">
                      <a:moveTo>
                        <a:pt x="644" y="1624"/>
                      </a:moveTo>
                      <a:cubicBezTo>
                        <a:pt x="644" y="1624"/>
                        <a:pt x="645" y="1623"/>
                        <a:pt x="646" y="1622"/>
                      </a:cubicBezTo>
                      <a:cubicBezTo>
                        <a:pt x="647" y="1620"/>
                        <a:pt x="647" y="1617"/>
                        <a:pt x="647" y="1615"/>
                      </a:cubicBezTo>
                      <a:cubicBezTo>
                        <a:pt x="659" y="1017"/>
                        <a:pt x="450" y="452"/>
                        <a:pt x="50" y="6"/>
                      </a:cubicBezTo>
                      <a:cubicBezTo>
                        <a:pt x="44" y="-1"/>
                        <a:pt x="37" y="-1"/>
                        <a:pt x="32" y="3"/>
                      </a:cubicBezTo>
                      <a:cubicBezTo>
                        <a:pt x="27" y="4"/>
                        <a:pt x="23" y="8"/>
                        <a:pt x="22" y="14"/>
                      </a:cubicBezTo>
                      <a:cubicBezTo>
                        <a:pt x="-78" y="602"/>
                        <a:pt x="176" y="1235"/>
                        <a:pt x="616" y="1626"/>
                      </a:cubicBezTo>
                      <a:cubicBezTo>
                        <a:pt x="619" y="1629"/>
                        <a:pt x="621" y="1630"/>
                        <a:pt x="624" y="1631"/>
                      </a:cubicBezTo>
                      <a:cubicBezTo>
                        <a:pt x="630" y="1634"/>
                        <a:pt x="636" y="1632"/>
                        <a:pt x="641" y="1628"/>
                      </a:cubicBezTo>
                      <a:cubicBezTo>
                        <a:pt x="641" y="1628"/>
                        <a:pt x="641" y="1627"/>
                        <a:pt x="642" y="1627"/>
                      </a:cubicBezTo>
                      <a:cubicBezTo>
                        <a:pt x="643" y="1626"/>
                        <a:pt x="643" y="1625"/>
                        <a:pt x="644" y="1623"/>
                      </a:cubicBezTo>
                      <a:lnTo>
                        <a:pt x="644" y="1624"/>
                      </a:lnTo>
                      <a:moveTo>
                        <a:pt x="50" y="57"/>
                      </a:moveTo>
                      <a:cubicBezTo>
                        <a:pt x="419" y="482"/>
                        <a:pt x="615" y="1015"/>
                        <a:pt x="613" y="1577"/>
                      </a:cubicBezTo>
                      <a:cubicBezTo>
                        <a:pt x="207" y="1201"/>
                        <a:pt x="-31" y="611"/>
                        <a:pt x="50" y="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3" name="Google Shape;1803;p21"/>
                <p:cNvSpPr/>
                <p:nvPr/>
              </p:nvSpPr>
              <p:spPr>
                <a:xfrm>
                  <a:off x="1501809" y="480993"/>
                  <a:ext cx="398718" cy="103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316" extrusionOk="0">
                      <a:moveTo>
                        <a:pt x="1220" y="222"/>
                      </a:moveTo>
                      <a:cubicBezTo>
                        <a:pt x="1222" y="217"/>
                        <a:pt x="1221" y="211"/>
                        <a:pt x="1217" y="207"/>
                      </a:cubicBezTo>
                      <a:cubicBezTo>
                        <a:pt x="1215" y="205"/>
                        <a:pt x="1213" y="203"/>
                        <a:pt x="1210" y="202"/>
                      </a:cubicBezTo>
                      <a:cubicBezTo>
                        <a:pt x="837" y="1"/>
                        <a:pt x="424" y="-51"/>
                        <a:pt x="12" y="51"/>
                      </a:cubicBezTo>
                      <a:cubicBezTo>
                        <a:pt x="5" y="53"/>
                        <a:pt x="2" y="57"/>
                        <a:pt x="1" y="62"/>
                      </a:cubicBezTo>
                      <a:cubicBezTo>
                        <a:pt x="-1" y="68"/>
                        <a:pt x="-1" y="75"/>
                        <a:pt x="6" y="80"/>
                      </a:cubicBezTo>
                      <a:cubicBezTo>
                        <a:pt x="346" y="333"/>
                        <a:pt x="815" y="381"/>
                        <a:pt x="1209" y="234"/>
                      </a:cubicBezTo>
                      <a:cubicBezTo>
                        <a:pt x="1212" y="233"/>
                        <a:pt x="1214" y="232"/>
                        <a:pt x="1215" y="230"/>
                      </a:cubicBezTo>
                      <a:cubicBezTo>
                        <a:pt x="1218" y="228"/>
                        <a:pt x="1219" y="225"/>
                        <a:pt x="1220" y="222"/>
                      </a:cubicBezTo>
                      <a:moveTo>
                        <a:pt x="58" y="75"/>
                      </a:moveTo>
                      <a:cubicBezTo>
                        <a:pt x="437" y="-10"/>
                        <a:pt x="815" y="38"/>
                        <a:pt x="1161" y="215"/>
                      </a:cubicBezTo>
                      <a:cubicBezTo>
                        <a:pt x="798" y="337"/>
                        <a:pt x="376" y="296"/>
                        <a:pt x="58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4" name="Google Shape;1804;p21"/>
                <p:cNvSpPr/>
                <p:nvPr/>
              </p:nvSpPr>
              <p:spPr>
                <a:xfrm>
                  <a:off x="207360" y="207353"/>
                  <a:ext cx="1799617" cy="53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1" h="1627" extrusionOk="0">
                      <a:moveTo>
                        <a:pt x="5510" y="414"/>
                      </a:moveTo>
                      <a:cubicBezTo>
                        <a:pt x="5511" y="409"/>
                        <a:pt x="5511" y="403"/>
                        <a:pt x="5507" y="399"/>
                      </a:cubicBezTo>
                      <a:cubicBezTo>
                        <a:pt x="5505" y="397"/>
                        <a:pt x="5503" y="395"/>
                        <a:pt x="5500" y="394"/>
                      </a:cubicBezTo>
                      <a:cubicBezTo>
                        <a:pt x="5238" y="254"/>
                        <a:pt x="4951" y="213"/>
                        <a:pt x="4663" y="273"/>
                      </a:cubicBezTo>
                      <a:cubicBezTo>
                        <a:pt x="4752" y="195"/>
                        <a:pt x="4840" y="113"/>
                        <a:pt x="4925" y="28"/>
                      </a:cubicBezTo>
                      <a:cubicBezTo>
                        <a:pt x="4940" y="13"/>
                        <a:pt x="4915" y="-10"/>
                        <a:pt x="4900" y="5"/>
                      </a:cubicBezTo>
                      <a:cubicBezTo>
                        <a:pt x="4420" y="486"/>
                        <a:pt x="3853" y="866"/>
                        <a:pt x="3240" y="1134"/>
                      </a:cubicBezTo>
                      <a:cubicBezTo>
                        <a:pt x="3560" y="925"/>
                        <a:pt x="3770" y="555"/>
                        <a:pt x="3805" y="176"/>
                      </a:cubicBezTo>
                      <a:cubicBezTo>
                        <a:pt x="3805" y="174"/>
                        <a:pt x="3805" y="173"/>
                        <a:pt x="3804" y="172"/>
                      </a:cubicBezTo>
                      <a:cubicBezTo>
                        <a:pt x="3804" y="162"/>
                        <a:pt x="3795" y="152"/>
                        <a:pt x="3784" y="156"/>
                      </a:cubicBezTo>
                      <a:cubicBezTo>
                        <a:pt x="3780" y="156"/>
                        <a:pt x="3776" y="158"/>
                        <a:pt x="3774" y="162"/>
                      </a:cubicBezTo>
                      <a:cubicBezTo>
                        <a:pt x="3435" y="407"/>
                        <a:pt x="3207" y="757"/>
                        <a:pt x="3121" y="1167"/>
                      </a:cubicBezTo>
                      <a:cubicBezTo>
                        <a:pt x="3119" y="1170"/>
                        <a:pt x="3119" y="1174"/>
                        <a:pt x="3120" y="1178"/>
                      </a:cubicBezTo>
                      <a:cubicBezTo>
                        <a:pt x="3120" y="1180"/>
                        <a:pt x="3121" y="1182"/>
                        <a:pt x="3122" y="1184"/>
                      </a:cubicBezTo>
                      <a:cubicBezTo>
                        <a:pt x="2149" y="1581"/>
                        <a:pt x="1065" y="1700"/>
                        <a:pt x="20" y="1496"/>
                      </a:cubicBezTo>
                      <a:cubicBezTo>
                        <a:pt x="-1" y="1491"/>
                        <a:pt x="-8" y="1525"/>
                        <a:pt x="13" y="1529"/>
                      </a:cubicBezTo>
                      <a:cubicBezTo>
                        <a:pt x="1640" y="1847"/>
                        <a:pt x="3361" y="1385"/>
                        <a:pt x="4614" y="315"/>
                      </a:cubicBezTo>
                      <a:cubicBezTo>
                        <a:pt x="4866" y="499"/>
                        <a:pt x="5209" y="534"/>
                        <a:pt x="5499" y="426"/>
                      </a:cubicBezTo>
                      <a:cubicBezTo>
                        <a:pt x="5501" y="426"/>
                        <a:pt x="5504" y="425"/>
                        <a:pt x="5505" y="423"/>
                      </a:cubicBezTo>
                      <a:cubicBezTo>
                        <a:pt x="5508" y="421"/>
                        <a:pt x="5509" y="417"/>
                        <a:pt x="5510" y="414"/>
                      </a:cubicBezTo>
                      <a:moveTo>
                        <a:pt x="3767" y="209"/>
                      </a:moveTo>
                      <a:cubicBezTo>
                        <a:pt x="3719" y="589"/>
                        <a:pt x="3497" y="952"/>
                        <a:pt x="3161" y="1141"/>
                      </a:cubicBezTo>
                      <a:cubicBezTo>
                        <a:pt x="3248" y="765"/>
                        <a:pt x="3458" y="441"/>
                        <a:pt x="3767" y="209"/>
                      </a:cubicBezTo>
                      <a:moveTo>
                        <a:pt x="4663" y="308"/>
                      </a:moveTo>
                      <a:cubicBezTo>
                        <a:pt x="4934" y="249"/>
                        <a:pt x="5203" y="284"/>
                        <a:pt x="5451" y="407"/>
                      </a:cubicBezTo>
                      <a:cubicBezTo>
                        <a:pt x="5191" y="491"/>
                        <a:pt x="4892" y="461"/>
                        <a:pt x="4663" y="3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5" name="Google Shape;1805;p21"/>
                <p:cNvSpPr/>
                <p:nvPr/>
              </p:nvSpPr>
              <p:spPr>
                <a:xfrm>
                  <a:off x="1649410" y="1107296"/>
                  <a:ext cx="137151" cy="48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496" extrusionOk="0">
                      <a:moveTo>
                        <a:pt x="385" y="12"/>
                      </a:moveTo>
                      <a:cubicBezTo>
                        <a:pt x="383" y="3"/>
                        <a:pt x="377" y="0"/>
                        <a:pt x="370" y="1"/>
                      </a:cubicBezTo>
                      <a:cubicBezTo>
                        <a:pt x="366" y="0"/>
                        <a:pt x="361" y="1"/>
                        <a:pt x="356" y="6"/>
                      </a:cubicBezTo>
                      <a:cubicBezTo>
                        <a:pt x="15" y="400"/>
                        <a:pt x="-83" y="985"/>
                        <a:pt x="68" y="1480"/>
                      </a:cubicBezTo>
                      <a:cubicBezTo>
                        <a:pt x="68" y="1484"/>
                        <a:pt x="69" y="1487"/>
                        <a:pt x="72" y="1490"/>
                      </a:cubicBezTo>
                      <a:cubicBezTo>
                        <a:pt x="77" y="1497"/>
                        <a:pt x="86" y="1497"/>
                        <a:pt x="93" y="1493"/>
                      </a:cubicBezTo>
                      <a:cubicBezTo>
                        <a:pt x="94" y="1493"/>
                        <a:pt x="95" y="1493"/>
                        <a:pt x="95" y="1492"/>
                      </a:cubicBezTo>
                      <a:cubicBezTo>
                        <a:pt x="96" y="1492"/>
                        <a:pt x="96" y="1491"/>
                        <a:pt x="97" y="1490"/>
                      </a:cubicBezTo>
                      <a:cubicBezTo>
                        <a:pt x="98" y="1489"/>
                        <a:pt x="99" y="1489"/>
                        <a:pt x="100" y="1487"/>
                      </a:cubicBezTo>
                      <a:cubicBezTo>
                        <a:pt x="381" y="1043"/>
                        <a:pt x="480" y="528"/>
                        <a:pt x="385" y="12"/>
                      </a:cubicBezTo>
                      <a:moveTo>
                        <a:pt x="358" y="58"/>
                      </a:moveTo>
                      <a:cubicBezTo>
                        <a:pt x="438" y="539"/>
                        <a:pt x="344" y="1019"/>
                        <a:pt x="91" y="1437"/>
                      </a:cubicBezTo>
                      <a:cubicBezTo>
                        <a:pt x="-39" y="972"/>
                        <a:pt x="51" y="433"/>
                        <a:pt x="358" y="5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6" name="Google Shape;1806;p21"/>
                <p:cNvSpPr/>
                <p:nvPr/>
              </p:nvSpPr>
              <p:spPr>
                <a:xfrm>
                  <a:off x="1669656" y="1706497"/>
                  <a:ext cx="346143" cy="13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407" extrusionOk="0">
                      <a:moveTo>
                        <a:pt x="1052" y="18"/>
                      </a:moveTo>
                      <a:cubicBezTo>
                        <a:pt x="1049" y="15"/>
                        <a:pt x="1045" y="14"/>
                        <a:pt x="1040" y="15"/>
                      </a:cubicBezTo>
                      <a:cubicBezTo>
                        <a:pt x="663" y="-50"/>
                        <a:pt x="269" y="99"/>
                        <a:pt x="8" y="374"/>
                      </a:cubicBezTo>
                      <a:cubicBezTo>
                        <a:pt x="4" y="376"/>
                        <a:pt x="2" y="379"/>
                        <a:pt x="1" y="383"/>
                      </a:cubicBezTo>
                      <a:cubicBezTo>
                        <a:pt x="-2" y="391"/>
                        <a:pt x="2" y="399"/>
                        <a:pt x="9" y="403"/>
                      </a:cubicBezTo>
                      <a:cubicBezTo>
                        <a:pt x="10" y="404"/>
                        <a:pt x="10" y="404"/>
                        <a:pt x="11" y="405"/>
                      </a:cubicBezTo>
                      <a:cubicBezTo>
                        <a:pt x="13" y="405"/>
                        <a:pt x="15" y="406"/>
                        <a:pt x="17" y="406"/>
                      </a:cubicBezTo>
                      <a:lnTo>
                        <a:pt x="18" y="406"/>
                      </a:lnTo>
                      <a:cubicBezTo>
                        <a:pt x="402" y="419"/>
                        <a:pt x="760" y="295"/>
                        <a:pt x="1053" y="47"/>
                      </a:cubicBezTo>
                      <a:cubicBezTo>
                        <a:pt x="1054" y="46"/>
                        <a:pt x="1055" y="44"/>
                        <a:pt x="1056" y="43"/>
                      </a:cubicBezTo>
                      <a:cubicBezTo>
                        <a:pt x="1062" y="36"/>
                        <a:pt x="1062" y="23"/>
                        <a:pt x="1053" y="18"/>
                      </a:cubicBezTo>
                      <a:lnTo>
                        <a:pt x="1052" y="18"/>
                      </a:lnTo>
                      <a:moveTo>
                        <a:pt x="57" y="373"/>
                      </a:moveTo>
                      <a:cubicBezTo>
                        <a:pt x="302" y="129"/>
                        <a:pt x="658" y="-5"/>
                        <a:pt x="1003" y="44"/>
                      </a:cubicBezTo>
                      <a:cubicBezTo>
                        <a:pt x="730" y="263"/>
                        <a:pt x="407" y="376"/>
                        <a:pt x="57" y="3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07" name="Google Shape;1807;p21"/>
              <p:cNvGrpSpPr/>
              <p:nvPr/>
            </p:nvGrpSpPr>
            <p:grpSpPr>
              <a:xfrm>
                <a:off x="4063759" y="3102544"/>
                <a:ext cx="1594875" cy="2384067"/>
                <a:chOff x="2759684" y="311519"/>
                <a:chExt cx="1594875" cy="2384067"/>
              </a:xfrm>
            </p:grpSpPr>
            <p:sp>
              <p:nvSpPr>
                <p:cNvPr id="1808" name="Google Shape;1808;p21"/>
                <p:cNvSpPr/>
                <p:nvPr/>
              </p:nvSpPr>
              <p:spPr>
                <a:xfrm>
                  <a:off x="3799096" y="2334759"/>
                  <a:ext cx="101884" cy="360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105" extrusionOk="0">
                      <a:moveTo>
                        <a:pt x="119" y="1105"/>
                      </a:moveTo>
                      <a:cubicBezTo>
                        <a:pt x="119" y="1105"/>
                        <a:pt x="251" y="977"/>
                        <a:pt x="300" y="665"/>
                      </a:cubicBezTo>
                      <a:cubicBezTo>
                        <a:pt x="349" y="352"/>
                        <a:pt x="229" y="45"/>
                        <a:pt x="172" y="0"/>
                      </a:cubicBezTo>
                      <a:cubicBezTo>
                        <a:pt x="172" y="0"/>
                        <a:pt x="19" y="167"/>
                        <a:pt x="1" y="530"/>
                      </a:cubicBezTo>
                      <a:cubicBezTo>
                        <a:pt x="-17" y="894"/>
                        <a:pt x="119" y="1105"/>
                        <a:pt x="119" y="11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09" name="Google Shape;1809;p21"/>
                <p:cNvSpPr/>
                <p:nvPr/>
              </p:nvSpPr>
              <p:spPr>
                <a:xfrm>
                  <a:off x="3923512" y="2045118"/>
                  <a:ext cx="234463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871" extrusionOk="0">
                      <a:moveTo>
                        <a:pt x="710" y="871"/>
                      </a:moveTo>
                      <a:cubicBezTo>
                        <a:pt x="710" y="871"/>
                        <a:pt x="780" y="588"/>
                        <a:pt x="492" y="298"/>
                      </a:cubicBezTo>
                      <a:cubicBezTo>
                        <a:pt x="204" y="9"/>
                        <a:pt x="0" y="0"/>
                        <a:pt x="0" y="0"/>
                      </a:cubicBezTo>
                      <a:cubicBezTo>
                        <a:pt x="0" y="0"/>
                        <a:pt x="6" y="262"/>
                        <a:pt x="204" y="511"/>
                      </a:cubicBezTo>
                      <a:cubicBezTo>
                        <a:pt x="402" y="760"/>
                        <a:pt x="710" y="871"/>
                        <a:pt x="710" y="8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0" name="Google Shape;1810;p21"/>
                <p:cNvSpPr/>
                <p:nvPr/>
              </p:nvSpPr>
              <p:spPr>
                <a:xfrm>
                  <a:off x="3665537" y="1996138"/>
                  <a:ext cx="240667" cy="31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961" extrusionOk="0">
                      <a:moveTo>
                        <a:pt x="734" y="0"/>
                      </a:moveTo>
                      <a:cubicBezTo>
                        <a:pt x="734" y="0"/>
                        <a:pt x="776" y="307"/>
                        <a:pt x="512" y="617"/>
                      </a:cubicBezTo>
                      <a:cubicBezTo>
                        <a:pt x="247" y="927"/>
                        <a:pt x="0" y="961"/>
                        <a:pt x="0" y="961"/>
                      </a:cubicBezTo>
                      <a:cubicBezTo>
                        <a:pt x="0" y="961"/>
                        <a:pt x="-2" y="698"/>
                        <a:pt x="231" y="383"/>
                      </a:cubicBezTo>
                      <a:cubicBezTo>
                        <a:pt x="465" y="68"/>
                        <a:pt x="734" y="0"/>
                        <a:pt x="7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1" name="Google Shape;1811;p21"/>
                <p:cNvSpPr/>
                <p:nvPr/>
              </p:nvSpPr>
              <p:spPr>
                <a:xfrm>
                  <a:off x="3792239" y="1700292"/>
                  <a:ext cx="437250" cy="187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4" extrusionOk="0">
                      <a:moveTo>
                        <a:pt x="1339" y="545"/>
                      </a:moveTo>
                      <a:cubicBezTo>
                        <a:pt x="1339" y="545"/>
                        <a:pt x="1238" y="313"/>
                        <a:pt x="746" y="109"/>
                      </a:cubicBezTo>
                      <a:cubicBezTo>
                        <a:pt x="254" y="-95"/>
                        <a:pt x="0" y="50"/>
                        <a:pt x="0" y="50"/>
                      </a:cubicBezTo>
                      <a:cubicBezTo>
                        <a:pt x="0" y="50"/>
                        <a:pt x="108" y="287"/>
                        <a:pt x="541" y="467"/>
                      </a:cubicBezTo>
                      <a:cubicBezTo>
                        <a:pt x="975" y="648"/>
                        <a:pt x="1339" y="545"/>
                        <a:pt x="1339" y="5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2" name="Google Shape;1812;p21"/>
                <p:cNvSpPr/>
                <p:nvPr/>
              </p:nvSpPr>
              <p:spPr>
                <a:xfrm>
                  <a:off x="3783095" y="1441673"/>
                  <a:ext cx="267771" cy="210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646" extrusionOk="0">
                      <a:moveTo>
                        <a:pt x="0" y="0"/>
                      </a:moveTo>
                      <a:cubicBezTo>
                        <a:pt x="0" y="0"/>
                        <a:pt x="88" y="326"/>
                        <a:pt x="373" y="496"/>
                      </a:cubicBezTo>
                      <a:cubicBezTo>
                        <a:pt x="659" y="667"/>
                        <a:pt x="820" y="645"/>
                        <a:pt x="820" y="645"/>
                      </a:cubicBezTo>
                      <a:cubicBezTo>
                        <a:pt x="820" y="645"/>
                        <a:pt x="795" y="381"/>
                        <a:pt x="532" y="208"/>
                      </a:cubicBezTo>
                      <a:cubicBezTo>
                        <a:pt x="269" y="3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3" name="Google Shape;1813;p21"/>
                <p:cNvSpPr/>
                <p:nvPr/>
              </p:nvSpPr>
              <p:spPr>
                <a:xfrm>
                  <a:off x="2857649" y="828431"/>
                  <a:ext cx="135518" cy="496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519" extrusionOk="0">
                      <a:moveTo>
                        <a:pt x="168" y="1519"/>
                      </a:moveTo>
                      <a:cubicBezTo>
                        <a:pt x="168" y="1519"/>
                        <a:pt x="402" y="1272"/>
                        <a:pt x="415" y="854"/>
                      </a:cubicBezTo>
                      <a:cubicBezTo>
                        <a:pt x="428" y="436"/>
                        <a:pt x="200" y="0"/>
                        <a:pt x="200" y="0"/>
                      </a:cubicBezTo>
                      <a:cubicBezTo>
                        <a:pt x="200" y="0"/>
                        <a:pt x="32" y="273"/>
                        <a:pt x="5" y="643"/>
                      </a:cubicBezTo>
                      <a:cubicBezTo>
                        <a:pt x="-21" y="1014"/>
                        <a:pt x="53" y="1379"/>
                        <a:pt x="168" y="151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4" name="Google Shape;1814;p21"/>
                <p:cNvSpPr/>
                <p:nvPr/>
              </p:nvSpPr>
              <p:spPr>
                <a:xfrm>
                  <a:off x="3497690" y="1440040"/>
                  <a:ext cx="129640" cy="44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1365" extrusionOk="0">
                      <a:moveTo>
                        <a:pt x="189" y="1365"/>
                      </a:moveTo>
                      <a:cubicBezTo>
                        <a:pt x="189" y="1365"/>
                        <a:pt x="369" y="1145"/>
                        <a:pt x="394" y="798"/>
                      </a:cubicBezTo>
                      <a:cubicBezTo>
                        <a:pt x="420" y="451"/>
                        <a:pt x="266" y="55"/>
                        <a:pt x="216" y="0"/>
                      </a:cubicBezTo>
                      <a:cubicBezTo>
                        <a:pt x="216" y="0"/>
                        <a:pt x="57" y="200"/>
                        <a:pt x="12" y="568"/>
                      </a:cubicBezTo>
                      <a:cubicBezTo>
                        <a:pt x="-32" y="937"/>
                        <a:pt x="58" y="1256"/>
                        <a:pt x="189" y="136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5" name="Google Shape;1815;p21"/>
                <p:cNvSpPr/>
                <p:nvPr/>
              </p:nvSpPr>
              <p:spPr>
                <a:xfrm>
                  <a:off x="3164607" y="1116439"/>
                  <a:ext cx="143029" cy="46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1430" extrusionOk="0">
                      <a:moveTo>
                        <a:pt x="236" y="0"/>
                      </a:moveTo>
                      <a:cubicBezTo>
                        <a:pt x="236" y="0"/>
                        <a:pt x="470" y="267"/>
                        <a:pt x="435" y="758"/>
                      </a:cubicBezTo>
                      <a:cubicBezTo>
                        <a:pt x="400" y="1249"/>
                        <a:pt x="202" y="1430"/>
                        <a:pt x="202" y="1430"/>
                      </a:cubicBezTo>
                      <a:cubicBezTo>
                        <a:pt x="202" y="1430"/>
                        <a:pt x="-34" y="1141"/>
                        <a:pt x="4" y="673"/>
                      </a:cubicBezTo>
                      <a:cubicBezTo>
                        <a:pt x="42" y="206"/>
                        <a:pt x="236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6" name="Google Shape;1816;p21"/>
                <p:cNvSpPr/>
                <p:nvPr/>
              </p:nvSpPr>
              <p:spPr>
                <a:xfrm>
                  <a:off x="4107361" y="1409672"/>
                  <a:ext cx="247198" cy="2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" h="618" extrusionOk="0">
                      <a:moveTo>
                        <a:pt x="0" y="2"/>
                      </a:moveTo>
                      <a:cubicBezTo>
                        <a:pt x="0" y="2"/>
                        <a:pt x="359" y="-33"/>
                        <a:pt x="569" y="243"/>
                      </a:cubicBezTo>
                      <a:cubicBezTo>
                        <a:pt x="779" y="518"/>
                        <a:pt x="756" y="618"/>
                        <a:pt x="756" y="618"/>
                      </a:cubicBezTo>
                      <a:cubicBezTo>
                        <a:pt x="756" y="618"/>
                        <a:pt x="375" y="552"/>
                        <a:pt x="189" y="353"/>
                      </a:cubicBezTo>
                      <a:cubicBezTo>
                        <a:pt x="3" y="155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7" name="Google Shape;1817;p21"/>
                <p:cNvSpPr/>
                <p:nvPr/>
              </p:nvSpPr>
              <p:spPr>
                <a:xfrm>
                  <a:off x="3938860" y="1141910"/>
                  <a:ext cx="128661" cy="30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946" extrusionOk="0">
                      <a:moveTo>
                        <a:pt x="54" y="946"/>
                      </a:moveTo>
                      <a:cubicBezTo>
                        <a:pt x="54" y="946"/>
                        <a:pt x="204" y="924"/>
                        <a:pt x="330" y="617"/>
                      </a:cubicBezTo>
                      <a:cubicBezTo>
                        <a:pt x="456" y="309"/>
                        <a:pt x="358" y="0"/>
                        <a:pt x="358" y="0"/>
                      </a:cubicBezTo>
                      <a:cubicBezTo>
                        <a:pt x="358" y="0"/>
                        <a:pt x="104" y="153"/>
                        <a:pt x="28" y="503"/>
                      </a:cubicBezTo>
                      <a:cubicBezTo>
                        <a:pt x="-47" y="852"/>
                        <a:pt x="54" y="946"/>
                        <a:pt x="54" y="9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8" name="Google Shape;1818;p21"/>
                <p:cNvSpPr/>
                <p:nvPr/>
              </p:nvSpPr>
              <p:spPr>
                <a:xfrm>
                  <a:off x="3347803" y="1123623"/>
                  <a:ext cx="420270" cy="12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377" extrusionOk="0">
                      <a:moveTo>
                        <a:pt x="0" y="171"/>
                      </a:moveTo>
                      <a:cubicBezTo>
                        <a:pt x="0" y="171"/>
                        <a:pt x="204" y="-24"/>
                        <a:pt x="635" y="3"/>
                      </a:cubicBezTo>
                      <a:cubicBezTo>
                        <a:pt x="1065" y="31"/>
                        <a:pt x="1287" y="262"/>
                        <a:pt x="1287" y="262"/>
                      </a:cubicBezTo>
                      <a:cubicBezTo>
                        <a:pt x="1287" y="262"/>
                        <a:pt x="1117" y="375"/>
                        <a:pt x="780" y="377"/>
                      </a:cubicBezTo>
                      <a:cubicBezTo>
                        <a:pt x="444" y="379"/>
                        <a:pt x="95" y="264"/>
                        <a:pt x="0" y="1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19" name="Google Shape;1819;p21"/>
                <p:cNvSpPr/>
                <p:nvPr/>
              </p:nvSpPr>
              <p:spPr>
                <a:xfrm>
                  <a:off x="2759684" y="311519"/>
                  <a:ext cx="1170355" cy="2162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4" h="6623" extrusionOk="0">
                      <a:moveTo>
                        <a:pt x="1894" y="6225"/>
                      </a:moveTo>
                      <a:cubicBezTo>
                        <a:pt x="2093" y="6614"/>
                        <a:pt x="2597" y="6709"/>
                        <a:pt x="2978" y="6548"/>
                      </a:cubicBezTo>
                      <a:cubicBezTo>
                        <a:pt x="3459" y="6344"/>
                        <a:pt x="3628" y="5767"/>
                        <a:pt x="3574" y="5286"/>
                      </a:cubicBezTo>
                      <a:cubicBezTo>
                        <a:pt x="3502" y="4643"/>
                        <a:pt x="3064" y="4121"/>
                        <a:pt x="2658" y="3650"/>
                      </a:cubicBezTo>
                      <a:cubicBezTo>
                        <a:pt x="2417" y="3367"/>
                        <a:pt x="2169" y="3089"/>
                        <a:pt x="1902" y="2830"/>
                      </a:cubicBezTo>
                      <a:cubicBezTo>
                        <a:pt x="1633" y="2569"/>
                        <a:pt x="1338" y="2341"/>
                        <a:pt x="1050" y="2101"/>
                      </a:cubicBezTo>
                      <a:cubicBezTo>
                        <a:pt x="450" y="1603"/>
                        <a:pt x="-209" y="857"/>
                        <a:pt x="98" y="15"/>
                      </a:cubicBezTo>
                      <a:cubicBezTo>
                        <a:pt x="104" y="0"/>
                        <a:pt x="80" y="-6"/>
                        <a:pt x="74" y="8"/>
                      </a:cubicBezTo>
                      <a:cubicBezTo>
                        <a:pt x="24" y="146"/>
                        <a:pt x="0" y="287"/>
                        <a:pt x="0" y="427"/>
                      </a:cubicBezTo>
                      <a:lnTo>
                        <a:pt x="0" y="447"/>
                      </a:lnTo>
                      <a:cubicBezTo>
                        <a:pt x="4" y="832"/>
                        <a:pt x="176" y="1213"/>
                        <a:pt x="417" y="1516"/>
                      </a:cubicBezTo>
                      <a:cubicBezTo>
                        <a:pt x="810" y="2012"/>
                        <a:pt x="1361" y="2352"/>
                        <a:pt x="1817" y="2783"/>
                      </a:cubicBezTo>
                      <a:cubicBezTo>
                        <a:pt x="2307" y="3247"/>
                        <a:pt x="2793" y="3772"/>
                        <a:pt x="3167" y="4335"/>
                      </a:cubicBezTo>
                      <a:cubicBezTo>
                        <a:pt x="3511" y="4854"/>
                        <a:pt x="3728" y="5548"/>
                        <a:pt x="3396" y="6130"/>
                      </a:cubicBezTo>
                      <a:cubicBezTo>
                        <a:pt x="3239" y="6408"/>
                        <a:pt x="2969" y="6580"/>
                        <a:pt x="2650" y="6597"/>
                      </a:cubicBezTo>
                      <a:cubicBezTo>
                        <a:pt x="2353" y="6613"/>
                        <a:pt x="2056" y="6485"/>
                        <a:pt x="1916" y="6212"/>
                      </a:cubicBezTo>
                      <a:cubicBezTo>
                        <a:pt x="1909" y="6198"/>
                        <a:pt x="1887" y="6211"/>
                        <a:pt x="1895" y="6225"/>
                      </a:cubicBezTo>
                      <a:lnTo>
                        <a:pt x="1895" y="6225"/>
                      </a:lnTo>
                      <a:lnTo>
                        <a:pt x="1894" y="62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0" name="Google Shape;1820;p21"/>
                <p:cNvSpPr/>
                <p:nvPr/>
              </p:nvSpPr>
              <p:spPr>
                <a:xfrm>
                  <a:off x="3419971" y="1254239"/>
                  <a:ext cx="875481" cy="199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612" extrusionOk="0">
                      <a:moveTo>
                        <a:pt x="10" y="101"/>
                      </a:moveTo>
                      <a:cubicBezTo>
                        <a:pt x="457" y="403"/>
                        <a:pt x="972" y="629"/>
                        <a:pt x="1520" y="611"/>
                      </a:cubicBezTo>
                      <a:cubicBezTo>
                        <a:pt x="1756" y="604"/>
                        <a:pt x="1991" y="554"/>
                        <a:pt x="2206" y="456"/>
                      </a:cubicBezTo>
                      <a:cubicBezTo>
                        <a:pt x="2387" y="373"/>
                        <a:pt x="2653" y="237"/>
                        <a:pt x="2681" y="16"/>
                      </a:cubicBezTo>
                      <a:cubicBezTo>
                        <a:pt x="2683" y="1"/>
                        <a:pt x="2659" y="-6"/>
                        <a:pt x="2657" y="10"/>
                      </a:cubicBezTo>
                      <a:cubicBezTo>
                        <a:pt x="2624" y="262"/>
                        <a:pt x="2258" y="420"/>
                        <a:pt x="2046" y="492"/>
                      </a:cubicBezTo>
                      <a:cubicBezTo>
                        <a:pt x="1826" y="568"/>
                        <a:pt x="1590" y="596"/>
                        <a:pt x="1357" y="585"/>
                      </a:cubicBezTo>
                      <a:cubicBezTo>
                        <a:pt x="870" y="560"/>
                        <a:pt x="416" y="355"/>
                        <a:pt x="17" y="86"/>
                      </a:cubicBezTo>
                      <a:cubicBezTo>
                        <a:pt x="3" y="77"/>
                        <a:pt x="-7" y="88"/>
                        <a:pt x="6" y="97"/>
                      </a:cubicBezTo>
                      <a:lnTo>
                        <a:pt x="10" y="10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1" name="Google Shape;1821;p21"/>
                <p:cNvSpPr/>
                <p:nvPr/>
              </p:nvSpPr>
              <p:spPr>
                <a:xfrm>
                  <a:off x="3191385" y="1137011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5" y="1269"/>
                      </a:moveTo>
                      <a:cubicBezTo>
                        <a:pt x="344" y="892"/>
                        <a:pt x="367" y="394"/>
                        <a:pt x="157" y="11"/>
                      </a:cubicBezTo>
                      <a:cubicBezTo>
                        <a:pt x="157" y="8"/>
                        <a:pt x="155" y="5"/>
                        <a:pt x="152" y="3"/>
                      </a:cubicBezTo>
                      <a:cubicBezTo>
                        <a:pt x="146" y="-2"/>
                        <a:pt x="136" y="1"/>
                        <a:pt x="133" y="8"/>
                      </a:cubicBezTo>
                      <a:cubicBezTo>
                        <a:pt x="133" y="9"/>
                        <a:pt x="132" y="9"/>
                        <a:pt x="132" y="9"/>
                      </a:cubicBezTo>
                      <a:cubicBezTo>
                        <a:pt x="-36" y="415"/>
                        <a:pt x="-43" y="858"/>
                        <a:pt x="110" y="1269"/>
                      </a:cubicBezTo>
                      <a:lnTo>
                        <a:pt x="111" y="1270"/>
                      </a:lnTo>
                      <a:cubicBezTo>
                        <a:pt x="112" y="1271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9" y="1278"/>
                        <a:pt x="125" y="1279"/>
                        <a:pt x="130" y="1275"/>
                      </a:cubicBezTo>
                      <a:cubicBezTo>
                        <a:pt x="133" y="1273"/>
                        <a:pt x="134" y="1271"/>
                        <a:pt x="135" y="1268"/>
                      </a:cubicBezTo>
                      <a:lnTo>
                        <a:pt x="135" y="1269"/>
                      </a:lnTo>
                      <a:moveTo>
                        <a:pt x="92" y="1132"/>
                      </a:moveTo>
                      <a:cubicBezTo>
                        <a:pt x="119" y="1129"/>
                        <a:pt x="147" y="1128"/>
                        <a:pt x="175" y="1127"/>
                      </a:cubicBezTo>
                      <a:cubicBezTo>
                        <a:pt x="160" y="1164"/>
                        <a:pt x="143" y="1199"/>
                        <a:pt x="124" y="1234"/>
                      </a:cubicBezTo>
                      <a:cubicBezTo>
                        <a:pt x="112" y="1200"/>
                        <a:pt x="102" y="1166"/>
                        <a:pt x="92" y="1132"/>
                      </a:cubicBezTo>
                      <a:moveTo>
                        <a:pt x="69" y="1046"/>
                      </a:moveTo>
                      <a:cubicBezTo>
                        <a:pt x="116" y="1047"/>
                        <a:pt x="163" y="1044"/>
                        <a:pt x="209" y="1038"/>
                      </a:cubicBezTo>
                      <a:cubicBezTo>
                        <a:pt x="201" y="1063"/>
                        <a:pt x="192" y="1087"/>
                        <a:pt x="182" y="1111"/>
                      </a:cubicBezTo>
                      <a:cubicBezTo>
                        <a:pt x="151" y="1113"/>
                        <a:pt x="119" y="1113"/>
                        <a:pt x="87" y="1117"/>
                      </a:cubicBezTo>
                      <a:cubicBezTo>
                        <a:pt x="81" y="1094"/>
                        <a:pt x="75" y="1070"/>
                        <a:pt x="69" y="1046"/>
                      </a:cubicBezTo>
                      <a:moveTo>
                        <a:pt x="146" y="43"/>
                      </a:moveTo>
                      <a:cubicBezTo>
                        <a:pt x="153" y="57"/>
                        <a:pt x="160" y="71"/>
                        <a:pt x="167" y="85"/>
                      </a:cubicBezTo>
                      <a:cubicBezTo>
                        <a:pt x="153" y="91"/>
                        <a:pt x="138" y="96"/>
                        <a:pt x="124" y="101"/>
                      </a:cubicBezTo>
                      <a:cubicBezTo>
                        <a:pt x="131" y="82"/>
                        <a:pt x="138" y="62"/>
                        <a:pt x="146" y="43"/>
                      </a:cubicBezTo>
                      <a:moveTo>
                        <a:pt x="117" y="121"/>
                      </a:moveTo>
                      <a:cubicBezTo>
                        <a:pt x="117" y="121"/>
                        <a:pt x="118" y="121"/>
                        <a:pt x="119" y="121"/>
                      </a:cubicBezTo>
                      <a:cubicBezTo>
                        <a:pt x="137" y="115"/>
                        <a:pt x="156" y="108"/>
                        <a:pt x="174" y="100"/>
                      </a:cubicBezTo>
                      <a:cubicBezTo>
                        <a:pt x="180" y="115"/>
                        <a:pt x="186" y="130"/>
                        <a:pt x="192" y="145"/>
                      </a:cubicBezTo>
                      <a:cubicBezTo>
                        <a:pt x="161" y="155"/>
                        <a:pt x="129" y="167"/>
                        <a:pt x="98" y="178"/>
                      </a:cubicBezTo>
                      <a:cubicBezTo>
                        <a:pt x="104" y="159"/>
                        <a:pt x="111" y="140"/>
                        <a:pt x="117" y="121"/>
                      </a:cubicBezTo>
                      <a:moveTo>
                        <a:pt x="93" y="198"/>
                      </a:moveTo>
                      <a:cubicBezTo>
                        <a:pt x="128" y="185"/>
                        <a:pt x="163" y="172"/>
                        <a:pt x="199" y="160"/>
                      </a:cubicBezTo>
                      <a:cubicBezTo>
                        <a:pt x="204" y="175"/>
                        <a:pt x="209" y="190"/>
                        <a:pt x="215" y="206"/>
                      </a:cubicBezTo>
                      <a:cubicBezTo>
                        <a:pt x="171" y="225"/>
                        <a:pt x="124" y="236"/>
                        <a:pt x="79" y="249"/>
                      </a:cubicBezTo>
                      <a:cubicBezTo>
                        <a:pt x="83" y="232"/>
                        <a:pt x="88" y="215"/>
                        <a:pt x="93" y="198"/>
                      </a:cubicBezTo>
                      <a:moveTo>
                        <a:pt x="74" y="268"/>
                      </a:moveTo>
                      <a:cubicBezTo>
                        <a:pt x="123" y="254"/>
                        <a:pt x="174" y="242"/>
                        <a:pt x="220" y="222"/>
                      </a:cubicBezTo>
                      <a:cubicBezTo>
                        <a:pt x="227" y="245"/>
                        <a:pt x="234" y="269"/>
                        <a:pt x="240" y="292"/>
                      </a:cubicBezTo>
                      <a:cubicBezTo>
                        <a:pt x="180" y="309"/>
                        <a:pt x="120" y="323"/>
                        <a:pt x="59" y="333"/>
                      </a:cubicBezTo>
                      <a:cubicBezTo>
                        <a:pt x="64" y="311"/>
                        <a:pt x="69" y="289"/>
                        <a:pt x="74" y="267"/>
                      </a:cubicBezTo>
                      <a:lnTo>
                        <a:pt x="74" y="268"/>
                      </a:lnTo>
                      <a:moveTo>
                        <a:pt x="56" y="351"/>
                      </a:moveTo>
                      <a:cubicBezTo>
                        <a:pt x="119" y="340"/>
                        <a:pt x="182" y="326"/>
                        <a:pt x="244" y="309"/>
                      </a:cubicBezTo>
                      <a:cubicBezTo>
                        <a:pt x="250" y="333"/>
                        <a:pt x="255" y="358"/>
                        <a:pt x="259" y="383"/>
                      </a:cubicBezTo>
                      <a:cubicBezTo>
                        <a:pt x="187" y="396"/>
                        <a:pt x="116" y="409"/>
                        <a:pt x="44" y="421"/>
                      </a:cubicBezTo>
                      <a:cubicBezTo>
                        <a:pt x="47" y="398"/>
                        <a:pt x="51" y="374"/>
                        <a:pt x="56" y="351"/>
                      </a:cubicBezTo>
                      <a:moveTo>
                        <a:pt x="272" y="477"/>
                      </a:moveTo>
                      <a:cubicBezTo>
                        <a:pt x="193" y="491"/>
                        <a:pt x="113" y="503"/>
                        <a:pt x="33" y="513"/>
                      </a:cubicBezTo>
                      <a:cubicBezTo>
                        <a:pt x="35" y="488"/>
                        <a:pt x="38" y="463"/>
                        <a:pt x="41" y="438"/>
                      </a:cubicBezTo>
                      <a:cubicBezTo>
                        <a:pt x="115" y="425"/>
                        <a:pt x="189" y="413"/>
                        <a:pt x="262" y="400"/>
                      </a:cubicBezTo>
                      <a:cubicBezTo>
                        <a:pt x="267" y="425"/>
                        <a:pt x="270" y="451"/>
                        <a:pt x="272" y="477"/>
                      </a:cubicBezTo>
                      <a:moveTo>
                        <a:pt x="32" y="530"/>
                      </a:moveTo>
                      <a:cubicBezTo>
                        <a:pt x="113" y="520"/>
                        <a:pt x="193" y="508"/>
                        <a:pt x="274" y="494"/>
                      </a:cubicBezTo>
                      <a:cubicBezTo>
                        <a:pt x="276" y="521"/>
                        <a:pt x="278" y="547"/>
                        <a:pt x="278" y="574"/>
                      </a:cubicBezTo>
                      <a:cubicBezTo>
                        <a:pt x="194" y="587"/>
                        <a:pt x="110" y="600"/>
                        <a:pt x="27" y="614"/>
                      </a:cubicBezTo>
                      <a:cubicBezTo>
                        <a:pt x="28" y="586"/>
                        <a:pt x="29" y="558"/>
                        <a:pt x="32" y="530"/>
                      </a:cubicBezTo>
                      <a:moveTo>
                        <a:pt x="270" y="760"/>
                      </a:moveTo>
                      <a:cubicBezTo>
                        <a:pt x="190" y="768"/>
                        <a:pt x="110" y="776"/>
                        <a:pt x="30" y="789"/>
                      </a:cubicBezTo>
                      <a:cubicBezTo>
                        <a:pt x="29" y="766"/>
                        <a:pt x="27" y="743"/>
                        <a:pt x="26" y="721"/>
                      </a:cubicBezTo>
                      <a:cubicBezTo>
                        <a:pt x="70" y="713"/>
                        <a:pt x="114" y="705"/>
                        <a:pt x="157" y="699"/>
                      </a:cubicBezTo>
                      <a:cubicBezTo>
                        <a:pt x="197" y="692"/>
                        <a:pt x="238" y="691"/>
                        <a:pt x="276" y="679"/>
                      </a:cubicBezTo>
                      <a:cubicBezTo>
                        <a:pt x="275" y="706"/>
                        <a:pt x="273" y="733"/>
                        <a:pt x="270" y="760"/>
                      </a:cubicBezTo>
                      <a:moveTo>
                        <a:pt x="258" y="841"/>
                      </a:moveTo>
                      <a:cubicBezTo>
                        <a:pt x="185" y="850"/>
                        <a:pt x="111" y="858"/>
                        <a:pt x="38" y="865"/>
                      </a:cubicBezTo>
                      <a:cubicBezTo>
                        <a:pt x="35" y="845"/>
                        <a:pt x="33" y="826"/>
                        <a:pt x="32" y="805"/>
                      </a:cubicBezTo>
                      <a:cubicBezTo>
                        <a:pt x="110" y="792"/>
                        <a:pt x="189" y="785"/>
                        <a:pt x="267" y="777"/>
                      </a:cubicBezTo>
                      <a:cubicBezTo>
                        <a:pt x="265" y="798"/>
                        <a:pt x="261" y="819"/>
                        <a:pt x="258" y="841"/>
                      </a:cubicBezTo>
                      <a:moveTo>
                        <a:pt x="26" y="631"/>
                      </a:moveTo>
                      <a:cubicBezTo>
                        <a:pt x="110" y="617"/>
                        <a:pt x="194" y="604"/>
                        <a:pt x="278" y="591"/>
                      </a:cubicBezTo>
                      <a:cubicBezTo>
                        <a:pt x="278" y="614"/>
                        <a:pt x="278" y="637"/>
                        <a:pt x="277" y="661"/>
                      </a:cubicBezTo>
                      <a:cubicBezTo>
                        <a:pt x="238" y="675"/>
                        <a:pt x="194" y="675"/>
                        <a:pt x="152" y="682"/>
                      </a:cubicBezTo>
                      <a:cubicBezTo>
                        <a:pt x="110" y="689"/>
                        <a:pt x="68" y="696"/>
                        <a:pt x="26" y="704"/>
                      </a:cubicBezTo>
                      <a:cubicBezTo>
                        <a:pt x="25" y="679"/>
                        <a:pt x="25" y="655"/>
                        <a:pt x="26" y="631"/>
                      </a:cubicBezTo>
                      <a:moveTo>
                        <a:pt x="255" y="858"/>
                      </a:moveTo>
                      <a:cubicBezTo>
                        <a:pt x="250" y="883"/>
                        <a:pt x="245" y="907"/>
                        <a:pt x="239" y="932"/>
                      </a:cubicBezTo>
                      <a:cubicBezTo>
                        <a:pt x="176" y="938"/>
                        <a:pt x="113" y="945"/>
                        <a:pt x="50" y="949"/>
                      </a:cubicBezTo>
                      <a:cubicBezTo>
                        <a:pt x="46" y="927"/>
                        <a:pt x="43" y="904"/>
                        <a:pt x="40" y="882"/>
                      </a:cubicBezTo>
                      <a:cubicBezTo>
                        <a:pt x="112" y="875"/>
                        <a:pt x="183" y="867"/>
                        <a:pt x="255" y="858"/>
                      </a:cubicBezTo>
                      <a:moveTo>
                        <a:pt x="235" y="949"/>
                      </a:moveTo>
                      <a:cubicBezTo>
                        <a:pt x="229" y="973"/>
                        <a:pt x="222" y="996"/>
                        <a:pt x="214" y="1020"/>
                      </a:cubicBezTo>
                      <a:cubicBezTo>
                        <a:pt x="165" y="1027"/>
                        <a:pt x="115" y="1030"/>
                        <a:pt x="65" y="1029"/>
                      </a:cubicBezTo>
                      <a:cubicBezTo>
                        <a:pt x="61" y="1008"/>
                        <a:pt x="57" y="987"/>
                        <a:pt x="53" y="966"/>
                      </a:cubicBezTo>
                      <a:cubicBezTo>
                        <a:pt x="114" y="962"/>
                        <a:pt x="174" y="956"/>
                        <a:pt x="235" y="94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2" name="Google Shape;1822;p21"/>
                <p:cNvSpPr/>
                <p:nvPr/>
              </p:nvSpPr>
              <p:spPr>
                <a:xfrm>
                  <a:off x="2867119" y="835615"/>
                  <a:ext cx="111354" cy="468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1434" extrusionOk="0">
                      <a:moveTo>
                        <a:pt x="173" y="7"/>
                      </a:moveTo>
                      <a:cubicBezTo>
                        <a:pt x="171" y="3"/>
                        <a:pt x="167" y="1"/>
                        <a:pt x="164" y="1"/>
                      </a:cubicBezTo>
                      <a:cubicBezTo>
                        <a:pt x="159" y="0"/>
                        <a:pt x="154" y="1"/>
                        <a:pt x="152" y="7"/>
                      </a:cubicBezTo>
                      <a:cubicBezTo>
                        <a:pt x="41" y="273"/>
                        <a:pt x="-8" y="553"/>
                        <a:pt x="5" y="833"/>
                      </a:cubicBezTo>
                      <a:cubicBezTo>
                        <a:pt x="3" y="833"/>
                        <a:pt x="1" y="833"/>
                        <a:pt x="0" y="833"/>
                      </a:cubicBezTo>
                      <a:lnTo>
                        <a:pt x="0" y="850"/>
                      </a:lnTo>
                      <a:cubicBezTo>
                        <a:pt x="2" y="850"/>
                        <a:pt x="4" y="850"/>
                        <a:pt x="6" y="850"/>
                      </a:cubicBezTo>
                      <a:cubicBezTo>
                        <a:pt x="16" y="1044"/>
                        <a:pt x="56" y="1238"/>
                        <a:pt x="126" y="1426"/>
                      </a:cubicBezTo>
                      <a:cubicBezTo>
                        <a:pt x="126" y="1426"/>
                        <a:pt x="127" y="1426"/>
                        <a:pt x="127" y="1427"/>
                      </a:cubicBezTo>
                      <a:cubicBezTo>
                        <a:pt x="128" y="1428"/>
                        <a:pt x="128" y="1429"/>
                        <a:pt x="129" y="1430"/>
                      </a:cubicBezTo>
                      <a:lnTo>
                        <a:pt x="130" y="1431"/>
                      </a:lnTo>
                      <a:cubicBezTo>
                        <a:pt x="135" y="1435"/>
                        <a:pt x="142" y="1436"/>
                        <a:pt x="146" y="1432"/>
                      </a:cubicBezTo>
                      <a:cubicBezTo>
                        <a:pt x="148" y="1430"/>
                        <a:pt x="150" y="1428"/>
                        <a:pt x="151" y="1425"/>
                      </a:cubicBezTo>
                      <a:cubicBezTo>
                        <a:pt x="387" y="1001"/>
                        <a:pt x="413" y="436"/>
                        <a:pt x="173" y="6"/>
                      </a:cubicBezTo>
                      <a:lnTo>
                        <a:pt x="173" y="7"/>
                      </a:lnTo>
                      <a:moveTo>
                        <a:pt x="164" y="43"/>
                      </a:moveTo>
                      <a:cubicBezTo>
                        <a:pt x="178" y="69"/>
                        <a:pt x="191" y="96"/>
                        <a:pt x="203" y="124"/>
                      </a:cubicBezTo>
                      <a:cubicBezTo>
                        <a:pt x="179" y="125"/>
                        <a:pt x="155" y="128"/>
                        <a:pt x="132" y="131"/>
                      </a:cubicBezTo>
                      <a:cubicBezTo>
                        <a:pt x="142" y="101"/>
                        <a:pt x="153" y="72"/>
                        <a:pt x="164" y="43"/>
                      </a:cubicBezTo>
                      <a:moveTo>
                        <a:pt x="125" y="149"/>
                      </a:moveTo>
                      <a:cubicBezTo>
                        <a:pt x="154" y="145"/>
                        <a:pt x="182" y="142"/>
                        <a:pt x="211" y="140"/>
                      </a:cubicBezTo>
                      <a:cubicBezTo>
                        <a:pt x="216" y="153"/>
                        <a:pt x="221" y="165"/>
                        <a:pt x="226" y="178"/>
                      </a:cubicBezTo>
                      <a:cubicBezTo>
                        <a:pt x="188" y="182"/>
                        <a:pt x="150" y="185"/>
                        <a:pt x="112" y="189"/>
                      </a:cubicBezTo>
                      <a:cubicBezTo>
                        <a:pt x="116" y="175"/>
                        <a:pt x="121" y="162"/>
                        <a:pt x="126" y="148"/>
                      </a:cubicBezTo>
                      <a:lnTo>
                        <a:pt x="125" y="149"/>
                      </a:lnTo>
                      <a:moveTo>
                        <a:pt x="107" y="206"/>
                      </a:moveTo>
                      <a:cubicBezTo>
                        <a:pt x="148" y="202"/>
                        <a:pt x="190" y="198"/>
                        <a:pt x="232" y="195"/>
                      </a:cubicBezTo>
                      <a:cubicBezTo>
                        <a:pt x="237" y="209"/>
                        <a:pt x="242" y="224"/>
                        <a:pt x="247" y="238"/>
                      </a:cubicBezTo>
                      <a:cubicBezTo>
                        <a:pt x="196" y="244"/>
                        <a:pt x="145" y="248"/>
                        <a:pt x="94" y="252"/>
                      </a:cubicBezTo>
                      <a:cubicBezTo>
                        <a:pt x="98" y="237"/>
                        <a:pt x="103" y="222"/>
                        <a:pt x="107" y="207"/>
                      </a:cubicBezTo>
                      <a:lnTo>
                        <a:pt x="107" y="206"/>
                      </a:lnTo>
                      <a:moveTo>
                        <a:pt x="89" y="269"/>
                      </a:moveTo>
                      <a:cubicBezTo>
                        <a:pt x="144" y="266"/>
                        <a:pt x="198" y="261"/>
                        <a:pt x="252" y="255"/>
                      </a:cubicBezTo>
                      <a:cubicBezTo>
                        <a:pt x="258" y="273"/>
                        <a:pt x="263" y="290"/>
                        <a:pt x="268" y="308"/>
                      </a:cubicBezTo>
                      <a:cubicBezTo>
                        <a:pt x="204" y="318"/>
                        <a:pt x="140" y="324"/>
                        <a:pt x="75" y="327"/>
                      </a:cubicBezTo>
                      <a:cubicBezTo>
                        <a:pt x="80" y="308"/>
                        <a:pt x="84" y="288"/>
                        <a:pt x="89" y="269"/>
                      </a:cubicBezTo>
                      <a:moveTo>
                        <a:pt x="71" y="345"/>
                      </a:moveTo>
                      <a:cubicBezTo>
                        <a:pt x="139" y="342"/>
                        <a:pt x="205" y="335"/>
                        <a:pt x="272" y="325"/>
                      </a:cubicBezTo>
                      <a:cubicBezTo>
                        <a:pt x="276" y="343"/>
                        <a:pt x="281" y="361"/>
                        <a:pt x="285" y="379"/>
                      </a:cubicBezTo>
                      <a:cubicBezTo>
                        <a:pt x="210" y="386"/>
                        <a:pt x="135" y="392"/>
                        <a:pt x="61" y="397"/>
                      </a:cubicBezTo>
                      <a:cubicBezTo>
                        <a:pt x="64" y="379"/>
                        <a:pt x="68" y="362"/>
                        <a:pt x="71" y="345"/>
                      </a:cubicBezTo>
                      <a:moveTo>
                        <a:pt x="57" y="414"/>
                      </a:moveTo>
                      <a:cubicBezTo>
                        <a:pt x="134" y="409"/>
                        <a:pt x="211" y="402"/>
                        <a:pt x="288" y="396"/>
                      </a:cubicBezTo>
                      <a:cubicBezTo>
                        <a:pt x="292" y="416"/>
                        <a:pt x="296" y="437"/>
                        <a:pt x="299" y="457"/>
                      </a:cubicBezTo>
                      <a:cubicBezTo>
                        <a:pt x="215" y="463"/>
                        <a:pt x="132" y="468"/>
                        <a:pt x="48" y="473"/>
                      </a:cubicBezTo>
                      <a:cubicBezTo>
                        <a:pt x="51" y="453"/>
                        <a:pt x="54" y="434"/>
                        <a:pt x="57" y="414"/>
                      </a:cubicBezTo>
                      <a:moveTo>
                        <a:pt x="45" y="489"/>
                      </a:moveTo>
                      <a:cubicBezTo>
                        <a:pt x="131" y="485"/>
                        <a:pt x="216" y="480"/>
                        <a:pt x="301" y="474"/>
                      </a:cubicBezTo>
                      <a:cubicBezTo>
                        <a:pt x="305" y="499"/>
                        <a:pt x="308" y="524"/>
                        <a:pt x="310" y="549"/>
                      </a:cubicBezTo>
                      <a:cubicBezTo>
                        <a:pt x="219" y="554"/>
                        <a:pt x="128" y="557"/>
                        <a:pt x="37" y="559"/>
                      </a:cubicBezTo>
                      <a:cubicBezTo>
                        <a:pt x="39" y="536"/>
                        <a:pt x="42" y="513"/>
                        <a:pt x="45" y="489"/>
                      </a:cubicBezTo>
                      <a:moveTo>
                        <a:pt x="35" y="576"/>
                      </a:moveTo>
                      <a:cubicBezTo>
                        <a:pt x="127" y="574"/>
                        <a:pt x="219" y="571"/>
                        <a:pt x="311" y="566"/>
                      </a:cubicBezTo>
                      <a:cubicBezTo>
                        <a:pt x="313" y="589"/>
                        <a:pt x="314" y="613"/>
                        <a:pt x="315" y="636"/>
                      </a:cubicBezTo>
                      <a:cubicBezTo>
                        <a:pt x="220" y="638"/>
                        <a:pt x="125" y="641"/>
                        <a:pt x="30" y="643"/>
                      </a:cubicBezTo>
                      <a:cubicBezTo>
                        <a:pt x="31" y="620"/>
                        <a:pt x="33" y="598"/>
                        <a:pt x="35" y="576"/>
                      </a:cubicBezTo>
                      <a:moveTo>
                        <a:pt x="140" y="1392"/>
                      </a:moveTo>
                      <a:cubicBezTo>
                        <a:pt x="131" y="1366"/>
                        <a:pt x="122" y="1340"/>
                        <a:pt x="114" y="1313"/>
                      </a:cubicBezTo>
                      <a:cubicBezTo>
                        <a:pt x="135" y="1314"/>
                        <a:pt x="157" y="1314"/>
                        <a:pt x="179" y="1314"/>
                      </a:cubicBezTo>
                      <a:cubicBezTo>
                        <a:pt x="167" y="1340"/>
                        <a:pt x="154" y="1366"/>
                        <a:pt x="140" y="1392"/>
                      </a:cubicBezTo>
                      <a:moveTo>
                        <a:pt x="187" y="1297"/>
                      </a:moveTo>
                      <a:cubicBezTo>
                        <a:pt x="161" y="1297"/>
                        <a:pt x="135" y="1297"/>
                        <a:pt x="109" y="1296"/>
                      </a:cubicBezTo>
                      <a:cubicBezTo>
                        <a:pt x="102" y="1275"/>
                        <a:pt x="96" y="1253"/>
                        <a:pt x="90" y="1231"/>
                      </a:cubicBezTo>
                      <a:cubicBezTo>
                        <a:pt x="132" y="1230"/>
                        <a:pt x="173" y="1229"/>
                        <a:pt x="215" y="1228"/>
                      </a:cubicBezTo>
                      <a:cubicBezTo>
                        <a:pt x="206" y="1251"/>
                        <a:pt x="197" y="1274"/>
                        <a:pt x="187" y="1297"/>
                      </a:cubicBezTo>
                      <a:moveTo>
                        <a:pt x="222" y="1211"/>
                      </a:moveTo>
                      <a:cubicBezTo>
                        <a:pt x="177" y="1212"/>
                        <a:pt x="132" y="1213"/>
                        <a:pt x="87" y="1214"/>
                      </a:cubicBezTo>
                      <a:lnTo>
                        <a:pt x="86" y="1214"/>
                      </a:lnTo>
                      <a:cubicBezTo>
                        <a:pt x="80" y="1190"/>
                        <a:pt x="74" y="1166"/>
                        <a:pt x="69" y="1141"/>
                      </a:cubicBezTo>
                      <a:cubicBezTo>
                        <a:pt x="128" y="1140"/>
                        <a:pt x="187" y="1138"/>
                        <a:pt x="247" y="1136"/>
                      </a:cubicBezTo>
                      <a:cubicBezTo>
                        <a:pt x="239" y="1161"/>
                        <a:pt x="231" y="1186"/>
                        <a:pt x="222" y="1211"/>
                      </a:cubicBezTo>
                      <a:moveTo>
                        <a:pt x="252" y="1119"/>
                      </a:moveTo>
                      <a:cubicBezTo>
                        <a:pt x="190" y="1121"/>
                        <a:pt x="128" y="1123"/>
                        <a:pt x="66" y="1124"/>
                      </a:cubicBezTo>
                      <a:cubicBezTo>
                        <a:pt x="61" y="1100"/>
                        <a:pt x="56" y="1077"/>
                        <a:pt x="52" y="1052"/>
                      </a:cubicBezTo>
                      <a:cubicBezTo>
                        <a:pt x="125" y="1051"/>
                        <a:pt x="199" y="1048"/>
                        <a:pt x="272" y="1045"/>
                      </a:cubicBezTo>
                      <a:cubicBezTo>
                        <a:pt x="266" y="1070"/>
                        <a:pt x="259" y="1095"/>
                        <a:pt x="252" y="1119"/>
                      </a:cubicBezTo>
                      <a:moveTo>
                        <a:pt x="276" y="1028"/>
                      </a:moveTo>
                      <a:cubicBezTo>
                        <a:pt x="201" y="1032"/>
                        <a:pt x="125" y="1034"/>
                        <a:pt x="50" y="1036"/>
                      </a:cubicBezTo>
                      <a:cubicBezTo>
                        <a:pt x="45" y="1007"/>
                        <a:pt x="42" y="978"/>
                        <a:pt x="38" y="948"/>
                      </a:cubicBezTo>
                      <a:lnTo>
                        <a:pt x="39" y="948"/>
                      </a:lnTo>
                      <a:cubicBezTo>
                        <a:pt x="124" y="950"/>
                        <a:pt x="208" y="949"/>
                        <a:pt x="293" y="946"/>
                      </a:cubicBezTo>
                      <a:cubicBezTo>
                        <a:pt x="288" y="973"/>
                        <a:pt x="283" y="1001"/>
                        <a:pt x="276" y="1028"/>
                      </a:cubicBezTo>
                      <a:moveTo>
                        <a:pt x="296" y="929"/>
                      </a:moveTo>
                      <a:cubicBezTo>
                        <a:pt x="210" y="932"/>
                        <a:pt x="124" y="933"/>
                        <a:pt x="39" y="931"/>
                      </a:cubicBezTo>
                      <a:cubicBezTo>
                        <a:pt x="38" y="931"/>
                        <a:pt x="37" y="931"/>
                        <a:pt x="37" y="932"/>
                      </a:cubicBezTo>
                      <a:cubicBezTo>
                        <a:pt x="34" y="905"/>
                        <a:pt x="32" y="877"/>
                        <a:pt x="30" y="850"/>
                      </a:cubicBezTo>
                      <a:cubicBezTo>
                        <a:pt x="140" y="850"/>
                        <a:pt x="214" y="850"/>
                        <a:pt x="306" y="850"/>
                      </a:cubicBezTo>
                      <a:cubicBezTo>
                        <a:pt x="303" y="876"/>
                        <a:pt x="300" y="903"/>
                        <a:pt x="295" y="929"/>
                      </a:cubicBezTo>
                      <a:lnTo>
                        <a:pt x="296" y="929"/>
                      </a:lnTo>
                      <a:moveTo>
                        <a:pt x="308" y="832"/>
                      </a:moveTo>
                      <a:cubicBezTo>
                        <a:pt x="274" y="832"/>
                        <a:pt x="140" y="833"/>
                        <a:pt x="29" y="833"/>
                      </a:cubicBezTo>
                      <a:cubicBezTo>
                        <a:pt x="28" y="806"/>
                        <a:pt x="28" y="778"/>
                        <a:pt x="28" y="751"/>
                      </a:cubicBezTo>
                      <a:cubicBezTo>
                        <a:pt x="123" y="750"/>
                        <a:pt x="219" y="750"/>
                        <a:pt x="314" y="750"/>
                      </a:cubicBezTo>
                      <a:cubicBezTo>
                        <a:pt x="313" y="778"/>
                        <a:pt x="311" y="805"/>
                        <a:pt x="308" y="832"/>
                      </a:cubicBezTo>
                      <a:moveTo>
                        <a:pt x="27" y="734"/>
                      </a:moveTo>
                      <a:cubicBezTo>
                        <a:pt x="27" y="709"/>
                        <a:pt x="28" y="684"/>
                        <a:pt x="29" y="660"/>
                      </a:cubicBezTo>
                      <a:cubicBezTo>
                        <a:pt x="125" y="657"/>
                        <a:pt x="220" y="655"/>
                        <a:pt x="315" y="653"/>
                      </a:cubicBezTo>
                      <a:cubicBezTo>
                        <a:pt x="316" y="680"/>
                        <a:pt x="316" y="706"/>
                        <a:pt x="315" y="733"/>
                      </a:cubicBezTo>
                      <a:cubicBezTo>
                        <a:pt x="219" y="733"/>
                        <a:pt x="123" y="733"/>
                        <a:pt x="27" y="7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3" name="Google Shape;1823;p21"/>
                <p:cNvSpPr/>
                <p:nvPr/>
              </p:nvSpPr>
              <p:spPr>
                <a:xfrm>
                  <a:off x="3355640" y="1137991"/>
                  <a:ext cx="416351" cy="10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309" extrusionOk="0">
                      <a:moveTo>
                        <a:pt x="1274" y="219"/>
                      </a:moveTo>
                      <a:cubicBezTo>
                        <a:pt x="1274" y="219"/>
                        <a:pt x="1274" y="218"/>
                        <a:pt x="1275" y="218"/>
                      </a:cubicBezTo>
                      <a:cubicBezTo>
                        <a:pt x="1275" y="217"/>
                        <a:pt x="1275" y="217"/>
                        <a:pt x="1275" y="216"/>
                      </a:cubicBezTo>
                      <a:cubicBezTo>
                        <a:pt x="1275" y="214"/>
                        <a:pt x="1274" y="211"/>
                        <a:pt x="1272" y="208"/>
                      </a:cubicBezTo>
                      <a:cubicBezTo>
                        <a:pt x="1271" y="207"/>
                        <a:pt x="1270" y="206"/>
                        <a:pt x="1268" y="205"/>
                      </a:cubicBezTo>
                      <a:cubicBezTo>
                        <a:pt x="899" y="-25"/>
                        <a:pt x="400" y="-72"/>
                        <a:pt x="6" y="121"/>
                      </a:cubicBezTo>
                      <a:cubicBezTo>
                        <a:pt x="2" y="124"/>
                        <a:pt x="0" y="128"/>
                        <a:pt x="0" y="131"/>
                      </a:cubicBezTo>
                      <a:cubicBezTo>
                        <a:pt x="0" y="136"/>
                        <a:pt x="1" y="140"/>
                        <a:pt x="7" y="143"/>
                      </a:cubicBezTo>
                      <a:cubicBezTo>
                        <a:pt x="72" y="174"/>
                        <a:pt x="138" y="200"/>
                        <a:pt x="206" y="222"/>
                      </a:cubicBezTo>
                      <a:cubicBezTo>
                        <a:pt x="208" y="224"/>
                        <a:pt x="210" y="224"/>
                        <a:pt x="212" y="224"/>
                      </a:cubicBezTo>
                      <a:cubicBezTo>
                        <a:pt x="553" y="336"/>
                        <a:pt x="916" y="339"/>
                        <a:pt x="1265" y="228"/>
                      </a:cubicBezTo>
                      <a:cubicBezTo>
                        <a:pt x="1267" y="228"/>
                        <a:pt x="1269" y="227"/>
                        <a:pt x="1271" y="226"/>
                      </a:cubicBezTo>
                      <a:cubicBezTo>
                        <a:pt x="1273" y="224"/>
                        <a:pt x="1274" y="221"/>
                        <a:pt x="1275" y="219"/>
                      </a:cubicBezTo>
                      <a:lnTo>
                        <a:pt x="1274" y="219"/>
                      </a:lnTo>
                      <a:moveTo>
                        <a:pt x="1079" y="251"/>
                      </a:moveTo>
                      <a:cubicBezTo>
                        <a:pt x="1083" y="214"/>
                        <a:pt x="1086" y="176"/>
                        <a:pt x="1088" y="139"/>
                      </a:cubicBezTo>
                      <a:cubicBezTo>
                        <a:pt x="1105" y="146"/>
                        <a:pt x="1121" y="153"/>
                        <a:pt x="1137" y="161"/>
                      </a:cubicBezTo>
                      <a:cubicBezTo>
                        <a:pt x="1132" y="187"/>
                        <a:pt x="1132" y="214"/>
                        <a:pt x="1126" y="240"/>
                      </a:cubicBezTo>
                      <a:cubicBezTo>
                        <a:pt x="1111" y="244"/>
                        <a:pt x="1095" y="247"/>
                        <a:pt x="1079" y="250"/>
                      </a:cubicBezTo>
                      <a:lnTo>
                        <a:pt x="1079" y="251"/>
                      </a:lnTo>
                      <a:moveTo>
                        <a:pt x="853" y="61"/>
                      </a:moveTo>
                      <a:cubicBezTo>
                        <a:pt x="868" y="65"/>
                        <a:pt x="883" y="68"/>
                        <a:pt x="898" y="72"/>
                      </a:cubicBezTo>
                      <a:cubicBezTo>
                        <a:pt x="893" y="142"/>
                        <a:pt x="885" y="211"/>
                        <a:pt x="874" y="280"/>
                      </a:cubicBezTo>
                      <a:cubicBezTo>
                        <a:pt x="858" y="281"/>
                        <a:pt x="842" y="281"/>
                        <a:pt x="827" y="282"/>
                      </a:cubicBezTo>
                      <a:cubicBezTo>
                        <a:pt x="835" y="208"/>
                        <a:pt x="844" y="135"/>
                        <a:pt x="853" y="61"/>
                      </a:cubicBezTo>
                      <a:moveTo>
                        <a:pt x="810" y="283"/>
                      </a:moveTo>
                      <a:cubicBezTo>
                        <a:pt x="788" y="284"/>
                        <a:pt x="767" y="285"/>
                        <a:pt x="746" y="285"/>
                      </a:cubicBezTo>
                      <a:cubicBezTo>
                        <a:pt x="764" y="205"/>
                        <a:pt x="765" y="126"/>
                        <a:pt x="776" y="46"/>
                      </a:cubicBezTo>
                      <a:cubicBezTo>
                        <a:pt x="796" y="49"/>
                        <a:pt x="816" y="53"/>
                        <a:pt x="837" y="58"/>
                      </a:cubicBezTo>
                      <a:cubicBezTo>
                        <a:pt x="828" y="133"/>
                        <a:pt x="819" y="208"/>
                        <a:pt x="810" y="283"/>
                      </a:cubicBezTo>
                      <a:moveTo>
                        <a:pt x="914" y="77"/>
                      </a:moveTo>
                      <a:cubicBezTo>
                        <a:pt x="927" y="81"/>
                        <a:pt x="940" y="84"/>
                        <a:pt x="952" y="88"/>
                      </a:cubicBezTo>
                      <a:cubicBezTo>
                        <a:pt x="951" y="150"/>
                        <a:pt x="948" y="212"/>
                        <a:pt x="938" y="273"/>
                      </a:cubicBezTo>
                      <a:cubicBezTo>
                        <a:pt x="922" y="275"/>
                        <a:pt x="907" y="276"/>
                        <a:pt x="891" y="278"/>
                      </a:cubicBezTo>
                      <a:cubicBezTo>
                        <a:pt x="902" y="211"/>
                        <a:pt x="909" y="144"/>
                        <a:pt x="914" y="77"/>
                      </a:cubicBezTo>
                      <a:moveTo>
                        <a:pt x="969" y="93"/>
                      </a:moveTo>
                      <a:cubicBezTo>
                        <a:pt x="985" y="98"/>
                        <a:pt x="1000" y="104"/>
                        <a:pt x="1015" y="110"/>
                      </a:cubicBezTo>
                      <a:cubicBezTo>
                        <a:pt x="1019" y="161"/>
                        <a:pt x="1008" y="212"/>
                        <a:pt x="1007" y="264"/>
                      </a:cubicBezTo>
                      <a:cubicBezTo>
                        <a:pt x="989" y="266"/>
                        <a:pt x="972" y="269"/>
                        <a:pt x="955" y="271"/>
                      </a:cubicBezTo>
                      <a:cubicBezTo>
                        <a:pt x="965" y="212"/>
                        <a:pt x="968" y="153"/>
                        <a:pt x="969" y="94"/>
                      </a:cubicBezTo>
                      <a:lnTo>
                        <a:pt x="969" y="93"/>
                      </a:lnTo>
                      <a:moveTo>
                        <a:pt x="1033" y="116"/>
                      </a:moveTo>
                      <a:cubicBezTo>
                        <a:pt x="1046" y="121"/>
                        <a:pt x="1058" y="126"/>
                        <a:pt x="1072" y="132"/>
                      </a:cubicBezTo>
                      <a:cubicBezTo>
                        <a:pt x="1070" y="173"/>
                        <a:pt x="1066" y="214"/>
                        <a:pt x="1062" y="254"/>
                      </a:cubicBezTo>
                      <a:cubicBezTo>
                        <a:pt x="1049" y="256"/>
                        <a:pt x="1037" y="259"/>
                        <a:pt x="1024" y="261"/>
                      </a:cubicBezTo>
                      <a:cubicBezTo>
                        <a:pt x="1026" y="212"/>
                        <a:pt x="1035" y="165"/>
                        <a:pt x="1033" y="116"/>
                      </a:cubicBezTo>
                      <a:moveTo>
                        <a:pt x="1153" y="169"/>
                      </a:moveTo>
                      <a:cubicBezTo>
                        <a:pt x="1161" y="173"/>
                        <a:pt x="1169" y="177"/>
                        <a:pt x="1176" y="181"/>
                      </a:cubicBezTo>
                      <a:cubicBezTo>
                        <a:pt x="1175" y="197"/>
                        <a:pt x="1175" y="212"/>
                        <a:pt x="1175" y="228"/>
                      </a:cubicBezTo>
                      <a:cubicBezTo>
                        <a:pt x="1165" y="231"/>
                        <a:pt x="1155" y="233"/>
                        <a:pt x="1145" y="236"/>
                      </a:cubicBezTo>
                      <a:cubicBezTo>
                        <a:pt x="1148" y="214"/>
                        <a:pt x="1149" y="191"/>
                        <a:pt x="1153" y="169"/>
                      </a:cubicBezTo>
                      <a:moveTo>
                        <a:pt x="1193" y="190"/>
                      </a:moveTo>
                      <a:cubicBezTo>
                        <a:pt x="1206" y="197"/>
                        <a:pt x="1219" y="205"/>
                        <a:pt x="1231" y="212"/>
                      </a:cubicBezTo>
                      <a:cubicBezTo>
                        <a:pt x="1218" y="216"/>
                        <a:pt x="1205" y="220"/>
                        <a:pt x="1192" y="224"/>
                      </a:cubicBezTo>
                      <a:cubicBezTo>
                        <a:pt x="1192" y="212"/>
                        <a:pt x="1192" y="201"/>
                        <a:pt x="1193" y="190"/>
                      </a:cubicBezTo>
                      <a:moveTo>
                        <a:pt x="688" y="33"/>
                      </a:moveTo>
                      <a:cubicBezTo>
                        <a:pt x="683" y="117"/>
                        <a:pt x="674" y="200"/>
                        <a:pt x="661" y="283"/>
                      </a:cubicBezTo>
                      <a:cubicBezTo>
                        <a:pt x="637" y="282"/>
                        <a:pt x="614" y="280"/>
                        <a:pt x="589" y="278"/>
                      </a:cubicBezTo>
                      <a:cubicBezTo>
                        <a:pt x="602" y="195"/>
                        <a:pt x="609" y="111"/>
                        <a:pt x="609" y="27"/>
                      </a:cubicBezTo>
                      <a:cubicBezTo>
                        <a:pt x="634" y="29"/>
                        <a:pt x="661" y="31"/>
                        <a:pt x="687" y="33"/>
                      </a:cubicBezTo>
                      <a:lnTo>
                        <a:pt x="688" y="33"/>
                      </a:lnTo>
                      <a:moveTo>
                        <a:pt x="592" y="26"/>
                      </a:moveTo>
                      <a:cubicBezTo>
                        <a:pt x="592" y="110"/>
                        <a:pt x="585" y="193"/>
                        <a:pt x="573" y="276"/>
                      </a:cubicBezTo>
                      <a:cubicBezTo>
                        <a:pt x="552" y="274"/>
                        <a:pt x="530" y="271"/>
                        <a:pt x="510" y="268"/>
                      </a:cubicBezTo>
                      <a:cubicBezTo>
                        <a:pt x="514" y="188"/>
                        <a:pt x="519" y="107"/>
                        <a:pt x="524" y="26"/>
                      </a:cubicBezTo>
                      <a:cubicBezTo>
                        <a:pt x="547" y="26"/>
                        <a:pt x="569" y="26"/>
                        <a:pt x="592" y="26"/>
                      </a:cubicBezTo>
                      <a:moveTo>
                        <a:pt x="116" y="101"/>
                      </a:moveTo>
                      <a:cubicBezTo>
                        <a:pt x="128" y="97"/>
                        <a:pt x="140" y="93"/>
                        <a:pt x="152" y="88"/>
                      </a:cubicBezTo>
                      <a:cubicBezTo>
                        <a:pt x="153" y="118"/>
                        <a:pt x="153" y="148"/>
                        <a:pt x="153" y="177"/>
                      </a:cubicBezTo>
                      <a:cubicBezTo>
                        <a:pt x="142" y="173"/>
                        <a:pt x="132" y="169"/>
                        <a:pt x="122" y="165"/>
                      </a:cubicBezTo>
                      <a:cubicBezTo>
                        <a:pt x="119" y="144"/>
                        <a:pt x="117" y="123"/>
                        <a:pt x="117" y="101"/>
                      </a:cubicBezTo>
                      <a:lnTo>
                        <a:pt x="116" y="101"/>
                      </a:lnTo>
                      <a:moveTo>
                        <a:pt x="104" y="158"/>
                      </a:moveTo>
                      <a:cubicBezTo>
                        <a:pt x="83" y="150"/>
                        <a:pt x="63" y="141"/>
                        <a:pt x="43" y="132"/>
                      </a:cubicBezTo>
                      <a:cubicBezTo>
                        <a:pt x="62" y="124"/>
                        <a:pt x="81" y="115"/>
                        <a:pt x="100" y="107"/>
                      </a:cubicBezTo>
                      <a:cubicBezTo>
                        <a:pt x="100" y="124"/>
                        <a:pt x="102" y="141"/>
                        <a:pt x="104" y="158"/>
                      </a:cubicBezTo>
                      <a:moveTo>
                        <a:pt x="169" y="83"/>
                      </a:moveTo>
                      <a:cubicBezTo>
                        <a:pt x="181" y="79"/>
                        <a:pt x="193" y="75"/>
                        <a:pt x="206" y="72"/>
                      </a:cubicBezTo>
                      <a:cubicBezTo>
                        <a:pt x="207" y="113"/>
                        <a:pt x="206" y="155"/>
                        <a:pt x="204" y="196"/>
                      </a:cubicBezTo>
                      <a:cubicBezTo>
                        <a:pt x="193" y="192"/>
                        <a:pt x="181" y="188"/>
                        <a:pt x="169" y="184"/>
                      </a:cubicBezTo>
                      <a:cubicBezTo>
                        <a:pt x="170" y="150"/>
                        <a:pt x="170" y="116"/>
                        <a:pt x="169" y="83"/>
                      </a:cubicBezTo>
                      <a:moveTo>
                        <a:pt x="223" y="67"/>
                      </a:moveTo>
                      <a:cubicBezTo>
                        <a:pt x="237" y="63"/>
                        <a:pt x="251" y="60"/>
                        <a:pt x="265" y="57"/>
                      </a:cubicBezTo>
                      <a:cubicBezTo>
                        <a:pt x="264" y="109"/>
                        <a:pt x="263" y="162"/>
                        <a:pt x="262" y="214"/>
                      </a:cubicBezTo>
                      <a:cubicBezTo>
                        <a:pt x="248" y="210"/>
                        <a:pt x="235" y="206"/>
                        <a:pt x="221" y="201"/>
                      </a:cubicBezTo>
                      <a:cubicBezTo>
                        <a:pt x="224" y="157"/>
                        <a:pt x="225" y="112"/>
                        <a:pt x="223" y="67"/>
                      </a:cubicBezTo>
                      <a:moveTo>
                        <a:pt x="282" y="53"/>
                      </a:moveTo>
                      <a:cubicBezTo>
                        <a:pt x="298" y="49"/>
                        <a:pt x="314" y="46"/>
                        <a:pt x="330" y="43"/>
                      </a:cubicBezTo>
                      <a:cubicBezTo>
                        <a:pt x="331" y="106"/>
                        <a:pt x="336" y="171"/>
                        <a:pt x="327" y="232"/>
                      </a:cubicBezTo>
                      <a:cubicBezTo>
                        <a:pt x="310" y="228"/>
                        <a:pt x="295" y="224"/>
                        <a:pt x="279" y="219"/>
                      </a:cubicBezTo>
                      <a:cubicBezTo>
                        <a:pt x="279" y="163"/>
                        <a:pt x="281" y="108"/>
                        <a:pt x="283" y="53"/>
                      </a:cubicBezTo>
                      <a:lnTo>
                        <a:pt x="282" y="53"/>
                      </a:lnTo>
                      <a:moveTo>
                        <a:pt x="347" y="41"/>
                      </a:moveTo>
                      <a:cubicBezTo>
                        <a:pt x="366" y="38"/>
                        <a:pt x="386" y="35"/>
                        <a:pt x="406" y="33"/>
                      </a:cubicBezTo>
                      <a:cubicBezTo>
                        <a:pt x="408" y="105"/>
                        <a:pt x="407" y="178"/>
                        <a:pt x="404" y="251"/>
                      </a:cubicBezTo>
                      <a:cubicBezTo>
                        <a:pt x="384" y="246"/>
                        <a:pt x="363" y="242"/>
                        <a:pt x="343" y="237"/>
                      </a:cubicBezTo>
                      <a:cubicBezTo>
                        <a:pt x="353" y="173"/>
                        <a:pt x="348" y="106"/>
                        <a:pt x="347" y="41"/>
                      </a:cubicBezTo>
                      <a:moveTo>
                        <a:pt x="423" y="31"/>
                      </a:moveTo>
                      <a:cubicBezTo>
                        <a:pt x="451" y="29"/>
                        <a:pt x="479" y="27"/>
                        <a:pt x="507" y="26"/>
                      </a:cubicBezTo>
                      <a:cubicBezTo>
                        <a:pt x="502" y="106"/>
                        <a:pt x="497" y="186"/>
                        <a:pt x="492" y="266"/>
                      </a:cubicBezTo>
                      <a:cubicBezTo>
                        <a:pt x="469" y="262"/>
                        <a:pt x="445" y="258"/>
                        <a:pt x="421" y="254"/>
                      </a:cubicBezTo>
                      <a:cubicBezTo>
                        <a:pt x="425" y="180"/>
                        <a:pt x="425" y="106"/>
                        <a:pt x="423" y="31"/>
                      </a:cubicBezTo>
                      <a:moveTo>
                        <a:pt x="678" y="284"/>
                      </a:moveTo>
                      <a:cubicBezTo>
                        <a:pt x="691" y="201"/>
                        <a:pt x="700" y="119"/>
                        <a:pt x="705" y="35"/>
                      </a:cubicBezTo>
                      <a:cubicBezTo>
                        <a:pt x="723" y="37"/>
                        <a:pt x="741" y="40"/>
                        <a:pt x="760" y="43"/>
                      </a:cubicBezTo>
                      <a:cubicBezTo>
                        <a:pt x="749" y="124"/>
                        <a:pt x="747" y="205"/>
                        <a:pt x="728" y="285"/>
                      </a:cubicBezTo>
                      <a:cubicBezTo>
                        <a:pt x="712" y="285"/>
                        <a:pt x="695" y="284"/>
                        <a:pt x="679" y="283"/>
                      </a:cubicBezTo>
                      <a:lnTo>
                        <a:pt x="678" y="2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4" name="Google Shape;1824;p21"/>
                <p:cNvSpPr/>
                <p:nvPr/>
              </p:nvSpPr>
              <p:spPr>
                <a:xfrm>
                  <a:off x="3518916" y="1449510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4" y="1269"/>
                      </a:moveTo>
                      <a:cubicBezTo>
                        <a:pt x="343" y="891"/>
                        <a:pt x="366" y="393"/>
                        <a:pt x="156" y="11"/>
                      </a:cubicBezTo>
                      <a:cubicBezTo>
                        <a:pt x="156" y="7"/>
                        <a:pt x="154" y="5"/>
                        <a:pt x="151" y="3"/>
                      </a:cubicBezTo>
                      <a:cubicBezTo>
                        <a:pt x="145" y="-2"/>
                        <a:pt x="135" y="1"/>
                        <a:pt x="132" y="8"/>
                      </a:cubicBezTo>
                      <a:lnTo>
                        <a:pt x="131" y="9"/>
                      </a:lnTo>
                      <a:cubicBezTo>
                        <a:pt x="-36" y="414"/>
                        <a:pt x="-43" y="857"/>
                        <a:pt x="110" y="1269"/>
                      </a:cubicBezTo>
                      <a:lnTo>
                        <a:pt x="111" y="1270"/>
                      </a:lnTo>
                      <a:cubicBezTo>
                        <a:pt x="111" y="1272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8" y="1278"/>
                        <a:pt x="124" y="1279"/>
                        <a:pt x="129" y="1275"/>
                      </a:cubicBezTo>
                      <a:cubicBezTo>
                        <a:pt x="132" y="1273"/>
                        <a:pt x="133" y="1271"/>
                        <a:pt x="134" y="1268"/>
                      </a:cubicBezTo>
                      <a:lnTo>
                        <a:pt x="134" y="1269"/>
                      </a:lnTo>
                      <a:moveTo>
                        <a:pt x="94" y="1140"/>
                      </a:moveTo>
                      <a:cubicBezTo>
                        <a:pt x="119" y="1141"/>
                        <a:pt x="145" y="1139"/>
                        <a:pt x="170" y="1135"/>
                      </a:cubicBezTo>
                      <a:cubicBezTo>
                        <a:pt x="156" y="1169"/>
                        <a:pt x="141" y="1202"/>
                        <a:pt x="124" y="1234"/>
                      </a:cubicBezTo>
                      <a:cubicBezTo>
                        <a:pt x="114" y="1203"/>
                        <a:pt x="103" y="1171"/>
                        <a:pt x="94" y="1140"/>
                      </a:cubicBezTo>
                      <a:moveTo>
                        <a:pt x="47" y="933"/>
                      </a:moveTo>
                      <a:cubicBezTo>
                        <a:pt x="112" y="932"/>
                        <a:pt x="175" y="928"/>
                        <a:pt x="239" y="924"/>
                      </a:cubicBezTo>
                      <a:cubicBezTo>
                        <a:pt x="235" y="942"/>
                        <a:pt x="231" y="959"/>
                        <a:pt x="226" y="977"/>
                      </a:cubicBezTo>
                      <a:cubicBezTo>
                        <a:pt x="170" y="984"/>
                        <a:pt x="114" y="980"/>
                        <a:pt x="57" y="989"/>
                      </a:cubicBezTo>
                      <a:cubicBezTo>
                        <a:pt x="54" y="970"/>
                        <a:pt x="50" y="952"/>
                        <a:pt x="47" y="933"/>
                      </a:cubicBezTo>
                      <a:moveTo>
                        <a:pt x="37" y="863"/>
                      </a:moveTo>
                      <a:cubicBezTo>
                        <a:pt x="110" y="863"/>
                        <a:pt x="182" y="859"/>
                        <a:pt x="255" y="852"/>
                      </a:cubicBezTo>
                      <a:cubicBezTo>
                        <a:pt x="251" y="870"/>
                        <a:pt x="248" y="889"/>
                        <a:pt x="244" y="907"/>
                      </a:cubicBezTo>
                      <a:cubicBezTo>
                        <a:pt x="178" y="911"/>
                        <a:pt x="113" y="915"/>
                        <a:pt x="47" y="916"/>
                      </a:cubicBezTo>
                      <a:cubicBezTo>
                        <a:pt x="47" y="916"/>
                        <a:pt x="46" y="917"/>
                        <a:pt x="45" y="917"/>
                      </a:cubicBezTo>
                      <a:cubicBezTo>
                        <a:pt x="42" y="899"/>
                        <a:pt x="40" y="881"/>
                        <a:pt x="38" y="863"/>
                      </a:cubicBezTo>
                      <a:lnTo>
                        <a:pt x="37" y="863"/>
                      </a:lnTo>
                      <a:moveTo>
                        <a:pt x="70" y="282"/>
                      </a:moveTo>
                      <a:cubicBezTo>
                        <a:pt x="124" y="282"/>
                        <a:pt x="182" y="287"/>
                        <a:pt x="236" y="278"/>
                      </a:cubicBezTo>
                      <a:cubicBezTo>
                        <a:pt x="239" y="293"/>
                        <a:pt x="244" y="309"/>
                        <a:pt x="247" y="324"/>
                      </a:cubicBezTo>
                      <a:cubicBezTo>
                        <a:pt x="184" y="329"/>
                        <a:pt x="122" y="330"/>
                        <a:pt x="60" y="328"/>
                      </a:cubicBezTo>
                      <a:cubicBezTo>
                        <a:pt x="63" y="312"/>
                        <a:pt x="67" y="297"/>
                        <a:pt x="70" y="282"/>
                      </a:cubicBezTo>
                      <a:moveTo>
                        <a:pt x="82" y="236"/>
                      </a:moveTo>
                      <a:cubicBezTo>
                        <a:pt x="128" y="235"/>
                        <a:pt x="175" y="233"/>
                        <a:pt x="222" y="231"/>
                      </a:cubicBezTo>
                      <a:cubicBezTo>
                        <a:pt x="225" y="241"/>
                        <a:pt x="228" y="251"/>
                        <a:pt x="231" y="262"/>
                      </a:cubicBezTo>
                      <a:cubicBezTo>
                        <a:pt x="180" y="270"/>
                        <a:pt x="125" y="265"/>
                        <a:pt x="74" y="265"/>
                      </a:cubicBezTo>
                      <a:cubicBezTo>
                        <a:pt x="77" y="255"/>
                        <a:pt x="79" y="246"/>
                        <a:pt x="82" y="236"/>
                      </a:cubicBezTo>
                      <a:moveTo>
                        <a:pt x="95" y="188"/>
                      </a:moveTo>
                      <a:cubicBezTo>
                        <a:pt x="131" y="186"/>
                        <a:pt x="168" y="184"/>
                        <a:pt x="206" y="182"/>
                      </a:cubicBezTo>
                      <a:cubicBezTo>
                        <a:pt x="210" y="193"/>
                        <a:pt x="213" y="203"/>
                        <a:pt x="216" y="214"/>
                      </a:cubicBezTo>
                      <a:cubicBezTo>
                        <a:pt x="173" y="216"/>
                        <a:pt x="129" y="218"/>
                        <a:pt x="86" y="219"/>
                      </a:cubicBezTo>
                      <a:cubicBezTo>
                        <a:pt x="89" y="209"/>
                        <a:pt x="92" y="199"/>
                        <a:pt x="95" y="189"/>
                      </a:cubicBezTo>
                      <a:lnTo>
                        <a:pt x="95" y="188"/>
                      </a:lnTo>
                      <a:moveTo>
                        <a:pt x="111" y="139"/>
                      </a:moveTo>
                      <a:cubicBezTo>
                        <a:pt x="135" y="136"/>
                        <a:pt x="160" y="133"/>
                        <a:pt x="185" y="130"/>
                      </a:cubicBezTo>
                      <a:cubicBezTo>
                        <a:pt x="190" y="142"/>
                        <a:pt x="195" y="154"/>
                        <a:pt x="200" y="166"/>
                      </a:cubicBezTo>
                      <a:cubicBezTo>
                        <a:pt x="166" y="167"/>
                        <a:pt x="133" y="169"/>
                        <a:pt x="100" y="171"/>
                      </a:cubicBezTo>
                      <a:cubicBezTo>
                        <a:pt x="103" y="161"/>
                        <a:pt x="107" y="150"/>
                        <a:pt x="111" y="139"/>
                      </a:cubicBezTo>
                      <a:moveTo>
                        <a:pt x="144" y="43"/>
                      </a:moveTo>
                      <a:cubicBezTo>
                        <a:pt x="156" y="66"/>
                        <a:pt x="168" y="90"/>
                        <a:pt x="178" y="114"/>
                      </a:cubicBezTo>
                      <a:cubicBezTo>
                        <a:pt x="157" y="116"/>
                        <a:pt x="137" y="119"/>
                        <a:pt x="117" y="121"/>
                      </a:cubicBezTo>
                      <a:cubicBezTo>
                        <a:pt x="125" y="95"/>
                        <a:pt x="134" y="69"/>
                        <a:pt x="144" y="43"/>
                      </a:cubicBezTo>
                      <a:moveTo>
                        <a:pt x="257" y="835"/>
                      </a:moveTo>
                      <a:cubicBezTo>
                        <a:pt x="183" y="842"/>
                        <a:pt x="110" y="846"/>
                        <a:pt x="35" y="846"/>
                      </a:cubicBezTo>
                      <a:cubicBezTo>
                        <a:pt x="33" y="825"/>
                        <a:pt x="31" y="804"/>
                        <a:pt x="29" y="783"/>
                      </a:cubicBezTo>
                      <a:cubicBezTo>
                        <a:pt x="109" y="786"/>
                        <a:pt x="187" y="783"/>
                        <a:pt x="266" y="775"/>
                      </a:cubicBezTo>
                      <a:cubicBezTo>
                        <a:pt x="264" y="795"/>
                        <a:pt x="261" y="815"/>
                        <a:pt x="257" y="834"/>
                      </a:cubicBezTo>
                      <a:lnTo>
                        <a:pt x="257" y="835"/>
                      </a:lnTo>
                      <a:moveTo>
                        <a:pt x="275" y="684"/>
                      </a:moveTo>
                      <a:cubicBezTo>
                        <a:pt x="194" y="700"/>
                        <a:pt x="108" y="693"/>
                        <a:pt x="26" y="693"/>
                      </a:cubicBezTo>
                      <a:cubicBezTo>
                        <a:pt x="25" y="675"/>
                        <a:pt x="25" y="657"/>
                        <a:pt x="25" y="639"/>
                      </a:cubicBezTo>
                      <a:cubicBezTo>
                        <a:pt x="110" y="639"/>
                        <a:pt x="193" y="639"/>
                        <a:pt x="277" y="626"/>
                      </a:cubicBezTo>
                      <a:cubicBezTo>
                        <a:pt x="277" y="645"/>
                        <a:pt x="276" y="665"/>
                        <a:pt x="275" y="684"/>
                      </a:cubicBezTo>
                      <a:moveTo>
                        <a:pt x="29" y="766"/>
                      </a:moveTo>
                      <a:cubicBezTo>
                        <a:pt x="28" y="748"/>
                        <a:pt x="26" y="729"/>
                        <a:pt x="26" y="710"/>
                      </a:cubicBezTo>
                      <a:cubicBezTo>
                        <a:pt x="108" y="710"/>
                        <a:pt x="193" y="716"/>
                        <a:pt x="274" y="701"/>
                      </a:cubicBezTo>
                      <a:cubicBezTo>
                        <a:pt x="273" y="720"/>
                        <a:pt x="271" y="739"/>
                        <a:pt x="269" y="757"/>
                      </a:cubicBezTo>
                      <a:cubicBezTo>
                        <a:pt x="188" y="765"/>
                        <a:pt x="109" y="769"/>
                        <a:pt x="29" y="766"/>
                      </a:cubicBezTo>
                      <a:moveTo>
                        <a:pt x="269" y="457"/>
                      </a:moveTo>
                      <a:cubicBezTo>
                        <a:pt x="191" y="461"/>
                        <a:pt x="115" y="465"/>
                        <a:pt x="37" y="468"/>
                      </a:cubicBezTo>
                      <a:cubicBezTo>
                        <a:pt x="39" y="451"/>
                        <a:pt x="42" y="434"/>
                        <a:pt x="44" y="418"/>
                      </a:cubicBezTo>
                      <a:cubicBezTo>
                        <a:pt x="117" y="416"/>
                        <a:pt x="190" y="414"/>
                        <a:pt x="263" y="410"/>
                      </a:cubicBezTo>
                      <a:cubicBezTo>
                        <a:pt x="265" y="426"/>
                        <a:pt x="267" y="442"/>
                        <a:pt x="269" y="458"/>
                      </a:cubicBezTo>
                      <a:lnTo>
                        <a:pt x="269" y="457"/>
                      </a:lnTo>
                      <a:moveTo>
                        <a:pt x="250" y="341"/>
                      </a:moveTo>
                      <a:cubicBezTo>
                        <a:pt x="254" y="358"/>
                        <a:pt x="257" y="375"/>
                        <a:pt x="260" y="393"/>
                      </a:cubicBezTo>
                      <a:cubicBezTo>
                        <a:pt x="188" y="397"/>
                        <a:pt x="118" y="400"/>
                        <a:pt x="46" y="401"/>
                      </a:cubicBezTo>
                      <a:cubicBezTo>
                        <a:pt x="49" y="382"/>
                        <a:pt x="53" y="363"/>
                        <a:pt x="57" y="345"/>
                      </a:cubicBezTo>
                      <a:cubicBezTo>
                        <a:pt x="120" y="347"/>
                        <a:pt x="185" y="346"/>
                        <a:pt x="250" y="341"/>
                      </a:cubicBezTo>
                      <a:moveTo>
                        <a:pt x="35" y="486"/>
                      </a:moveTo>
                      <a:cubicBezTo>
                        <a:pt x="114" y="482"/>
                        <a:pt x="192" y="478"/>
                        <a:pt x="271" y="474"/>
                      </a:cubicBezTo>
                      <a:cubicBezTo>
                        <a:pt x="273" y="493"/>
                        <a:pt x="274" y="511"/>
                        <a:pt x="275" y="530"/>
                      </a:cubicBezTo>
                      <a:cubicBezTo>
                        <a:pt x="193" y="538"/>
                        <a:pt x="112" y="543"/>
                        <a:pt x="30" y="545"/>
                      </a:cubicBezTo>
                      <a:cubicBezTo>
                        <a:pt x="32" y="525"/>
                        <a:pt x="33" y="506"/>
                        <a:pt x="36" y="486"/>
                      </a:cubicBezTo>
                      <a:lnTo>
                        <a:pt x="35" y="486"/>
                      </a:lnTo>
                      <a:moveTo>
                        <a:pt x="276" y="547"/>
                      </a:moveTo>
                      <a:cubicBezTo>
                        <a:pt x="277" y="568"/>
                        <a:pt x="277" y="588"/>
                        <a:pt x="277" y="609"/>
                      </a:cubicBezTo>
                      <a:cubicBezTo>
                        <a:pt x="193" y="622"/>
                        <a:pt x="111" y="623"/>
                        <a:pt x="26" y="622"/>
                      </a:cubicBezTo>
                      <a:cubicBezTo>
                        <a:pt x="27" y="602"/>
                        <a:pt x="28" y="582"/>
                        <a:pt x="29" y="562"/>
                      </a:cubicBezTo>
                      <a:cubicBezTo>
                        <a:pt x="112" y="560"/>
                        <a:pt x="193" y="555"/>
                        <a:pt x="276" y="547"/>
                      </a:cubicBezTo>
                      <a:moveTo>
                        <a:pt x="220" y="994"/>
                      </a:moveTo>
                      <a:cubicBezTo>
                        <a:pt x="215" y="1012"/>
                        <a:pt x="210" y="1030"/>
                        <a:pt x="204" y="1047"/>
                      </a:cubicBezTo>
                      <a:cubicBezTo>
                        <a:pt x="160" y="1054"/>
                        <a:pt x="117" y="1057"/>
                        <a:pt x="72" y="1059"/>
                      </a:cubicBezTo>
                      <a:cubicBezTo>
                        <a:pt x="68" y="1041"/>
                        <a:pt x="64" y="1023"/>
                        <a:pt x="60" y="1005"/>
                      </a:cubicBezTo>
                      <a:cubicBezTo>
                        <a:pt x="114" y="997"/>
                        <a:pt x="167" y="1000"/>
                        <a:pt x="220" y="994"/>
                      </a:cubicBezTo>
                      <a:moveTo>
                        <a:pt x="197" y="1065"/>
                      </a:moveTo>
                      <a:cubicBezTo>
                        <a:pt x="191" y="1082"/>
                        <a:pt x="185" y="1100"/>
                        <a:pt x="178" y="1117"/>
                      </a:cubicBezTo>
                      <a:cubicBezTo>
                        <a:pt x="149" y="1122"/>
                        <a:pt x="118" y="1124"/>
                        <a:pt x="89" y="1123"/>
                      </a:cubicBezTo>
                      <a:cubicBezTo>
                        <a:pt x="84" y="1107"/>
                        <a:pt x="80" y="1091"/>
                        <a:pt x="77" y="1075"/>
                      </a:cubicBezTo>
                      <a:cubicBezTo>
                        <a:pt x="117" y="1074"/>
                        <a:pt x="157" y="1070"/>
                        <a:pt x="197" y="106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5" name="Google Shape;1825;p21"/>
                <p:cNvSpPr/>
                <p:nvPr/>
              </p:nvSpPr>
              <p:spPr>
                <a:xfrm>
                  <a:off x="3544713" y="1816214"/>
                  <a:ext cx="5551" cy="5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7" extrusionOk="0">
                      <a:moveTo>
                        <a:pt x="9" y="0"/>
                      </a:moveTo>
                      <a:cubicBezTo>
                        <a:pt x="-2" y="0"/>
                        <a:pt x="-2" y="17"/>
                        <a:pt x="9" y="17"/>
                      </a:cubicBezTo>
                      <a:cubicBezTo>
                        <a:pt x="20" y="17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6" name="Google Shape;1826;p21"/>
                <p:cNvSpPr/>
                <p:nvPr/>
              </p:nvSpPr>
              <p:spPr>
                <a:xfrm>
                  <a:off x="3958780" y="1148114"/>
                  <a:ext cx="101231" cy="28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876" extrusionOk="0">
                      <a:moveTo>
                        <a:pt x="26" y="871"/>
                      </a:moveTo>
                      <a:cubicBezTo>
                        <a:pt x="246" y="649"/>
                        <a:pt x="358" y="318"/>
                        <a:pt x="291" y="10"/>
                      </a:cubicBezTo>
                      <a:cubicBezTo>
                        <a:pt x="290" y="5"/>
                        <a:pt x="287" y="2"/>
                        <a:pt x="283" y="2"/>
                      </a:cubicBezTo>
                      <a:cubicBezTo>
                        <a:pt x="279" y="-1"/>
                        <a:pt x="274" y="0"/>
                        <a:pt x="270" y="4"/>
                      </a:cubicBezTo>
                      <a:cubicBezTo>
                        <a:pt x="75" y="252"/>
                        <a:pt x="-18" y="549"/>
                        <a:pt x="3" y="864"/>
                      </a:cubicBezTo>
                      <a:lnTo>
                        <a:pt x="3" y="864"/>
                      </a:lnTo>
                      <a:cubicBezTo>
                        <a:pt x="3" y="866"/>
                        <a:pt x="4" y="867"/>
                        <a:pt x="5" y="869"/>
                      </a:cubicBezTo>
                      <a:cubicBezTo>
                        <a:pt x="5" y="870"/>
                        <a:pt x="6" y="870"/>
                        <a:pt x="6" y="871"/>
                      </a:cubicBezTo>
                      <a:cubicBezTo>
                        <a:pt x="7" y="872"/>
                        <a:pt x="7" y="872"/>
                        <a:pt x="8" y="873"/>
                      </a:cubicBezTo>
                      <a:lnTo>
                        <a:pt x="8" y="873"/>
                      </a:lnTo>
                      <a:cubicBezTo>
                        <a:pt x="12" y="876"/>
                        <a:pt x="16" y="877"/>
                        <a:pt x="21" y="875"/>
                      </a:cubicBezTo>
                      <a:cubicBezTo>
                        <a:pt x="23" y="874"/>
                        <a:pt x="25" y="873"/>
                        <a:pt x="26" y="871"/>
                      </a:cubicBezTo>
                      <a:moveTo>
                        <a:pt x="44" y="564"/>
                      </a:moveTo>
                      <a:cubicBezTo>
                        <a:pt x="90" y="580"/>
                        <a:pt x="136" y="596"/>
                        <a:pt x="183" y="612"/>
                      </a:cubicBezTo>
                      <a:cubicBezTo>
                        <a:pt x="176" y="625"/>
                        <a:pt x="169" y="638"/>
                        <a:pt x="161" y="651"/>
                      </a:cubicBezTo>
                      <a:cubicBezTo>
                        <a:pt x="120" y="637"/>
                        <a:pt x="78" y="624"/>
                        <a:pt x="37" y="611"/>
                      </a:cubicBezTo>
                      <a:cubicBezTo>
                        <a:pt x="39" y="595"/>
                        <a:pt x="41" y="580"/>
                        <a:pt x="44" y="565"/>
                      </a:cubicBezTo>
                      <a:lnTo>
                        <a:pt x="44" y="564"/>
                      </a:lnTo>
                      <a:moveTo>
                        <a:pt x="55" y="507"/>
                      </a:moveTo>
                      <a:cubicBezTo>
                        <a:pt x="105" y="526"/>
                        <a:pt x="156" y="544"/>
                        <a:pt x="206" y="563"/>
                      </a:cubicBezTo>
                      <a:cubicBezTo>
                        <a:pt x="201" y="574"/>
                        <a:pt x="195" y="585"/>
                        <a:pt x="190" y="597"/>
                      </a:cubicBezTo>
                      <a:cubicBezTo>
                        <a:pt x="142" y="580"/>
                        <a:pt x="95" y="564"/>
                        <a:pt x="47" y="548"/>
                      </a:cubicBezTo>
                      <a:cubicBezTo>
                        <a:pt x="49" y="534"/>
                        <a:pt x="52" y="521"/>
                        <a:pt x="55" y="508"/>
                      </a:cubicBezTo>
                      <a:lnTo>
                        <a:pt x="55" y="507"/>
                      </a:lnTo>
                      <a:moveTo>
                        <a:pt x="71" y="443"/>
                      </a:moveTo>
                      <a:cubicBezTo>
                        <a:pt x="122" y="468"/>
                        <a:pt x="174" y="490"/>
                        <a:pt x="227" y="511"/>
                      </a:cubicBezTo>
                      <a:cubicBezTo>
                        <a:pt x="222" y="523"/>
                        <a:pt x="217" y="535"/>
                        <a:pt x="212" y="548"/>
                      </a:cubicBezTo>
                      <a:cubicBezTo>
                        <a:pt x="161" y="529"/>
                        <a:pt x="110" y="510"/>
                        <a:pt x="59" y="491"/>
                      </a:cubicBezTo>
                      <a:cubicBezTo>
                        <a:pt x="63" y="475"/>
                        <a:pt x="67" y="459"/>
                        <a:pt x="71" y="443"/>
                      </a:cubicBezTo>
                      <a:moveTo>
                        <a:pt x="90" y="385"/>
                      </a:moveTo>
                      <a:cubicBezTo>
                        <a:pt x="143" y="404"/>
                        <a:pt x="193" y="438"/>
                        <a:pt x="243" y="464"/>
                      </a:cubicBezTo>
                      <a:cubicBezTo>
                        <a:pt x="240" y="474"/>
                        <a:pt x="236" y="484"/>
                        <a:pt x="233" y="495"/>
                      </a:cubicBezTo>
                      <a:cubicBezTo>
                        <a:pt x="180" y="474"/>
                        <a:pt x="127" y="452"/>
                        <a:pt x="76" y="427"/>
                      </a:cubicBezTo>
                      <a:cubicBezTo>
                        <a:pt x="80" y="413"/>
                        <a:pt x="85" y="399"/>
                        <a:pt x="89" y="385"/>
                      </a:cubicBezTo>
                      <a:lnTo>
                        <a:pt x="90" y="385"/>
                      </a:lnTo>
                      <a:moveTo>
                        <a:pt x="106" y="339"/>
                      </a:moveTo>
                      <a:cubicBezTo>
                        <a:pt x="157" y="362"/>
                        <a:pt x="208" y="384"/>
                        <a:pt x="259" y="407"/>
                      </a:cubicBezTo>
                      <a:cubicBezTo>
                        <a:pt x="256" y="421"/>
                        <a:pt x="252" y="434"/>
                        <a:pt x="248" y="447"/>
                      </a:cubicBezTo>
                      <a:cubicBezTo>
                        <a:pt x="198" y="421"/>
                        <a:pt x="148" y="388"/>
                        <a:pt x="95" y="368"/>
                      </a:cubicBezTo>
                      <a:cubicBezTo>
                        <a:pt x="99" y="358"/>
                        <a:pt x="103" y="349"/>
                        <a:pt x="106" y="339"/>
                      </a:cubicBezTo>
                      <a:moveTo>
                        <a:pt x="124" y="295"/>
                      </a:moveTo>
                      <a:cubicBezTo>
                        <a:pt x="173" y="315"/>
                        <a:pt x="222" y="335"/>
                        <a:pt x="271" y="355"/>
                      </a:cubicBezTo>
                      <a:cubicBezTo>
                        <a:pt x="268" y="367"/>
                        <a:pt x="266" y="379"/>
                        <a:pt x="263" y="390"/>
                      </a:cubicBezTo>
                      <a:cubicBezTo>
                        <a:pt x="213" y="368"/>
                        <a:pt x="163" y="346"/>
                        <a:pt x="112" y="323"/>
                      </a:cubicBezTo>
                      <a:cubicBezTo>
                        <a:pt x="116" y="314"/>
                        <a:pt x="120" y="305"/>
                        <a:pt x="124" y="296"/>
                      </a:cubicBezTo>
                      <a:lnTo>
                        <a:pt x="124" y="295"/>
                      </a:lnTo>
                      <a:moveTo>
                        <a:pt x="149" y="242"/>
                      </a:moveTo>
                      <a:cubicBezTo>
                        <a:pt x="192" y="258"/>
                        <a:pt x="236" y="274"/>
                        <a:pt x="280" y="290"/>
                      </a:cubicBezTo>
                      <a:cubicBezTo>
                        <a:pt x="278" y="306"/>
                        <a:pt x="276" y="322"/>
                        <a:pt x="273" y="338"/>
                      </a:cubicBezTo>
                      <a:cubicBezTo>
                        <a:pt x="226" y="318"/>
                        <a:pt x="178" y="299"/>
                        <a:pt x="131" y="280"/>
                      </a:cubicBezTo>
                      <a:cubicBezTo>
                        <a:pt x="136" y="267"/>
                        <a:pt x="142" y="255"/>
                        <a:pt x="149" y="242"/>
                      </a:cubicBezTo>
                      <a:moveTo>
                        <a:pt x="176" y="189"/>
                      </a:moveTo>
                      <a:cubicBezTo>
                        <a:pt x="212" y="202"/>
                        <a:pt x="249" y="214"/>
                        <a:pt x="285" y="226"/>
                      </a:cubicBezTo>
                      <a:cubicBezTo>
                        <a:pt x="284" y="241"/>
                        <a:pt x="283" y="257"/>
                        <a:pt x="281" y="272"/>
                      </a:cubicBezTo>
                      <a:cubicBezTo>
                        <a:pt x="240" y="257"/>
                        <a:pt x="198" y="242"/>
                        <a:pt x="156" y="227"/>
                      </a:cubicBezTo>
                      <a:cubicBezTo>
                        <a:pt x="162" y="214"/>
                        <a:pt x="169" y="202"/>
                        <a:pt x="176" y="189"/>
                      </a:cubicBezTo>
                      <a:moveTo>
                        <a:pt x="206" y="139"/>
                      </a:moveTo>
                      <a:cubicBezTo>
                        <a:pt x="234" y="147"/>
                        <a:pt x="260" y="157"/>
                        <a:pt x="285" y="170"/>
                      </a:cubicBezTo>
                      <a:cubicBezTo>
                        <a:pt x="285" y="183"/>
                        <a:pt x="285" y="195"/>
                        <a:pt x="285" y="208"/>
                      </a:cubicBezTo>
                      <a:cubicBezTo>
                        <a:pt x="252" y="197"/>
                        <a:pt x="218" y="185"/>
                        <a:pt x="185" y="174"/>
                      </a:cubicBezTo>
                      <a:cubicBezTo>
                        <a:pt x="192" y="162"/>
                        <a:pt x="199" y="150"/>
                        <a:pt x="206" y="139"/>
                      </a:cubicBezTo>
                      <a:moveTo>
                        <a:pt x="234" y="95"/>
                      </a:moveTo>
                      <a:cubicBezTo>
                        <a:pt x="251" y="97"/>
                        <a:pt x="266" y="101"/>
                        <a:pt x="281" y="108"/>
                      </a:cubicBezTo>
                      <a:cubicBezTo>
                        <a:pt x="283" y="122"/>
                        <a:pt x="284" y="137"/>
                        <a:pt x="284" y="151"/>
                      </a:cubicBezTo>
                      <a:cubicBezTo>
                        <a:pt x="262" y="140"/>
                        <a:pt x="239" y="131"/>
                        <a:pt x="215" y="124"/>
                      </a:cubicBezTo>
                      <a:cubicBezTo>
                        <a:pt x="221" y="114"/>
                        <a:pt x="228" y="104"/>
                        <a:pt x="234" y="95"/>
                      </a:cubicBezTo>
                      <a:moveTo>
                        <a:pt x="272" y="43"/>
                      </a:moveTo>
                      <a:cubicBezTo>
                        <a:pt x="275" y="58"/>
                        <a:pt x="277" y="73"/>
                        <a:pt x="279" y="88"/>
                      </a:cubicBezTo>
                      <a:cubicBezTo>
                        <a:pt x="268" y="84"/>
                        <a:pt x="257" y="81"/>
                        <a:pt x="245" y="80"/>
                      </a:cubicBezTo>
                      <a:cubicBezTo>
                        <a:pt x="254" y="67"/>
                        <a:pt x="263" y="55"/>
                        <a:pt x="272" y="43"/>
                      </a:cubicBezTo>
                      <a:moveTo>
                        <a:pt x="153" y="666"/>
                      </a:moveTo>
                      <a:cubicBezTo>
                        <a:pt x="146" y="677"/>
                        <a:pt x="139" y="688"/>
                        <a:pt x="131" y="700"/>
                      </a:cubicBezTo>
                      <a:cubicBezTo>
                        <a:pt x="98" y="689"/>
                        <a:pt x="64" y="679"/>
                        <a:pt x="30" y="670"/>
                      </a:cubicBezTo>
                      <a:cubicBezTo>
                        <a:pt x="31" y="656"/>
                        <a:pt x="32" y="642"/>
                        <a:pt x="34" y="627"/>
                      </a:cubicBezTo>
                      <a:cubicBezTo>
                        <a:pt x="74" y="639"/>
                        <a:pt x="113" y="652"/>
                        <a:pt x="153" y="666"/>
                      </a:cubicBezTo>
                      <a:moveTo>
                        <a:pt x="101" y="744"/>
                      </a:moveTo>
                      <a:cubicBezTo>
                        <a:pt x="76" y="736"/>
                        <a:pt x="52" y="728"/>
                        <a:pt x="26" y="722"/>
                      </a:cubicBezTo>
                      <a:cubicBezTo>
                        <a:pt x="27" y="710"/>
                        <a:pt x="27" y="699"/>
                        <a:pt x="28" y="688"/>
                      </a:cubicBezTo>
                      <a:cubicBezTo>
                        <a:pt x="60" y="696"/>
                        <a:pt x="90" y="705"/>
                        <a:pt x="121" y="715"/>
                      </a:cubicBezTo>
                      <a:cubicBezTo>
                        <a:pt x="115" y="725"/>
                        <a:pt x="107" y="735"/>
                        <a:pt x="100" y="744"/>
                      </a:cubicBezTo>
                      <a:lnTo>
                        <a:pt x="101" y="744"/>
                      </a:lnTo>
                      <a:moveTo>
                        <a:pt x="70" y="784"/>
                      </a:moveTo>
                      <a:cubicBezTo>
                        <a:pt x="55" y="779"/>
                        <a:pt x="40" y="774"/>
                        <a:pt x="25" y="770"/>
                      </a:cubicBezTo>
                      <a:cubicBezTo>
                        <a:pt x="25" y="759"/>
                        <a:pt x="25" y="749"/>
                        <a:pt x="26" y="739"/>
                      </a:cubicBezTo>
                      <a:cubicBezTo>
                        <a:pt x="47" y="745"/>
                        <a:pt x="69" y="752"/>
                        <a:pt x="90" y="759"/>
                      </a:cubicBezTo>
                      <a:cubicBezTo>
                        <a:pt x="83" y="768"/>
                        <a:pt x="77" y="776"/>
                        <a:pt x="70" y="785"/>
                      </a:cubicBezTo>
                      <a:lnTo>
                        <a:pt x="70" y="784"/>
                      </a:lnTo>
                      <a:moveTo>
                        <a:pt x="25" y="787"/>
                      </a:moveTo>
                      <a:cubicBezTo>
                        <a:pt x="36" y="791"/>
                        <a:pt x="47" y="795"/>
                        <a:pt x="58" y="798"/>
                      </a:cubicBezTo>
                      <a:cubicBezTo>
                        <a:pt x="48" y="811"/>
                        <a:pt x="38" y="822"/>
                        <a:pt x="27" y="834"/>
                      </a:cubicBezTo>
                      <a:cubicBezTo>
                        <a:pt x="26" y="818"/>
                        <a:pt x="26" y="803"/>
                        <a:pt x="25" y="788"/>
                      </a:cubicBezTo>
                      <a:lnTo>
                        <a:pt x="25" y="78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7" name="Google Shape;1827;p21"/>
                <p:cNvSpPr/>
                <p:nvPr/>
              </p:nvSpPr>
              <p:spPr>
                <a:xfrm>
                  <a:off x="4118790" y="1416529"/>
                  <a:ext cx="224666" cy="179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551" extrusionOk="0">
                      <a:moveTo>
                        <a:pt x="686" y="533"/>
                      </a:moveTo>
                      <a:cubicBezTo>
                        <a:pt x="534" y="274"/>
                        <a:pt x="303" y="90"/>
                        <a:pt x="15" y="1"/>
                      </a:cubicBezTo>
                      <a:lnTo>
                        <a:pt x="15" y="1"/>
                      </a:ln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10" y="0"/>
                        <a:pt x="9" y="1"/>
                        <a:pt x="8" y="1"/>
                      </a:cubicBezTo>
                      <a:cubicBezTo>
                        <a:pt x="8" y="1"/>
                        <a:pt x="7" y="2"/>
                        <a:pt x="6" y="2"/>
                      </a:cubicBezTo>
                      <a:lnTo>
                        <a:pt x="5" y="2"/>
                      </a:lnTo>
                      <a:cubicBezTo>
                        <a:pt x="2" y="4"/>
                        <a:pt x="-1" y="8"/>
                        <a:pt x="0" y="13"/>
                      </a:cubicBezTo>
                      <a:cubicBezTo>
                        <a:pt x="0" y="15"/>
                        <a:pt x="0" y="17"/>
                        <a:pt x="1" y="19"/>
                      </a:cubicBezTo>
                      <a:cubicBezTo>
                        <a:pt x="123" y="290"/>
                        <a:pt x="378" y="503"/>
                        <a:pt x="674" y="550"/>
                      </a:cubicBezTo>
                      <a:cubicBezTo>
                        <a:pt x="679" y="551"/>
                        <a:pt x="682" y="549"/>
                        <a:pt x="684" y="546"/>
                      </a:cubicBezTo>
                      <a:cubicBezTo>
                        <a:pt x="688" y="543"/>
                        <a:pt x="689" y="538"/>
                        <a:pt x="686" y="533"/>
                      </a:cubicBezTo>
                      <a:moveTo>
                        <a:pt x="551" y="495"/>
                      </a:moveTo>
                      <a:cubicBezTo>
                        <a:pt x="569" y="479"/>
                        <a:pt x="585" y="462"/>
                        <a:pt x="599" y="443"/>
                      </a:cubicBezTo>
                      <a:cubicBezTo>
                        <a:pt x="606" y="452"/>
                        <a:pt x="612" y="461"/>
                        <a:pt x="618" y="469"/>
                      </a:cubicBezTo>
                      <a:cubicBezTo>
                        <a:pt x="611" y="483"/>
                        <a:pt x="602" y="496"/>
                        <a:pt x="591" y="507"/>
                      </a:cubicBezTo>
                      <a:cubicBezTo>
                        <a:pt x="577" y="503"/>
                        <a:pt x="564" y="499"/>
                        <a:pt x="552" y="495"/>
                      </a:cubicBezTo>
                      <a:lnTo>
                        <a:pt x="551" y="495"/>
                      </a:lnTo>
                      <a:moveTo>
                        <a:pt x="501" y="476"/>
                      </a:moveTo>
                      <a:cubicBezTo>
                        <a:pt x="522" y="451"/>
                        <a:pt x="544" y="425"/>
                        <a:pt x="565" y="399"/>
                      </a:cubicBezTo>
                      <a:cubicBezTo>
                        <a:pt x="573" y="409"/>
                        <a:pt x="581" y="419"/>
                        <a:pt x="589" y="430"/>
                      </a:cubicBezTo>
                      <a:lnTo>
                        <a:pt x="588" y="430"/>
                      </a:lnTo>
                      <a:cubicBezTo>
                        <a:pt x="572" y="452"/>
                        <a:pt x="553" y="471"/>
                        <a:pt x="533" y="489"/>
                      </a:cubicBezTo>
                      <a:cubicBezTo>
                        <a:pt x="522" y="485"/>
                        <a:pt x="511" y="481"/>
                        <a:pt x="500" y="476"/>
                      </a:cubicBezTo>
                      <a:lnTo>
                        <a:pt x="501" y="476"/>
                      </a:lnTo>
                      <a:moveTo>
                        <a:pt x="445" y="451"/>
                      </a:moveTo>
                      <a:cubicBezTo>
                        <a:pt x="473" y="419"/>
                        <a:pt x="501" y="387"/>
                        <a:pt x="528" y="356"/>
                      </a:cubicBezTo>
                      <a:cubicBezTo>
                        <a:pt x="537" y="365"/>
                        <a:pt x="546" y="376"/>
                        <a:pt x="554" y="386"/>
                      </a:cubicBezTo>
                      <a:cubicBezTo>
                        <a:pt x="531" y="413"/>
                        <a:pt x="508" y="442"/>
                        <a:pt x="484" y="469"/>
                      </a:cubicBezTo>
                      <a:cubicBezTo>
                        <a:pt x="471" y="463"/>
                        <a:pt x="458" y="457"/>
                        <a:pt x="445" y="451"/>
                      </a:cubicBezTo>
                      <a:moveTo>
                        <a:pt x="390" y="421"/>
                      </a:moveTo>
                      <a:cubicBezTo>
                        <a:pt x="424" y="386"/>
                        <a:pt x="457" y="351"/>
                        <a:pt x="490" y="315"/>
                      </a:cubicBezTo>
                      <a:cubicBezTo>
                        <a:pt x="499" y="324"/>
                        <a:pt x="508" y="333"/>
                        <a:pt x="517" y="343"/>
                      </a:cubicBezTo>
                      <a:cubicBezTo>
                        <a:pt x="488" y="376"/>
                        <a:pt x="459" y="410"/>
                        <a:pt x="430" y="443"/>
                      </a:cubicBezTo>
                      <a:cubicBezTo>
                        <a:pt x="416" y="436"/>
                        <a:pt x="403" y="429"/>
                        <a:pt x="390" y="421"/>
                      </a:cubicBezTo>
                      <a:moveTo>
                        <a:pt x="628" y="485"/>
                      </a:moveTo>
                      <a:cubicBezTo>
                        <a:pt x="636" y="497"/>
                        <a:pt x="644" y="509"/>
                        <a:pt x="652" y="521"/>
                      </a:cubicBezTo>
                      <a:cubicBezTo>
                        <a:pt x="637" y="519"/>
                        <a:pt x="623" y="515"/>
                        <a:pt x="609" y="512"/>
                      </a:cubicBezTo>
                      <a:cubicBezTo>
                        <a:pt x="616" y="504"/>
                        <a:pt x="623" y="495"/>
                        <a:pt x="628" y="485"/>
                      </a:cubicBezTo>
                      <a:moveTo>
                        <a:pt x="478" y="303"/>
                      </a:moveTo>
                      <a:cubicBezTo>
                        <a:pt x="444" y="340"/>
                        <a:pt x="410" y="376"/>
                        <a:pt x="375" y="412"/>
                      </a:cubicBezTo>
                      <a:cubicBezTo>
                        <a:pt x="366" y="407"/>
                        <a:pt x="356" y="400"/>
                        <a:pt x="347" y="394"/>
                      </a:cubicBezTo>
                      <a:cubicBezTo>
                        <a:pt x="384" y="357"/>
                        <a:pt x="422" y="320"/>
                        <a:pt x="459" y="283"/>
                      </a:cubicBezTo>
                      <a:cubicBezTo>
                        <a:pt x="465" y="290"/>
                        <a:pt x="472" y="296"/>
                        <a:pt x="478" y="303"/>
                      </a:cubicBezTo>
                      <a:moveTo>
                        <a:pt x="302" y="361"/>
                      </a:moveTo>
                      <a:cubicBezTo>
                        <a:pt x="323" y="341"/>
                        <a:pt x="345" y="322"/>
                        <a:pt x="367" y="304"/>
                      </a:cubicBezTo>
                      <a:cubicBezTo>
                        <a:pt x="387" y="287"/>
                        <a:pt x="407" y="271"/>
                        <a:pt x="424" y="253"/>
                      </a:cubicBezTo>
                      <a:cubicBezTo>
                        <a:pt x="432" y="259"/>
                        <a:pt x="439" y="266"/>
                        <a:pt x="446" y="272"/>
                      </a:cubicBezTo>
                      <a:cubicBezTo>
                        <a:pt x="408" y="309"/>
                        <a:pt x="370" y="347"/>
                        <a:pt x="333" y="384"/>
                      </a:cubicBezTo>
                      <a:cubicBezTo>
                        <a:pt x="322" y="376"/>
                        <a:pt x="312" y="369"/>
                        <a:pt x="302" y="361"/>
                      </a:cubicBezTo>
                      <a:moveTo>
                        <a:pt x="265" y="331"/>
                      </a:moveTo>
                      <a:cubicBezTo>
                        <a:pt x="302" y="291"/>
                        <a:pt x="340" y="253"/>
                        <a:pt x="379" y="216"/>
                      </a:cubicBezTo>
                      <a:cubicBezTo>
                        <a:pt x="390" y="225"/>
                        <a:pt x="401" y="234"/>
                        <a:pt x="411" y="242"/>
                      </a:cubicBezTo>
                      <a:cubicBezTo>
                        <a:pt x="394" y="261"/>
                        <a:pt x="374" y="276"/>
                        <a:pt x="355" y="292"/>
                      </a:cubicBezTo>
                      <a:cubicBezTo>
                        <a:pt x="332" y="311"/>
                        <a:pt x="310" y="330"/>
                        <a:pt x="288" y="351"/>
                      </a:cubicBezTo>
                      <a:cubicBezTo>
                        <a:pt x="280" y="344"/>
                        <a:pt x="272" y="338"/>
                        <a:pt x="265" y="331"/>
                      </a:cubicBezTo>
                      <a:moveTo>
                        <a:pt x="225" y="295"/>
                      </a:moveTo>
                      <a:cubicBezTo>
                        <a:pt x="260" y="257"/>
                        <a:pt x="294" y="218"/>
                        <a:pt x="328" y="179"/>
                      </a:cubicBezTo>
                      <a:cubicBezTo>
                        <a:pt x="341" y="188"/>
                        <a:pt x="353" y="197"/>
                        <a:pt x="365" y="206"/>
                      </a:cubicBezTo>
                      <a:cubicBezTo>
                        <a:pt x="326" y="243"/>
                        <a:pt x="288" y="280"/>
                        <a:pt x="252" y="320"/>
                      </a:cubicBezTo>
                      <a:cubicBezTo>
                        <a:pt x="243" y="312"/>
                        <a:pt x="234" y="303"/>
                        <a:pt x="225" y="295"/>
                      </a:cubicBezTo>
                      <a:moveTo>
                        <a:pt x="189" y="259"/>
                      </a:moveTo>
                      <a:cubicBezTo>
                        <a:pt x="220" y="222"/>
                        <a:pt x="251" y="186"/>
                        <a:pt x="282" y="149"/>
                      </a:cubicBezTo>
                      <a:cubicBezTo>
                        <a:pt x="293" y="155"/>
                        <a:pt x="304" y="162"/>
                        <a:pt x="314" y="169"/>
                      </a:cubicBezTo>
                      <a:cubicBezTo>
                        <a:pt x="280" y="207"/>
                        <a:pt x="247" y="246"/>
                        <a:pt x="213" y="283"/>
                      </a:cubicBezTo>
                      <a:cubicBezTo>
                        <a:pt x="205" y="275"/>
                        <a:pt x="197" y="267"/>
                        <a:pt x="189" y="259"/>
                      </a:cubicBezTo>
                      <a:moveTo>
                        <a:pt x="151" y="215"/>
                      </a:moveTo>
                      <a:cubicBezTo>
                        <a:pt x="178" y="183"/>
                        <a:pt x="204" y="151"/>
                        <a:pt x="230" y="118"/>
                      </a:cubicBezTo>
                      <a:cubicBezTo>
                        <a:pt x="242" y="125"/>
                        <a:pt x="255" y="132"/>
                        <a:pt x="268" y="140"/>
                      </a:cubicBezTo>
                      <a:cubicBezTo>
                        <a:pt x="238" y="176"/>
                        <a:pt x="208" y="211"/>
                        <a:pt x="178" y="247"/>
                      </a:cubicBezTo>
                      <a:cubicBezTo>
                        <a:pt x="169" y="236"/>
                        <a:pt x="160" y="226"/>
                        <a:pt x="151" y="215"/>
                      </a:cubicBezTo>
                      <a:moveTo>
                        <a:pt x="118" y="172"/>
                      </a:moveTo>
                      <a:cubicBezTo>
                        <a:pt x="138" y="145"/>
                        <a:pt x="159" y="119"/>
                        <a:pt x="179" y="91"/>
                      </a:cubicBezTo>
                      <a:cubicBezTo>
                        <a:pt x="191" y="97"/>
                        <a:pt x="203" y="103"/>
                        <a:pt x="215" y="110"/>
                      </a:cubicBezTo>
                      <a:cubicBezTo>
                        <a:pt x="190" y="141"/>
                        <a:pt x="165" y="171"/>
                        <a:pt x="140" y="202"/>
                      </a:cubicBezTo>
                      <a:cubicBezTo>
                        <a:pt x="132" y="192"/>
                        <a:pt x="125" y="182"/>
                        <a:pt x="118" y="172"/>
                      </a:cubicBezTo>
                      <a:moveTo>
                        <a:pt x="88" y="129"/>
                      </a:moveTo>
                      <a:cubicBezTo>
                        <a:pt x="105" y="111"/>
                        <a:pt x="120" y="91"/>
                        <a:pt x="134" y="71"/>
                      </a:cubicBezTo>
                      <a:cubicBezTo>
                        <a:pt x="144" y="75"/>
                        <a:pt x="154" y="79"/>
                        <a:pt x="163" y="84"/>
                      </a:cubicBezTo>
                      <a:cubicBezTo>
                        <a:pt x="145" y="109"/>
                        <a:pt x="126" y="133"/>
                        <a:pt x="107" y="157"/>
                      </a:cubicBezTo>
                      <a:cubicBezTo>
                        <a:pt x="101" y="148"/>
                        <a:pt x="94" y="139"/>
                        <a:pt x="88" y="129"/>
                      </a:cubicBezTo>
                      <a:moveTo>
                        <a:pt x="64" y="88"/>
                      </a:moveTo>
                      <a:cubicBezTo>
                        <a:pt x="73" y="77"/>
                        <a:pt x="83" y="65"/>
                        <a:pt x="92" y="53"/>
                      </a:cubicBezTo>
                      <a:cubicBezTo>
                        <a:pt x="101" y="57"/>
                        <a:pt x="110" y="60"/>
                        <a:pt x="118" y="64"/>
                      </a:cubicBezTo>
                      <a:cubicBezTo>
                        <a:pt x="106" y="81"/>
                        <a:pt x="93" y="98"/>
                        <a:pt x="79" y="114"/>
                      </a:cubicBezTo>
                      <a:cubicBezTo>
                        <a:pt x="74" y="106"/>
                        <a:pt x="69" y="97"/>
                        <a:pt x="64" y="88"/>
                      </a:cubicBezTo>
                      <a:moveTo>
                        <a:pt x="35" y="32"/>
                      </a:moveTo>
                      <a:cubicBezTo>
                        <a:pt x="48" y="37"/>
                        <a:pt x="62" y="42"/>
                        <a:pt x="76" y="47"/>
                      </a:cubicBezTo>
                      <a:cubicBezTo>
                        <a:pt x="69" y="55"/>
                        <a:pt x="62" y="64"/>
                        <a:pt x="55" y="72"/>
                      </a:cubicBezTo>
                      <a:cubicBezTo>
                        <a:pt x="48" y="59"/>
                        <a:pt x="41" y="46"/>
                        <a:pt x="35" y="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8" name="Google Shape;1828;p21"/>
                <p:cNvSpPr/>
                <p:nvPr/>
              </p:nvSpPr>
              <p:spPr>
                <a:xfrm>
                  <a:off x="3803668" y="1454082"/>
                  <a:ext cx="238382" cy="185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569" extrusionOk="0">
                      <a:moveTo>
                        <a:pt x="728" y="550"/>
                      </a:moveTo>
                      <a:lnTo>
                        <a:pt x="728" y="549"/>
                      </a:lnTo>
                      <a:cubicBezTo>
                        <a:pt x="599" y="267"/>
                        <a:pt x="326" y="45"/>
                        <a:pt x="16" y="1"/>
                      </a:cubicBezTo>
                      <a:lnTo>
                        <a:pt x="15" y="1"/>
                      </a:lnTo>
                      <a:cubicBezTo>
                        <a:pt x="7" y="0"/>
                        <a:pt x="-2" y="7"/>
                        <a:pt x="0" y="15"/>
                      </a:cubicBezTo>
                      <a:cubicBezTo>
                        <a:pt x="0" y="19"/>
                        <a:pt x="2" y="21"/>
                        <a:pt x="4" y="23"/>
                      </a:cubicBezTo>
                      <a:cubicBezTo>
                        <a:pt x="165" y="288"/>
                        <a:pt x="412" y="479"/>
                        <a:pt x="711" y="566"/>
                      </a:cubicBezTo>
                      <a:cubicBezTo>
                        <a:pt x="713" y="568"/>
                        <a:pt x="716" y="569"/>
                        <a:pt x="719" y="568"/>
                      </a:cubicBezTo>
                      <a:cubicBezTo>
                        <a:pt x="728" y="568"/>
                        <a:pt x="732" y="557"/>
                        <a:pt x="729" y="550"/>
                      </a:cubicBezTo>
                      <a:lnTo>
                        <a:pt x="728" y="550"/>
                      </a:lnTo>
                      <a:moveTo>
                        <a:pt x="38" y="30"/>
                      </a:moveTo>
                      <a:cubicBezTo>
                        <a:pt x="52" y="33"/>
                        <a:pt x="65" y="35"/>
                        <a:pt x="79" y="39"/>
                      </a:cubicBezTo>
                      <a:cubicBezTo>
                        <a:pt x="72" y="46"/>
                        <a:pt x="65" y="54"/>
                        <a:pt x="58" y="62"/>
                      </a:cubicBezTo>
                      <a:cubicBezTo>
                        <a:pt x="51" y="52"/>
                        <a:pt x="44" y="41"/>
                        <a:pt x="38" y="30"/>
                      </a:cubicBezTo>
                      <a:moveTo>
                        <a:pt x="68" y="76"/>
                      </a:moveTo>
                      <a:cubicBezTo>
                        <a:pt x="77" y="65"/>
                        <a:pt x="87" y="54"/>
                        <a:pt x="97" y="43"/>
                      </a:cubicBezTo>
                      <a:cubicBezTo>
                        <a:pt x="105" y="46"/>
                        <a:pt x="114" y="47"/>
                        <a:pt x="122" y="49"/>
                      </a:cubicBezTo>
                      <a:cubicBezTo>
                        <a:pt x="107" y="63"/>
                        <a:pt x="92" y="77"/>
                        <a:pt x="79" y="92"/>
                      </a:cubicBezTo>
                      <a:cubicBezTo>
                        <a:pt x="75" y="87"/>
                        <a:pt x="72" y="81"/>
                        <a:pt x="68" y="76"/>
                      </a:cubicBezTo>
                      <a:moveTo>
                        <a:pt x="89" y="106"/>
                      </a:moveTo>
                      <a:cubicBezTo>
                        <a:pt x="105" y="88"/>
                        <a:pt x="122" y="71"/>
                        <a:pt x="140" y="56"/>
                      </a:cubicBezTo>
                      <a:cubicBezTo>
                        <a:pt x="150" y="59"/>
                        <a:pt x="160" y="62"/>
                        <a:pt x="170" y="65"/>
                      </a:cubicBezTo>
                      <a:cubicBezTo>
                        <a:pt x="148" y="85"/>
                        <a:pt x="126" y="105"/>
                        <a:pt x="105" y="126"/>
                      </a:cubicBezTo>
                      <a:cubicBezTo>
                        <a:pt x="99" y="120"/>
                        <a:pt x="94" y="113"/>
                        <a:pt x="89" y="106"/>
                      </a:cubicBezTo>
                      <a:moveTo>
                        <a:pt x="115" y="140"/>
                      </a:moveTo>
                      <a:cubicBezTo>
                        <a:pt x="139" y="116"/>
                        <a:pt x="163" y="94"/>
                        <a:pt x="188" y="72"/>
                      </a:cubicBezTo>
                      <a:cubicBezTo>
                        <a:pt x="199" y="76"/>
                        <a:pt x="209" y="80"/>
                        <a:pt x="220" y="85"/>
                      </a:cubicBezTo>
                      <a:cubicBezTo>
                        <a:pt x="191" y="110"/>
                        <a:pt x="162" y="135"/>
                        <a:pt x="132" y="160"/>
                      </a:cubicBezTo>
                      <a:cubicBezTo>
                        <a:pt x="126" y="153"/>
                        <a:pt x="121" y="147"/>
                        <a:pt x="115" y="140"/>
                      </a:cubicBezTo>
                      <a:moveTo>
                        <a:pt x="143" y="173"/>
                      </a:moveTo>
                      <a:cubicBezTo>
                        <a:pt x="175" y="147"/>
                        <a:pt x="206" y="120"/>
                        <a:pt x="237" y="93"/>
                      </a:cubicBezTo>
                      <a:cubicBezTo>
                        <a:pt x="250" y="98"/>
                        <a:pt x="263" y="104"/>
                        <a:pt x="275" y="111"/>
                      </a:cubicBezTo>
                      <a:cubicBezTo>
                        <a:pt x="237" y="138"/>
                        <a:pt x="200" y="166"/>
                        <a:pt x="163" y="195"/>
                      </a:cubicBezTo>
                      <a:cubicBezTo>
                        <a:pt x="156" y="188"/>
                        <a:pt x="150" y="180"/>
                        <a:pt x="143" y="173"/>
                      </a:cubicBezTo>
                      <a:moveTo>
                        <a:pt x="175" y="208"/>
                      </a:moveTo>
                      <a:cubicBezTo>
                        <a:pt x="213" y="177"/>
                        <a:pt x="251" y="148"/>
                        <a:pt x="292" y="119"/>
                      </a:cubicBezTo>
                      <a:cubicBezTo>
                        <a:pt x="305" y="126"/>
                        <a:pt x="318" y="133"/>
                        <a:pt x="330" y="141"/>
                      </a:cubicBezTo>
                      <a:cubicBezTo>
                        <a:pt x="288" y="172"/>
                        <a:pt x="246" y="205"/>
                        <a:pt x="204" y="239"/>
                      </a:cubicBezTo>
                      <a:cubicBezTo>
                        <a:pt x="194" y="229"/>
                        <a:pt x="184" y="218"/>
                        <a:pt x="175" y="208"/>
                      </a:cubicBezTo>
                      <a:moveTo>
                        <a:pt x="216" y="251"/>
                      </a:moveTo>
                      <a:cubicBezTo>
                        <a:pt x="259" y="216"/>
                        <a:pt x="302" y="183"/>
                        <a:pt x="345" y="151"/>
                      </a:cubicBezTo>
                      <a:cubicBezTo>
                        <a:pt x="359" y="158"/>
                        <a:pt x="372" y="167"/>
                        <a:pt x="386" y="177"/>
                      </a:cubicBezTo>
                      <a:cubicBezTo>
                        <a:pt x="340" y="211"/>
                        <a:pt x="296" y="248"/>
                        <a:pt x="253" y="285"/>
                      </a:cubicBezTo>
                      <a:cubicBezTo>
                        <a:pt x="240" y="274"/>
                        <a:pt x="228" y="263"/>
                        <a:pt x="216" y="251"/>
                      </a:cubicBezTo>
                      <a:moveTo>
                        <a:pt x="266" y="296"/>
                      </a:moveTo>
                      <a:cubicBezTo>
                        <a:pt x="309" y="258"/>
                        <a:pt x="354" y="222"/>
                        <a:pt x="400" y="187"/>
                      </a:cubicBezTo>
                      <a:cubicBezTo>
                        <a:pt x="414" y="197"/>
                        <a:pt x="428" y="208"/>
                        <a:pt x="441" y="219"/>
                      </a:cubicBezTo>
                      <a:cubicBezTo>
                        <a:pt x="396" y="255"/>
                        <a:pt x="352" y="293"/>
                        <a:pt x="310" y="333"/>
                      </a:cubicBezTo>
                      <a:cubicBezTo>
                        <a:pt x="295" y="321"/>
                        <a:pt x="280" y="309"/>
                        <a:pt x="266" y="296"/>
                      </a:cubicBezTo>
                      <a:moveTo>
                        <a:pt x="323" y="343"/>
                      </a:moveTo>
                      <a:cubicBezTo>
                        <a:pt x="366" y="304"/>
                        <a:pt x="409" y="266"/>
                        <a:pt x="455" y="230"/>
                      </a:cubicBezTo>
                      <a:cubicBezTo>
                        <a:pt x="468" y="241"/>
                        <a:pt x="481" y="253"/>
                        <a:pt x="494" y="265"/>
                      </a:cubicBezTo>
                      <a:cubicBezTo>
                        <a:pt x="449" y="300"/>
                        <a:pt x="404" y="335"/>
                        <a:pt x="360" y="370"/>
                      </a:cubicBezTo>
                      <a:cubicBezTo>
                        <a:pt x="348" y="361"/>
                        <a:pt x="336" y="353"/>
                        <a:pt x="324" y="343"/>
                      </a:cubicBezTo>
                      <a:lnTo>
                        <a:pt x="323" y="343"/>
                      </a:lnTo>
                      <a:moveTo>
                        <a:pt x="506" y="277"/>
                      </a:moveTo>
                      <a:cubicBezTo>
                        <a:pt x="518" y="288"/>
                        <a:pt x="529" y="300"/>
                        <a:pt x="540" y="313"/>
                      </a:cubicBezTo>
                      <a:cubicBezTo>
                        <a:pt x="502" y="346"/>
                        <a:pt x="463" y="379"/>
                        <a:pt x="424" y="413"/>
                      </a:cubicBezTo>
                      <a:cubicBezTo>
                        <a:pt x="408" y="402"/>
                        <a:pt x="391" y="392"/>
                        <a:pt x="374" y="381"/>
                      </a:cubicBezTo>
                      <a:cubicBezTo>
                        <a:pt x="418" y="346"/>
                        <a:pt x="462" y="311"/>
                        <a:pt x="506" y="277"/>
                      </a:cubicBezTo>
                      <a:moveTo>
                        <a:pt x="494" y="452"/>
                      </a:moveTo>
                      <a:cubicBezTo>
                        <a:pt x="475" y="443"/>
                        <a:pt x="457" y="432"/>
                        <a:pt x="440" y="422"/>
                      </a:cubicBezTo>
                      <a:cubicBezTo>
                        <a:pt x="477" y="389"/>
                        <a:pt x="514" y="357"/>
                        <a:pt x="552" y="325"/>
                      </a:cubicBezTo>
                      <a:cubicBezTo>
                        <a:pt x="565" y="340"/>
                        <a:pt x="578" y="355"/>
                        <a:pt x="590" y="370"/>
                      </a:cubicBezTo>
                      <a:cubicBezTo>
                        <a:pt x="560" y="398"/>
                        <a:pt x="528" y="424"/>
                        <a:pt x="496" y="450"/>
                      </a:cubicBezTo>
                      <a:cubicBezTo>
                        <a:pt x="495" y="450"/>
                        <a:pt x="494" y="451"/>
                        <a:pt x="494" y="452"/>
                      </a:cubicBezTo>
                      <a:moveTo>
                        <a:pt x="509" y="460"/>
                      </a:moveTo>
                      <a:cubicBezTo>
                        <a:pt x="540" y="435"/>
                        <a:pt x="571" y="411"/>
                        <a:pt x="600" y="384"/>
                      </a:cubicBezTo>
                      <a:cubicBezTo>
                        <a:pt x="609" y="396"/>
                        <a:pt x="618" y="408"/>
                        <a:pt x="627" y="421"/>
                      </a:cubicBezTo>
                      <a:cubicBezTo>
                        <a:pt x="602" y="440"/>
                        <a:pt x="581" y="465"/>
                        <a:pt x="555" y="482"/>
                      </a:cubicBezTo>
                      <a:cubicBezTo>
                        <a:pt x="540" y="475"/>
                        <a:pt x="524" y="468"/>
                        <a:pt x="509" y="460"/>
                      </a:cubicBezTo>
                      <a:moveTo>
                        <a:pt x="572" y="490"/>
                      </a:moveTo>
                      <a:cubicBezTo>
                        <a:pt x="595" y="473"/>
                        <a:pt x="614" y="452"/>
                        <a:pt x="636" y="435"/>
                      </a:cubicBezTo>
                      <a:cubicBezTo>
                        <a:pt x="645" y="448"/>
                        <a:pt x="652" y="461"/>
                        <a:pt x="660" y="474"/>
                      </a:cubicBezTo>
                      <a:cubicBezTo>
                        <a:pt x="645" y="485"/>
                        <a:pt x="631" y="497"/>
                        <a:pt x="616" y="508"/>
                      </a:cubicBezTo>
                      <a:cubicBezTo>
                        <a:pt x="601" y="502"/>
                        <a:pt x="587" y="496"/>
                        <a:pt x="572" y="490"/>
                      </a:cubicBezTo>
                      <a:moveTo>
                        <a:pt x="635" y="515"/>
                      </a:moveTo>
                      <a:cubicBezTo>
                        <a:pt x="646" y="506"/>
                        <a:pt x="657" y="497"/>
                        <a:pt x="669" y="488"/>
                      </a:cubicBezTo>
                      <a:cubicBezTo>
                        <a:pt x="677" y="504"/>
                        <a:pt x="686" y="519"/>
                        <a:pt x="693" y="535"/>
                      </a:cubicBezTo>
                      <a:cubicBezTo>
                        <a:pt x="674" y="529"/>
                        <a:pt x="654" y="522"/>
                        <a:pt x="635" y="5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29" name="Google Shape;1829;p21"/>
                <p:cNvSpPr/>
                <p:nvPr/>
              </p:nvSpPr>
              <p:spPr>
                <a:xfrm>
                  <a:off x="3826853" y="1718252"/>
                  <a:ext cx="390880" cy="15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482" extrusionOk="0">
                      <a:moveTo>
                        <a:pt x="1197" y="470"/>
                      </a:moveTo>
                      <a:cubicBezTo>
                        <a:pt x="1197" y="470"/>
                        <a:pt x="1197" y="468"/>
                        <a:pt x="1196" y="466"/>
                      </a:cubicBezTo>
                      <a:lnTo>
                        <a:pt x="1196" y="465"/>
                      </a:lnTo>
                      <a:cubicBezTo>
                        <a:pt x="1196" y="463"/>
                        <a:pt x="1195" y="462"/>
                        <a:pt x="1194" y="460"/>
                      </a:cubicBezTo>
                      <a:lnTo>
                        <a:pt x="1194" y="460"/>
                      </a:lnTo>
                      <a:cubicBezTo>
                        <a:pt x="907" y="133"/>
                        <a:pt x="442" y="-57"/>
                        <a:pt x="9" y="14"/>
                      </a:cubicBezTo>
                      <a:cubicBezTo>
                        <a:pt x="2" y="15"/>
                        <a:pt x="0" y="19"/>
                        <a:pt x="0" y="24"/>
                      </a:cubicBezTo>
                      <a:cubicBezTo>
                        <a:pt x="-1" y="27"/>
                        <a:pt x="0" y="31"/>
                        <a:pt x="4" y="34"/>
                      </a:cubicBezTo>
                      <a:cubicBezTo>
                        <a:pt x="329" y="330"/>
                        <a:pt x="743" y="487"/>
                        <a:pt x="1182" y="482"/>
                      </a:cubicBezTo>
                      <a:cubicBezTo>
                        <a:pt x="1185" y="482"/>
                        <a:pt x="1187" y="482"/>
                        <a:pt x="1190" y="481"/>
                      </a:cubicBezTo>
                      <a:cubicBezTo>
                        <a:pt x="1194" y="479"/>
                        <a:pt x="1196" y="474"/>
                        <a:pt x="1197" y="470"/>
                      </a:cubicBezTo>
                      <a:moveTo>
                        <a:pt x="1157" y="457"/>
                      </a:moveTo>
                      <a:cubicBezTo>
                        <a:pt x="1122" y="457"/>
                        <a:pt x="1089" y="456"/>
                        <a:pt x="1055" y="454"/>
                      </a:cubicBezTo>
                      <a:cubicBezTo>
                        <a:pt x="1068" y="432"/>
                        <a:pt x="1079" y="410"/>
                        <a:pt x="1087" y="387"/>
                      </a:cubicBezTo>
                      <a:cubicBezTo>
                        <a:pt x="1111" y="409"/>
                        <a:pt x="1134" y="433"/>
                        <a:pt x="1157" y="457"/>
                      </a:cubicBezTo>
                      <a:moveTo>
                        <a:pt x="974" y="447"/>
                      </a:moveTo>
                      <a:cubicBezTo>
                        <a:pt x="995" y="411"/>
                        <a:pt x="1013" y="373"/>
                        <a:pt x="1028" y="334"/>
                      </a:cubicBezTo>
                      <a:cubicBezTo>
                        <a:pt x="1044" y="347"/>
                        <a:pt x="1059" y="361"/>
                        <a:pt x="1074" y="374"/>
                      </a:cubicBezTo>
                      <a:lnTo>
                        <a:pt x="1073" y="375"/>
                      </a:lnTo>
                      <a:cubicBezTo>
                        <a:pt x="1064" y="403"/>
                        <a:pt x="1052" y="428"/>
                        <a:pt x="1036" y="452"/>
                      </a:cubicBezTo>
                      <a:cubicBezTo>
                        <a:pt x="1015" y="451"/>
                        <a:pt x="994" y="449"/>
                        <a:pt x="974" y="447"/>
                      </a:cubicBezTo>
                      <a:moveTo>
                        <a:pt x="908" y="438"/>
                      </a:moveTo>
                      <a:cubicBezTo>
                        <a:pt x="936" y="393"/>
                        <a:pt x="961" y="346"/>
                        <a:pt x="982" y="297"/>
                      </a:cubicBezTo>
                      <a:cubicBezTo>
                        <a:pt x="993" y="306"/>
                        <a:pt x="1004" y="314"/>
                        <a:pt x="1015" y="323"/>
                      </a:cubicBezTo>
                      <a:cubicBezTo>
                        <a:pt x="998" y="365"/>
                        <a:pt x="978" y="406"/>
                        <a:pt x="955" y="445"/>
                      </a:cubicBezTo>
                      <a:cubicBezTo>
                        <a:pt x="939" y="443"/>
                        <a:pt x="924" y="440"/>
                        <a:pt x="908" y="438"/>
                      </a:cubicBezTo>
                      <a:moveTo>
                        <a:pt x="837" y="426"/>
                      </a:moveTo>
                      <a:cubicBezTo>
                        <a:pt x="870" y="372"/>
                        <a:pt x="898" y="315"/>
                        <a:pt x="923" y="255"/>
                      </a:cubicBezTo>
                      <a:cubicBezTo>
                        <a:pt x="938" y="266"/>
                        <a:pt x="953" y="276"/>
                        <a:pt x="968" y="287"/>
                      </a:cubicBezTo>
                      <a:cubicBezTo>
                        <a:pt x="946" y="339"/>
                        <a:pt x="920" y="388"/>
                        <a:pt x="889" y="436"/>
                      </a:cubicBezTo>
                      <a:cubicBezTo>
                        <a:pt x="872" y="433"/>
                        <a:pt x="854" y="430"/>
                        <a:pt x="837" y="426"/>
                      </a:cubicBezTo>
                      <a:moveTo>
                        <a:pt x="693" y="392"/>
                      </a:moveTo>
                      <a:cubicBezTo>
                        <a:pt x="729" y="321"/>
                        <a:pt x="758" y="248"/>
                        <a:pt x="781" y="171"/>
                      </a:cubicBezTo>
                      <a:cubicBezTo>
                        <a:pt x="802" y="182"/>
                        <a:pt x="822" y="193"/>
                        <a:pt x="842" y="205"/>
                      </a:cubicBezTo>
                      <a:cubicBezTo>
                        <a:pt x="810" y="272"/>
                        <a:pt x="778" y="339"/>
                        <a:pt x="746" y="406"/>
                      </a:cubicBezTo>
                      <a:cubicBezTo>
                        <a:pt x="728" y="402"/>
                        <a:pt x="711" y="397"/>
                        <a:pt x="693" y="392"/>
                      </a:cubicBezTo>
                      <a:moveTo>
                        <a:pt x="628" y="373"/>
                      </a:moveTo>
                      <a:cubicBezTo>
                        <a:pt x="666" y="297"/>
                        <a:pt x="683" y="216"/>
                        <a:pt x="719" y="141"/>
                      </a:cubicBezTo>
                      <a:cubicBezTo>
                        <a:pt x="735" y="148"/>
                        <a:pt x="750" y="156"/>
                        <a:pt x="766" y="164"/>
                      </a:cubicBezTo>
                      <a:cubicBezTo>
                        <a:pt x="743" y="241"/>
                        <a:pt x="713" y="315"/>
                        <a:pt x="677" y="387"/>
                      </a:cubicBezTo>
                      <a:cubicBezTo>
                        <a:pt x="661" y="383"/>
                        <a:pt x="644" y="378"/>
                        <a:pt x="628" y="373"/>
                      </a:cubicBezTo>
                      <a:moveTo>
                        <a:pt x="568" y="351"/>
                      </a:moveTo>
                      <a:cubicBezTo>
                        <a:pt x="600" y="273"/>
                        <a:pt x="628" y="194"/>
                        <a:pt x="651" y="113"/>
                      </a:cubicBezTo>
                      <a:cubicBezTo>
                        <a:pt x="669" y="120"/>
                        <a:pt x="686" y="127"/>
                        <a:pt x="703" y="134"/>
                      </a:cubicBezTo>
                      <a:cubicBezTo>
                        <a:pt x="667" y="210"/>
                        <a:pt x="650" y="292"/>
                        <a:pt x="612" y="367"/>
                      </a:cubicBezTo>
                      <a:cubicBezTo>
                        <a:pt x="597" y="362"/>
                        <a:pt x="583" y="357"/>
                        <a:pt x="568" y="351"/>
                      </a:cubicBezTo>
                      <a:moveTo>
                        <a:pt x="495" y="322"/>
                      </a:moveTo>
                      <a:cubicBezTo>
                        <a:pt x="530" y="246"/>
                        <a:pt x="561" y="169"/>
                        <a:pt x="587" y="89"/>
                      </a:cubicBezTo>
                      <a:cubicBezTo>
                        <a:pt x="603" y="95"/>
                        <a:pt x="619" y="101"/>
                        <a:pt x="635" y="107"/>
                      </a:cubicBezTo>
                      <a:lnTo>
                        <a:pt x="635" y="107"/>
                      </a:lnTo>
                      <a:cubicBezTo>
                        <a:pt x="612" y="188"/>
                        <a:pt x="584" y="268"/>
                        <a:pt x="552" y="345"/>
                      </a:cubicBezTo>
                      <a:cubicBezTo>
                        <a:pt x="533" y="338"/>
                        <a:pt x="514" y="330"/>
                        <a:pt x="495" y="322"/>
                      </a:cubicBezTo>
                      <a:moveTo>
                        <a:pt x="425" y="290"/>
                      </a:moveTo>
                      <a:cubicBezTo>
                        <a:pt x="454" y="216"/>
                        <a:pt x="480" y="141"/>
                        <a:pt x="506" y="65"/>
                      </a:cubicBezTo>
                      <a:cubicBezTo>
                        <a:pt x="528" y="71"/>
                        <a:pt x="549" y="77"/>
                        <a:pt x="571" y="84"/>
                      </a:cubicBezTo>
                      <a:cubicBezTo>
                        <a:pt x="545" y="163"/>
                        <a:pt x="515" y="240"/>
                        <a:pt x="479" y="315"/>
                      </a:cubicBezTo>
                      <a:cubicBezTo>
                        <a:pt x="461" y="307"/>
                        <a:pt x="443" y="299"/>
                        <a:pt x="425" y="290"/>
                      </a:cubicBezTo>
                      <a:moveTo>
                        <a:pt x="369" y="261"/>
                      </a:moveTo>
                      <a:cubicBezTo>
                        <a:pt x="394" y="191"/>
                        <a:pt x="419" y="121"/>
                        <a:pt x="444" y="51"/>
                      </a:cubicBezTo>
                      <a:cubicBezTo>
                        <a:pt x="459" y="54"/>
                        <a:pt x="474" y="57"/>
                        <a:pt x="489" y="61"/>
                      </a:cubicBezTo>
                      <a:cubicBezTo>
                        <a:pt x="464" y="136"/>
                        <a:pt x="438" y="210"/>
                        <a:pt x="410" y="283"/>
                      </a:cubicBezTo>
                      <a:cubicBezTo>
                        <a:pt x="396" y="276"/>
                        <a:pt x="382" y="269"/>
                        <a:pt x="369" y="262"/>
                      </a:cubicBezTo>
                      <a:lnTo>
                        <a:pt x="369" y="261"/>
                      </a:lnTo>
                      <a:moveTo>
                        <a:pt x="308" y="228"/>
                      </a:moveTo>
                      <a:cubicBezTo>
                        <a:pt x="326" y="164"/>
                        <a:pt x="346" y="100"/>
                        <a:pt x="367" y="37"/>
                      </a:cubicBezTo>
                      <a:cubicBezTo>
                        <a:pt x="387" y="40"/>
                        <a:pt x="407" y="43"/>
                        <a:pt x="427" y="47"/>
                      </a:cubicBezTo>
                      <a:cubicBezTo>
                        <a:pt x="403" y="116"/>
                        <a:pt x="378" y="184"/>
                        <a:pt x="353" y="253"/>
                      </a:cubicBezTo>
                      <a:cubicBezTo>
                        <a:pt x="338" y="245"/>
                        <a:pt x="323" y="236"/>
                        <a:pt x="308" y="227"/>
                      </a:cubicBezTo>
                      <a:lnTo>
                        <a:pt x="308" y="228"/>
                      </a:lnTo>
                      <a:moveTo>
                        <a:pt x="244" y="188"/>
                      </a:moveTo>
                      <a:cubicBezTo>
                        <a:pt x="258" y="134"/>
                        <a:pt x="272" y="81"/>
                        <a:pt x="286" y="27"/>
                      </a:cubicBezTo>
                      <a:cubicBezTo>
                        <a:pt x="307" y="29"/>
                        <a:pt x="329" y="31"/>
                        <a:pt x="350" y="34"/>
                      </a:cubicBezTo>
                      <a:cubicBezTo>
                        <a:pt x="329" y="95"/>
                        <a:pt x="310" y="157"/>
                        <a:pt x="293" y="219"/>
                      </a:cubicBezTo>
                      <a:cubicBezTo>
                        <a:pt x="277" y="209"/>
                        <a:pt x="260" y="199"/>
                        <a:pt x="244" y="188"/>
                      </a:cubicBezTo>
                      <a:moveTo>
                        <a:pt x="179" y="144"/>
                      </a:moveTo>
                      <a:cubicBezTo>
                        <a:pt x="187" y="104"/>
                        <a:pt x="196" y="64"/>
                        <a:pt x="207" y="24"/>
                      </a:cubicBezTo>
                      <a:lnTo>
                        <a:pt x="207" y="24"/>
                      </a:lnTo>
                      <a:cubicBezTo>
                        <a:pt x="228" y="24"/>
                        <a:pt x="248" y="25"/>
                        <a:pt x="268" y="26"/>
                      </a:cubicBezTo>
                      <a:cubicBezTo>
                        <a:pt x="255" y="77"/>
                        <a:pt x="242" y="128"/>
                        <a:pt x="229" y="179"/>
                      </a:cubicBezTo>
                      <a:cubicBezTo>
                        <a:pt x="212" y="168"/>
                        <a:pt x="196" y="156"/>
                        <a:pt x="179" y="145"/>
                      </a:cubicBezTo>
                      <a:lnTo>
                        <a:pt x="179" y="144"/>
                      </a:lnTo>
                      <a:moveTo>
                        <a:pt x="857" y="213"/>
                      </a:moveTo>
                      <a:cubicBezTo>
                        <a:pt x="874" y="224"/>
                        <a:pt x="892" y="235"/>
                        <a:pt x="908" y="246"/>
                      </a:cubicBezTo>
                      <a:cubicBezTo>
                        <a:pt x="884" y="307"/>
                        <a:pt x="854" y="365"/>
                        <a:pt x="820" y="422"/>
                      </a:cubicBezTo>
                      <a:lnTo>
                        <a:pt x="820" y="423"/>
                      </a:lnTo>
                      <a:cubicBezTo>
                        <a:pt x="801" y="419"/>
                        <a:pt x="782" y="415"/>
                        <a:pt x="763" y="410"/>
                      </a:cubicBezTo>
                      <a:cubicBezTo>
                        <a:pt x="795" y="345"/>
                        <a:pt x="826" y="279"/>
                        <a:pt x="857" y="213"/>
                      </a:cubicBezTo>
                      <a:moveTo>
                        <a:pt x="190" y="24"/>
                      </a:moveTo>
                      <a:cubicBezTo>
                        <a:pt x="180" y="60"/>
                        <a:pt x="171" y="97"/>
                        <a:pt x="164" y="133"/>
                      </a:cubicBezTo>
                      <a:cubicBezTo>
                        <a:pt x="153" y="125"/>
                        <a:pt x="142" y="117"/>
                        <a:pt x="131" y="108"/>
                      </a:cubicBezTo>
                      <a:cubicBezTo>
                        <a:pt x="135" y="80"/>
                        <a:pt x="142" y="52"/>
                        <a:pt x="150" y="25"/>
                      </a:cubicBezTo>
                      <a:cubicBezTo>
                        <a:pt x="163" y="24"/>
                        <a:pt x="177" y="24"/>
                        <a:pt x="190" y="24"/>
                      </a:cubicBezTo>
                      <a:moveTo>
                        <a:pt x="96" y="28"/>
                      </a:moveTo>
                      <a:cubicBezTo>
                        <a:pt x="108" y="27"/>
                        <a:pt x="120" y="26"/>
                        <a:pt x="132" y="25"/>
                      </a:cubicBezTo>
                      <a:cubicBezTo>
                        <a:pt x="125" y="49"/>
                        <a:pt x="120" y="72"/>
                        <a:pt x="116" y="96"/>
                      </a:cubicBezTo>
                      <a:cubicBezTo>
                        <a:pt x="105" y="88"/>
                        <a:pt x="95" y="81"/>
                        <a:pt x="85" y="72"/>
                      </a:cubicBezTo>
                      <a:cubicBezTo>
                        <a:pt x="88" y="57"/>
                        <a:pt x="91" y="42"/>
                        <a:pt x="96" y="28"/>
                      </a:cubicBezTo>
                      <a:moveTo>
                        <a:pt x="70" y="60"/>
                      </a:moveTo>
                      <a:cubicBezTo>
                        <a:pt x="60" y="51"/>
                        <a:pt x="50" y="43"/>
                        <a:pt x="41" y="34"/>
                      </a:cubicBezTo>
                      <a:cubicBezTo>
                        <a:pt x="53" y="33"/>
                        <a:pt x="65" y="31"/>
                        <a:pt x="77" y="30"/>
                      </a:cubicBezTo>
                      <a:cubicBezTo>
                        <a:pt x="74" y="40"/>
                        <a:pt x="72" y="50"/>
                        <a:pt x="70" y="6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0" name="Google Shape;1830;p21"/>
                <p:cNvSpPr/>
                <p:nvPr/>
              </p:nvSpPr>
              <p:spPr>
                <a:xfrm>
                  <a:off x="3679252" y="2006260"/>
                  <a:ext cx="213237" cy="28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863" extrusionOk="0">
                      <a:moveTo>
                        <a:pt x="653" y="15"/>
                      </a:moveTo>
                      <a:cubicBezTo>
                        <a:pt x="653" y="15"/>
                        <a:pt x="653" y="13"/>
                        <a:pt x="653" y="12"/>
                      </a:cubicBezTo>
                      <a:cubicBezTo>
                        <a:pt x="654" y="5"/>
                        <a:pt x="650" y="2"/>
                        <a:pt x="646" y="1"/>
                      </a:cubicBezTo>
                      <a:cubicBezTo>
                        <a:pt x="643" y="-1"/>
                        <a:pt x="639" y="-1"/>
                        <a:pt x="635" y="1"/>
                      </a:cubicBezTo>
                      <a:cubicBezTo>
                        <a:pt x="322" y="195"/>
                        <a:pt x="101" y="490"/>
                        <a:pt x="2" y="844"/>
                      </a:cubicBezTo>
                      <a:cubicBezTo>
                        <a:pt x="0" y="846"/>
                        <a:pt x="0" y="849"/>
                        <a:pt x="0" y="852"/>
                      </a:cubicBezTo>
                      <a:cubicBezTo>
                        <a:pt x="1" y="859"/>
                        <a:pt x="7" y="863"/>
                        <a:pt x="14" y="863"/>
                      </a:cubicBezTo>
                      <a:lnTo>
                        <a:pt x="14" y="863"/>
                      </a:lnTo>
                      <a:cubicBezTo>
                        <a:pt x="15" y="863"/>
                        <a:pt x="17" y="862"/>
                        <a:pt x="19" y="862"/>
                      </a:cubicBezTo>
                      <a:lnTo>
                        <a:pt x="19" y="862"/>
                      </a:lnTo>
                      <a:cubicBezTo>
                        <a:pt x="169" y="791"/>
                        <a:pt x="303" y="685"/>
                        <a:pt x="410" y="557"/>
                      </a:cubicBezTo>
                      <a:cubicBezTo>
                        <a:pt x="412" y="556"/>
                        <a:pt x="413" y="554"/>
                        <a:pt x="414" y="552"/>
                      </a:cubicBezTo>
                      <a:cubicBezTo>
                        <a:pt x="540" y="398"/>
                        <a:pt x="627" y="213"/>
                        <a:pt x="653" y="15"/>
                      </a:cubicBezTo>
                      <a:moveTo>
                        <a:pt x="617" y="79"/>
                      </a:moveTo>
                      <a:cubicBezTo>
                        <a:pt x="608" y="72"/>
                        <a:pt x="599" y="66"/>
                        <a:pt x="588" y="61"/>
                      </a:cubicBezTo>
                      <a:cubicBezTo>
                        <a:pt x="600" y="53"/>
                        <a:pt x="612" y="45"/>
                        <a:pt x="624" y="38"/>
                      </a:cubicBezTo>
                      <a:cubicBezTo>
                        <a:pt x="622" y="51"/>
                        <a:pt x="620" y="65"/>
                        <a:pt x="617" y="79"/>
                      </a:cubicBezTo>
                      <a:moveTo>
                        <a:pt x="600" y="151"/>
                      </a:moveTo>
                      <a:cubicBezTo>
                        <a:pt x="582" y="130"/>
                        <a:pt x="561" y="113"/>
                        <a:pt x="537" y="98"/>
                      </a:cubicBezTo>
                      <a:cubicBezTo>
                        <a:pt x="549" y="89"/>
                        <a:pt x="562" y="80"/>
                        <a:pt x="575" y="71"/>
                      </a:cubicBezTo>
                      <a:cubicBezTo>
                        <a:pt x="575" y="73"/>
                        <a:pt x="576" y="74"/>
                        <a:pt x="579" y="75"/>
                      </a:cubicBezTo>
                      <a:cubicBezTo>
                        <a:pt x="591" y="81"/>
                        <a:pt x="603" y="88"/>
                        <a:pt x="613" y="97"/>
                      </a:cubicBezTo>
                      <a:cubicBezTo>
                        <a:pt x="609" y="115"/>
                        <a:pt x="605" y="133"/>
                        <a:pt x="600" y="151"/>
                      </a:cubicBezTo>
                      <a:moveTo>
                        <a:pt x="575" y="225"/>
                      </a:moveTo>
                      <a:cubicBezTo>
                        <a:pt x="561" y="209"/>
                        <a:pt x="546" y="194"/>
                        <a:pt x="530" y="178"/>
                      </a:cubicBezTo>
                      <a:cubicBezTo>
                        <a:pt x="516" y="164"/>
                        <a:pt x="497" y="155"/>
                        <a:pt x="484" y="140"/>
                      </a:cubicBezTo>
                      <a:cubicBezTo>
                        <a:pt x="497" y="129"/>
                        <a:pt x="509" y="119"/>
                        <a:pt x="522" y="109"/>
                      </a:cubicBezTo>
                      <a:cubicBezTo>
                        <a:pt x="550" y="125"/>
                        <a:pt x="574" y="145"/>
                        <a:pt x="593" y="171"/>
                      </a:cubicBezTo>
                      <a:cubicBezTo>
                        <a:pt x="588" y="189"/>
                        <a:pt x="582" y="207"/>
                        <a:pt x="575" y="225"/>
                      </a:cubicBezTo>
                      <a:moveTo>
                        <a:pt x="548" y="292"/>
                      </a:moveTo>
                      <a:cubicBezTo>
                        <a:pt x="516" y="250"/>
                        <a:pt x="480" y="212"/>
                        <a:pt x="439" y="179"/>
                      </a:cubicBezTo>
                      <a:cubicBezTo>
                        <a:pt x="450" y="170"/>
                        <a:pt x="461" y="160"/>
                        <a:pt x="472" y="151"/>
                      </a:cubicBezTo>
                      <a:lnTo>
                        <a:pt x="472" y="151"/>
                      </a:lnTo>
                      <a:cubicBezTo>
                        <a:pt x="485" y="167"/>
                        <a:pt x="504" y="176"/>
                        <a:pt x="519" y="191"/>
                      </a:cubicBezTo>
                      <a:cubicBezTo>
                        <a:pt x="536" y="208"/>
                        <a:pt x="552" y="225"/>
                        <a:pt x="569" y="242"/>
                      </a:cubicBezTo>
                      <a:cubicBezTo>
                        <a:pt x="562" y="259"/>
                        <a:pt x="555" y="276"/>
                        <a:pt x="548" y="292"/>
                      </a:cubicBezTo>
                      <a:moveTo>
                        <a:pt x="426" y="191"/>
                      </a:moveTo>
                      <a:cubicBezTo>
                        <a:pt x="470" y="225"/>
                        <a:pt x="508" y="264"/>
                        <a:pt x="540" y="309"/>
                      </a:cubicBezTo>
                      <a:cubicBezTo>
                        <a:pt x="531" y="327"/>
                        <a:pt x="522" y="345"/>
                        <a:pt x="513" y="362"/>
                      </a:cubicBezTo>
                      <a:cubicBezTo>
                        <a:pt x="476" y="313"/>
                        <a:pt x="429" y="273"/>
                        <a:pt x="381" y="235"/>
                      </a:cubicBezTo>
                      <a:cubicBezTo>
                        <a:pt x="396" y="220"/>
                        <a:pt x="411" y="205"/>
                        <a:pt x="426" y="191"/>
                      </a:cubicBezTo>
                      <a:moveTo>
                        <a:pt x="471" y="432"/>
                      </a:moveTo>
                      <a:cubicBezTo>
                        <a:pt x="425" y="383"/>
                        <a:pt x="375" y="339"/>
                        <a:pt x="320" y="301"/>
                      </a:cubicBezTo>
                      <a:cubicBezTo>
                        <a:pt x="336" y="282"/>
                        <a:pt x="352" y="264"/>
                        <a:pt x="369" y="247"/>
                      </a:cubicBezTo>
                      <a:cubicBezTo>
                        <a:pt x="419" y="286"/>
                        <a:pt x="467" y="327"/>
                        <a:pt x="504" y="378"/>
                      </a:cubicBezTo>
                      <a:cubicBezTo>
                        <a:pt x="493" y="397"/>
                        <a:pt x="482" y="415"/>
                        <a:pt x="471" y="432"/>
                      </a:cubicBezTo>
                      <a:moveTo>
                        <a:pt x="431" y="490"/>
                      </a:moveTo>
                      <a:cubicBezTo>
                        <a:pt x="380" y="444"/>
                        <a:pt x="325" y="402"/>
                        <a:pt x="267" y="365"/>
                      </a:cubicBezTo>
                      <a:cubicBezTo>
                        <a:pt x="281" y="348"/>
                        <a:pt x="295" y="331"/>
                        <a:pt x="309" y="314"/>
                      </a:cubicBezTo>
                      <a:cubicBezTo>
                        <a:pt x="365" y="352"/>
                        <a:pt x="416" y="397"/>
                        <a:pt x="462" y="447"/>
                      </a:cubicBezTo>
                      <a:cubicBezTo>
                        <a:pt x="452" y="462"/>
                        <a:pt x="442" y="476"/>
                        <a:pt x="431" y="490"/>
                      </a:cubicBezTo>
                      <a:moveTo>
                        <a:pt x="398" y="532"/>
                      </a:moveTo>
                      <a:cubicBezTo>
                        <a:pt x="343" y="492"/>
                        <a:pt x="289" y="451"/>
                        <a:pt x="236" y="408"/>
                      </a:cubicBezTo>
                      <a:cubicBezTo>
                        <a:pt x="243" y="398"/>
                        <a:pt x="250" y="388"/>
                        <a:pt x="257" y="378"/>
                      </a:cubicBezTo>
                      <a:cubicBezTo>
                        <a:pt x="315" y="416"/>
                        <a:pt x="370" y="458"/>
                        <a:pt x="421" y="503"/>
                      </a:cubicBezTo>
                      <a:cubicBezTo>
                        <a:pt x="414" y="513"/>
                        <a:pt x="406" y="522"/>
                        <a:pt x="398" y="532"/>
                      </a:cubicBezTo>
                      <a:moveTo>
                        <a:pt x="353" y="583"/>
                      </a:moveTo>
                      <a:cubicBezTo>
                        <a:pt x="303" y="541"/>
                        <a:pt x="252" y="500"/>
                        <a:pt x="200" y="460"/>
                      </a:cubicBezTo>
                      <a:cubicBezTo>
                        <a:pt x="209" y="447"/>
                        <a:pt x="217" y="434"/>
                        <a:pt x="226" y="421"/>
                      </a:cubicBezTo>
                      <a:cubicBezTo>
                        <a:pt x="278" y="464"/>
                        <a:pt x="332" y="505"/>
                        <a:pt x="387" y="545"/>
                      </a:cubicBezTo>
                      <a:cubicBezTo>
                        <a:pt x="376" y="558"/>
                        <a:pt x="365" y="571"/>
                        <a:pt x="353" y="583"/>
                      </a:cubicBezTo>
                      <a:moveTo>
                        <a:pt x="257" y="676"/>
                      </a:moveTo>
                      <a:cubicBezTo>
                        <a:pt x="234" y="661"/>
                        <a:pt x="215" y="639"/>
                        <a:pt x="194" y="620"/>
                      </a:cubicBezTo>
                      <a:cubicBezTo>
                        <a:pt x="175" y="603"/>
                        <a:pt x="156" y="587"/>
                        <a:pt x="136" y="572"/>
                      </a:cubicBezTo>
                      <a:cubicBezTo>
                        <a:pt x="142" y="559"/>
                        <a:pt x="149" y="546"/>
                        <a:pt x="156" y="534"/>
                      </a:cubicBezTo>
                      <a:cubicBezTo>
                        <a:pt x="203" y="570"/>
                        <a:pt x="249" y="606"/>
                        <a:pt x="296" y="642"/>
                      </a:cubicBezTo>
                      <a:cubicBezTo>
                        <a:pt x="283" y="654"/>
                        <a:pt x="270" y="665"/>
                        <a:pt x="257" y="676"/>
                      </a:cubicBezTo>
                      <a:moveTo>
                        <a:pt x="199" y="723"/>
                      </a:moveTo>
                      <a:cubicBezTo>
                        <a:pt x="169" y="692"/>
                        <a:pt x="137" y="662"/>
                        <a:pt x="106" y="632"/>
                      </a:cubicBezTo>
                      <a:cubicBezTo>
                        <a:pt x="113" y="617"/>
                        <a:pt x="121" y="602"/>
                        <a:pt x="128" y="587"/>
                      </a:cubicBezTo>
                      <a:cubicBezTo>
                        <a:pt x="152" y="605"/>
                        <a:pt x="174" y="624"/>
                        <a:pt x="196" y="644"/>
                      </a:cubicBezTo>
                      <a:cubicBezTo>
                        <a:pt x="212" y="659"/>
                        <a:pt x="226" y="675"/>
                        <a:pt x="244" y="687"/>
                      </a:cubicBezTo>
                      <a:cubicBezTo>
                        <a:pt x="229" y="700"/>
                        <a:pt x="215" y="711"/>
                        <a:pt x="199" y="722"/>
                      </a:cubicBezTo>
                      <a:lnTo>
                        <a:pt x="199" y="723"/>
                      </a:lnTo>
                      <a:moveTo>
                        <a:pt x="148" y="759"/>
                      </a:moveTo>
                      <a:cubicBezTo>
                        <a:pt x="124" y="741"/>
                        <a:pt x="100" y="722"/>
                        <a:pt x="76" y="703"/>
                      </a:cubicBezTo>
                      <a:cubicBezTo>
                        <a:pt x="83" y="685"/>
                        <a:pt x="91" y="666"/>
                        <a:pt x="99" y="648"/>
                      </a:cubicBezTo>
                      <a:cubicBezTo>
                        <a:pt x="128" y="677"/>
                        <a:pt x="157" y="705"/>
                        <a:pt x="186" y="733"/>
                      </a:cubicBezTo>
                      <a:cubicBezTo>
                        <a:pt x="173" y="742"/>
                        <a:pt x="160" y="751"/>
                        <a:pt x="147" y="759"/>
                      </a:cubicBezTo>
                      <a:lnTo>
                        <a:pt x="148" y="759"/>
                      </a:lnTo>
                      <a:moveTo>
                        <a:pt x="97" y="791"/>
                      </a:moveTo>
                      <a:cubicBezTo>
                        <a:pt x="83" y="780"/>
                        <a:pt x="70" y="769"/>
                        <a:pt x="56" y="757"/>
                      </a:cubicBezTo>
                      <a:cubicBezTo>
                        <a:pt x="60" y="744"/>
                        <a:pt x="65" y="732"/>
                        <a:pt x="69" y="719"/>
                      </a:cubicBezTo>
                      <a:cubicBezTo>
                        <a:pt x="91" y="736"/>
                        <a:pt x="112" y="753"/>
                        <a:pt x="133" y="769"/>
                      </a:cubicBezTo>
                      <a:cubicBezTo>
                        <a:pt x="121" y="777"/>
                        <a:pt x="109" y="784"/>
                        <a:pt x="97" y="791"/>
                      </a:cubicBezTo>
                      <a:moveTo>
                        <a:pt x="50" y="774"/>
                      </a:moveTo>
                      <a:cubicBezTo>
                        <a:pt x="61" y="783"/>
                        <a:pt x="71" y="792"/>
                        <a:pt x="82" y="800"/>
                      </a:cubicBezTo>
                      <a:cubicBezTo>
                        <a:pt x="66" y="809"/>
                        <a:pt x="50" y="818"/>
                        <a:pt x="33" y="826"/>
                      </a:cubicBezTo>
                      <a:cubicBezTo>
                        <a:pt x="39" y="809"/>
                        <a:pt x="44" y="791"/>
                        <a:pt x="50" y="774"/>
                      </a:cubicBezTo>
                      <a:moveTo>
                        <a:pt x="308" y="630"/>
                      </a:moveTo>
                      <a:cubicBezTo>
                        <a:pt x="261" y="593"/>
                        <a:pt x="213" y="556"/>
                        <a:pt x="165" y="519"/>
                      </a:cubicBezTo>
                      <a:cubicBezTo>
                        <a:pt x="173" y="504"/>
                        <a:pt x="182" y="490"/>
                        <a:pt x="191" y="475"/>
                      </a:cubicBezTo>
                      <a:cubicBezTo>
                        <a:pt x="242" y="514"/>
                        <a:pt x="293" y="554"/>
                        <a:pt x="342" y="596"/>
                      </a:cubicBezTo>
                      <a:cubicBezTo>
                        <a:pt x="331" y="608"/>
                        <a:pt x="319" y="619"/>
                        <a:pt x="308" y="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1" name="Google Shape;1831;p21"/>
                <p:cNvSpPr/>
                <p:nvPr/>
              </p:nvSpPr>
              <p:spPr>
                <a:xfrm>
                  <a:off x="3940493" y="2060792"/>
                  <a:ext cx="209319" cy="246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55" extrusionOk="0">
                      <a:moveTo>
                        <a:pt x="640" y="745"/>
                      </a:moveTo>
                      <a:cubicBezTo>
                        <a:pt x="640" y="744"/>
                        <a:pt x="640" y="742"/>
                        <a:pt x="640" y="741"/>
                      </a:cubicBezTo>
                      <a:lnTo>
                        <a:pt x="640" y="740"/>
                      </a:lnTo>
                      <a:cubicBezTo>
                        <a:pt x="617" y="632"/>
                        <a:pt x="574" y="527"/>
                        <a:pt x="518" y="432"/>
                      </a:cubicBezTo>
                      <a:cubicBezTo>
                        <a:pt x="517" y="430"/>
                        <a:pt x="516" y="428"/>
                        <a:pt x="515" y="427"/>
                      </a:cubicBezTo>
                      <a:cubicBezTo>
                        <a:pt x="495" y="393"/>
                        <a:pt x="473" y="361"/>
                        <a:pt x="450" y="330"/>
                      </a:cubicBezTo>
                      <a:cubicBezTo>
                        <a:pt x="450" y="327"/>
                        <a:pt x="447" y="324"/>
                        <a:pt x="444" y="323"/>
                      </a:cubicBezTo>
                      <a:cubicBezTo>
                        <a:pt x="333" y="179"/>
                        <a:pt x="186" y="64"/>
                        <a:pt x="16" y="1"/>
                      </a:cubicBezTo>
                      <a:lnTo>
                        <a:pt x="16" y="1"/>
                      </a:lnTo>
                      <a:cubicBezTo>
                        <a:pt x="15" y="1"/>
                        <a:pt x="14" y="0"/>
                        <a:pt x="13" y="0"/>
                      </a:cubicBezTo>
                      <a:cubicBezTo>
                        <a:pt x="8" y="-2"/>
                        <a:pt x="4" y="1"/>
                        <a:pt x="2" y="5"/>
                      </a:cubicBezTo>
                      <a:cubicBezTo>
                        <a:pt x="0" y="7"/>
                        <a:pt x="-1" y="10"/>
                        <a:pt x="0" y="15"/>
                      </a:cubicBezTo>
                      <a:cubicBezTo>
                        <a:pt x="108" y="333"/>
                        <a:pt x="326" y="591"/>
                        <a:pt x="621" y="752"/>
                      </a:cubicBezTo>
                      <a:cubicBezTo>
                        <a:pt x="623" y="754"/>
                        <a:pt x="626" y="755"/>
                        <a:pt x="628" y="755"/>
                      </a:cubicBezTo>
                      <a:cubicBezTo>
                        <a:pt x="634" y="756"/>
                        <a:pt x="640" y="751"/>
                        <a:pt x="641" y="746"/>
                      </a:cubicBezTo>
                      <a:lnTo>
                        <a:pt x="641" y="746"/>
                      </a:lnTo>
                      <a:lnTo>
                        <a:pt x="640" y="745"/>
                      </a:lnTo>
                      <a:moveTo>
                        <a:pt x="524" y="667"/>
                      </a:moveTo>
                      <a:cubicBezTo>
                        <a:pt x="543" y="651"/>
                        <a:pt x="562" y="636"/>
                        <a:pt x="582" y="621"/>
                      </a:cubicBezTo>
                      <a:cubicBezTo>
                        <a:pt x="586" y="632"/>
                        <a:pt x="590" y="644"/>
                        <a:pt x="593" y="656"/>
                      </a:cubicBezTo>
                      <a:cubicBezTo>
                        <a:pt x="580" y="666"/>
                        <a:pt x="567" y="676"/>
                        <a:pt x="554" y="686"/>
                      </a:cubicBezTo>
                      <a:cubicBezTo>
                        <a:pt x="544" y="680"/>
                        <a:pt x="534" y="674"/>
                        <a:pt x="524" y="667"/>
                      </a:cubicBezTo>
                      <a:moveTo>
                        <a:pt x="467" y="626"/>
                      </a:moveTo>
                      <a:cubicBezTo>
                        <a:pt x="498" y="606"/>
                        <a:pt x="529" y="586"/>
                        <a:pt x="560" y="566"/>
                      </a:cubicBezTo>
                      <a:cubicBezTo>
                        <a:pt x="565" y="579"/>
                        <a:pt x="570" y="591"/>
                        <a:pt x="575" y="604"/>
                      </a:cubicBezTo>
                      <a:cubicBezTo>
                        <a:pt x="553" y="622"/>
                        <a:pt x="532" y="639"/>
                        <a:pt x="510" y="657"/>
                      </a:cubicBezTo>
                      <a:cubicBezTo>
                        <a:pt x="495" y="647"/>
                        <a:pt x="481" y="637"/>
                        <a:pt x="467" y="626"/>
                      </a:cubicBezTo>
                      <a:moveTo>
                        <a:pt x="418" y="587"/>
                      </a:moveTo>
                      <a:cubicBezTo>
                        <a:pt x="440" y="570"/>
                        <a:pt x="462" y="553"/>
                        <a:pt x="485" y="538"/>
                      </a:cubicBezTo>
                      <a:cubicBezTo>
                        <a:pt x="501" y="527"/>
                        <a:pt x="517" y="518"/>
                        <a:pt x="531" y="505"/>
                      </a:cubicBezTo>
                      <a:cubicBezTo>
                        <a:pt x="539" y="520"/>
                        <a:pt x="546" y="535"/>
                        <a:pt x="553" y="551"/>
                      </a:cubicBezTo>
                      <a:cubicBezTo>
                        <a:pt x="519" y="572"/>
                        <a:pt x="486" y="594"/>
                        <a:pt x="453" y="615"/>
                      </a:cubicBezTo>
                      <a:cubicBezTo>
                        <a:pt x="441" y="606"/>
                        <a:pt x="429" y="597"/>
                        <a:pt x="418" y="587"/>
                      </a:cubicBezTo>
                      <a:moveTo>
                        <a:pt x="377" y="552"/>
                      </a:moveTo>
                      <a:cubicBezTo>
                        <a:pt x="418" y="517"/>
                        <a:pt x="460" y="483"/>
                        <a:pt x="501" y="450"/>
                      </a:cubicBezTo>
                      <a:cubicBezTo>
                        <a:pt x="509" y="462"/>
                        <a:pt x="516" y="476"/>
                        <a:pt x="523" y="489"/>
                      </a:cubicBezTo>
                      <a:cubicBezTo>
                        <a:pt x="505" y="507"/>
                        <a:pt x="482" y="519"/>
                        <a:pt x="462" y="533"/>
                      </a:cubicBezTo>
                      <a:cubicBezTo>
                        <a:pt x="442" y="546"/>
                        <a:pt x="423" y="561"/>
                        <a:pt x="405" y="576"/>
                      </a:cubicBezTo>
                      <a:cubicBezTo>
                        <a:pt x="396" y="568"/>
                        <a:pt x="386" y="560"/>
                        <a:pt x="377" y="551"/>
                      </a:cubicBezTo>
                      <a:lnTo>
                        <a:pt x="377" y="552"/>
                      </a:lnTo>
                      <a:moveTo>
                        <a:pt x="599" y="673"/>
                      </a:moveTo>
                      <a:cubicBezTo>
                        <a:pt x="603" y="689"/>
                        <a:pt x="608" y="705"/>
                        <a:pt x="611" y="721"/>
                      </a:cubicBezTo>
                      <a:cubicBezTo>
                        <a:pt x="597" y="713"/>
                        <a:pt x="583" y="705"/>
                        <a:pt x="569" y="696"/>
                      </a:cubicBezTo>
                      <a:cubicBezTo>
                        <a:pt x="579" y="688"/>
                        <a:pt x="588" y="680"/>
                        <a:pt x="598" y="673"/>
                      </a:cubicBezTo>
                      <a:lnTo>
                        <a:pt x="599" y="673"/>
                      </a:lnTo>
                      <a:moveTo>
                        <a:pt x="291" y="466"/>
                      </a:moveTo>
                      <a:cubicBezTo>
                        <a:pt x="340" y="428"/>
                        <a:pt x="388" y="389"/>
                        <a:pt x="434" y="348"/>
                      </a:cubicBezTo>
                      <a:cubicBezTo>
                        <a:pt x="443" y="360"/>
                        <a:pt x="452" y="372"/>
                        <a:pt x="460" y="385"/>
                      </a:cubicBezTo>
                      <a:cubicBezTo>
                        <a:pt x="413" y="421"/>
                        <a:pt x="365" y="458"/>
                        <a:pt x="319" y="496"/>
                      </a:cubicBezTo>
                      <a:cubicBezTo>
                        <a:pt x="310" y="486"/>
                        <a:pt x="300" y="476"/>
                        <a:pt x="291" y="466"/>
                      </a:cubicBezTo>
                      <a:moveTo>
                        <a:pt x="259" y="430"/>
                      </a:moveTo>
                      <a:cubicBezTo>
                        <a:pt x="304" y="386"/>
                        <a:pt x="353" y="346"/>
                        <a:pt x="404" y="309"/>
                      </a:cubicBezTo>
                      <a:cubicBezTo>
                        <a:pt x="411" y="317"/>
                        <a:pt x="417" y="326"/>
                        <a:pt x="424" y="334"/>
                      </a:cubicBezTo>
                      <a:cubicBezTo>
                        <a:pt x="377" y="376"/>
                        <a:pt x="330" y="415"/>
                        <a:pt x="280" y="453"/>
                      </a:cubicBezTo>
                      <a:cubicBezTo>
                        <a:pt x="273" y="445"/>
                        <a:pt x="266" y="438"/>
                        <a:pt x="259" y="430"/>
                      </a:cubicBezTo>
                      <a:moveTo>
                        <a:pt x="393" y="296"/>
                      </a:moveTo>
                      <a:cubicBezTo>
                        <a:pt x="342" y="333"/>
                        <a:pt x="293" y="373"/>
                        <a:pt x="248" y="416"/>
                      </a:cubicBezTo>
                      <a:cubicBezTo>
                        <a:pt x="236" y="401"/>
                        <a:pt x="223" y="386"/>
                        <a:pt x="212" y="370"/>
                      </a:cubicBezTo>
                      <a:cubicBezTo>
                        <a:pt x="258" y="328"/>
                        <a:pt x="308" y="292"/>
                        <a:pt x="362" y="261"/>
                      </a:cubicBezTo>
                      <a:cubicBezTo>
                        <a:pt x="373" y="273"/>
                        <a:pt x="383" y="284"/>
                        <a:pt x="393" y="296"/>
                      </a:cubicBezTo>
                      <a:moveTo>
                        <a:pt x="350" y="249"/>
                      </a:moveTo>
                      <a:cubicBezTo>
                        <a:pt x="297" y="279"/>
                        <a:pt x="247" y="315"/>
                        <a:pt x="201" y="356"/>
                      </a:cubicBezTo>
                      <a:cubicBezTo>
                        <a:pt x="189" y="339"/>
                        <a:pt x="176" y="321"/>
                        <a:pt x="164" y="302"/>
                      </a:cubicBezTo>
                      <a:cubicBezTo>
                        <a:pt x="210" y="266"/>
                        <a:pt x="256" y="232"/>
                        <a:pt x="309" y="210"/>
                      </a:cubicBezTo>
                      <a:cubicBezTo>
                        <a:pt x="323" y="222"/>
                        <a:pt x="337" y="235"/>
                        <a:pt x="350" y="249"/>
                      </a:cubicBezTo>
                      <a:moveTo>
                        <a:pt x="126" y="240"/>
                      </a:moveTo>
                      <a:cubicBezTo>
                        <a:pt x="166" y="209"/>
                        <a:pt x="209" y="183"/>
                        <a:pt x="255" y="163"/>
                      </a:cubicBezTo>
                      <a:cubicBezTo>
                        <a:pt x="269" y="174"/>
                        <a:pt x="283" y="186"/>
                        <a:pt x="296" y="198"/>
                      </a:cubicBezTo>
                      <a:cubicBezTo>
                        <a:pt x="244" y="221"/>
                        <a:pt x="199" y="254"/>
                        <a:pt x="155" y="289"/>
                      </a:cubicBezTo>
                      <a:cubicBezTo>
                        <a:pt x="145" y="273"/>
                        <a:pt x="136" y="257"/>
                        <a:pt x="126" y="241"/>
                      </a:cubicBezTo>
                      <a:lnTo>
                        <a:pt x="126" y="240"/>
                      </a:lnTo>
                      <a:moveTo>
                        <a:pt x="100" y="191"/>
                      </a:moveTo>
                      <a:lnTo>
                        <a:pt x="100" y="191"/>
                      </a:lnTo>
                      <a:cubicBezTo>
                        <a:pt x="117" y="183"/>
                        <a:pt x="130" y="168"/>
                        <a:pt x="146" y="157"/>
                      </a:cubicBezTo>
                      <a:cubicBezTo>
                        <a:pt x="164" y="146"/>
                        <a:pt x="183" y="135"/>
                        <a:pt x="202" y="124"/>
                      </a:cubicBezTo>
                      <a:cubicBezTo>
                        <a:pt x="215" y="133"/>
                        <a:pt x="228" y="142"/>
                        <a:pt x="241" y="152"/>
                      </a:cubicBezTo>
                      <a:cubicBezTo>
                        <a:pt x="197" y="171"/>
                        <a:pt x="156" y="196"/>
                        <a:pt x="118" y="225"/>
                      </a:cubicBezTo>
                      <a:cubicBezTo>
                        <a:pt x="112" y="214"/>
                        <a:pt x="106" y="203"/>
                        <a:pt x="100" y="191"/>
                      </a:cubicBezTo>
                      <a:moveTo>
                        <a:pt x="74" y="138"/>
                      </a:moveTo>
                      <a:cubicBezTo>
                        <a:pt x="93" y="116"/>
                        <a:pt x="117" y="99"/>
                        <a:pt x="143" y="87"/>
                      </a:cubicBezTo>
                      <a:cubicBezTo>
                        <a:pt x="158" y="95"/>
                        <a:pt x="172" y="104"/>
                        <a:pt x="186" y="113"/>
                      </a:cubicBezTo>
                      <a:cubicBezTo>
                        <a:pt x="170" y="123"/>
                        <a:pt x="153" y="132"/>
                        <a:pt x="137" y="143"/>
                      </a:cubicBezTo>
                      <a:cubicBezTo>
                        <a:pt x="121" y="153"/>
                        <a:pt x="108" y="168"/>
                        <a:pt x="92" y="176"/>
                      </a:cubicBezTo>
                      <a:cubicBezTo>
                        <a:pt x="86" y="164"/>
                        <a:pt x="80" y="151"/>
                        <a:pt x="73" y="137"/>
                      </a:cubicBezTo>
                      <a:lnTo>
                        <a:pt x="74" y="138"/>
                      </a:lnTo>
                      <a:moveTo>
                        <a:pt x="50" y="83"/>
                      </a:moveTo>
                      <a:cubicBezTo>
                        <a:pt x="52" y="83"/>
                        <a:pt x="54" y="81"/>
                        <a:pt x="56" y="79"/>
                      </a:cubicBezTo>
                      <a:cubicBezTo>
                        <a:pt x="63" y="69"/>
                        <a:pt x="72" y="61"/>
                        <a:pt x="82" y="54"/>
                      </a:cubicBezTo>
                      <a:cubicBezTo>
                        <a:pt x="97" y="61"/>
                        <a:pt x="112" y="68"/>
                        <a:pt x="126" y="76"/>
                      </a:cubicBezTo>
                      <a:cubicBezTo>
                        <a:pt x="104" y="88"/>
                        <a:pt x="84" y="103"/>
                        <a:pt x="67" y="121"/>
                      </a:cubicBezTo>
                      <a:cubicBezTo>
                        <a:pt x="61" y="108"/>
                        <a:pt x="56" y="95"/>
                        <a:pt x="50" y="82"/>
                      </a:cubicBezTo>
                      <a:lnTo>
                        <a:pt x="50" y="83"/>
                      </a:lnTo>
                      <a:moveTo>
                        <a:pt x="30" y="32"/>
                      </a:moveTo>
                      <a:cubicBezTo>
                        <a:pt x="42" y="36"/>
                        <a:pt x="54" y="41"/>
                        <a:pt x="65" y="46"/>
                      </a:cubicBezTo>
                      <a:cubicBezTo>
                        <a:pt x="57" y="52"/>
                        <a:pt x="50" y="60"/>
                        <a:pt x="44" y="68"/>
                      </a:cubicBezTo>
                      <a:cubicBezTo>
                        <a:pt x="39" y="56"/>
                        <a:pt x="35" y="44"/>
                        <a:pt x="30" y="32"/>
                      </a:cubicBezTo>
                      <a:moveTo>
                        <a:pt x="331" y="508"/>
                      </a:moveTo>
                      <a:cubicBezTo>
                        <a:pt x="377" y="471"/>
                        <a:pt x="423" y="434"/>
                        <a:pt x="470" y="399"/>
                      </a:cubicBezTo>
                      <a:cubicBezTo>
                        <a:pt x="478" y="411"/>
                        <a:pt x="486" y="423"/>
                        <a:pt x="493" y="435"/>
                      </a:cubicBezTo>
                      <a:cubicBezTo>
                        <a:pt x="450" y="470"/>
                        <a:pt x="407" y="505"/>
                        <a:pt x="365" y="540"/>
                      </a:cubicBezTo>
                      <a:cubicBezTo>
                        <a:pt x="353" y="530"/>
                        <a:pt x="342" y="519"/>
                        <a:pt x="331" y="5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2" name="Google Shape;1832;p21"/>
                <p:cNvSpPr/>
                <p:nvPr/>
              </p:nvSpPr>
              <p:spPr>
                <a:xfrm>
                  <a:off x="3810526" y="2356964"/>
                  <a:ext cx="78372" cy="320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980" extrusionOk="0">
                      <a:moveTo>
                        <a:pt x="233" y="537"/>
                      </a:moveTo>
                      <a:cubicBezTo>
                        <a:pt x="254" y="357"/>
                        <a:pt x="228" y="172"/>
                        <a:pt x="150" y="8"/>
                      </a:cubicBezTo>
                      <a:lnTo>
                        <a:pt x="150" y="8"/>
                      </a:lnTo>
                      <a:cubicBezTo>
                        <a:pt x="150" y="7"/>
                        <a:pt x="150" y="6"/>
                        <a:pt x="149" y="6"/>
                      </a:cubicBezTo>
                      <a:cubicBezTo>
                        <a:pt x="147" y="0"/>
                        <a:pt x="142" y="-1"/>
                        <a:pt x="138" y="1"/>
                      </a:cubicBezTo>
                      <a:cubicBezTo>
                        <a:pt x="134" y="1"/>
                        <a:pt x="131" y="3"/>
                        <a:pt x="129" y="7"/>
                      </a:cubicBezTo>
                      <a:cubicBezTo>
                        <a:pt x="-15" y="311"/>
                        <a:pt x="-39" y="648"/>
                        <a:pt x="60" y="969"/>
                      </a:cubicBezTo>
                      <a:cubicBezTo>
                        <a:pt x="60" y="972"/>
                        <a:pt x="61" y="974"/>
                        <a:pt x="63" y="976"/>
                      </a:cubicBezTo>
                      <a:cubicBezTo>
                        <a:pt x="67" y="981"/>
                        <a:pt x="74" y="981"/>
                        <a:pt x="79" y="977"/>
                      </a:cubicBezTo>
                      <a:lnTo>
                        <a:pt x="79" y="977"/>
                      </a:lnTo>
                      <a:cubicBezTo>
                        <a:pt x="80" y="977"/>
                        <a:pt x="81" y="975"/>
                        <a:pt x="82" y="974"/>
                      </a:cubicBezTo>
                      <a:lnTo>
                        <a:pt x="82" y="974"/>
                      </a:lnTo>
                      <a:cubicBezTo>
                        <a:pt x="141" y="880"/>
                        <a:pt x="183" y="776"/>
                        <a:pt x="210" y="667"/>
                      </a:cubicBezTo>
                      <a:cubicBezTo>
                        <a:pt x="211" y="666"/>
                        <a:pt x="211" y="664"/>
                        <a:pt x="211" y="662"/>
                      </a:cubicBezTo>
                      <a:cubicBezTo>
                        <a:pt x="220" y="624"/>
                        <a:pt x="227" y="585"/>
                        <a:pt x="232" y="547"/>
                      </a:cubicBezTo>
                      <a:cubicBezTo>
                        <a:pt x="234" y="545"/>
                        <a:pt x="234" y="541"/>
                        <a:pt x="233" y="538"/>
                      </a:cubicBezTo>
                      <a:lnTo>
                        <a:pt x="233" y="537"/>
                      </a:lnTo>
                      <a:moveTo>
                        <a:pt x="174" y="712"/>
                      </a:moveTo>
                      <a:cubicBezTo>
                        <a:pt x="126" y="712"/>
                        <a:pt x="77" y="696"/>
                        <a:pt x="29" y="692"/>
                      </a:cubicBezTo>
                      <a:cubicBezTo>
                        <a:pt x="28" y="679"/>
                        <a:pt x="26" y="667"/>
                        <a:pt x="26" y="655"/>
                      </a:cubicBezTo>
                      <a:cubicBezTo>
                        <a:pt x="79" y="659"/>
                        <a:pt x="133" y="663"/>
                        <a:pt x="186" y="668"/>
                      </a:cubicBezTo>
                      <a:cubicBezTo>
                        <a:pt x="183" y="683"/>
                        <a:pt x="178" y="698"/>
                        <a:pt x="174" y="712"/>
                      </a:cubicBezTo>
                      <a:moveTo>
                        <a:pt x="152" y="776"/>
                      </a:moveTo>
                      <a:cubicBezTo>
                        <a:pt x="114" y="768"/>
                        <a:pt x="74" y="761"/>
                        <a:pt x="36" y="753"/>
                      </a:cubicBezTo>
                      <a:cubicBezTo>
                        <a:pt x="33" y="738"/>
                        <a:pt x="32" y="724"/>
                        <a:pt x="30" y="709"/>
                      </a:cubicBezTo>
                      <a:cubicBezTo>
                        <a:pt x="76" y="713"/>
                        <a:pt x="123" y="728"/>
                        <a:pt x="169" y="729"/>
                      </a:cubicBezTo>
                      <a:cubicBezTo>
                        <a:pt x="164" y="745"/>
                        <a:pt x="158" y="761"/>
                        <a:pt x="152" y="776"/>
                      </a:cubicBezTo>
                      <a:moveTo>
                        <a:pt x="131" y="830"/>
                      </a:moveTo>
                      <a:cubicBezTo>
                        <a:pt x="103" y="828"/>
                        <a:pt x="75" y="825"/>
                        <a:pt x="47" y="822"/>
                      </a:cubicBezTo>
                      <a:cubicBezTo>
                        <a:pt x="44" y="805"/>
                        <a:pt x="41" y="788"/>
                        <a:pt x="38" y="771"/>
                      </a:cubicBezTo>
                      <a:cubicBezTo>
                        <a:pt x="74" y="778"/>
                        <a:pt x="111" y="785"/>
                        <a:pt x="147" y="793"/>
                      </a:cubicBezTo>
                      <a:cubicBezTo>
                        <a:pt x="142" y="805"/>
                        <a:pt x="136" y="818"/>
                        <a:pt x="131" y="830"/>
                      </a:cubicBezTo>
                      <a:moveTo>
                        <a:pt x="108" y="880"/>
                      </a:moveTo>
                      <a:cubicBezTo>
                        <a:pt x="91" y="878"/>
                        <a:pt x="75" y="876"/>
                        <a:pt x="58" y="874"/>
                      </a:cubicBezTo>
                      <a:cubicBezTo>
                        <a:pt x="56" y="863"/>
                        <a:pt x="53" y="851"/>
                        <a:pt x="50" y="839"/>
                      </a:cubicBezTo>
                      <a:cubicBezTo>
                        <a:pt x="75" y="842"/>
                        <a:pt x="99" y="844"/>
                        <a:pt x="124" y="847"/>
                      </a:cubicBezTo>
                      <a:cubicBezTo>
                        <a:pt x="119" y="858"/>
                        <a:pt x="113" y="868"/>
                        <a:pt x="108" y="880"/>
                      </a:cubicBezTo>
                      <a:moveTo>
                        <a:pt x="75" y="939"/>
                      </a:moveTo>
                      <a:cubicBezTo>
                        <a:pt x="71" y="924"/>
                        <a:pt x="66" y="908"/>
                        <a:pt x="63" y="892"/>
                      </a:cubicBezTo>
                      <a:cubicBezTo>
                        <a:pt x="75" y="893"/>
                        <a:pt x="87" y="894"/>
                        <a:pt x="100" y="896"/>
                      </a:cubicBezTo>
                      <a:cubicBezTo>
                        <a:pt x="92" y="911"/>
                        <a:pt x="84" y="925"/>
                        <a:pt x="75" y="939"/>
                      </a:cubicBezTo>
                      <a:moveTo>
                        <a:pt x="24" y="638"/>
                      </a:moveTo>
                      <a:cubicBezTo>
                        <a:pt x="24" y="622"/>
                        <a:pt x="23" y="607"/>
                        <a:pt x="23" y="591"/>
                      </a:cubicBezTo>
                      <a:cubicBezTo>
                        <a:pt x="82" y="596"/>
                        <a:pt x="140" y="602"/>
                        <a:pt x="198" y="610"/>
                      </a:cubicBezTo>
                      <a:cubicBezTo>
                        <a:pt x="196" y="624"/>
                        <a:pt x="193" y="638"/>
                        <a:pt x="189" y="652"/>
                      </a:cubicBezTo>
                      <a:cubicBezTo>
                        <a:pt x="134" y="647"/>
                        <a:pt x="79" y="642"/>
                        <a:pt x="24" y="638"/>
                      </a:cubicBezTo>
                      <a:moveTo>
                        <a:pt x="201" y="593"/>
                      </a:moveTo>
                      <a:cubicBezTo>
                        <a:pt x="142" y="586"/>
                        <a:pt x="82" y="579"/>
                        <a:pt x="23" y="575"/>
                      </a:cubicBezTo>
                      <a:cubicBezTo>
                        <a:pt x="23" y="561"/>
                        <a:pt x="23" y="547"/>
                        <a:pt x="23" y="533"/>
                      </a:cubicBezTo>
                      <a:cubicBezTo>
                        <a:pt x="85" y="541"/>
                        <a:pt x="147" y="545"/>
                        <a:pt x="209" y="548"/>
                      </a:cubicBezTo>
                      <a:cubicBezTo>
                        <a:pt x="207" y="563"/>
                        <a:pt x="204" y="579"/>
                        <a:pt x="201" y="594"/>
                      </a:cubicBezTo>
                      <a:lnTo>
                        <a:pt x="201" y="593"/>
                      </a:lnTo>
                      <a:moveTo>
                        <a:pt x="24" y="516"/>
                      </a:moveTo>
                      <a:cubicBezTo>
                        <a:pt x="25" y="506"/>
                        <a:pt x="25" y="495"/>
                        <a:pt x="26" y="485"/>
                      </a:cubicBezTo>
                      <a:cubicBezTo>
                        <a:pt x="99" y="485"/>
                        <a:pt x="152" y="490"/>
                        <a:pt x="214" y="499"/>
                      </a:cubicBezTo>
                      <a:cubicBezTo>
                        <a:pt x="213" y="510"/>
                        <a:pt x="212" y="521"/>
                        <a:pt x="211" y="531"/>
                      </a:cubicBezTo>
                      <a:cubicBezTo>
                        <a:pt x="148" y="529"/>
                        <a:pt x="86" y="523"/>
                        <a:pt x="24" y="516"/>
                      </a:cubicBezTo>
                      <a:moveTo>
                        <a:pt x="63" y="256"/>
                      </a:moveTo>
                      <a:cubicBezTo>
                        <a:pt x="113" y="261"/>
                        <a:pt x="162" y="273"/>
                        <a:pt x="209" y="291"/>
                      </a:cubicBezTo>
                      <a:cubicBezTo>
                        <a:pt x="211" y="308"/>
                        <a:pt x="213" y="326"/>
                        <a:pt x="214" y="343"/>
                      </a:cubicBezTo>
                      <a:cubicBezTo>
                        <a:pt x="161" y="324"/>
                        <a:pt x="106" y="316"/>
                        <a:pt x="50" y="311"/>
                      </a:cubicBezTo>
                      <a:cubicBezTo>
                        <a:pt x="54" y="292"/>
                        <a:pt x="58" y="274"/>
                        <a:pt x="63" y="256"/>
                      </a:cubicBezTo>
                      <a:moveTo>
                        <a:pt x="78" y="203"/>
                      </a:moveTo>
                      <a:lnTo>
                        <a:pt x="78" y="203"/>
                      </a:lnTo>
                      <a:cubicBezTo>
                        <a:pt x="97" y="208"/>
                        <a:pt x="117" y="207"/>
                        <a:pt x="136" y="211"/>
                      </a:cubicBezTo>
                      <a:cubicBezTo>
                        <a:pt x="157" y="215"/>
                        <a:pt x="178" y="220"/>
                        <a:pt x="198" y="225"/>
                      </a:cubicBezTo>
                      <a:cubicBezTo>
                        <a:pt x="201" y="241"/>
                        <a:pt x="204" y="257"/>
                        <a:pt x="206" y="272"/>
                      </a:cubicBezTo>
                      <a:cubicBezTo>
                        <a:pt x="161" y="256"/>
                        <a:pt x="115" y="245"/>
                        <a:pt x="67" y="240"/>
                      </a:cubicBezTo>
                      <a:cubicBezTo>
                        <a:pt x="70" y="227"/>
                        <a:pt x="74" y="215"/>
                        <a:pt x="78" y="203"/>
                      </a:cubicBezTo>
                      <a:moveTo>
                        <a:pt x="97" y="146"/>
                      </a:moveTo>
                      <a:cubicBezTo>
                        <a:pt x="126" y="144"/>
                        <a:pt x="155" y="148"/>
                        <a:pt x="182" y="158"/>
                      </a:cubicBezTo>
                      <a:cubicBezTo>
                        <a:pt x="187" y="174"/>
                        <a:pt x="191" y="191"/>
                        <a:pt x="195" y="207"/>
                      </a:cubicBezTo>
                      <a:cubicBezTo>
                        <a:pt x="177" y="203"/>
                        <a:pt x="159" y="198"/>
                        <a:pt x="141" y="194"/>
                      </a:cubicBezTo>
                      <a:cubicBezTo>
                        <a:pt x="122" y="190"/>
                        <a:pt x="101" y="192"/>
                        <a:pt x="83" y="186"/>
                      </a:cubicBezTo>
                      <a:lnTo>
                        <a:pt x="83" y="186"/>
                      </a:lnTo>
                      <a:cubicBezTo>
                        <a:pt x="87" y="173"/>
                        <a:pt x="92" y="159"/>
                        <a:pt x="96" y="146"/>
                      </a:cubicBezTo>
                      <a:lnTo>
                        <a:pt x="97" y="146"/>
                      </a:lnTo>
                      <a:moveTo>
                        <a:pt x="140" y="40"/>
                      </a:moveTo>
                      <a:cubicBezTo>
                        <a:pt x="145" y="51"/>
                        <a:pt x="150" y="63"/>
                        <a:pt x="155" y="74"/>
                      </a:cubicBezTo>
                      <a:cubicBezTo>
                        <a:pt x="144" y="73"/>
                        <a:pt x="134" y="73"/>
                        <a:pt x="124" y="75"/>
                      </a:cubicBezTo>
                      <a:cubicBezTo>
                        <a:pt x="129" y="63"/>
                        <a:pt x="134" y="51"/>
                        <a:pt x="140" y="40"/>
                      </a:cubicBezTo>
                      <a:moveTo>
                        <a:pt x="125" y="91"/>
                      </a:moveTo>
                      <a:cubicBezTo>
                        <a:pt x="137" y="89"/>
                        <a:pt x="149" y="90"/>
                        <a:pt x="161" y="92"/>
                      </a:cubicBezTo>
                      <a:cubicBezTo>
                        <a:pt x="166" y="107"/>
                        <a:pt x="172" y="123"/>
                        <a:pt x="177" y="139"/>
                      </a:cubicBezTo>
                      <a:cubicBezTo>
                        <a:pt x="153" y="131"/>
                        <a:pt x="128" y="128"/>
                        <a:pt x="103" y="129"/>
                      </a:cubicBezTo>
                      <a:cubicBezTo>
                        <a:pt x="107" y="116"/>
                        <a:pt x="113" y="103"/>
                        <a:pt x="118" y="90"/>
                      </a:cubicBezTo>
                      <a:cubicBezTo>
                        <a:pt x="120" y="91"/>
                        <a:pt x="122" y="92"/>
                        <a:pt x="125" y="92"/>
                      </a:cubicBezTo>
                      <a:lnTo>
                        <a:pt x="125" y="91"/>
                      </a:lnTo>
                      <a:moveTo>
                        <a:pt x="216" y="362"/>
                      </a:moveTo>
                      <a:cubicBezTo>
                        <a:pt x="217" y="381"/>
                        <a:pt x="217" y="400"/>
                        <a:pt x="217" y="418"/>
                      </a:cubicBezTo>
                      <a:cubicBezTo>
                        <a:pt x="157" y="403"/>
                        <a:pt x="97" y="394"/>
                        <a:pt x="36" y="392"/>
                      </a:cubicBezTo>
                      <a:cubicBezTo>
                        <a:pt x="39" y="370"/>
                        <a:pt x="42" y="349"/>
                        <a:pt x="47" y="327"/>
                      </a:cubicBezTo>
                      <a:cubicBezTo>
                        <a:pt x="104" y="333"/>
                        <a:pt x="161" y="341"/>
                        <a:pt x="215" y="362"/>
                      </a:cubicBezTo>
                      <a:lnTo>
                        <a:pt x="216" y="362"/>
                      </a:lnTo>
                      <a:moveTo>
                        <a:pt x="33" y="409"/>
                      </a:moveTo>
                      <a:cubicBezTo>
                        <a:pt x="96" y="411"/>
                        <a:pt x="157" y="420"/>
                        <a:pt x="217" y="436"/>
                      </a:cubicBezTo>
                      <a:cubicBezTo>
                        <a:pt x="217" y="451"/>
                        <a:pt x="216" y="467"/>
                        <a:pt x="215" y="482"/>
                      </a:cubicBezTo>
                      <a:cubicBezTo>
                        <a:pt x="153" y="473"/>
                        <a:pt x="98" y="468"/>
                        <a:pt x="27" y="467"/>
                      </a:cubicBezTo>
                      <a:cubicBezTo>
                        <a:pt x="29" y="448"/>
                        <a:pt x="31" y="428"/>
                        <a:pt x="33" y="4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3" name="Google Shape;1833;p21"/>
                <p:cNvSpPr/>
                <p:nvPr/>
              </p:nvSpPr>
              <p:spPr>
                <a:xfrm>
                  <a:off x="3674680" y="1734253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2"/>
                        <a:pt x="115" y="274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1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1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3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4" name="Google Shape;1834;p21"/>
                <p:cNvSpPr/>
                <p:nvPr/>
              </p:nvSpPr>
              <p:spPr>
                <a:xfrm>
                  <a:off x="3734766" y="1762009"/>
                  <a:ext cx="46697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69" extrusionOk="0">
                      <a:moveTo>
                        <a:pt x="61" y="0"/>
                      </a:moveTo>
                      <a:cubicBezTo>
                        <a:pt x="-31" y="8"/>
                        <a:pt x="-14" y="184"/>
                        <a:pt x="77" y="168"/>
                      </a:cubicBezTo>
                      <a:cubicBezTo>
                        <a:pt x="133" y="159"/>
                        <a:pt x="199" y="-13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5" name="Google Shape;1835;p21"/>
                <p:cNvSpPr/>
                <p:nvPr/>
              </p:nvSpPr>
              <p:spPr>
                <a:xfrm>
                  <a:off x="3942452" y="2287084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3"/>
                        <a:pt x="115" y="275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2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2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4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6" name="Google Shape;1836;p21"/>
                <p:cNvSpPr/>
                <p:nvPr/>
              </p:nvSpPr>
              <p:spPr>
                <a:xfrm>
                  <a:off x="4002538" y="2314514"/>
                  <a:ext cx="46697" cy="5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1" extrusionOk="0">
                      <a:moveTo>
                        <a:pt x="61" y="1"/>
                      </a:moveTo>
                      <a:cubicBezTo>
                        <a:pt x="-31" y="10"/>
                        <a:pt x="-14" y="185"/>
                        <a:pt x="77" y="170"/>
                      </a:cubicBezTo>
                      <a:cubicBezTo>
                        <a:pt x="133" y="161"/>
                        <a:pt x="199" y="-12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000" rIns="81625" bIns="1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7" name="Google Shape;1837;p21"/>
                <p:cNvSpPr/>
                <p:nvPr/>
              </p:nvSpPr>
              <p:spPr>
                <a:xfrm>
                  <a:off x="3688722" y="1283301"/>
                  <a:ext cx="134539" cy="103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317" extrusionOk="0">
                      <a:moveTo>
                        <a:pt x="58" y="220"/>
                      </a:moveTo>
                      <a:cubicBezTo>
                        <a:pt x="37" y="190"/>
                        <a:pt x="53" y="140"/>
                        <a:pt x="76" y="117"/>
                      </a:cubicBezTo>
                      <a:cubicBezTo>
                        <a:pt x="89" y="103"/>
                        <a:pt x="108" y="93"/>
                        <a:pt x="124" y="84"/>
                      </a:cubicBezTo>
                      <a:cubicBezTo>
                        <a:pt x="159" y="67"/>
                        <a:pt x="202" y="47"/>
                        <a:pt x="240" y="47"/>
                      </a:cubicBezTo>
                      <a:cubicBezTo>
                        <a:pt x="297" y="47"/>
                        <a:pt x="345" y="78"/>
                        <a:pt x="360" y="134"/>
                      </a:cubicBezTo>
                      <a:cubicBezTo>
                        <a:pt x="370" y="174"/>
                        <a:pt x="352" y="297"/>
                        <a:pt x="281" y="267"/>
                      </a:cubicBezTo>
                      <a:cubicBezTo>
                        <a:pt x="253" y="255"/>
                        <a:pt x="238" y="299"/>
                        <a:pt x="265" y="310"/>
                      </a:cubicBezTo>
                      <a:cubicBezTo>
                        <a:pt x="331" y="338"/>
                        <a:pt x="386" y="278"/>
                        <a:pt x="404" y="219"/>
                      </a:cubicBezTo>
                      <a:cubicBezTo>
                        <a:pt x="428" y="138"/>
                        <a:pt x="392" y="47"/>
                        <a:pt x="313" y="13"/>
                      </a:cubicBezTo>
                      <a:cubicBezTo>
                        <a:pt x="188" y="-42"/>
                        <a:pt x="-80" y="95"/>
                        <a:pt x="22" y="250"/>
                      </a:cubicBezTo>
                      <a:cubicBezTo>
                        <a:pt x="39" y="274"/>
                        <a:pt x="74" y="244"/>
                        <a:pt x="57" y="220"/>
                      </a:cubicBezTo>
                      <a:lnTo>
                        <a:pt x="57" y="220"/>
                      </a:lnTo>
                      <a:lnTo>
                        <a:pt x="58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38" name="Google Shape;1838;p21"/>
                <p:cNvSpPr/>
                <p:nvPr/>
              </p:nvSpPr>
              <p:spPr>
                <a:xfrm>
                  <a:off x="3721704" y="1323139"/>
                  <a:ext cx="46697" cy="56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2" extrusionOk="0">
                      <a:moveTo>
                        <a:pt x="114" y="154"/>
                      </a:moveTo>
                      <a:cubicBezTo>
                        <a:pt x="191" y="103"/>
                        <a:pt x="94" y="-44"/>
                        <a:pt x="21" y="13"/>
                      </a:cubicBezTo>
                      <a:cubicBezTo>
                        <a:pt x="-24" y="47"/>
                        <a:pt x="-1" y="231"/>
                        <a:pt x="114" y="1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325" rIns="81625" bIns="15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839" name="Google Shape;1839;p21"/>
            <p:cNvGrpSpPr/>
            <p:nvPr/>
          </p:nvGrpSpPr>
          <p:grpSpPr>
            <a:xfrm>
              <a:off x="8500188" y="1225661"/>
              <a:ext cx="1235287" cy="1380998"/>
              <a:chOff x="7672320" y="323601"/>
              <a:chExt cx="1328408" cy="1485104"/>
            </a:xfrm>
          </p:grpSpPr>
          <p:sp>
            <p:nvSpPr>
              <p:cNvPr id="1840" name="Google Shape;1840;p21"/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841" name="Google Shape;1841;p21"/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1842" name="Google Shape;1842;p21"/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3" name="Google Shape;1843;p21"/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4" name="Google Shape;1844;p21"/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5" name="Google Shape;1845;p21"/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6" name="Google Shape;1846;p21"/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7" name="Google Shape;1847;p21"/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8" name="Google Shape;1848;p21"/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49" name="Google Shape;1849;p21"/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0" name="Google Shape;1850;p21"/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1" name="Google Shape;1851;p21"/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2" name="Google Shape;1852;p21"/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3" name="Google Shape;1853;p21"/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4" name="Google Shape;1854;p21"/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5" name="Google Shape;1855;p21"/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6" name="Google Shape;1856;p21"/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7" name="Google Shape;1857;p21"/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8" name="Google Shape;1858;p21"/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59" name="Google Shape;1859;p21"/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0" name="Google Shape;1860;p21"/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1" name="Google Shape;1861;p21"/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2" name="Google Shape;1862;p21"/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3" name="Google Shape;1863;p21"/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4" name="Google Shape;1864;p21"/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5" name="Google Shape;1865;p21"/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6" name="Google Shape;1866;p21"/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7" name="Google Shape;1867;p21"/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8" name="Google Shape;1868;p21"/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69" name="Google Shape;1869;p21"/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0" name="Google Shape;1870;p21"/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1" name="Google Shape;1871;p21"/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2" name="Google Shape;1872;p21"/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3" name="Google Shape;1873;p21"/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4" name="Google Shape;1874;p21"/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75" name="Google Shape;1875;p21"/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1876" name="Google Shape;1876;p21"/>
          <p:cNvSpPr txBox="1">
            <a:spLocks noGrp="1"/>
          </p:cNvSpPr>
          <p:nvPr>
            <p:ph type="title"/>
          </p:nvPr>
        </p:nvSpPr>
        <p:spPr>
          <a:xfrm>
            <a:off x="3225600" y="2085450"/>
            <a:ext cx="4839300" cy="1508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000"/>
              <a:buNone/>
              <a:defRPr sz="4000"/>
            </a:lvl9pPr>
          </a:lstStyle>
          <a:p>
            <a:endParaRPr/>
          </a:p>
        </p:txBody>
      </p:sp>
      <p:sp>
        <p:nvSpPr>
          <p:cNvPr id="1877" name="Google Shape;1877;p21"/>
          <p:cNvSpPr txBox="1">
            <a:spLocks noGrp="1"/>
          </p:cNvSpPr>
          <p:nvPr>
            <p:ph type="title" idx="2" hasCustomPrompt="1"/>
          </p:nvPr>
        </p:nvSpPr>
        <p:spPr>
          <a:xfrm>
            <a:off x="6608250" y="1149450"/>
            <a:ext cx="1296000" cy="93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878" name="Google Shape;1878;p21"/>
          <p:cNvSpPr txBox="1">
            <a:spLocks noGrp="1"/>
          </p:cNvSpPr>
          <p:nvPr>
            <p:ph type="subTitle" idx="1"/>
          </p:nvPr>
        </p:nvSpPr>
        <p:spPr>
          <a:xfrm>
            <a:off x="3225600" y="3593850"/>
            <a:ext cx="4839300" cy="400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3_1">
    <p:spTree>
      <p:nvGrpSpPr>
        <p:cNvPr id="1" name="Shape 1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80" name="Google Shape;1880;p22"/>
          <p:cNvGrpSpPr/>
          <p:nvPr/>
        </p:nvGrpSpPr>
        <p:grpSpPr>
          <a:xfrm>
            <a:off x="3503520" y="-1503223"/>
            <a:ext cx="2630659" cy="8428552"/>
            <a:chOff x="3503520" y="-1503223"/>
            <a:chExt cx="2630659" cy="8428552"/>
          </a:xfrm>
        </p:grpSpPr>
        <p:grpSp>
          <p:nvGrpSpPr>
            <p:cNvPr id="1881" name="Google Shape;1881;p22"/>
            <p:cNvGrpSpPr/>
            <p:nvPr/>
          </p:nvGrpSpPr>
          <p:grpSpPr>
            <a:xfrm rot="5400000">
              <a:off x="3526369" y="-1430943"/>
              <a:ext cx="2488401" cy="2343842"/>
              <a:chOff x="3262891" y="2943512"/>
              <a:chExt cx="2868804" cy="2702147"/>
            </a:xfrm>
          </p:grpSpPr>
          <p:grpSp>
            <p:nvGrpSpPr>
              <p:cNvPr id="1882" name="Google Shape;1882;p22"/>
              <p:cNvGrpSpPr/>
              <p:nvPr/>
            </p:nvGrpSpPr>
            <p:grpSpPr>
              <a:xfrm rot="1336431">
                <a:off x="3553325" y="3303136"/>
                <a:ext cx="2287938" cy="1982900"/>
                <a:chOff x="207360" y="207353"/>
                <a:chExt cx="2288142" cy="1983077"/>
              </a:xfrm>
            </p:grpSpPr>
            <p:sp>
              <p:nvSpPr>
                <p:cNvPr id="1883" name="Google Shape;1883;p22"/>
                <p:cNvSpPr/>
                <p:nvPr/>
              </p:nvSpPr>
              <p:spPr>
                <a:xfrm>
                  <a:off x="1531525" y="662223"/>
                  <a:ext cx="541093" cy="19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595" extrusionOk="0">
                      <a:moveTo>
                        <a:pt x="1655" y="29"/>
                      </a:moveTo>
                      <a:cubicBezTo>
                        <a:pt x="1660" y="19"/>
                        <a:pt x="1652" y="8"/>
                        <a:pt x="1642" y="6"/>
                      </a:cubicBezTo>
                      <a:cubicBezTo>
                        <a:pt x="1641" y="6"/>
                        <a:pt x="1640" y="5"/>
                        <a:pt x="1639" y="5"/>
                      </a:cubicBezTo>
                      <a:cubicBezTo>
                        <a:pt x="1043" y="-33"/>
                        <a:pt x="469" y="151"/>
                        <a:pt x="7" y="529"/>
                      </a:cubicBezTo>
                      <a:lnTo>
                        <a:pt x="7" y="529"/>
                      </a:lnTo>
                      <a:cubicBezTo>
                        <a:pt x="-2" y="536"/>
                        <a:pt x="-3" y="551"/>
                        <a:pt x="7" y="557"/>
                      </a:cubicBezTo>
                      <a:cubicBezTo>
                        <a:pt x="10" y="560"/>
                        <a:pt x="14" y="561"/>
                        <a:pt x="18" y="561"/>
                      </a:cubicBezTo>
                      <a:cubicBezTo>
                        <a:pt x="598" y="685"/>
                        <a:pt x="1238" y="459"/>
                        <a:pt x="1648" y="38"/>
                      </a:cubicBezTo>
                      <a:cubicBezTo>
                        <a:pt x="1652" y="36"/>
                        <a:pt x="1654" y="33"/>
                        <a:pt x="1655" y="29"/>
                      </a:cubicBezTo>
                      <a:moveTo>
                        <a:pt x="56" y="534"/>
                      </a:moveTo>
                      <a:cubicBezTo>
                        <a:pt x="498" y="184"/>
                        <a:pt x="1037" y="11"/>
                        <a:pt x="1600" y="38"/>
                      </a:cubicBezTo>
                      <a:cubicBezTo>
                        <a:pt x="1206" y="428"/>
                        <a:pt x="605" y="639"/>
                        <a:pt x="56" y="53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4" name="Google Shape;1884;p22"/>
                <p:cNvSpPr/>
                <p:nvPr/>
              </p:nvSpPr>
              <p:spPr>
                <a:xfrm>
                  <a:off x="1911304" y="1134073"/>
                  <a:ext cx="515622" cy="12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381" extrusionOk="0">
                      <a:moveTo>
                        <a:pt x="1574" y="220"/>
                      </a:moveTo>
                      <a:cubicBezTo>
                        <a:pt x="1580" y="214"/>
                        <a:pt x="1582" y="204"/>
                        <a:pt x="1575" y="198"/>
                      </a:cubicBezTo>
                      <a:cubicBezTo>
                        <a:pt x="1572" y="195"/>
                        <a:pt x="1569" y="193"/>
                        <a:pt x="1564" y="193"/>
                      </a:cubicBezTo>
                      <a:cubicBezTo>
                        <a:pt x="1070" y="-31"/>
                        <a:pt x="530" y="-61"/>
                        <a:pt x="15" y="108"/>
                      </a:cubicBezTo>
                      <a:cubicBezTo>
                        <a:pt x="11" y="108"/>
                        <a:pt x="8" y="109"/>
                        <a:pt x="5" y="112"/>
                      </a:cubicBezTo>
                      <a:cubicBezTo>
                        <a:pt x="-2" y="117"/>
                        <a:pt x="-2" y="127"/>
                        <a:pt x="2" y="135"/>
                      </a:cubicBezTo>
                      <a:lnTo>
                        <a:pt x="2" y="135"/>
                      </a:lnTo>
                      <a:cubicBezTo>
                        <a:pt x="4" y="137"/>
                        <a:pt x="6" y="139"/>
                        <a:pt x="8" y="140"/>
                      </a:cubicBezTo>
                      <a:lnTo>
                        <a:pt x="8" y="140"/>
                      </a:lnTo>
                      <a:cubicBezTo>
                        <a:pt x="463" y="435"/>
                        <a:pt x="1080" y="452"/>
                        <a:pt x="1568" y="225"/>
                      </a:cubicBezTo>
                      <a:cubicBezTo>
                        <a:pt x="1570" y="224"/>
                        <a:pt x="1572" y="223"/>
                        <a:pt x="1573" y="221"/>
                      </a:cubicBezTo>
                      <a:lnTo>
                        <a:pt x="1573" y="221"/>
                      </a:lnTo>
                      <a:lnTo>
                        <a:pt x="1574" y="221"/>
                      </a:lnTo>
                      <a:lnTo>
                        <a:pt x="1574" y="220"/>
                      </a:lnTo>
                      <a:moveTo>
                        <a:pt x="56" y="130"/>
                      </a:moveTo>
                      <a:cubicBezTo>
                        <a:pt x="544" y="-21"/>
                        <a:pt x="1052" y="7"/>
                        <a:pt x="1520" y="210"/>
                      </a:cubicBezTo>
                      <a:cubicBezTo>
                        <a:pt x="1059" y="409"/>
                        <a:pt x="489" y="394"/>
                        <a:pt x="56" y="1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5" name="Google Shape;1885;p22"/>
                <p:cNvSpPr/>
                <p:nvPr/>
              </p:nvSpPr>
              <p:spPr>
                <a:xfrm>
                  <a:off x="2031148" y="1466163"/>
                  <a:ext cx="464354" cy="235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" h="721" extrusionOk="0">
                      <a:moveTo>
                        <a:pt x="1421" y="697"/>
                      </a:moveTo>
                      <a:lnTo>
                        <a:pt x="1421" y="697"/>
                      </a:lnTo>
                      <a:cubicBezTo>
                        <a:pt x="1420" y="695"/>
                        <a:pt x="1419" y="693"/>
                        <a:pt x="1418" y="691"/>
                      </a:cubicBezTo>
                      <a:lnTo>
                        <a:pt x="1418" y="690"/>
                      </a:lnTo>
                      <a:cubicBezTo>
                        <a:pt x="1052" y="288"/>
                        <a:pt x="561" y="47"/>
                        <a:pt x="20" y="1"/>
                      </a:cubicBezTo>
                      <a:lnTo>
                        <a:pt x="20" y="1"/>
                      </a:lnTo>
                      <a:cubicBezTo>
                        <a:pt x="19" y="1"/>
                        <a:pt x="17" y="0"/>
                        <a:pt x="16" y="0"/>
                      </a:cubicBezTo>
                      <a:cubicBezTo>
                        <a:pt x="7" y="0"/>
                        <a:pt x="2" y="5"/>
                        <a:pt x="1" y="12"/>
                      </a:cubicBezTo>
                      <a:cubicBezTo>
                        <a:pt x="0" y="16"/>
                        <a:pt x="-1" y="21"/>
                        <a:pt x="3" y="27"/>
                      </a:cubicBezTo>
                      <a:cubicBezTo>
                        <a:pt x="306" y="477"/>
                        <a:pt x="865" y="735"/>
                        <a:pt x="1402" y="720"/>
                      </a:cubicBezTo>
                      <a:cubicBezTo>
                        <a:pt x="1406" y="721"/>
                        <a:pt x="1410" y="720"/>
                        <a:pt x="1413" y="719"/>
                      </a:cubicBezTo>
                      <a:cubicBezTo>
                        <a:pt x="1418" y="717"/>
                        <a:pt x="1421" y="713"/>
                        <a:pt x="1422" y="708"/>
                      </a:cubicBezTo>
                      <a:lnTo>
                        <a:pt x="1422" y="698"/>
                      </a:lnTo>
                      <a:lnTo>
                        <a:pt x="1421" y="697"/>
                      </a:lnTo>
                      <a:moveTo>
                        <a:pt x="52" y="38"/>
                      </a:moveTo>
                      <a:cubicBezTo>
                        <a:pt x="559" y="89"/>
                        <a:pt x="1018" y="316"/>
                        <a:pt x="1367" y="687"/>
                      </a:cubicBezTo>
                      <a:cubicBezTo>
                        <a:pt x="864" y="690"/>
                        <a:pt x="345" y="451"/>
                        <a:pt x="52" y="3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6" name="Google Shape;1886;p22"/>
                <p:cNvSpPr/>
                <p:nvPr/>
              </p:nvSpPr>
              <p:spPr>
                <a:xfrm>
                  <a:off x="697840" y="710551"/>
                  <a:ext cx="1447596" cy="147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3" h="4532" extrusionOk="0">
                      <a:moveTo>
                        <a:pt x="4007" y="3367"/>
                      </a:moveTo>
                      <a:cubicBezTo>
                        <a:pt x="4004" y="3364"/>
                        <a:pt x="4000" y="3362"/>
                        <a:pt x="3997" y="3362"/>
                      </a:cubicBezTo>
                      <a:cubicBezTo>
                        <a:pt x="4074" y="3220"/>
                        <a:pt x="4118" y="3056"/>
                        <a:pt x="4126" y="2893"/>
                      </a:cubicBezTo>
                      <a:cubicBezTo>
                        <a:pt x="4152" y="2318"/>
                        <a:pt x="3889" y="1721"/>
                        <a:pt x="3545" y="1274"/>
                      </a:cubicBezTo>
                      <a:cubicBezTo>
                        <a:pt x="2734" y="219"/>
                        <a:pt x="1286" y="-118"/>
                        <a:pt x="18" y="35"/>
                      </a:cubicBezTo>
                      <a:lnTo>
                        <a:pt x="14" y="43"/>
                      </a:lnTo>
                      <a:cubicBezTo>
                        <a:pt x="-7" y="46"/>
                        <a:pt x="-4" y="67"/>
                        <a:pt x="18" y="64"/>
                      </a:cubicBezTo>
                      <a:cubicBezTo>
                        <a:pt x="1134" y="-71"/>
                        <a:pt x="2424" y="177"/>
                        <a:pt x="3250" y="991"/>
                      </a:cubicBezTo>
                      <a:cubicBezTo>
                        <a:pt x="3618" y="1354"/>
                        <a:pt x="3890" y="1813"/>
                        <a:pt x="4021" y="2313"/>
                      </a:cubicBezTo>
                      <a:cubicBezTo>
                        <a:pt x="4101" y="2617"/>
                        <a:pt x="4134" y="2950"/>
                        <a:pt x="4019" y="3249"/>
                      </a:cubicBezTo>
                      <a:cubicBezTo>
                        <a:pt x="3895" y="3570"/>
                        <a:pt x="3585" y="3807"/>
                        <a:pt x="3230" y="3752"/>
                      </a:cubicBezTo>
                      <a:cubicBezTo>
                        <a:pt x="3209" y="3748"/>
                        <a:pt x="3201" y="3781"/>
                        <a:pt x="3223" y="3785"/>
                      </a:cubicBezTo>
                      <a:cubicBezTo>
                        <a:pt x="3559" y="3837"/>
                        <a:pt x="3822" y="3660"/>
                        <a:pt x="3976" y="3401"/>
                      </a:cubicBezTo>
                      <a:cubicBezTo>
                        <a:pt x="3918" y="3816"/>
                        <a:pt x="4093" y="4246"/>
                        <a:pt x="4402" y="4526"/>
                      </a:cubicBezTo>
                      <a:cubicBezTo>
                        <a:pt x="4404" y="4528"/>
                        <a:pt x="4407" y="4530"/>
                        <a:pt x="4410" y="4531"/>
                      </a:cubicBezTo>
                      <a:cubicBezTo>
                        <a:pt x="4416" y="4533"/>
                        <a:pt x="4422" y="4531"/>
                        <a:pt x="4426" y="4528"/>
                      </a:cubicBezTo>
                      <a:cubicBezTo>
                        <a:pt x="4427" y="4527"/>
                        <a:pt x="4427" y="4527"/>
                        <a:pt x="4427" y="4527"/>
                      </a:cubicBezTo>
                      <a:cubicBezTo>
                        <a:pt x="4428" y="4526"/>
                        <a:pt x="4429" y="4525"/>
                        <a:pt x="4429" y="4524"/>
                      </a:cubicBezTo>
                      <a:cubicBezTo>
                        <a:pt x="4430" y="4523"/>
                        <a:pt x="4431" y="4522"/>
                        <a:pt x="4431" y="4521"/>
                      </a:cubicBezTo>
                      <a:cubicBezTo>
                        <a:pt x="4432" y="4519"/>
                        <a:pt x="4433" y="4517"/>
                        <a:pt x="4433" y="4515"/>
                      </a:cubicBezTo>
                      <a:lnTo>
                        <a:pt x="4433" y="4515"/>
                      </a:lnTo>
                      <a:cubicBezTo>
                        <a:pt x="4439" y="4085"/>
                        <a:pt x="4291" y="3689"/>
                        <a:pt x="4007" y="3367"/>
                      </a:cubicBezTo>
                      <a:moveTo>
                        <a:pt x="4007" y="3420"/>
                      </a:moveTo>
                      <a:cubicBezTo>
                        <a:pt x="4262" y="3721"/>
                        <a:pt x="4395" y="4083"/>
                        <a:pt x="4398" y="4475"/>
                      </a:cubicBezTo>
                      <a:cubicBezTo>
                        <a:pt x="4118" y="4207"/>
                        <a:pt x="3958" y="3808"/>
                        <a:pt x="4007" y="342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7" name="Google Shape;1887;p22"/>
                <p:cNvSpPr/>
                <p:nvPr/>
              </p:nvSpPr>
              <p:spPr>
                <a:xfrm>
                  <a:off x="1194198" y="753001"/>
                  <a:ext cx="211604" cy="53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1633" extrusionOk="0">
                      <a:moveTo>
                        <a:pt x="644" y="1624"/>
                      </a:moveTo>
                      <a:cubicBezTo>
                        <a:pt x="644" y="1624"/>
                        <a:pt x="645" y="1623"/>
                        <a:pt x="646" y="1622"/>
                      </a:cubicBezTo>
                      <a:cubicBezTo>
                        <a:pt x="647" y="1620"/>
                        <a:pt x="647" y="1617"/>
                        <a:pt x="647" y="1615"/>
                      </a:cubicBezTo>
                      <a:cubicBezTo>
                        <a:pt x="659" y="1017"/>
                        <a:pt x="450" y="452"/>
                        <a:pt x="50" y="6"/>
                      </a:cubicBezTo>
                      <a:cubicBezTo>
                        <a:pt x="44" y="-1"/>
                        <a:pt x="37" y="-1"/>
                        <a:pt x="32" y="3"/>
                      </a:cubicBezTo>
                      <a:cubicBezTo>
                        <a:pt x="27" y="4"/>
                        <a:pt x="23" y="8"/>
                        <a:pt x="22" y="14"/>
                      </a:cubicBezTo>
                      <a:cubicBezTo>
                        <a:pt x="-78" y="602"/>
                        <a:pt x="176" y="1235"/>
                        <a:pt x="616" y="1626"/>
                      </a:cubicBezTo>
                      <a:cubicBezTo>
                        <a:pt x="619" y="1629"/>
                        <a:pt x="621" y="1630"/>
                        <a:pt x="624" y="1631"/>
                      </a:cubicBezTo>
                      <a:cubicBezTo>
                        <a:pt x="630" y="1634"/>
                        <a:pt x="636" y="1632"/>
                        <a:pt x="641" y="1628"/>
                      </a:cubicBezTo>
                      <a:cubicBezTo>
                        <a:pt x="641" y="1628"/>
                        <a:pt x="641" y="1627"/>
                        <a:pt x="642" y="1627"/>
                      </a:cubicBezTo>
                      <a:cubicBezTo>
                        <a:pt x="643" y="1626"/>
                        <a:pt x="643" y="1625"/>
                        <a:pt x="644" y="1623"/>
                      </a:cubicBezTo>
                      <a:lnTo>
                        <a:pt x="644" y="1624"/>
                      </a:lnTo>
                      <a:moveTo>
                        <a:pt x="50" y="57"/>
                      </a:moveTo>
                      <a:cubicBezTo>
                        <a:pt x="419" y="482"/>
                        <a:pt x="615" y="1015"/>
                        <a:pt x="613" y="1577"/>
                      </a:cubicBezTo>
                      <a:cubicBezTo>
                        <a:pt x="207" y="1201"/>
                        <a:pt x="-31" y="611"/>
                        <a:pt x="50" y="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8" name="Google Shape;1888;p22"/>
                <p:cNvSpPr/>
                <p:nvPr/>
              </p:nvSpPr>
              <p:spPr>
                <a:xfrm>
                  <a:off x="1501809" y="480993"/>
                  <a:ext cx="398718" cy="103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316" extrusionOk="0">
                      <a:moveTo>
                        <a:pt x="1220" y="222"/>
                      </a:moveTo>
                      <a:cubicBezTo>
                        <a:pt x="1222" y="217"/>
                        <a:pt x="1221" y="211"/>
                        <a:pt x="1217" y="207"/>
                      </a:cubicBezTo>
                      <a:cubicBezTo>
                        <a:pt x="1215" y="205"/>
                        <a:pt x="1213" y="203"/>
                        <a:pt x="1210" y="202"/>
                      </a:cubicBezTo>
                      <a:cubicBezTo>
                        <a:pt x="837" y="1"/>
                        <a:pt x="424" y="-51"/>
                        <a:pt x="12" y="51"/>
                      </a:cubicBezTo>
                      <a:cubicBezTo>
                        <a:pt x="5" y="53"/>
                        <a:pt x="2" y="57"/>
                        <a:pt x="1" y="62"/>
                      </a:cubicBezTo>
                      <a:cubicBezTo>
                        <a:pt x="-1" y="68"/>
                        <a:pt x="-1" y="75"/>
                        <a:pt x="6" y="80"/>
                      </a:cubicBezTo>
                      <a:cubicBezTo>
                        <a:pt x="346" y="333"/>
                        <a:pt x="815" y="381"/>
                        <a:pt x="1209" y="234"/>
                      </a:cubicBezTo>
                      <a:cubicBezTo>
                        <a:pt x="1212" y="233"/>
                        <a:pt x="1214" y="232"/>
                        <a:pt x="1215" y="230"/>
                      </a:cubicBezTo>
                      <a:cubicBezTo>
                        <a:pt x="1218" y="228"/>
                        <a:pt x="1219" y="225"/>
                        <a:pt x="1220" y="222"/>
                      </a:cubicBezTo>
                      <a:moveTo>
                        <a:pt x="58" y="75"/>
                      </a:moveTo>
                      <a:cubicBezTo>
                        <a:pt x="437" y="-10"/>
                        <a:pt x="815" y="38"/>
                        <a:pt x="1161" y="215"/>
                      </a:cubicBezTo>
                      <a:cubicBezTo>
                        <a:pt x="798" y="337"/>
                        <a:pt x="376" y="296"/>
                        <a:pt x="58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89" name="Google Shape;1889;p22"/>
                <p:cNvSpPr/>
                <p:nvPr/>
              </p:nvSpPr>
              <p:spPr>
                <a:xfrm>
                  <a:off x="207360" y="207353"/>
                  <a:ext cx="1799617" cy="53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1" h="1627" extrusionOk="0">
                      <a:moveTo>
                        <a:pt x="5510" y="414"/>
                      </a:moveTo>
                      <a:cubicBezTo>
                        <a:pt x="5511" y="409"/>
                        <a:pt x="5511" y="403"/>
                        <a:pt x="5507" y="399"/>
                      </a:cubicBezTo>
                      <a:cubicBezTo>
                        <a:pt x="5505" y="397"/>
                        <a:pt x="5503" y="395"/>
                        <a:pt x="5500" y="394"/>
                      </a:cubicBezTo>
                      <a:cubicBezTo>
                        <a:pt x="5238" y="254"/>
                        <a:pt x="4951" y="213"/>
                        <a:pt x="4663" y="273"/>
                      </a:cubicBezTo>
                      <a:cubicBezTo>
                        <a:pt x="4752" y="195"/>
                        <a:pt x="4840" y="113"/>
                        <a:pt x="4925" y="28"/>
                      </a:cubicBezTo>
                      <a:cubicBezTo>
                        <a:pt x="4940" y="13"/>
                        <a:pt x="4915" y="-10"/>
                        <a:pt x="4900" y="5"/>
                      </a:cubicBezTo>
                      <a:cubicBezTo>
                        <a:pt x="4420" y="486"/>
                        <a:pt x="3853" y="866"/>
                        <a:pt x="3240" y="1134"/>
                      </a:cubicBezTo>
                      <a:cubicBezTo>
                        <a:pt x="3560" y="925"/>
                        <a:pt x="3770" y="555"/>
                        <a:pt x="3805" y="176"/>
                      </a:cubicBezTo>
                      <a:cubicBezTo>
                        <a:pt x="3805" y="174"/>
                        <a:pt x="3805" y="173"/>
                        <a:pt x="3804" y="172"/>
                      </a:cubicBezTo>
                      <a:cubicBezTo>
                        <a:pt x="3804" y="162"/>
                        <a:pt x="3795" y="152"/>
                        <a:pt x="3784" y="156"/>
                      </a:cubicBezTo>
                      <a:cubicBezTo>
                        <a:pt x="3780" y="156"/>
                        <a:pt x="3776" y="158"/>
                        <a:pt x="3774" y="162"/>
                      </a:cubicBezTo>
                      <a:cubicBezTo>
                        <a:pt x="3435" y="407"/>
                        <a:pt x="3207" y="757"/>
                        <a:pt x="3121" y="1167"/>
                      </a:cubicBezTo>
                      <a:cubicBezTo>
                        <a:pt x="3119" y="1170"/>
                        <a:pt x="3119" y="1174"/>
                        <a:pt x="3120" y="1178"/>
                      </a:cubicBezTo>
                      <a:cubicBezTo>
                        <a:pt x="3120" y="1180"/>
                        <a:pt x="3121" y="1182"/>
                        <a:pt x="3122" y="1184"/>
                      </a:cubicBezTo>
                      <a:cubicBezTo>
                        <a:pt x="2149" y="1581"/>
                        <a:pt x="1065" y="1700"/>
                        <a:pt x="20" y="1496"/>
                      </a:cubicBezTo>
                      <a:cubicBezTo>
                        <a:pt x="-1" y="1491"/>
                        <a:pt x="-8" y="1525"/>
                        <a:pt x="13" y="1529"/>
                      </a:cubicBezTo>
                      <a:cubicBezTo>
                        <a:pt x="1640" y="1847"/>
                        <a:pt x="3361" y="1385"/>
                        <a:pt x="4614" y="315"/>
                      </a:cubicBezTo>
                      <a:cubicBezTo>
                        <a:pt x="4866" y="499"/>
                        <a:pt x="5209" y="534"/>
                        <a:pt x="5499" y="426"/>
                      </a:cubicBezTo>
                      <a:cubicBezTo>
                        <a:pt x="5501" y="426"/>
                        <a:pt x="5504" y="425"/>
                        <a:pt x="5505" y="423"/>
                      </a:cubicBezTo>
                      <a:cubicBezTo>
                        <a:pt x="5508" y="421"/>
                        <a:pt x="5509" y="417"/>
                        <a:pt x="5510" y="414"/>
                      </a:cubicBezTo>
                      <a:moveTo>
                        <a:pt x="3767" y="209"/>
                      </a:moveTo>
                      <a:cubicBezTo>
                        <a:pt x="3719" y="589"/>
                        <a:pt x="3497" y="952"/>
                        <a:pt x="3161" y="1141"/>
                      </a:cubicBezTo>
                      <a:cubicBezTo>
                        <a:pt x="3248" y="765"/>
                        <a:pt x="3458" y="441"/>
                        <a:pt x="3767" y="209"/>
                      </a:cubicBezTo>
                      <a:moveTo>
                        <a:pt x="4663" y="308"/>
                      </a:moveTo>
                      <a:cubicBezTo>
                        <a:pt x="4934" y="249"/>
                        <a:pt x="5203" y="284"/>
                        <a:pt x="5451" y="407"/>
                      </a:cubicBezTo>
                      <a:cubicBezTo>
                        <a:pt x="5191" y="491"/>
                        <a:pt x="4892" y="461"/>
                        <a:pt x="4663" y="3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0" name="Google Shape;1890;p22"/>
                <p:cNvSpPr/>
                <p:nvPr/>
              </p:nvSpPr>
              <p:spPr>
                <a:xfrm>
                  <a:off x="1649410" y="1107296"/>
                  <a:ext cx="137151" cy="48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496" extrusionOk="0">
                      <a:moveTo>
                        <a:pt x="385" y="12"/>
                      </a:moveTo>
                      <a:cubicBezTo>
                        <a:pt x="383" y="3"/>
                        <a:pt x="377" y="0"/>
                        <a:pt x="370" y="1"/>
                      </a:cubicBezTo>
                      <a:cubicBezTo>
                        <a:pt x="366" y="0"/>
                        <a:pt x="361" y="1"/>
                        <a:pt x="356" y="6"/>
                      </a:cubicBezTo>
                      <a:cubicBezTo>
                        <a:pt x="15" y="400"/>
                        <a:pt x="-83" y="985"/>
                        <a:pt x="68" y="1480"/>
                      </a:cubicBezTo>
                      <a:cubicBezTo>
                        <a:pt x="68" y="1484"/>
                        <a:pt x="69" y="1487"/>
                        <a:pt x="72" y="1490"/>
                      </a:cubicBezTo>
                      <a:cubicBezTo>
                        <a:pt x="77" y="1497"/>
                        <a:pt x="86" y="1497"/>
                        <a:pt x="93" y="1493"/>
                      </a:cubicBezTo>
                      <a:cubicBezTo>
                        <a:pt x="94" y="1493"/>
                        <a:pt x="95" y="1493"/>
                        <a:pt x="95" y="1492"/>
                      </a:cubicBezTo>
                      <a:cubicBezTo>
                        <a:pt x="96" y="1492"/>
                        <a:pt x="96" y="1491"/>
                        <a:pt x="97" y="1490"/>
                      </a:cubicBezTo>
                      <a:cubicBezTo>
                        <a:pt x="98" y="1489"/>
                        <a:pt x="99" y="1489"/>
                        <a:pt x="100" y="1487"/>
                      </a:cubicBezTo>
                      <a:cubicBezTo>
                        <a:pt x="381" y="1043"/>
                        <a:pt x="480" y="528"/>
                        <a:pt x="385" y="12"/>
                      </a:cubicBezTo>
                      <a:moveTo>
                        <a:pt x="358" y="58"/>
                      </a:moveTo>
                      <a:cubicBezTo>
                        <a:pt x="438" y="539"/>
                        <a:pt x="344" y="1019"/>
                        <a:pt x="91" y="1437"/>
                      </a:cubicBezTo>
                      <a:cubicBezTo>
                        <a:pt x="-39" y="972"/>
                        <a:pt x="51" y="433"/>
                        <a:pt x="358" y="5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1" name="Google Shape;1891;p22"/>
                <p:cNvSpPr/>
                <p:nvPr/>
              </p:nvSpPr>
              <p:spPr>
                <a:xfrm>
                  <a:off x="1669656" y="1706497"/>
                  <a:ext cx="346143" cy="13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407" extrusionOk="0">
                      <a:moveTo>
                        <a:pt x="1052" y="18"/>
                      </a:moveTo>
                      <a:cubicBezTo>
                        <a:pt x="1049" y="15"/>
                        <a:pt x="1045" y="14"/>
                        <a:pt x="1040" y="15"/>
                      </a:cubicBezTo>
                      <a:cubicBezTo>
                        <a:pt x="663" y="-50"/>
                        <a:pt x="269" y="99"/>
                        <a:pt x="8" y="374"/>
                      </a:cubicBezTo>
                      <a:cubicBezTo>
                        <a:pt x="4" y="376"/>
                        <a:pt x="2" y="379"/>
                        <a:pt x="1" y="383"/>
                      </a:cubicBezTo>
                      <a:cubicBezTo>
                        <a:pt x="-2" y="391"/>
                        <a:pt x="2" y="399"/>
                        <a:pt x="9" y="403"/>
                      </a:cubicBezTo>
                      <a:cubicBezTo>
                        <a:pt x="10" y="404"/>
                        <a:pt x="10" y="404"/>
                        <a:pt x="11" y="405"/>
                      </a:cubicBezTo>
                      <a:cubicBezTo>
                        <a:pt x="13" y="405"/>
                        <a:pt x="15" y="406"/>
                        <a:pt x="17" y="406"/>
                      </a:cubicBezTo>
                      <a:lnTo>
                        <a:pt x="18" y="406"/>
                      </a:lnTo>
                      <a:cubicBezTo>
                        <a:pt x="402" y="419"/>
                        <a:pt x="760" y="295"/>
                        <a:pt x="1053" y="47"/>
                      </a:cubicBezTo>
                      <a:cubicBezTo>
                        <a:pt x="1054" y="46"/>
                        <a:pt x="1055" y="44"/>
                        <a:pt x="1056" y="43"/>
                      </a:cubicBezTo>
                      <a:cubicBezTo>
                        <a:pt x="1062" y="36"/>
                        <a:pt x="1062" y="23"/>
                        <a:pt x="1053" y="18"/>
                      </a:cubicBezTo>
                      <a:lnTo>
                        <a:pt x="1052" y="18"/>
                      </a:lnTo>
                      <a:moveTo>
                        <a:pt x="57" y="373"/>
                      </a:moveTo>
                      <a:cubicBezTo>
                        <a:pt x="302" y="129"/>
                        <a:pt x="658" y="-5"/>
                        <a:pt x="1003" y="44"/>
                      </a:cubicBezTo>
                      <a:cubicBezTo>
                        <a:pt x="730" y="263"/>
                        <a:pt x="407" y="376"/>
                        <a:pt x="57" y="3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892" name="Google Shape;1892;p22"/>
              <p:cNvGrpSpPr/>
              <p:nvPr/>
            </p:nvGrpSpPr>
            <p:grpSpPr>
              <a:xfrm>
                <a:off x="4063759" y="3102544"/>
                <a:ext cx="1594875" cy="2384067"/>
                <a:chOff x="2759684" y="311519"/>
                <a:chExt cx="1594875" cy="2384067"/>
              </a:xfrm>
            </p:grpSpPr>
            <p:sp>
              <p:nvSpPr>
                <p:cNvPr id="1893" name="Google Shape;1893;p22"/>
                <p:cNvSpPr/>
                <p:nvPr/>
              </p:nvSpPr>
              <p:spPr>
                <a:xfrm>
                  <a:off x="3799096" y="2334759"/>
                  <a:ext cx="101884" cy="360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105" extrusionOk="0">
                      <a:moveTo>
                        <a:pt x="119" y="1105"/>
                      </a:moveTo>
                      <a:cubicBezTo>
                        <a:pt x="119" y="1105"/>
                        <a:pt x="251" y="977"/>
                        <a:pt x="300" y="665"/>
                      </a:cubicBezTo>
                      <a:cubicBezTo>
                        <a:pt x="349" y="352"/>
                        <a:pt x="229" y="45"/>
                        <a:pt x="172" y="0"/>
                      </a:cubicBezTo>
                      <a:cubicBezTo>
                        <a:pt x="172" y="0"/>
                        <a:pt x="19" y="167"/>
                        <a:pt x="1" y="530"/>
                      </a:cubicBezTo>
                      <a:cubicBezTo>
                        <a:pt x="-17" y="894"/>
                        <a:pt x="119" y="1105"/>
                        <a:pt x="119" y="11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4" name="Google Shape;1894;p22"/>
                <p:cNvSpPr/>
                <p:nvPr/>
              </p:nvSpPr>
              <p:spPr>
                <a:xfrm>
                  <a:off x="3923512" y="2045118"/>
                  <a:ext cx="234463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871" extrusionOk="0">
                      <a:moveTo>
                        <a:pt x="710" y="871"/>
                      </a:moveTo>
                      <a:cubicBezTo>
                        <a:pt x="710" y="871"/>
                        <a:pt x="780" y="588"/>
                        <a:pt x="492" y="298"/>
                      </a:cubicBezTo>
                      <a:cubicBezTo>
                        <a:pt x="204" y="9"/>
                        <a:pt x="0" y="0"/>
                        <a:pt x="0" y="0"/>
                      </a:cubicBezTo>
                      <a:cubicBezTo>
                        <a:pt x="0" y="0"/>
                        <a:pt x="6" y="262"/>
                        <a:pt x="204" y="511"/>
                      </a:cubicBezTo>
                      <a:cubicBezTo>
                        <a:pt x="402" y="760"/>
                        <a:pt x="710" y="871"/>
                        <a:pt x="710" y="8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5" name="Google Shape;1895;p22"/>
                <p:cNvSpPr/>
                <p:nvPr/>
              </p:nvSpPr>
              <p:spPr>
                <a:xfrm>
                  <a:off x="3665537" y="1996138"/>
                  <a:ext cx="240667" cy="31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961" extrusionOk="0">
                      <a:moveTo>
                        <a:pt x="734" y="0"/>
                      </a:moveTo>
                      <a:cubicBezTo>
                        <a:pt x="734" y="0"/>
                        <a:pt x="776" y="307"/>
                        <a:pt x="512" y="617"/>
                      </a:cubicBezTo>
                      <a:cubicBezTo>
                        <a:pt x="247" y="927"/>
                        <a:pt x="0" y="961"/>
                        <a:pt x="0" y="961"/>
                      </a:cubicBezTo>
                      <a:cubicBezTo>
                        <a:pt x="0" y="961"/>
                        <a:pt x="-2" y="698"/>
                        <a:pt x="231" y="383"/>
                      </a:cubicBezTo>
                      <a:cubicBezTo>
                        <a:pt x="465" y="68"/>
                        <a:pt x="734" y="0"/>
                        <a:pt x="7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6" name="Google Shape;1896;p22"/>
                <p:cNvSpPr/>
                <p:nvPr/>
              </p:nvSpPr>
              <p:spPr>
                <a:xfrm>
                  <a:off x="3792239" y="1700292"/>
                  <a:ext cx="437250" cy="187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4" extrusionOk="0">
                      <a:moveTo>
                        <a:pt x="1339" y="545"/>
                      </a:moveTo>
                      <a:cubicBezTo>
                        <a:pt x="1339" y="545"/>
                        <a:pt x="1238" y="313"/>
                        <a:pt x="746" y="109"/>
                      </a:cubicBezTo>
                      <a:cubicBezTo>
                        <a:pt x="254" y="-95"/>
                        <a:pt x="0" y="50"/>
                        <a:pt x="0" y="50"/>
                      </a:cubicBezTo>
                      <a:cubicBezTo>
                        <a:pt x="0" y="50"/>
                        <a:pt x="108" y="287"/>
                        <a:pt x="541" y="467"/>
                      </a:cubicBezTo>
                      <a:cubicBezTo>
                        <a:pt x="975" y="648"/>
                        <a:pt x="1339" y="545"/>
                        <a:pt x="1339" y="5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7" name="Google Shape;1897;p22"/>
                <p:cNvSpPr/>
                <p:nvPr/>
              </p:nvSpPr>
              <p:spPr>
                <a:xfrm>
                  <a:off x="3783095" y="1441673"/>
                  <a:ext cx="267771" cy="210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646" extrusionOk="0">
                      <a:moveTo>
                        <a:pt x="0" y="0"/>
                      </a:moveTo>
                      <a:cubicBezTo>
                        <a:pt x="0" y="0"/>
                        <a:pt x="88" y="326"/>
                        <a:pt x="373" y="496"/>
                      </a:cubicBezTo>
                      <a:cubicBezTo>
                        <a:pt x="659" y="667"/>
                        <a:pt x="820" y="645"/>
                        <a:pt x="820" y="645"/>
                      </a:cubicBezTo>
                      <a:cubicBezTo>
                        <a:pt x="820" y="645"/>
                        <a:pt x="795" y="381"/>
                        <a:pt x="532" y="208"/>
                      </a:cubicBezTo>
                      <a:cubicBezTo>
                        <a:pt x="269" y="3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8" name="Google Shape;1898;p22"/>
                <p:cNvSpPr/>
                <p:nvPr/>
              </p:nvSpPr>
              <p:spPr>
                <a:xfrm>
                  <a:off x="2857649" y="828431"/>
                  <a:ext cx="135518" cy="496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519" extrusionOk="0">
                      <a:moveTo>
                        <a:pt x="168" y="1519"/>
                      </a:moveTo>
                      <a:cubicBezTo>
                        <a:pt x="168" y="1519"/>
                        <a:pt x="402" y="1272"/>
                        <a:pt x="415" y="854"/>
                      </a:cubicBezTo>
                      <a:cubicBezTo>
                        <a:pt x="428" y="436"/>
                        <a:pt x="200" y="0"/>
                        <a:pt x="200" y="0"/>
                      </a:cubicBezTo>
                      <a:cubicBezTo>
                        <a:pt x="200" y="0"/>
                        <a:pt x="32" y="273"/>
                        <a:pt x="5" y="643"/>
                      </a:cubicBezTo>
                      <a:cubicBezTo>
                        <a:pt x="-21" y="1014"/>
                        <a:pt x="53" y="1379"/>
                        <a:pt x="168" y="151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899" name="Google Shape;1899;p22"/>
                <p:cNvSpPr/>
                <p:nvPr/>
              </p:nvSpPr>
              <p:spPr>
                <a:xfrm>
                  <a:off x="3497690" y="1440040"/>
                  <a:ext cx="129640" cy="44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1365" extrusionOk="0">
                      <a:moveTo>
                        <a:pt x="189" y="1365"/>
                      </a:moveTo>
                      <a:cubicBezTo>
                        <a:pt x="189" y="1365"/>
                        <a:pt x="369" y="1145"/>
                        <a:pt x="394" y="798"/>
                      </a:cubicBezTo>
                      <a:cubicBezTo>
                        <a:pt x="420" y="451"/>
                        <a:pt x="266" y="55"/>
                        <a:pt x="216" y="0"/>
                      </a:cubicBezTo>
                      <a:cubicBezTo>
                        <a:pt x="216" y="0"/>
                        <a:pt x="57" y="200"/>
                        <a:pt x="12" y="568"/>
                      </a:cubicBezTo>
                      <a:cubicBezTo>
                        <a:pt x="-32" y="937"/>
                        <a:pt x="58" y="1256"/>
                        <a:pt x="189" y="136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0" name="Google Shape;1900;p22"/>
                <p:cNvSpPr/>
                <p:nvPr/>
              </p:nvSpPr>
              <p:spPr>
                <a:xfrm>
                  <a:off x="3164607" y="1116439"/>
                  <a:ext cx="143029" cy="46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1430" extrusionOk="0">
                      <a:moveTo>
                        <a:pt x="236" y="0"/>
                      </a:moveTo>
                      <a:cubicBezTo>
                        <a:pt x="236" y="0"/>
                        <a:pt x="470" y="267"/>
                        <a:pt x="435" y="758"/>
                      </a:cubicBezTo>
                      <a:cubicBezTo>
                        <a:pt x="400" y="1249"/>
                        <a:pt x="202" y="1430"/>
                        <a:pt x="202" y="1430"/>
                      </a:cubicBezTo>
                      <a:cubicBezTo>
                        <a:pt x="202" y="1430"/>
                        <a:pt x="-34" y="1141"/>
                        <a:pt x="4" y="673"/>
                      </a:cubicBezTo>
                      <a:cubicBezTo>
                        <a:pt x="42" y="206"/>
                        <a:pt x="236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1" name="Google Shape;1901;p22"/>
                <p:cNvSpPr/>
                <p:nvPr/>
              </p:nvSpPr>
              <p:spPr>
                <a:xfrm>
                  <a:off x="4107361" y="1409672"/>
                  <a:ext cx="247198" cy="2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" h="618" extrusionOk="0">
                      <a:moveTo>
                        <a:pt x="0" y="2"/>
                      </a:moveTo>
                      <a:cubicBezTo>
                        <a:pt x="0" y="2"/>
                        <a:pt x="359" y="-33"/>
                        <a:pt x="569" y="243"/>
                      </a:cubicBezTo>
                      <a:cubicBezTo>
                        <a:pt x="779" y="518"/>
                        <a:pt x="756" y="618"/>
                        <a:pt x="756" y="618"/>
                      </a:cubicBezTo>
                      <a:cubicBezTo>
                        <a:pt x="756" y="618"/>
                        <a:pt x="375" y="552"/>
                        <a:pt x="189" y="353"/>
                      </a:cubicBezTo>
                      <a:cubicBezTo>
                        <a:pt x="3" y="155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2" name="Google Shape;1902;p22"/>
                <p:cNvSpPr/>
                <p:nvPr/>
              </p:nvSpPr>
              <p:spPr>
                <a:xfrm>
                  <a:off x="3938860" y="1141910"/>
                  <a:ext cx="128661" cy="30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946" extrusionOk="0">
                      <a:moveTo>
                        <a:pt x="54" y="946"/>
                      </a:moveTo>
                      <a:cubicBezTo>
                        <a:pt x="54" y="946"/>
                        <a:pt x="204" y="924"/>
                        <a:pt x="330" y="617"/>
                      </a:cubicBezTo>
                      <a:cubicBezTo>
                        <a:pt x="456" y="309"/>
                        <a:pt x="358" y="0"/>
                        <a:pt x="358" y="0"/>
                      </a:cubicBezTo>
                      <a:cubicBezTo>
                        <a:pt x="358" y="0"/>
                        <a:pt x="104" y="153"/>
                        <a:pt x="28" y="503"/>
                      </a:cubicBezTo>
                      <a:cubicBezTo>
                        <a:pt x="-47" y="852"/>
                        <a:pt x="54" y="946"/>
                        <a:pt x="54" y="9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3" name="Google Shape;1903;p22"/>
                <p:cNvSpPr/>
                <p:nvPr/>
              </p:nvSpPr>
              <p:spPr>
                <a:xfrm>
                  <a:off x="3347803" y="1123623"/>
                  <a:ext cx="420270" cy="12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377" extrusionOk="0">
                      <a:moveTo>
                        <a:pt x="0" y="171"/>
                      </a:moveTo>
                      <a:cubicBezTo>
                        <a:pt x="0" y="171"/>
                        <a:pt x="204" y="-24"/>
                        <a:pt x="635" y="3"/>
                      </a:cubicBezTo>
                      <a:cubicBezTo>
                        <a:pt x="1065" y="31"/>
                        <a:pt x="1287" y="262"/>
                        <a:pt x="1287" y="262"/>
                      </a:cubicBezTo>
                      <a:cubicBezTo>
                        <a:pt x="1287" y="262"/>
                        <a:pt x="1117" y="375"/>
                        <a:pt x="780" y="377"/>
                      </a:cubicBezTo>
                      <a:cubicBezTo>
                        <a:pt x="444" y="379"/>
                        <a:pt x="95" y="264"/>
                        <a:pt x="0" y="1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4" name="Google Shape;1904;p22"/>
                <p:cNvSpPr/>
                <p:nvPr/>
              </p:nvSpPr>
              <p:spPr>
                <a:xfrm>
                  <a:off x="2759684" y="311519"/>
                  <a:ext cx="1170355" cy="2162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4" h="6623" extrusionOk="0">
                      <a:moveTo>
                        <a:pt x="1894" y="6225"/>
                      </a:moveTo>
                      <a:cubicBezTo>
                        <a:pt x="2093" y="6614"/>
                        <a:pt x="2597" y="6709"/>
                        <a:pt x="2978" y="6548"/>
                      </a:cubicBezTo>
                      <a:cubicBezTo>
                        <a:pt x="3459" y="6344"/>
                        <a:pt x="3628" y="5767"/>
                        <a:pt x="3574" y="5286"/>
                      </a:cubicBezTo>
                      <a:cubicBezTo>
                        <a:pt x="3502" y="4643"/>
                        <a:pt x="3064" y="4121"/>
                        <a:pt x="2658" y="3650"/>
                      </a:cubicBezTo>
                      <a:cubicBezTo>
                        <a:pt x="2417" y="3367"/>
                        <a:pt x="2169" y="3089"/>
                        <a:pt x="1902" y="2830"/>
                      </a:cubicBezTo>
                      <a:cubicBezTo>
                        <a:pt x="1633" y="2569"/>
                        <a:pt x="1338" y="2341"/>
                        <a:pt x="1050" y="2101"/>
                      </a:cubicBezTo>
                      <a:cubicBezTo>
                        <a:pt x="450" y="1603"/>
                        <a:pt x="-209" y="857"/>
                        <a:pt x="98" y="15"/>
                      </a:cubicBezTo>
                      <a:cubicBezTo>
                        <a:pt x="104" y="0"/>
                        <a:pt x="80" y="-6"/>
                        <a:pt x="74" y="8"/>
                      </a:cubicBezTo>
                      <a:cubicBezTo>
                        <a:pt x="24" y="146"/>
                        <a:pt x="0" y="287"/>
                        <a:pt x="0" y="427"/>
                      </a:cubicBezTo>
                      <a:lnTo>
                        <a:pt x="0" y="447"/>
                      </a:lnTo>
                      <a:cubicBezTo>
                        <a:pt x="4" y="832"/>
                        <a:pt x="176" y="1213"/>
                        <a:pt x="417" y="1516"/>
                      </a:cubicBezTo>
                      <a:cubicBezTo>
                        <a:pt x="810" y="2012"/>
                        <a:pt x="1361" y="2352"/>
                        <a:pt x="1817" y="2783"/>
                      </a:cubicBezTo>
                      <a:cubicBezTo>
                        <a:pt x="2307" y="3247"/>
                        <a:pt x="2793" y="3772"/>
                        <a:pt x="3167" y="4335"/>
                      </a:cubicBezTo>
                      <a:cubicBezTo>
                        <a:pt x="3511" y="4854"/>
                        <a:pt x="3728" y="5548"/>
                        <a:pt x="3396" y="6130"/>
                      </a:cubicBezTo>
                      <a:cubicBezTo>
                        <a:pt x="3239" y="6408"/>
                        <a:pt x="2969" y="6580"/>
                        <a:pt x="2650" y="6597"/>
                      </a:cubicBezTo>
                      <a:cubicBezTo>
                        <a:pt x="2353" y="6613"/>
                        <a:pt x="2056" y="6485"/>
                        <a:pt x="1916" y="6212"/>
                      </a:cubicBezTo>
                      <a:cubicBezTo>
                        <a:pt x="1909" y="6198"/>
                        <a:pt x="1887" y="6211"/>
                        <a:pt x="1895" y="6225"/>
                      </a:cubicBezTo>
                      <a:lnTo>
                        <a:pt x="1895" y="6225"/>
                      </a:lnTo>
                      <a:lnTo>
                        <a:pt x="1894" y="62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5" name="Google Shape;1905;p22"/>
                <p:cNvSpPr/>
                <p:nvPr/>
              </p:nvSpPr>
              <p:spPr>
                <a:xfrm>
                  <a:off x="3419971" y="1254239"/>
                  <a:ext cx="875481" cy="199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612" extrusionOk="0">
                      <a:moveTo>
                        <a:pt x="10" y="101"/>
                      </a:moveTo>
                      <a:cubicBezTo>
                        <a:pt x="457" y="403"/>
                        <a:pt x="972" y="629"/>
                        <a:pt x="1520" y="611"/>
                      </a:cubicBezTo>
                      <a:cubicBezTo>
                        <a:pt x="1756" y="604"/>
                        <a:pt x="1991" y="554"/>
                        <a:pt x="2206" y="456"/>
                      </a:cubicBezTo>
                      <a:cubicBezTo>
                        <a:pt x="2387" y="373"/>
                        <a:pt x="2653" y="237"/>
                        <a:pt x="2681" y="16"/>
                      </a:cubicBezTo>
                      <a:cubicBezTo>
                        <a:pt x="2683" y="1"/>
                        <a:pt x="2659" y="-6"/>
                        <a:pt x="2657" y="10"/>
                      </a:cubicBezTo>
                      <a:cubicBezTo>
                        <a:pt x="2624" y="262"/>
                        <a:pt x="2258" y="420"/>
                        <a:pt x="2046" y="492"/>
                      </a:cubicBezTo>
                      <a:cubicBezTo>
                        <a:pt x="1826" y="568"/>
                        <a:pt x="1590" y="596"/>
                        <a:pt x="1357" y="585"/>
                      </a:cubicBezTo>
                      <a:cubicBezTo>
                        <a:pt x="870" y="560"/>
                        <a:pt x="416" y="355"/>
                        <a:pt x="17" y="86"/>
                      </a:cubicBezTo>
                      <a:cubicBezTo>
                        <a:pt x="3" y="77"/>
                        <a:pt x="-7" y="88"/>
                        <a:pt x="6" y="97"/>
                      </a:cubicBezTo>
                      <a:lnTo>
                        <a:pt x="10" y="10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6" name="Google Shape;1906;p22"/>
                <p:cNvSpPr/>
                <p:nvPr/>
              </p:nvSpPr>
              <p:spPr>
                <a:xfrm>
                  <a:off x="3191385" y="1137011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5" y="1269"/>
                      </a:moveTo>
                      <a:cubicBezTo>
                        <a:pt x="344" y="892"/>
                        <a:pt x="367" y="394"/>
                        <a:pt x="157" y="11"/>
                      </a:cubicBezTo>
                      <a:cubicBezTo>
                        <a:pt x="157" y="8"/>
                        <a:pt x="155" y="5"/>
                        <a:pt x="152" y="3"/>
                      </a:cubicBezTo>
                      <a:cubicBezTo>
                        <a:pt x="146" y="-2"/>
                        <a:pt x="136" y="1"/>
                        <a:pt x="133" y="8"/>
                      </a:cubicBezTo>
                      <a:cubicBezTo>
                        <a:pt x="133" y="9"/>
                        <a:pt x="132" y="9"/>
                        <a:pt x="132" y="9"/>
                      </a:cubicBezTo>
                      <a:cubicBezTo>
                        <a:pt x="-36" y="415"/>
                        <a:pt x="-43" y="858"/>
                        <a:pt x="110" y="1269"/>
                      </a:cubicBezTo>
                      <a:lnTo>
                        <a:pt x="111" y="1270"/>
                      </a:lnTo>
                      <a:cubicBezTo>
                        <a:pt x="112" y="1271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9" y="1278"/>
                        <a:pt x="125" y="1279"/>
                        <a:pt x="130" y="1275"/>
                      </a:cubicBezTo>
                      <a:cubicBezTo>
                        <a:pt x="133" y="1273"/>
                        <a:pt x="134" y="1271"/>
                        <a:pt x="135" y="1268"/>
                      </a:cubicBezTo>
                      <a:lnTo>
                        <a:pt x="135" y="1269"/>
                      </a:lnTo>
                      <a:moveTo>
                        <a:pt x="92" y="1132"/>
                      </a:moveTo>
                      <a:cubicBezTo>
                        <a:pt x="119" y="1129"/>
                        <a:pt x="147" y="1128"/>
                        <a:pt x="175" y="1127"/>
                      </a:cubicBezTo>
                      <a:cubicBezTo>
                        <a:pt x="160" y="1164"/>
                        <a:pt x="143" y="1199"/>
                        <a:pt x="124" y="1234"/>
                      </a:cubicBezTo>
                      <a:cubicBezTo>
                        <a:pt x="112" y="1200"/>
                        <a:pt x="102" y="1166"/>
                        <a:pt x="92" y="1132"/>
                      </a:cubicBezTo>
                      <a:moveTo>
                        <a:pt x="69" y="1046"/>
                      </a:moveTo>
                      <a:cubicBezTo>
                        <a:pt x="116" y="1047"/>
                        <a:pt x="163" y="1044"/>
                        <a:pt x="209" y="1038"/>
                      </a:cubicBezTo>
                      <a:cubicBezTo>
                        <a:pt x="201" y="1063"/>
                        <a:pt x="192" y="1087"/>
                        <a:pt x="182" y="1111"/>
                      </a:cubicBezTo>
                      <a:cubicBezTo>
                        <a:pt x="151" y="1113"/>
                        <a:pt x="119" y="1113"/>
                        <a:pt x="87" y="1117"/>
                      </a:cubicBezTo>
                      <a:cubicBezTo>
                        <a:pt x="81" y="1094"/>
                        <a:pt x="75" y="1070"/>
                        <a:pt x="69" y="1046"/>
                      </a:cubicBezTo>
                      <a:moveTo>
                        <a:pt x="146" y="43"/>
                      </a:moveTo>
                      <a:cubicBezTo>
                        <a:pt x="153" y="57"/>
                        <a:pt x="160" y="71"/>
                        <a:pt x="167" y="85"/>
                      </a:cubicBezTo>
                      <a:cubicBezTo>
                        <a:pt x="153" y="91"/>
                        <a:pt x="138" y="96"/>
                        <a:pt x="124" y="101"/>
                      </a:cubicBezTo>
                      <a:cubicBezTo>
                        <a:pt x="131" y="82"/>
                        <a:pt x="138" y="62"/>
                        <a:pt x="146" y="43"/>
                      </a:cubicBezTo>
                      <a:moveTo>
                        <a:pt x="117" y="121"/>
                      </a:moveTo>
                      <a:cubicBezTo>
                        <a:pt x="117" y="121"/>
                        <a:pt x="118" y="121"/>
                        <a:pt x="119" y="121"/>
                      </a:cubicBezTo>
                      <a:cubicBezTo>
                        <a:pt x="137" y="115"/>
                        <a:pt x="156" y="108"/>
                        <a:pt x="174" y="100"/>
                      </a:cubicBezTo>
                      <a:cubicBezTo>
                        <a:pt x="180" y="115"/>
                        <a:pt x="186" y="130"/>
                        <a:pt x="192" y="145"/>
                      </a:cubicBezTo>
                      <a:cubicBezTo>
                        <a:pt x="161" y="155"/>
                        <a:pt x="129" y="167"/>
                        <a:pt x="98" y="178"/>
                      </a:cubicBezTo>
                      <a:cubicBezTo>
                        <a:pt x="104" y="159"/>
                        <a:pt x="111" y="140"/>
                        <a:pt x="117" y="121"/>
                      </a:cubicBezTo>
                      <a:moveTo>
                        <a:pt x="93" y="198"/>
                      </a:moveTo>
                      <a:cubicBezTo>
                        <a:pt x="128" y="185"/>
                        <a:pt x="163" y="172"/>
                        <a:pt x="199" y="160"/>
                      </a:cubicBezTo>
                      <a:cubicBezTo>
                        <a:pt x="204" y="175"/>
                        <a:pt x="209" y="190"/>
                        <a:pt x="215" y="206"/>
                      </a:cubicBezTo>
                      <a:cubicBezTo>
                        <a:pt x="171" y="225"/>
                        <a:pt x="124" y="236"/>
                        <a:pt x="79" y="249"/>
                      </a:cubicBezTo>
                      <a:cubicBezTo>
                        <a:pt x="83" y="232"/>
                        <a:pt x="88" y="215"/>
                        <a:pt x="93" y="198"/>
                      </a:cubicBezTo>
                      <a:moveTo>
                        <a:pt x="74" y="268"/>
                      </a:moveTo>
                      <a:cubicBezTo>
                        <a:pt x="123" y="254"/>
                        <a:pt x="174" y="242"/>
                        <a:pt x="220" y="222"/>
                      </a:cubicBezTo>
                      <a:cubicBezTo>
                        <a:pt x="227" y="245"/>
                        <a:pt x="234" y="269"/>
                        <a:pt x="240" y="292"/>
                      </a:cubicBezTo>
                      <a:cubicBezTo>
                        <a:pt x="180" y="309"/>
                        <a:pt x="120" y="323"/>
                        <a:pt x="59" y="333"/>
                      </a:cubicBezTo>
                      <a:cubicBezTo>
                        <a:pt x="64" y="311"/>
                        <a:pt x="69" y="289"/>
                        <a:pt x="74" y="267"/>
                      </a:cubicBezTo>
                      <a:lnTo>
                        <a:pt x="74" y="268"/>
                      </a:lnTo>
                      <a:moveTo>
                        <a:pt x="56" y="351"/>
                      </a:moveTo>
                      <a:cubicBezTo>
                        <a:pt x="119" y="340"/>
                        <a:pt x="182" y="326"/>
                        <a:pt x="244" y="309"/>
                      </a:cubicBezTo>
                      <a:cubicBezTo>
                        <a:pt x="250" y="333"/>
                        <a:pt x="255" y="358"/>
                        <a:pt x="259" y="383"/>
                      </a:cubicBezTo>
                      <a:cubicBezTo>
                        <a:pt x="187" y="396"/>
                        <a:pt x="116" y="409"/>
                        <a:pt x="44" y="421"/>
                      </a:cubicBezTo>
                      <a:cubicBezTo>
                        <a:pt x="47" y="398"/>
                        <a:pt x="51" y="374"/>
                        <a:pt x="56" y="351"/>
                      </a:cubicBezTo>
                      <a:moveTo>
                        <a:pt x="272" y="477"/>
                      </a:moveTo>
                      <a:cubicBezTo>
                        <a:pt x="193" y="491"/>
                        <a:pt x="113" y="503"/>
                        <a:pt x="33" y="513"/>
                      </a:cubicBezTo>
                      <a:cubicBezTo>
                        <a:pt x="35" y="488"/>
                        <a:pt x="38" y="463"/>
                        <a:pt x="41" y="438"/>
                      </a:cubicBezTo>
                      <a:cubicBezTo>
                        <a:pt x="115" y="425"/>
                        <a:pt x="189" y="413"/>
                        <a:pt x="262" y="400"/>
                      </a:cubicBezTo>
                      <a:cubicBezTo>
                        <a:pt x="267" y="425"/>
                        <a:pt x="270" y="451"/>
                        <a:pt x="272" y="477"/>
                      </a:cubicBezTo>
                      <a:moveTo>
                        <a:pt x="32" y="530"/>
                      </a:moveTo>
                      <a:cubicBezTo>
                        <a:pt x="113" y="520"/>
                        <a:pt x="193" y="508"/>
                        <a:pt x="274" y="494"/>
                      </a:cubicBezTo>
                      <a:cubicBezTo>
                        <a:pt x="276" y="521"/>
                        <a:pt x="278" y="547"/>
                        <a:pt x="278" y="574"/>
                      </a:cubicBezTo>
                      <a:cubicBezTo>
                        <a:pt x="194" y="587"/>
                        <a:pt x="110" y="600"/>
                        <a:pt x="27" y="614"/>
                      </a:cubicBezTo>
                      <a:cubicBezTo>
                        <a:pt x="28" y="586"/>
                        <a:pt x="29" y="558"/>
                        <a:pt x="32" y="530"/>
                      </a:cubicBezTo>
                      <a:moveTo>
                        <a:pt x="270" y="760"/>
                      </a:moveTo>
                      <a:cubicBezTo>
                        <a:pt x="190" y="768"/>
                        <a:pt x="110" y="776"/>
                        <a:pt x="30" y="789"/>
                      </a:cubicBezTo>
                      <a:cubicBezTo>
                        <a:pt x="29" y="766"/>
                        <a:pt x="27" y="743"/>
                        <a:pt x="26" y="721"/>
                      </a:cubicBezTo>
                      <a:cubicBezTo>
                        <a:pt x="70" y="713"/>
                        <a:pt x="114" y="705"/>
                        <a:pt x="157" y="699"/>
                      </a:cubicBezTo>
                      <a:cubicBezTo>
                        <a:pt x="197" y="692"/>
                        <a:pt x="238" y="691"/>
                        <a:pt x="276" y="679"/>
                      </a:cubicBezTo>
                      <a:cubicBezTo>
                        <a:pt x="275" y="706"/>
                        <a:pt x="273" y="733"/>
                        <a:pt x="270" y="760"/>
                      </a:cubicBezTo>
                      <a:moveTo>
                        <a:pt x="258" y="841"/>
                      </a:moveTo>
                      <a:cubicBezTo>
                        <a:pt x="185" y="850"/>
                        <a:pt x="111" y="858"/>
                        <a:pt x="38" y="865"/>
                      </a:cubicBezTo>
                      <a:cubicBezTo>
                        <a:pt x="35" y="845"/>
                        <a:pt x="33" y="826"/>
                        <a:pt x="32" y="805"/>
                      </a:cubicBezTo>
                      <a:cubicBezTo>
                        <a:pt x="110" y="792"/>
                        <a:pt x="189" y="785"/>
                        <a:pt x="267" y="777"/>
                      </a:cubicBezTo>
                      <a:cubicBezTo>
                        <a:pt x="265" y="798"/>
                        <a:pt x="261" y="819"/>
                        <a:pt x="258" y="841"/>
                      </a:cubicBezTo>
                      <a:moveTo>
                        <a:pt x="26" y="631"/>
                      </a:moveTo>
                      <a:cubicBezTo>
                        <a:pt x="110" y="617"/>
                        <a:pt x="194" y="604"/>
                        <a:pt x="278" y="591"/>
                      </a:cubicBezTo>
                      <a:cubicBezTo>
                        <a:pt x="278" y="614"/>
                        <a:pt x="278" y="637"/>
                        <a:pt x="277" y="661"/>
                      </a:cubicBezTo>
                      <a:cubicBezTo>
                        <a:pt x="238" y="675"/>
                        <a:pt x="194" y="675"/>
                        <a:pt x="152" y="682"/>
                      </a:cubicBezTo>
                      <a:cubicBezTo>
                        <a:pt x="110" y="689"/>
                        <a:pt x="68" y="696"/>
                        <a:pt x="26" y="704"/>
                      </a:cubicBezTo>
                      <a:cubicBezTo>
                        <a:pt x="25" y="679"/>
                        <a:pt x="25" y="655"/>
                        <a:pt x="26" y="631"/>
                      </a:cubicBezTo>
                      <a:moveTo>
                        <a:pt x="255" y="858"/>
                      </a:moveTo>
                      <a:cubicBezTo>
                        <a:pt x="250" y="883"/>
                        <a:pt x="245" y="907"/>
                        <a:pt x="239" y="932"/>
                      </a:cubicBezTo>
                      <a:cubicBezTo>
                        <a:pt x="176" y="938"/>
                        <a:pt x="113" y="945"/>
                        <a:pt x="50" y="949"/>
                      </a:cubicBezTo>
                      <a:cubicBezTo>
                        <a:pt x="46" y="927"/>
                        <a:pt x="43" y="904"/>
                        <a:pt x="40" y="882"/>
                      </a:cubicBezTo>
                      <a:cubicBezTo>
                        <a:pt x="112" y="875"/>
                        <a:pt x="183" y="867"/>
                        <a:pt x="255" y="858"/>
                      </a:cubicBezTo>
                      <a:moveTo>
                        <a:pt x="235" y="949"/>
                      </a:moveTo>
                      <a:cubicBezTo>
                        <a:pt x="229" y="973"/>
                        <a:pt x="222" y="996"/>
                        <a:pt x="214" y="1020"/>
                      </a:cubicBezTo>
                      <a:cubicBezTo>
                        <a:pt x="165" y="1027"/>
                        <a:pt x="115" y="1030"/>
                        <a:pt x="65" y="1029"/>
                      </a:cubicBezTo>
                      <a:cubicBezTo>
                        <a:pt x="61" y="1008"/>
                        <a:pt x="57" y="987"/>
                        <a:pt x="53" y="966"/>
                      </a:cubicBezTo>
                      <a:cubicBezTo>
                        <a:pt x="114" y="962"/>
                        <a:pt x="174" y="956"/>
                        <a:pt x="235" y="94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7" name="Google Shape;1907;p22"/>
                <p:cNvSpPr/>
                <p:nvPr/>
              </p:nvSpPr>
              <p:spPr>
                <a:xfrm>
                  <a:off x="2867119" y="835615"/>
                  <a:ext cx="111354" cy="468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1434" extrusionOk="0">
                      <a:moveTo>
                        <a:pt x="173" y="7"/>
                      </a:moveTo>
                      <a:cubicBezTo>
                        <a:pt x="171" y="3"/>
                        <a:pt x="167" y="1"/>
                        <a:pt x="164" y="1"/>
                      </a:cubicBezTo>
                      <a:cubicBezTo>
                        <a:pt x="159" y="0"/>
                        <a:pt x="154" y="1"/>
                        <a:pt x="152" y="7"/>
                      </a:cubicBezTo>
                      <a:cubicBezTo>
                        <a:pt x="41" y="273"/>
                        <a:pt x="-8" y="553"/>
                        <a:pt x="5" y="833"/>
                      </a:cubicBezTo>
                      <a:cubicBezTo>
                        <a:pt x="3" y="833"/>
                        <a:pt x="1" y="833"/>
                        <a:pt x="0" y="833"/>
                      </a:cubicBezTo>
                      <a:lnTo>
                        <a:pt x="0" y="850"/>
                      </a:lnTo>
                      <a:cubicBezTo>
                        <a:pt x="2" y="850"/>
                        <a:pt x="4" y="850"/>
                        <a:pt x="6" y="850"/>
                      </a:cubicBezTo>
                      <a:cubicBezTo>
                        <a:pt x="16" y="1044"/>
                        <a:pt x="56" y="1238"/>
                        <a:pt x="126" y="1426"/>
                      </a:cubicBezTo>
                      <a:cubicBezTo>
                        <a:pt x="126" y="1426"/>
                        <a:pt x="127" y="1426"/>
                        <a:pt x="127" y="1427"/>
                      </a:cubicBezTo>
                      <a:cubicBezTo>
                        <a:pt x="128" y="1428"/>
                        <a:pt x="128" y="1429"/>
                        <a:pt x="129" y="1430"/>
                      </a:cubicBezTo>
                      <a:lnTo>
                        <a:pt x="130" y="1431"/>
                      </a:lnTo>
                      <a:cubicBezTo>
                        <a:pt x="135" y="1435"/>
                        <a:pt x="142" y="1436"/>
                        <a:pt x="146" y="1432"/>
                      </a:cubicBezTo>
                      <a:cubicBezTo>
                        <a:pt x="148" y="1430"/>
                        <a:pt x="150" y="1428"/>
                        <a:pt x="151" y="1425"/>
                      </a:cubicBezTo>
                      <a:cubicBezTo>
                        <a:pt x="387" y="1001"/>
                        <a:pt x="413" y="436"/>
                        <a:pt x="173" y="6"/>
                      </a:cubicBezTo>
                      <a:lnTo>
                        <a:pt x="173" y="7"/>
                      </a:lnTo>
                      <a:moveTo>
                        <a:pt x="164" y="43"/>
                      </a:moveTo>
                      <a:cubicBezTo>
                        <a:pt x="178" y="69"/>
                        <a:pt x="191" y="96"/>
                        <a:pt x="203" y="124"/>
                      </a:cubicBezTo>
                      <a:cubicBezTo>
                        <a:pt x="179" y="125"/>
                        <a:pt x="155" y="128"/>
                        <a:pt x="132" y="131"/>
                      </a:cubicBezTo>
                      <a:cubicBezTo>
                        <a:pt x="142" y="101"/>
                        <a:pt x="153" y="72"/>
                        <a:pt x="164" y="43"/>
                      </a:cubicBezTo>
                      <a:moveTo>
                        <a:pt x="125" y="149"/>
                      </a:moveTo>
                      <a:cubicBezTo>
                        <a:pt x="154" y="145"/>
                        <a:pt x="182" y="142"/>
                        <a:pt x="211" y="140"/>
                      </a:cubicBezTo>
                      <a:cubicBezTo>
                        <a:pt x="216" y="153"/>
                        <a:pt x="221" y="165"/>
                        <a:pt x="226" y="178"/>
                      </a:cubicBezTo>
                      <a:cubicBezTo>
                        <a:pt x="188" y="182"/>
                        <a:pt x="150" y="185"/>
                        <a:pt x="112" y="189"/>
                      </a:cubicBezTo>
                      <a:cubicBezTo>
                        <a:pt x="116" y="175"/>
                        <a:pt x="121" y="162"/>
                        <a:pt x="126" y="148"/>
                      </a:cubicBezTo>
                      <a:lnTo>
                        <a:pt x="125" y="149"/>
                      </a:lnTo>
                      <a:moveTo>
                        <a:pt x="107" y="206"/>
                      </a:moveTo>
                      <a:cubicBezTo>
                        <a:pt x="148" y="202"/>
                        <a:pt x="190" y="198"/>
                        <a:pt x="232" y="195"/>
                      </a:cubicBezTo>
                      <a:cubicBezTo>
                        <a:pt x="237" y="209"/>
                        <a:pt x="242" y="224"/>
                        <a:pt x="247" y="238"/>
                      </a:cubicBezTo>
                      <a:cubicBezTo>
                        <a:pt x="196" y="244"/>
                        <a:pt x="145" y="248"/>
                        <a:pt x="94" y="252"/>
                      </a:cubicBezTo>
                      <a:cubicBezTo>
                        <a:pt x="98" y="237"/>
                        <a:pt x="103" y="222"/>
                        <a:pt x="107" y="207"/>
                      </a:cubicBezTo>
                      <a:lnTo>
                        <a:pt x="107" y="206"/>
                      </a:lnTo>
                      <a:moveTo>
                        <a:pt x="89" y="269"/>
                      </a:moveTo>
                      <a:cubicBezTo>
                        <a:pt x="144" y="266"/>
                        <a:pt x="198" y="261"/>
                        <a:pt x="252" y="255"/>
                      </a:cubicBezTo>
                      <a:cubicBezTo>
                        <a:pt x="258" y="273"/>
                        <a:pt x="263" y="290"/>
                        <a:pt x="268" y="308"/>
                      </a:cubicBezTo>
                      <a:cubicBezTo>
                        <a:pt x="204" y="318"/>
                        <a:pt x="140" y="324"/>
                        <a:pt x="75" y="327"/>
                      </a:cubicBezTo>
                      <a:cubicBezTo>
                        <a:pt x="80" y="308"/>
                        <a:pt x="84" y="288"/>
                        <a:pt x="89" y="269"/>
                      </a:cubicBezTo>
                      <a:moveTo>
                        <a:pt x="71" y="345"/>
                      </a:moveTo>
                      <a:cubicBezTo>
                        <a:pt x="139" y="342"/>
                        <a:pt x="205" y="335"/>
                        <a:pt x="272" y="325"/>
                      </a:cubicBezTo>
                      <a:cubicBezTo>
                        <a:pt x="276" y="343"/>
                        <a:pt x="281" y="361"/>
                        <a:pt x="285" y="379"/>
                      </a:cubicBezTo>
                      <a:cubicBezTo>
                        <a:pt x="210" y="386"/>
                        <a:pt x="135" y="392"/>
                        <a:pt x="61" y="397"/>
                      </a:cubicBezTo>
                      <a:cubicBezTo>
                        <a:pt x="64" y="379"/>
                        <a:pt x="68" y="362"/>
                        <a:pt x="71" y="345"/>
                      </a:cubicBezTo>
                      <a:moveTo>
                        <a:pt x="57" y="414"/>
                      </a:moveTo>
                      <a:cubicBezTo>
                        <a:pt x="134" y="409"/>
                        <a:pt x="211" y="402"/>
                        <a:pt x="288" y="396"/>
                      </a:cubicBezTo>
                      <a:cubicBezTo>
                        <a:pt x="292" y="416"/>
                        <a:pt x="296" y="437"/>
                        <a:pt x="299" y="457"/>
                      </a:cubicBezTo>
                      <a:cubicBezTo>
                        <a:pt x="215" y="463"/>
                        <a:pt x="132" y="468"/>
                        <a:pt x="48" y="473"/>
                      </a:cubicBezTo>
                      <a:cubicBezTo>
                        <a:pt x="51" y="453"/>
                        <a:pt x="54" y="434"/>
                        <a:pt x="57" y="414"/>
                      </a:cubicBezTo>
                      <a:moveTo>
                        <a:pt x="45" y="489"/>
                      </a:moveTo>
                      <a:cubicBezTo>
                        <a:pt x="131" y="485"/>
                        <a:pt x="216" y="480"/>
                        <a:pt x="301" y="474"/>
                      </a:cubicBezTo>
                      <a:cubicBezTo>
                        <a:pt x="305" y="499"/>
                        <a:pt x="308" y="524"/>
                        <a:pt x="310" y="549"/>
                      </a:cubicBezTo>
                      <a:cubicBezTo>
                        <a:pt x="219" y="554"/>
                        <a:pt x="128" y="557"/>
                        <a:pt x="37" y="559"/>
                      </a:cubicBezTo>
                      <a:cubicBezTo>
                        <a:pt x="39" y="536"/>
                        <a:pt x="42" y="513"/>
                        <a:pt x="45" y="489"/>
                      </a:cubicBezTo>
                      <a:moveTo>
                        <a:pt x="35" y="576"/>
                      </a:moveTo>
                      <a:cubicBezTo>
                        <a:pt x="127" y="574"/>
                        <a:pt x="219" y="571"/>
                        <a:pt x="311" y="566"/>
                      </a:cubicBezTo>
                      <a:cubicBezTo>
                        <a:pt x="313" y="589"/>
                        <a:pt x="314" y="613"/>
                        <a:pt x="315" y="636"/>
                      </a:cubicBezTo>
                      <a:cubicBezTo>
                        <a:pt x="220" y="638"/>
                        <a:pt x="125" y="641"/>
                        <a:pt x="30" y="643"/>
                      </a:cubicBezTo>
                      <a:cubicBezTo>
                        <a:pt x="31" y="620"/>
                        <a:pt x="33" y="598"/>
                        <a:pt x="35" y="576"/>
                      </a:cubicBezTo>
                      <a:moveTo>
                        <a:pt x="140" y="1392"/>
                      </a:moveTo>
                      <a:cubicBezTo>
                        <a:pt x="131" y="1366"/>
                        <a:pt x="122" y="1340"/>
                        <a:pt x="114" y="1313"/>
                      </a:cubicBezTo>
                      <a:cubicBezTo>
                        <a:pt x="135" y="1314"/>
                        <a:pt x="157" y="1314"/>
                        <a:pt x="179" y="1314"/>
                      </a:cubicBezTo>
                      <a:cubicBezTo>
                        <a:pt x="167" y="1340"/>
                        <a:pt x="154" y="1366"/>
                        <a:pt x="140" y="1392"/>
                      </a:cubicBezTo>
                      <a:moveTo>
                        <a:pt x="187" y="1297"/>
                      </a:moveTo>
                      <a:cubicBezTo>
                        <a:pt x="161" y="1297"/>
                        <a:pt x="135" y="1297"/>
                        <a:pt x="109" y="1296"/>
                      </a:cubicBezTo>
                      <a:cubicBezTo>
                        <a:pt x="102" y="1275"/>
                        <a:pt x="96" y="1253"/>
                        <a:pt x="90" y="1231"/>
                      </a:cubicBezTo>
                      <a:cubicBezTo>
                        <a:pt x="132" y="1230"/>
                        <a:pt x="173" y="1229"/>
                        <a:pt x="215" y="1228"/>
                      </a:cubicBezTo>
                      <a:cubicBezTo>
                        <a:pt x="206" y="1251"/>
                        <a:pt x="197" y="1274"/>
                        <a:pt x="187" y="1297"/>
                      </a:cubicBezTo>
                      <a:moveTo>
                        <a:pt x="222" y="1211"/>
                      </a:moveTo>
                      <a:cubicBezTo>
                        <a:pt x="177" y="1212"/>
                        <a:pt x="132" y="1213"/>
                        <a:pt x="87" y="1214"/>
                      </a:cubicBezTo>
                      <a:lnTo>
                        <a:pt x="86" y="1214"/>
                      </a:lnTo>
                      <a:cubicBezTo>
                        <a:pt x="80" y="1190"/>
                        <a:pt x="74" y="1166"/>
                        <a:pt x="69" y="1141"/>
                      </a:cubicBezTo>
                      <a:cubicBezTo>
                        <a:pt x="128" y="1140"/>
                        <a:pt x="187" y="1138"/>
                        <a:pt x="247" y="1136"/>
                      </a:cubicBezTo>
                      <a:cubicBezTo>
                        <a:pt x="239" y="1161"/>
                        <a:pt x="231" y="1186"/>
                        <a:pt x="222" y="1211"/>
                      </a:cubicBezTo>
                      <a:moveTo>
                        <a:pt x="252" y="1119"/>
                      </a:moveTo>
                      <a:cubicBezTo>
                        <a:pt x="190" y="1121"/>
                        <a:pt x="128" y="1123"/>
                        <a:pt x="66" y="1124"/>
                      </a:cubicBezTo>
                      <a:cubicBezTo>
                        <a:pt x="61" y="1100"/>
                        <a:pt x="56" y="1077"/>
                        <a:pt x="52" y="1052"/>
                      </a:cubicBezTo>
                      <a:cubicBezTo>
                        <a:pt x="125" y="1051"/>
                        <a:pt x="199" y="1048"/>
                        <a:pt x="272" y="1045"/>
                      </a:cubicBezTo>
                      <a:cubicBezTo>
                        <a:pt x="266" y="1070"/>
                        <a:pt x="259" y="1095"/>
                        <a:pt x="252" y="1119"/>
                      </a:cubicBezTo>
                      <a:moveTo>
                        <a:pt x="276" y="1028"/>
                      </a:moveTo>
                      <a:cubicBezTo>
                        <a:pt x="201" y="1032"/>
                        <a:pt x="125" y="1034"/>
                        <a:pt x="50" y="1036"/>
                      </a:cubicBezTo>
                      <a:cubicBezTo>
                        <a:pt x="45" y="1007"/>
                        <a:pt x="42" y="978"/>
                        <a:pt x="38" y="948"/>
                      </a:cubicBezTo>
                      <a:lnTo>
                        <a:pt x="39" y="948"/>
                      </a:lnTo>
                      <a:cubicBezTo>
                        <a:pt x="124" y="950"/>
                        <a:pt x="208" y="949"/>
                        <a:pt x="293" y="946"/>
                      </a:cubicBezTo>
                      <a:cubicBezTo>
                        <a:pt x="288" y="973"/>
                        <a:pt x="283" y="1001"/>
                        <a:pt x="276" y="1028"/>
                      </a:cubicBezTo>
                      <a:moveTo>
                        <a:pt x="296" y="929"/>
                      </a:moveTo>
                      <a:cubicBezTo>
                        <a:pt x="210" y="932"/>
                        <a:pt x="124" y="933"/>
                        <a:pt x="39" y="931"/>
                      </a:cubicBezTo>
                      <a:cubicBezTo>
                        <a:pt x="38" y="931"/>
                        <a:pt x="37" y="931"/>
                        <a:pt x="37" y="932"/>
                      </a:cubicBezTo>
                      <a:cubicBezTo>
                        <a:pt x="34" y="905"/>
                        <a:pt x="32" y="877"/>
                        <a:pt x="30" y="850"/>
                      </a:cubicBezTo>
                      <a:cubicBezTo>
                        <a:pt x="140" y="850"/>
                        <a:pt x="214" y="850"/>
                        <a:pt x="306" y="850"/>
                      </a:cubicBezTo>
                      <a:cubicBezTo>
                        <a:pt x="303" y="876"/>
                        <a:pt x="300" y="903"/>
                        <a:pt x="295" y="929"/>
                      </a:cubicBezTo>
                      <a:lnTo>
                        <a:pt x="296" y="929"/>
                      </a:lnTo>
                      <a:moveTo>
                        <a:pt x="308" y="832"/>
                      </a:moveTo>
                      <a:cubicBezTo>
                        <a:pt x="274" y="832"/>
                        <a:pt x="140" y="833"/>
                        <a:pt x="29" y="833"/>
                      </a:cubicBezTo>
                      <a:cubicBezTo>
                        <a:pt x="28" y="806"/>
                        <a:pt x="28" y="778"/>
                        <a:pt x="28" y="751"/>
                      </a:cubicBezTo>
                      <a:cubicBezTo>
                        <a:pt x="123" y="750"/>
                        <a:pt x="219" y="750"/>
                        <a:pt x="314" y="750"/>
                      </a:cubicBezTo>
                      <a:cubicBezTo>
                        <a:pt x="313" y="778"/>
                        <a:pt x="311" y="805"/>
                        <a:pt x="308" y="832"/>
                      </a:cubicBezTo>
                      <a:moveTo>
                        <a:pt x="27" y="734"/>
                      </a:moveTo>
                      <a:cubicBezTo>
                        <a:pt x="27" y="709"/>
                        <a:pt x="28" y="684"/>
                        <a:pt x="29" y="660"/>
                      </a:cubicBezTo>
                      <a:cubicBezTo>
                        <a:pt x="125" y="657"/>
                        <a:pt x="220" y="655"/>
                        <a:pt x="315" y="653"/>
                      </a:cubicBezTo>
                      <a:cubicBezTo>
                        <a:pt x="316" y="680"/>
                        <a:pt x="316" y="706"/>
                        <a:pt x="315" y="733"/>
                      </a:cubicBezTo>
                      <a:cubicBezTo>
                        <a:pt x="219" y="733"/>
                        <a:pt x="123" y="733"/>
                        <a:pt x="27" y="7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8" name="Google Shape;1908;p22"/>
                <p:cNvSpPr/>
                <p:nvPr/>
              </p:nvSpPr>
              <p:spPr>
                <a:xfrm>
                  <a:off x="3355640" y="1137991"/>
                  <a:ext cx="416351" cy="10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309" extrusionOk="0">
                      <a:moveTo>
                        <a:pt x="1274" y="219"/>
                      </a:moveTo>
                      <a:cubicBezTo>
                        <a:pt x="1274" y="219"/>
                        <a:pt x="1274" y="218"/>
                        <a:pt x="1275" y="218"/>
                      </a:cubicBezTo>
                      <a:cubicBezTo>
                        <a:pt x="1275" y="217"/>
                        <a:pt x="1275" y="217"/>
                        <a:pt x="1275" y="216"/>
                      </a:cubicBezTo>
                      <a:cubicBezTo>
                        <a:pt x="1275" y="214"/>
                        <a:pt x="1274" y="211"/>
                        <a:pt x="1272" y="208"/>
                      </a:cubicBezTo>
                      <a:cubicBezTo>
                        <a:pt x="1271" y="207"/>
                        <a:pt x="1270" y="206"/>
                        <a:pt x="1268" y="205"/>
                      </a:cubicBezTo>
                      <a:cubicBezTo>
                        <a:pt x="899" y="-25"/>
                        <a:pt x="400" y="-72"/>
                        <a:pt x="6" y="121"/>
                      </a:cubicBezTo>
                      <a:cubicBezTo>
                        <a:pt x="2" y="124"/>
                        <a:pt x="0" y="128"/>
                        <a:pt x="0" y="131"/>
                      </a:cubicBezTo>
                      <a:cubicBezTo>
                        <a:pt x="0" y="136"/>
                        <a:pt x="1" y="140"/>
                        <a:pt x="7" y="143"/>
                      </a:cubicBezTo>
                      <a:cubicBezTo>
                        <a:pt x="72" y="174"/>
                        <a:pt x="138" y="200"/>
                        <a:pt x="206" y="222"/>
                      </a:cubicBezTo>
                      <a:cubicBezTo>
                        <a:pt x="208" y="224"/>
                        <a:pt x="210" y="224"/>
                        <a:pt x="212" y="224"/>
                      </a:cubicBezTo>
                      <a:cubicBezTo>
                        <a:pt x="553" y="336"/>
                        <a:pt x="916" y="339"/>
                        <a:pt x="1265" y="228"/>
                      </a:cubicBezTo>
                      <a:cubicBezTo>
                        <a:pt x="1267" y="228"/>
                        <a:pt x="1269" y="227"/>
                        <a:pt x="1271" y="226"/>
                      </a:cubicBezTo>
                      <a:cubicBezTo>
                        <a:pt x="1273" y="224"/>
                        <a:pt x="1274" y="221"/>
                        <a:pt x="1275" y="219"/>
                      </a:cubicBezTo>
                      <a:lnTo>
                        <a:pt x="1274" y="219"/>
                      </a:lnTo>
                      <a:moveTo>
                        <a:pt x="1079" y="251"/>
                      </a:moveTo>
                      <a:cubicBezTo>
                        <a:pt x="1083" y="214"/>
                        <a:pt x="1086" y="176"/>
                        <a:pt x="1088" y="139"/>
                      </a:cubicBezTo>
                      <a:cubicBezTo>
                        <a:pt x="1105" y="146"/>
                        <a:pt x="1121" y="153"/>
                        <a:pt x="1137" y="161"/>
                      </a:cubicBezTo>
                      <a:cubicBezTo>
                        <a:pt x="1132" y="187"/>
                        <a:pt x="1132" y="214"/>
                        <a:pt x="1126" y="240"/>
                      </a:cubicBezTo>
                      <a:cubicBezTo>
                        <a:pt x="1111" y="244"/>
                        <a:pt x="1095" y="247"/>
                        <a:pt x="1079" y="250"/>
                      </a:cubicBezTo>
                      <a:lnTo>
                        <a:pt x="1079" y="251"/>
                      </a:lnTo>
                      <a:moveTo>
                        <a:pt x="853" y="61"/>
                      </a:moveTo>
                      <a:cubicBezTo>
                        <a:pt x="868" y="65"/>
                        <a:pt x="883" y="68"/>
                        <a:pt x="898" y="72"/>
                      </a:cubicBezTo>
                      <a:cubicBezTo>
                        <a:pt x="893" y="142"/>
                        <a:pt x="885" y="211"/>
                        <a:pt x="874" y="280"/>
                      </a:cubicBezTo>
                      <a:cubicBezTo>
                        <a:pt x="858" y="281"/>
                        <a:pt x="842" y="281"/>
                        <a:pt x="827" y="282"/>
                      </a:cubicBezTo>
                      <a:cubicBezTo>
                        <a:pt x="835" y="208"/>
                        <a:pt x="844" y="135"/>
                        <a:pt x="853" y="61"/>
                      </a:cubicBezTo>
                      <a:moveTo>
                        <a:pt x="810" y="283"/>
                      </a:moveTo>
                      <a:cubicBezTo>
                        <a:pt x="788" y="284"/>
                        <a:pt x="767" y="285"/>
                        <a:pt x="746" y="285"/>
                      </a:cubicBezTo>
                      <a:cubicBezTo>
                        <a:pt x="764" y="205"/>
                        <a:pt x="765" y="126"/>
                        <a:pt x="776" y="46"/>
                      </a:cubicBezTo>
                      <a:cubicBezTo>
                        <a:pt x="796" y="49"/>
                        <a:pt x="816" y="53"/>
                        <a:pt x="837" y="58"/>
                      </a:cubicBezTo>
                      <a:cubicBezTo>
                        <a:pt x="828" y="133"/>
                        <a:pt x="819" y="208"/>
                        <a:pt x="810" y="283"/>
                      </a:cubicBezTo>
                      <a:moveTo>
                        <a:pt x="914" y="77"/>
                      </a:moveTo>
                      <a:cubicBezTo>
                        <a:pt x="927" y="81"/>
                        <a:pt x="940" y="84"/>
                        <a:pt x="952" y="88"/>
                      </a:cubicBezTo>
                      <a:cubicBezTo>
                        <a:pt x="951" y="150"/>
                        <a:pt x="948" y="212"/>
                        <a:pt x="938" y="273"/>
                      </a:cubicBezTo>
                      <a:cubicBezTo>
                        <a:pt x="922" y="275"/>
                        <a:pt x="907" y="276"/>
                        <a:pt x="891" y="278"/>
                      </a:cubicBezTo>
                      <a:cubicBezTo>
                        <a:pt x="902" y="211"/>
                        <a:pt x="909" y="144"/>
                        <a:pt x="914" y="77"/>
                      </a:cubicBezTo>
                      <a:moveTo>
                        <a:pt x="969" y="93"/>
                      </a:moveTo>
                      <a:cubicBezTo>
                        <a:pt x="985" y="98"/>
                        <a:pt x="1000" y="104"/>
                        <a:pt x="1015" y="110"/>
                      </a:cubicBezTo>
                      <a:cubicBezTo>
                        <a:pt x="1019" y="161"/>
                        <a:pt x="1008" y="212"/>
                        <a:pt x="1007" y="264"/>
                      </a:cubicBezTo>
                      <a:cubicBezTo>
                        <a:pt x="989" y="266"/>
                        <a:pt x="972" y="269"/>
                        <a:pt x="955" y="271"/>
                      </a:cubicBezTo>
                      <a:cubicBezTo>
                        <a:pt x="965" y="212"/>
                        <a:pt x="968" y="153"/>
                        <a:pt x="969" y="94"/>
                      </a:cubicBezTo>
                      <a:lnTo>
                        <a:pt x="969" y="93"/>
                      </a:lnTo>
                      <a:moveTo>
                        <a:pt x="1033" y="116"/>
                      </a:moveTo>
                      <a:cubicBezTo>
                        <a:pt x="1046" y="121"/>
                        <a:pt x="1058" y="126"/>
                        <a:pt x="1072" y="132"/>
                      </a:cubicBezTo>
                      <a:cubicBezTo>
                        <a:pt x="1070" y="173"/>
                        <a:pt x="1066" y="214"/>
                        <a:pt x="1062" y="254"/>
                      </a:cubicBezTo>
                      <a:cubicBezTo>
                        <a:pt x="1049" y="256"/>
                        <a:pt x="1037" y="259"/>
                        <a:pt x="1024" y="261"/>
                      </a:cubicBezTo>
                      <a:cubicBezTo>
                        <a:pt x="1026" y="212"/>
                        <a:pt x="1035" y="165"/>
                        <a:pt x="1033" y="116"/>
                      </a:cubicBezTo>
                      <a:moveTo>
                        <a:pt x="1153" y="169"/>
                      </a:moveTo>
                      <a:cubicBezTo>
                        <a:pt x="1161" y="173"/>
                        <a:pt x="1169" y="177"/>
                        <a:pt x="1176" y="181"/>
                      </a:cubicBezTo>
                      <a:cubicBezTo>
                        <a:pt x="1175" y="197"/>
                        <a:pt x="1175" y="212"/>
                        <a:pt x="1175" y="228"/>
                      </a:cubicBezTo>
                      <a:cubicBezTo>
                        <a:pt x="1165" y="231"/>
                        <a:pt x="1155" y="233"/>
                        <a:pt x="1145" y="236"/>
                      </a:cubicBezTo>
                      <a:cubicBezTo>
                        <a:pt x="1148" y="214"/>
                        <a:pt x="1149" y="191"/>
                        <a:pt x="1153" y="169"/>
                      </a:cubicBezTo>
                      <a:moveTo>
                        <a:pt x="1193" y="190"/>
                      </a:moveTo>
                      <a:cubicBezTo>
                        <a:pt x="1206" y="197"/>
                        <a:pt x="1219" y="205"/>
                        <a:pt x="1231" y="212"/>
                      </a:cubicBezTo>
                      <a:cubicBezTo>
                        <a:pt x="1218" y="216"/>
                        <a:pt x="1205" y="220"/>
                        <a:pt x="1192" y="224"/>
                      </a:cubicBezTo>
                      <a:cubicBezTo>
                        <a:pt x="1192" y="212"/>
                        <a:pt x="1192" y="201"/>
                        <a:pt x="1193" y="190"/>
                      </a:cubicBezTo>
                      <a:moveTo>
                        <a:pt x="688" y="33"/>
                      </a:moveTo>
                      <a:cubicBezTo>
                        <a:pt x="683" y="117"/>
                        <a:pt x="674" y="200"/>
                        <a:pt x="661" y="283"/>
                      </a:cubicBezTo>
                      <a:cubicBezTo>
                        <a:pt x="637" y="282"/>
                        <a:pt x="614" y="280"/>
                        <a:pt x="589" y="278"/>
                      </a:cubicBezTo>
                      <a:cubicBezTo>
                        <a:pt x="602" y="195"/>
                        <a:pt x="609" y="111"/>
                        <a:pt x="609" y="27"/>
                      </a:cubicBezTo>
                      <a:cubicBezTo>
                        <a:pt x="634" y="29"/>
                        <a:pt x="661" y="31"/>
                        <a:pt x="687" y="33"/>
                      </a:cubicBezTo>
                      <a:lnTo>
                        <a:pt x="688" y="33"/>
                      </a:lnTo>
                      <a:moveTo>
                        <a:pt x="592" y="26"/>
                      </a:moveTo>
                      <a:cubicBezTo>
                        <a:pt x="592" y="110"/>
                        <a:pt x="585" y="193"/>
                        <a:pt x="573" y="276"/>
                      </a:cubicBezTo>
                      <a:cubicBezTo>
                        <a:pt x="552" y="274"/>
                        <a:pt x="530" y="271"/>
                        <a:pt x="510" y="268"/>
                      </a:cubicBezTo>
                      <a:cubicBezTo>
                        <a:pt x="514" y="188"/>
                        <a:pt x="519" y="107"/>
                        <a:pt x="524" y="26"/>
                      </a:cubicBezTo>
                      <a:cubicBezTo>
                        <a:pt x="547" y="26"/>
                        <a:pt x="569" y="26"/>
                        <a:pt x="592" y="26"/>
                      </a:cubicBezTo>
                      <a:moveTo>
                        <a:pt x="116" y="101"/>
                      </a:moveTo>
                      <a:cubicBezTo>
                        <a:pt x="128" y="97"/>
                        <a:pt x="140" y="93"/>
                        <a:pt x="152" y="88"/>
                      </a:cubicBezTo>
                      <a:cubicBezTo>
                        <a:pt x="153" y="118"/>
                        <a:pt x="153" y="148"/>
                        <a:pt x="153" y="177"/>
                      </a:cubicBezTo>
                      <a:cubicBezTo>
                        <a:pt x="142" y="173"/>
                        <a:pt x="132" y="169"/>
                        <a:pt x="122" y="165"/>
                      </a:cubicBezTo>
                      <a:cubicBezTo>
                        <a:pt x="119" y="144"/>
                        <a:pt x="117" y="123"/>
                        <a:pt x="117" y="101"/>
                      </a:cubicBezTo>
                      <a:lnTo>
                        <a:pt x="116" y="101"/>
                      </a:lnTo>
                      <a:moveTo>
                        <a:pt x="104" y="158"/>
                      </a:moveTo>
                      <a:cubicBezTo>
                        <a:pt x="83" y="150"/>
                        <a:pt x="63" y="141"/>
                        <a:pt x="43" y="132"/>
                      </a:cubicBezTo>
                      <a:cubicBezTo>
                        <a:pt x="62" y="124"/>
                        <a:pt x="81" y="115"/>
                        <a:pt x="100" y="107"/>
                      </a:cubicBezTo>
                      <a:cubicBezTo>
                        <a:pt x="100" y="124"/>
                        <a:pt x="102" y="141"/>
                        <a:pt x="104" y="158"/>
                      </a:cubicBezTo>
                      <a:moveTo>
                        <a:pt x="169" y="83"/>
                      </a:moveTo>
                      <a:cubicBezTo>
                        <a:pt x="181" y="79"/>
                        <a:pt x="193" y="75"/>
                        <a:pt x="206" y="72"/>
                      </a:cubicBezTo>
                      <a:cubicBezTo>
                        <a:pt x="207" y="113"/>
                        <a:pt x="206" y="155"/>
                        <a:pt x="204" y="196"/>
                      </a:cubicBezTo>
                      <a:cubicBezTo>
                        <a:pt x="193" y="192"/>
                        <a:pt x="181" y="188"/>
                        <a:pt x="169" y="184"/>
                      </a:cubicBezTo>
                      <a:cubicBezTo>
                        <a:pt x="170" y="150"/>
                        <a:pt x="170" y="116"/>
                        <a:pt x="169" y="83"/>
                      </a:cubicBezTo>
                      <a:moveTo>
                        <a:pt x="223" y="67"/>
                      </a:moveTo>
                      <a:cubicBezTo>
                        <a:pt x="237" y="63"/>
                        <a:pt x="251" y="60"/>
                        <a:pt x="265" y="57"/>
                      </a:cubicBezTo>
                      <a:cubicBezTo>
                        <a:pt x="264" y="109"/>
                        <a:pt x="263" y="162"/>
                        <a:pt x="262" y="214"/>
                      </a:cubicBezTo>
                      <a:cubicBezTo>
                        <a:pt x="248" y="210"/>
                        <a:pt x="235" y="206"/>
                        <a:pt x="221" y="201"/>
                      </a:cubicBezTo>
                      <a:cubicBezTo>
                        <a:pt x="224" y="157"/>
                        <a:pt x="225" y="112"/>
                        <a:pt x="223" y="67"/>
                      </a:cubicBezTo>
                      <a:moveTo>
                        <a:pt x="282" y="53"/>
                      </a:moveTo>
                      <a:cubicBezTo>
                        <a:pt x="298" y="49"/>
                        <a:pt x="314" y="46"/>
                        <a:pt x="330" y="43"/>
                      </a:cubicBezTo>
                      <a:cubicBezTo>
                        <a:pt x="331" y="106"/>
                        <a:pt x="336" y="171"/>
                        <a:pt x="327" y="232"/>
                      </a:cubicBezTo>
                      <a:cubicBezTo>
                        <a:pt x="310" y="228"/>
                        <a:pt x="295" y="224"/>
                        <a:pt x="279" y="219"/>
                      </a:cubicBezTo>
                      <a:cubicBezTo>
                        <a:pt x="279" y="163"/>
                        <a:pt x="281" y="108"/>
                        <a:pt x="283" y="53"/>
                      </a:cubicBezTo>
                      <a:lnTo>
                        <a:pt x="282" y="53"/>
                      </a:lnTo>
                      <a:moveTo>
                        <a:pt x="347" y="41"/>
                      </a:moveTo>
                      <a:cubicBezTo>
                        <a:pt x="366" y="38"/>
                        <a:pt x="386" y="35"/>
                        <a:pt x="406" y="33"/>
                      </a:cubicBezTo>
                      <a:cubicBezTo>
                        <a:pt x="408" y="105"/>
                        <a:pt x="407" y="178"/>
                        <a:pt x="404" y="251"/>
                      </a:cubicBezTo>
                      <a:cubicBezTo>
                        <a:pt x="384" y="246"/>
                        <a:pt x="363" y="242"/>
                        <a:pt x="343" y="237"/>
                      </a:cubicBezTo>
                      <a:cubicBezTo>
                        <a:pt x="353" y="173"/>
                        <a:pt x="348" y="106"/>
                        <a:pt x="347" y="41"/>
                      </a:cubicBezTo>
                      <a:moveTo>
                        <a:pt x="423" y="31"/>
                      </a:moveTo>
                      <a:cubicBezTo>
                        <a:pt x="451" y="29"/>
                        <a:pt x="479" y="27"/>
                        <a:pt x="507" y="26"/>
                      </a:cubicBezTo>
                      <a:cubicBezTo>
                        <a:pt x="502" y="106"/>
                        <a:pt x="497" y="186"/>
                        <a:pt x="492" y="266"/>
                      </a:cubicBezTo>
                      <a:cubicBezTo>
                        <a:pt x="469" y="262"/>
                        <a:pt x="445" y="258"/>
                        <a:pt x="421" y="254"/>
                      </a:cubicBezTo>
                      <a:cubicBezTo>
                        <a:pt x="425" y="180"/>
                        <a:pt x="425" y="106"/>
                        <a:pt x="423" y="31"/>
                      </a:cubicBezTo>
                      <a:moveTo>
                        <a:pt x="678" y="284"/>
                      </a:moveTo>
                      <a:cubicBezTo>
                        <a:pt x="691" y="201"/>
                        <a:pt x="700" y="119"/>
                        <a:pt x="705" y="35"/>
                      </a:cubicBezTo>
                      <a:cubicBezTo>
                        <a:pt x="723" y="37"/>
                        <a:pt x="741" y="40"/>
                        <a:pt x="760" y="43"/>
                      </a:cubicBezTo>
                      <a:cubicBezTo>
                        <a:pt x="749" y="124"/>
                        <a:pt x="747" y="205"/>
                        <a:pt x="728" y="285"/>
                      </a:cubicBezTo>
                      <a:cubicBezTo>
                        <a:pt x="712" y="285"/>
                        <a:pt x="695" y="284"/>
                        <a:pt x="679" y="283"/>
                      </a:cubicBezTo>
                      <a:lnTo>
                        <a:pt x="678" y="2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09" name="Google Shape;1909;p22"/>
                <p:cNvSpPr/>
                <p:nvPr/>
              </p:nvSpPr>
              <p:spPr>
                <a:xfrm>
                  <a:off x="3518916" y="1449510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4" y="1269"/>
                      </a:moveTo>
                      <a:cubicBezTo>
                        <a:pt x="343" y="891"/>
                        <a:pt x="366" y="393"/>
                        <a:pt x="156" y="11"/>
                      </a:cubicBezTo>
                      <a:cubicBezTo>
                        <a:pt x="156" y="7"/>
                        <a:pt x="154" y="5"/>
                        <a:pt x="151" y="3"/>
                      </a:cubicBezTo>
                      <a:cubicBezTo>
                        <a:pt x="145" y="-2"/>
                        <a:pt x="135" y="1"/>
                        <a:pt x="132" y="8"/>
                      </a:cubicBezTo>
                      <a:lnTo>
                        <a:pt x="131" y="9"/>
                      </a:lnTo>
                      <a:cubicBezTo>
                        <a:pt x="-36" y="414"/>
                        <a:pt x="-43" y="857"/>
                        <a:pt x="110" y="1269"/>
                      </a:cubicBezTo>
                      <a:lnTo>
                        <a:pt x="111" y="1270"/>
                      </a:lnTo>
                      <a:cubicBezTo>
                        <a:pt x="111" y="1272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8" y="1278"/>
                        <a:pt x="124" y="1279"/>
                        <a:pt x="129" y="1275"/>
                      </a:cubicBezTo>
                      <a:cubicBezTo>
                        <a:pt x="132" y="1273"/>
                        <a:pt x="133" y="1271"/>
                        <a:pt x="134" y="1268"/>
                      </a:cubicBezTo>
                      <a:lnTo>
                        <a:pt x="134" y="1269"/>
                      </a:lnTo>
                      <a:moveTo>
                        <a:pt x="94" y="1140"/>
                      </a:moveTo>
                      <a:cubicBezTo>
                        <a:pt x="119" y="1141"/>
                        <a:pt x="145" y="1139"/>
                        <a:pt x="170" y="1135"/>
                      </a:cubicBezTo>
                      <a:cubicBezTo>
                        <a:pt x="156" y="1169"/>
                        <a:pt x="141" y="1202"/>
                        <a:pt x="124" y="1234"/>
                      </a:cubicBezTo>
                      <a:cubicBezTo>
                        <a:pt x="114" y="1203"/>
                        <a:pt x="103" y="1171"/>
                        <a:pt x="94" y="1140"/>
                      </a:cubicBezTo>
                      <a:moveTo>
                        <a:pt x="47" y="933"/>
                      </a:moveTo>
                      <a:cubicBezTo>
                        <a:pt x="112" y="932"/>
                        <a:pt x="175" y="928"/>
                        <a:pt x="239" y="924"/>
                      </a:cubicBezTo>
                      <a:cubicBezTo>
                        <a:pt x="235" y="942"/>
                        <a:pt x="231" y="959"/>
                        <a:pt x="226" y="977"/>
                      </a:cubicBezTo>
                      <a:cubicBezTo>
                        <a:pt x="170" y="984"/>
                        <a:pt x="114" y="980"/>
                        <a:pt x="57" y="989"/>
                      </a:cubicBezTo>
                      <a:cubicBezTo>
                        <a:pt x="54" y="970"/>
                        <a:pt x="50" y="952"/>
                        <a:pt x="47" y="933"/>
                      </a:cubicBezTo>
                      <a:moveTo>
                        <a:pt x="37" y="863"/>
                      </a:moveTo>
                      <a:cubicBezTo>
                        <a:pt x="110" y="863"/>
                        <a:pt x="182" y="859"/>
                        <a:pt x="255" y="852"/>
                      </a:cubicBezTo>
                      <a:cubicBezTo>
                        <a:pt x="251" y="870"/>
                        <a:pt x="248" y="889"/>
                        <a:pt x="244" y="907"/>
                      </a:cubicBezTo>
                      <a:cubicBezTo>
                        <a:pt x="178" y="911"/>
                        <a:pt x="113" y="915"/>
                        <a:pt x="47" y="916"/>
                      </a:cubicBezTo>
                      <a:cubicBezTo>
                        <a:pt x="47" y="916"/>
                        <a:pt x="46" y="917"/>
                        <a:pt x="45" y="917"/>
                      </a:cubicBezTo>
                      <a:cubicBezTo>
                        <a:pt x="42" y="899"/>
                        <a:pt x="40" y="881"/>
                        <a:pt x="38" y="863"/>
                      </a:cubicBezTo>
                      <a:lnTo>
                        <a:pt x="37" y="863"/>
                      </a:lnTo>
                      <a:moveTo>
                        <a:pt x="70" y="282"/>
                      </a:moveTo>
                      <a:cubicBezTo>
                        <a:pt x="124" y="282"/>
                        <a:pt x="182" y="287"/>
                        <a:pt x="236" y="278"/>
                      </a:cubicBezTo>
                      <a:cubicBezTo>
                        <a:pt x="239" y="293"/>
                        <a:pt x="244" y="309"/>
                        <a:pt x="247" y="324"/>
                      </a:cubicBezTo>
                      <a:cubicBezTo>
                        <a:pt x="184" y="329"/>
                        <a:pt x="122" y="330"/>
                        <a:pt x="60" y="328"/>
                      </a:cubicBezTo>
                      <a:cubicBezTo>
                        <a:pt x="63" y="312"/>
                        <a:pt x="67" y="297"/>
                        <a:pt x="70" y="282"/>
                      </a:cubicBezTo>
                      <a:moveTo>
                        <a:pt x="82" y="236"/>
                      </a:moveTo>
                      <a:cubicBezTo>
                        <a:pt x="128" y="235"/>
                        <a:pt x="175" y="233"/>
                        <a:pt x="222" y="231"/>
                      </a:cubicBezTo>
                      <a:cubicBezTo>
                        <a:pt x="225" y="241"/>
                        <a:pt x="228" y="251"/>
                        <a:pt x="231" y="262"/>
                      </a:cubicBezTo>
                      <a:cubicBezTo>
                        <a:pt x="180" y="270"/>
                        <a:pt x="125" y="265"/>
                        <a:pt x="74" y="265"/>
                      </a:cubicBezTo>
                      <a:cubicBezTo>
                        <a:pt x="77" y="255"/>
                        <a:pt x="79" y="246"/>
                        <a:pt x="82" y="236"/>
                      </a:cubicBezTo>
                      <a:moveTo>
                        <a:pt x="95" y="188"/>
                      </a:moveTo>
                      <a:cubicBezTo>
                        <a:pt x="131" y="186"/>
                        <a:pt x="168" y="184"/>
                        <a:pt x="206" y="182"/>
                      </a:cubicBezTo>
                      <a:cubicBezTo>
                        <a:pt x="210" y="193"/>
                        <a:pt x="213" y="203"/>
                        <a:pt x="216" y="214"/>
                      </a:cubicBezTo>
                      <a:cubicBezTo>
                        <a:pt x="173" y="216"/>
                        <a:pt x="129" y="218"/>
                        <a:pt x="86" y="219"/>
                      </a:cubicBezTo>
                      <a:cubicBezTo>
                        <a:pt x="89" y="209"/>
                        <a:pt x="92" y="199"/>
                        <a:pt x="95" y="189"/>
                      </a:cubicBezTo>
                      <a:lnTo>
                        <a:pt x="95" y="188"/>
                      </a:lnTo>
                      <a:moveTo>
                        <a:pt x="111" y="139"/>
                      </a:moveTo>
                      <a:cubicBezTo>
                        <a:pt x="135" y="136"/>
                        <a:pt x="160" y="133"/>
                        <a:pt x="185" y="130"/>
                      </a:cubicBezTo>
                      <a:cubicBezTo>
                        <a:pt x="190" y="142"/>
                        <a:pt x="195" y="154"/>
                        <a:pt x="200" y="166"/>
                      </a:cubicBezTo>
                      <a:cubicBezTo>
                        <a:pt x="166" y="167"/>
                        <a:pt x="133" y="169"/>
                        <a:pt x="100" y="171"/>
                      </a:cubicBezTo>
                      <a:cubicBezTo>
                        <a:pt x="103" y="161"/>
                        <a:pt x="107" y="150"/>
                        <a:pt x="111" y="139"/>
                      </a:cubicBezTo>
                      <a:moveTo>
                        <a:pt x="144" y="43"/>
                      </a:moveTo>
                      <a:cubicBezTo>
                        <a:pt x="156" y="66"/>
                        <a:pt x="168" y="90"/>
                        <a:pt x="178" y="114"/>
                      </a:cubicBezTo>
                      <a:cubicBezTo>
                        <a:pt x="157" y="116"/>
                        <a:pt x="137" y="119"/>
                        <a:pt x="117" y="121"/>
                      </a:cubicBezTo>
                      <a:cubicBezTo>
                        <a:pt x="125" y="95"/>
                        <a:pt x="134" y="69"/>
                        <a:pt x="144" y="43"/>
                      </a:cubicBezTo>
                      <a:moveTo>
                        <a:pt x="257" y="835"/>
                      </a:moveTo>
                      <a:cubicBezTo>
                        <a:pt x="183" y="842"/>
                        <a:pt x="110" y="846"/>
                        <a:pt x="35" y="846"/>
                      </a:cubicBezTo>
                      <a:cubicBezTo>
                        <a:pt x="33" y="825"/>
                        <a:pt x="31" y="804"/>
                        <a:pt x="29" y="783"/>
                      </a:cubicBezTo>
                      <a:cubicBezTo>
                        <a:pt x="109" y="786"/>
                        <a:pt x="187" y="783"/>
                        <a:pt x="266" y="775"/>
                      </a:cubicBezTo>
                      <a:cubicBezTo>
                        <a:pt x="264" y="795"/>
                        <a:pt x="261" y="815"/>
                        <a:pt x="257" y="834"/>
                      </a:cubicBezTo>
                      <a:lnTo>
                        <a:pt x="257" y="835"/>
                      </a:lnTo>
                      <a:moveTo>
                        <a:pt x="275" y="684"/>
                      </a:moveTo>
                      <a:cubicBezTo>
                        <a:pt x="194" y="700"/>
                        <a:pt x="108" y="693"/>
                        <a:pt x="26" y="693"/>
                      </a:cubicBezTo>
                      <a:cubicBezTo>
                        <a:pt x="25" y="675"/>
                        <a:pt x="25" y="657"/>
                        <a:pt x="25" y="639"/>
                      </a:cubicBezTo>
                      <a:cubicBezTo>
                        <a:pt x="110" y="639"/>
                        <a:pt x="193" y="639"/>
                        <a:pt x="277" y="626"/>
                      </a:cubicBezTo>
                      <a:cubicBezTo>
                        <a:pt x="277" y="645"/>
                        <a:pt x="276" y="665"/>
                        <a:pt x="275" y="684"/>
                      </a:cubicBezTo>
                      <a:moveTo>
                        <a:pt x="29" y="766"/>
                      </a:moveTo>
                      <a:cubicBezTo>
                        <a:pt x="28" y="748"/>
                        <a:pt x="26" y="729"/>
                        <a:pt x="26" y="710"/>
                      </a:cubicBezTo>
                      <a:cubicBezTo>
                        <a:pt x="108" y="710"/>
                        <a:pt x="193" y="716"/>
                        <a:pt x="274" y="701"/>
                      </a:cubicBezTo>
                      <a:cubicBezTo>
                        <a:pt x="273" y="720"/>
                        <a:pt x="271" y="739"/>
                        <a:pt x="269" y="757"/>
                      </a:cubicBezTo>
                      <a:cubicBezTo>
                        <a:pt x="188" y="765"/>
                        <a:pt x="109" y="769"/>
                        <a:pt x="29" y="766"/>
                      </a:cubicBezTo>
                      <a:moveTo>
                        <a:pt x="269" y="457"/>
                      </a:moveTo>
                      <a:cubicBezTo>
                        <a:pt x="191" y="461"/>
                        <a:pt x="115" y="465"/>
                        <a:pt x="37" y="468"/>
                      </a:cubicBezTo>
                      <a:cubicBezTo>
                        <a:pt x="39" y="451"/>
                        <a:pt x="42" y="434"/>
                        <a:pt x="44" y="418"/>
                      </a:cubicBezTo>
                      <a:cubicBezTo>
                        <a:pt x="117" y="416"/>
                        <a:pt x="190" y="414"/>
                        <a:pt x="263" y="410"/>
                      </a:cubicBezTo>
                      <a:cubicBezTo>
                        <a:pt x="265" y="426"/>
                        <a:pt x="267" y="442"/>
                        <a:pt x="269" y="458"/>
                      </a:cubicBezTo>
                      <a:lnTo>
                        <a:pt x="269" y="457"/>
                      </a:lnTo>
                      <a:moveTo>
                        <a:pt x="250" y="341"/>
                      </a:moveTo>
                      <a:cubicBezTo>
                        <a:pt x="254" y="358"/>
                        <a:pt x="257" y="375"/>
                        <a:pt x="260" y="393"/>
                      </a:cubicBezTo>
                      <a:cubicBezTo>
                        <a:pt x="188" y="397"/>
                        <a:pt x="118" y="400"/>
                        <a:pt x="46" y="401"/>
                      </a:cubicBezTo>
                      <a:cubicBezTo>
                        <a:pt x="49" y="382"/>
                        <a:pt x="53" y="363"/>
                        <a:pt x="57" y="345"/>
                      </a:cubicBezTo>
                      <a:cubicBezTo>
                        <a:pt x="120" y="347"/>
                        <a:pt x="185" y="346"/>
                        <a:pt x="250" y="341"/>
                      </a:cubicBezTo>
                      <a:moveTo>
                        <a:pt x="35" y="486"/>
                      </a:moveTo>
                      <a:cubicBezTo>
                        <a:pt x="114" y="482"/>
                        <a:pt x="192" y="478"/>
                        <a:pt x="271" y="474"/>
                      </a:cubicBezTo>
                      <a:cubicBezTo>
                        <a:pt x="273" y="493"/>
                        <a:pt x="274" y="511"/>
                        <a:pt x="275" y="530"/>
                      </a:cubicBezTo>
                      <a:cubicBezTo>
                        <a:pt x="193" y="538"/>
                        <a:pt x="112" y="543"/>
                        <a:pt x="30" y="545"/>
                      </a:cubicBezTo>
                      <a:cubicBezTo>
                        <a:pt x="32" y="525"/>
                        <a:pt x="33" y="506"/>
                        <a:pt x="36" y="486"/>
                      </a:cubicBezTo>
                      <a:lnTo>
                        <a:pt x="35" y="486"/>
                      </a:lnTo>
                      <a:moveTo>
                        <a:pt x="276" y="547"/>
                      </a:moveTo>
                      <a:cubicBezTo>
                        <a:pt x="277" y="568"/>
                        <a:pt x="277" y="588"/>
                        <a:pt x="277" y="609"/>
                      </a:cubicBezTo>
                      <a:cubicBezTo>
                        <a:pt x="193" y="622"/>
                        <a:pt x="111" y="623"/>
                        <a:pt x="26" y="622"/>
                      </a:cubicBezTo>
                      <a:cubicBezTo>
                        <a:pt x="27" y="602"/>
                        <a:pt x="28" y="582"/>
                        <a:pt x="29" y="562"/>
                      </a:cubicBezTo>
                      <a:cubicBezTo>
                        <a:pt x="112" y="560"/>
                        <a:pt x="193" y="555"/>
                        <a:pt x="276" y="547"/>
                      </a:cubicBezTo>
                      <a:moveTo>
                        <a:pt x="220" y="994"/>
                      </a:moveTo>
                      <a:cubicBezTo>
                        <a:pt x="215" y="1012"/>
                        <a:pt x="210" y="1030"/>
                        <a:pt x="204" y="1047"/>
                      </a:cubicBezTo>
                      <a:cubicBezTo>
                        <a:pt x="160" y="1054"/>
                        <a:pt x="117" y="1057"/>
                        <a:pt x="72" y="1059"/>
                      </a:cubicBezTo>
                      <a:cubicBezTo>
                        <a:pt x="68" y="1041"/>
                        <a:pt x="64" y="1023"/>
                        <a:pt x="60" y="1005"/>
                      </a:cubicBezTo>
                      <a:cubicBezTo>
                        <a:pt x="114" y="997"/>
                        <a:pt x="167" y="1000"/>
                        <a:pt x="220" y="994"/>
                      </a:cubicBezTo>
                      <a:moveTo>
                        <a:pt x="197" y="1065"/>
                      </a:moveTo>
                      <a:cubicBezTo>
                        <a:pt x="191" y="1082"/>
                        <a:pt x="185" y="1100"/>
                        <a:pt x="178" y="1117"/>
                      </a:cubicBezTo>
                      <a:cubicBezTo>
                        <a:pt x="149" y="1122"/>
                        <a:pt x="118" y="1124"/>
                        <a:pt x="89" y="1123"/>
                      </a:cubicBezTo>
                      <a:cubicBezTo>
                        <a:pt x="84" y="1107"/>
                        <a:pt x="80" y="1091"/>
                        <a:pt x="77" y="1075"/>
                      </a:cubicBezTo>
                      <a:cubicBezTo>
                        <a:pt x="117" y="1074"/>
                        <a:pt x="157" y="1070"/>
                        <a:pt x="197" y="106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0" name="Google Shape;1910;p22"/>
                <p:cNvSpPr/>
                <p:nvPr/>
              </p:nvSpPr>
              <p:spPr>
                <a:xfrm>
                  <a:off x="3544713" y="1816214"/>
                  <a:ext cx="5551" cy="5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7" extrusionOk="0">
                      <a:moveTo>
                        <a:pt x="9" y="0"/>
                      </a:moveTo>
                      <a:cubicBezTo>
                        <a:pt x="-2" y="0"/>
                        <a:pt x="-2" y="17"/>
                        <a:pt x="9" y="17"/>
                      </a:cubicBezTo>
                      <a:cubicBezTo>
                        <a:pt x="20" y="17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1" name="Google Shape;1911;p22"/>
                <p:cNvSpPr/>
                <p:nvPr/>
              </p:nvSpPr>
              <p:spPr>
                <a:xfrm>
                  <a:off x="3958780" y="1148114"/>
                  <a:ext cx="101231" cy="28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876" extrusionOk="0">
                      <a:moveTo>
                        <a:pt x="26" y="871"/>
                      </a:moveTo>
                      <a:cubicBezTo>
                        <a:pt x="246" y="649"/>
                        <a:pt x="358" y="318"/>
                        <a:pt x="291" y="10"/>
                      </a:cubicBezTo>
                      <a:cubicBezTo>
                        <a:pt x="290" y="5"/>
                        <a:pt x="287" y="2"/>
                        <a:pt x="283" y="2"/>
                      </a:cubicBezTo>
                      <a:cubicBezTo>
                        <a:pt x="279" y="-1"/>
                        <a:pt x="274" y="0"/>
                        <a:pt x="270" y="4"/>
                      </a:cubicBezTo>
                      <a:cubicBezTo>
                        <a:pt x="75" y="252"/>
                        <a:pt x="-18" y="549"/>
                        <a:pt x="3" y="864"/>
                      </a:cubicBezTo>
                      <a:lnTo>
                        <a:pt x="3" y="864"/>
                      </a:lnTo>
                      <a:cubicBezTo>
                        <a:pt x="3" y="866"/>
                        <a:pt x="4" y="867"/>
                        <a:pt x="5" y="869"/>
                      </a:cubicBezTo>
                      <a:cubicBezTo>
                        <a:pt x="5" y="870"/>
                        <a:pt x="6" y="870"/>
                        <a:pt x="6" y="871"/>
                      </a:cubicBezTo>
                      <a:cubicBezTo>
                        <a:pt x="7" y="872"/>
                        <a:pt x="7" y="872"/>
                        <a:pt x="8" y="873"/>
                      </a:cubicBezTo>
                      <a:lnTo>
                        <a:pt x="8" y="873"/>
                      </a:lnTo>
                      <a:cubicBezTo>
                        <a:pt x="12" y="876"/>
                        <a:pt x="16" y="877"/>
                        <a:pt x="21" y="875"/>
                      </a:cubicBezTo>
                      <a:cubicBezTo>
                        <a:pt x="23" y="874"/>
                        <a:pt x="25" y="873"/>
                        <a:pt x="26" y="871"/>
                      </a:cubicBezTo>
                      <a:moveTo>
                        <a:pt x="44" y="564"/>
                      </a:moveTo>
                      <a:cubicBezTo>
                        <a:pt x="90" y="580"/>
                        <a:pt x="136" y="596"/>
                        <a:pt x="183" y="612"/>
                      </a:cubicBezTo>
                      <a:cubicBezTo>
                        <a:pt x="176" y="625"/>
                        <a:pt x="169" y="638"/>
                        <a:pt x="161" y="651"/>
                      </a:cubicBezTo>
                      <a:cubicBezTo>
                        <a:pt x="120" y="637"/>
                        <a:pt x="78" y="624"/>
                        <a:pt x="37" y="611"/>
                      </a:cubicBezTo>
                      <a:cubicBezTo>
                        <a:pt x="39" y="595"/>
                        <a:pt x="41" y="580"/>
                        <a:pt x="44" y="565"/>
                      </a:cubicBezTo>
                      <a:lnTo>
                        <a:pt x="44" y="564"/>
                      </a:lnTo>
                      <a:moveTo>
                        <a:pt x="55" y="507"/>
                      </a:moveTo>
                      <a:cubicBezTo>
                        <a:pt x="105" y="526"/>
                        <a:pt x="156" y="544"/>
                        <a:pt x="206" y="563"/>
                      </a:cubicBezTo>
                      <a:cubicBezTo>
                        <a:pt x="201" y="574"/>
                        <a:pt x="195" y="585"/>
                        <a:pt x="190" y="597"/>
                      </a:cubicBezTo>
                      <a:cubicBezTo>
                        <a:pt x="142" y="580"/>
                        <a:pt x="95" y="564"/>
                        <a:pt x="47" y="548"/>
                      </a:cubicBezTo>
                      <a:cubicBezTo>
                        <a:pt x="49" y="534"/>
                        <a:pt x="52" y="521"/>
                        <a:pt x="55" y="508"/>
                      </a:cubicBezTo>
                      <a:lnTo>
                        <a:pt x="55" y="507"/>
                      </a:lnTo>
                      <a:moveTo>
                        <a:pt x="71" y="443"/>
                      </a:moveTo>
                      <a:cubicBezTo>
                        <a:pt x="122" y="468"/>
                        <a:pt x="174" y="490"/>
                        <a:pt x="227" y="511"/>
                      </a:cubicBezTo>
                      <a:cubicBezTo>
                        <a:pt x="222" y="523"/>
                        <a:pt x="217" y="535"/>
                        <a:pt x="212" y="548"/>
                      </a:cubicBezTo>
                      <a:cubicBezTo>
                        <a:pt x="161" y="529"/>
                        <a:pt x="110" y="510"/>
                        <a:pt x="59" y="491"/>
                      </a:cubicBezTo>
                      <a:cubicBezTo>
                        <a:pt x="63" y="475"/>
                        <a:pt x="67" y="459"/>
                        <a:pt x="71" y="443"/>
                      </a:cubicBezTo>
                      <a:moveTo>
                        <a:pt x="90" y="385"/>
                      </a:moveTo>
                      <a:cubicBezTo>
                        <a:pt x="143" y="404"/>
                        <a:pt x="193" y="438"/>
                        <a:pt x="243" y="464"/>
                      </a:cubicBezTo>
                      <a:cubicBezTo>
                        <a:pt x="240" y="474"/>
                        <a:pt x="236" y="484"/>
                        <a:pt x="233" y="495"/>
                      </a:cubicBezTo>
                      <a:cubicBezTo>
                        <a:pt x="180" y="474"/>
                        <a:pt x="127" y="452"/>
                        <a:pt x="76" y="427"/>
                      </a:cubicBezTo>
                      <a:cubicBezTo>
                        <a:pt x="80" y="413"/>
                        <a:pt x="85" y="399"/>
                        <a:pt x="89" y="385"/>
                      </a:cubicBezTo>
                      <a:lnTo>
                        <a:pt x="90" y="385"/>
                      </a:lnTo>
                      <a:moveTo>
                        <a:pt x="106" y="339"/>
                      </a:moveTo>
                      <a:cubicBezTo>
                        <a:pt x="157" y="362"/>
                        <a:pt x="208" y="384"/>
                        <a:pt x="259" y="407"/>
                      </a:cubicBezTo>
                      <a:cubicBezTo>
                        <a:pt x="256" y="421"/>
                        <a:pt x="252" y="434"/>
                        <a:pt x="248" y="447"/>
                      </a:cubicBezTo>
                      <a:cubicBezTo>
                        <a:pt x="198" y="421"/>
                        <a:pt x="148" y="388"/>
                        <a:pt x="95" y="368"/>
                      </a:cubicBezTo>
                      <a:cubicBezTo>
                        <a:pt x="99" y="358"/>
                        <a:pt x="103" y="349"/>
                        <a:pt x="106" y="339"/>
                      </a:cubicBezTo>
                      <a:moveTo>
                        <a:pt x="124" y="295"/>
                      </a:moveTo>
                      <a:cubicBezTo>
                        <a:pt x="173" y="315"/>
                        <a:pt x="222" y="335"/>
                        <a:pt x="271" y="355"/>
                      </a:cubicBezTo>
                      <a:cubicBezTo>
                        <a:pt x="268" y="367"/>
                        <a:pt x="266" y="379"/>
                        <a:pt x="263" y="390"/>
                      </a:cubicBezTo>
                      <a:cubicBezTo>
                        <a:pt x="213" y="368"/>
                        <a:pt x="163" y="346"/>
                        <a:pt x="112" y="323"/>
                      </a:cubicBezTo>
                      <a:cubicBezTo>
                        <a:pt x="116" y="314"/>
                        <a:pt x="120" y="305"/>
                        <a:pt x="124" y="296"/>
                      </a:cubicBezTo>
                      <a:lnTo>
                        <a:pt x="124" y="295"/>
                      </a:lnTo>
                      <a:moveTo>
                        <a:pt x="149" y="242"/>
                      </a:moveTo>
                      <a:cubicBezTo>
                        <a:pt x="192" y="258"/>
                        <a:pt x="236" y="274"/>
                        <a:pt x="280" y="290"/>
                      </a:cubicBezTo>
                      <a:cubicBezTo>
                        <a:pt x="278" y="306"/>
                        <a:pt x="276" y="322"/>
                        <a:pt x="273" y="338"/>
                      </a:cubicBezTo>
                      <a:cubicBezTo>
                        <a:pt x="226" y="318"/>
                        <a:pt x="178" y="299"/>
                        <a:pt x="131" y="280"/>
                      </a:cubicBezTo>
                      <a:cubicBezTo>
                        <a:pt x="136" y="267"/>
                        <a:pt x="142" y="255"/>
                        <a:pt x="149" y="242"/>
                      </a:cubicBezTo>
                      <a:moveTo>
                        <a:pt x="176" y="189"/>
                      </a:moveTo>
                      <a:cubicBezTo>
                        <a:pt x="212" y="202"/>
                        <a:pt x="249" y="214"/>
                        <a:pt x="285" y="226"/>
                      </a:cubicBezTo>
                      <a:cubicBezTo>
                        <a:pt x="284" y="241"/>
                        <a:pt x="283" y="257"/>
                        <a:pt x="281" y="272"/>
                      </a:cubicBezTo>
                      <a:cubicBezTo>
                        <a:pt x="240" y="257"/>
                        <a:pt x="198" y="242"/>
                        <a:pt x="156" y="227"/>
                      </a:cubicBezTo>
                      <a:cubicBezTo>
                        <a:pt x="162" y="214"/>
                        <a:pt x="169" y="202"/>
                        <a:pt x="176" y="189"/>
                      </a:cubicBezTo>
                      <a:moveTo>
                        <a:pt x="206" y="139"/>
                      </a:moveTo>
                      <a:cubicBezTo>
                        <a:pt x="234" y="147"/>
                        <a:pt x="260" y="157"/>
                        <a:pt x="285" y="170"/>
                      </a:cubicBezTo>
                      <a:cubicBezTo>
                        <a:pt x="285" y="183"/>
                        <a:pt x="285" y="195"/>
                        <a:pt x="285" y="208"/>
                      </a:cubicBezTo>
                      <a:cubicBezTo>
                        <a:pt x="252" y="197"/>
                        <a:pt x="218" y="185"/>
                        <a:pt x="185" y="174"/>
                      </a:cubicBezTo>
                      <a:cubicBezTo>
                        <a:pt x="192" y="162"/>
                        <a:pt x="199" y="150"/>
                        <a:pt x="206" y="139"/>
                      </a:cubicBezTo>
                      <a:moveTo>
                        <a:pt x="234" y="95"/>
                      </a:moveTo>
                      <a:cubicBezTo>
                        <a:pt x="251" y="97"/>
                        <a:pt x="266" y="101"/>
                        <a:pt x="281" y="108"/>
                      </a:cubicBezTo>
                      <a:cubicBezTo>
                        <a:pt x="283" y="122"/>
                        <a:pt x="284" y="137"/>
                        <a:pt x="284" y="151"/>
                      </a:cubicBezTo>
                      <a:cubicBezTo>
                        <a:pt x="262" y="140"/>
                        <a:pt x="239" y="131"/>
                        <a:pt x="215" y="124"/>
                      </a:cubicBezTo>
                      <a:cubicBezTo>
                        <a:pt x="221" y="114"/>
                        <a:pt x="228" y="104"/>
                        <a:pt x="234" y="95"/>
                      </a:cubicBezTo>
                      <a:moveTo>
                        <a:pt x="272" y="43"/>
                      </a:moveTo>
                      <a:cubicBezTo>
                        <a:pt x="275" y="58"/>
                        <a:pt x="277" y="73"/>
                        <a:pt x="279" y="88"/>
                      </a:cubicBezTo>
                      <a:cubicBezTo>
                        <a:pt x="268" y="84"/>
                        <a:pt x="257" y="81"/>
                        <a:pt x="245" y="80"/>
                      </a:cubicBezTo>
                      <a:cubicBezTo>
                        <a:pt x="254" y="67"/>
                        <a:pt x="263" y="55"/>
                        <a:pt x="272" y="43"/>
                      </a:cubicBezTo>
                      <a:moveTo>
                        <a:pt x="153" y="666"/>
                      </a:moveTo>
                      <a:cubicBezTo>
                        <a:pt x="146" y="677"/>
                        <a:pt x="139" y="688"/>
                        <a:pt x="131" y="700"/>
                      </a:cubicBezTo>
                      <a:cubicBezTo>
                        <a:pt x="98" y="689"/>
                        <a:pt x="64" y="679"/>
                        <a:pt x="30" y="670"/>
                      </a:cubicBezTo>
                      <a:cubicBezTo>
                        <a:pt x="31" y="656"/>
                        <a:pt x="32" y="642"/>
                        <a:pt x="34" y="627"/>
                      </a:cubicBezTo>
                      <a:cubicBezTo>
                        <a:pt x="74" y="639"/>
                        <a:pt x="113" y="652"/>
                        <a:pt x="153" y="666"/>
                      </a:cubicBezTo>
                      <a:moveTo>
                        <a:pt x="101" y="744"/>
                      </a:moveTo>
                      <a:cubicBezTo>
                        <a:pt x="76" y="736"/>
                        <a:pt x="52" y="728"/>
                        <a:pt x="26" y="722"/>
                      </a:cubicBezTo>
                      <a:cubicBezTo>
                        <a:pt x="27" y="710"/>
                        <a:pt x="27" y="699"/>
                        <a:pt x="28" y="688"/>
                      </a:cubicBezTo>
                      <a:cubicBezTo>
                        <a:pt x="60" y="696"/>
                        <a:pt x="90" y="705"/>
                        <a:pt x="121" y="715"/>
                      </a:cubicBezTo>
                      <a:cubicBezTo>
                        <a:pt x="115" y="725"/>
                        <a:pt x="107" y="735"/>
                        <a:pt x="100" y="744"/>
                      </a:cubicBezTo>
                      <a:lnTo>
                        <a:pt x="101" y="744"/>
                      </a:lnTo>
                      <a:moveTo>
                        <a:pt x="70" y="784"/>
                      </a:moveTo>
                      <a:cubicBezTo>
                        <a:pt x="55" y="779"/>
                        <a:pt x="40" y="774"/>
                        <a:pt x="25" y="770"/>
                      </a:cubicBezTo>
                      <a:cubicBezTo>
                        <a:pt x="25" y="759"/>
                        <a:pt x="25" y="749"/>
                        <a:pt x="26" y="739"/>
                      </a:cubicBezTo>
                      <a:cubicBezTo>
                        <a:pt x="47" y="745"/>
                        <a:pt x="69" y="752"/>
                        <a:pt x="90" y="759"/>
                      </a:cubicBezTo>
                      <a:cubicBezTo>
                        <a:pt x="83" y="768"/>
                        <a:pt x="77" y="776"/>
                        <a:pt x="70" y="785"/>
                      </a:cubicBezTo>
                      <a:lnTo>
                        <a:pt x="70" y="784"/>
                      </a:lnTo>
                      <a:moveTo>
                        <a:pt x="25" y="787"/>
                      </a:moveTo>
                      <a:cubicBezTo>
                        <a:pt x="36" y="791"/>
                        <a:pt x="47" y="795"/>
                        <a:pt x="58" y="798"/>
                      </a:cubicBezTo>
                      <a:cubicBezTo>
                        <a:pt x="48" y="811"/>
                        <a:pt x="38" y="822"/>
                        <a:pt x="27" y="834"/>
                      </a:cubicBezTo>
                      <a:cubicBezTo>
                        <a:pt x="26" y="818"/>
                        <a:pt x="26" y="803"/>
                        <a:pt x="25" y="788"/>
                      </a:cubicBezTo>
                      <a:lnTo>
                        <a:pt x="25" y="78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2" name="Google Shape;1912;p22"/>
                <p:cNvSpPr/>
                <p:nvPr/>
              </p:nvSpPr>
              <p:spPr>
                <a:xfrm>
                  <a:off x="4118790" y="1416529"/>
                  <a:ext cx="224666" cy="179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551" extrusionOk="0">
                      <a:moveTo>
                        <a:pt x="686" y="533"/>
                      </a:moveTo>
                      <a:cubicBezTo>
                        <a:pt x="534" y="274"/>
                        <a:pt x="303" y="90"/>
                        <a:pt x="15" y="1"/>
                      </a:cubicBezTo>
                      <a:lnTo>
                        <a:pt x="15" y="1"/>
                      </a:ln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10" y="0"/>
                        <a:pt x="9" y="1"/>
                        <a:pt x="8" y="1"/>
                      </a:cubicBezTo>
                      <a:cubicBezTo>
                        <a:pt x="8" y="1"/>
                        <a:pt x="7" y="2"/>
                        <a:pt x="6" y="2"/>
                      </a:cubicBezTo>
                      <a:lnTo>
                        <a:pt x="5" y="2"/>
                      </a:lnTo>
                      <a:cubicBezTo>
                        <a:pt x="2" y="4"/>
                        <a:pt x="-1" y="8"/>
                        <a:pt x="0" y="13"/>
                      </a:cubicBezTo>
                      <a:cubicBezTo>
                        <a:pt x="0" y="15"/>
                        <a:pt x="0" y="17"/>
                        <a:pt x="1" y="19"/>
                      </a:cubicBezTo>
                      <a:cubicBezTo>
                        <a:pt x="123" y="290"/>
                        <a:pt x="378" y="503"/>
                        <a:pt x="674" y="550"/>
                      </a:cubicBezTo>
                      <a:cubicBezTo>
                        <a:pt x="679" y="551"/>
                        <a:pt x="682" y="549"/>
                        <a:pt x="684" y="546"/>
                      </a:cubicBezTo>
                      <a:cubicBezTo>
                        <a:pt x="688" y="543"/>
                        <a:pt x="689" y="538"/>
                        <a:pt x="686" y="533"/>
                      </a:cubicBezTo>
                      <a:moveTo>
                        <a:pt x="551" y="495"/>
                      </a:moveTo>
                      <a:cubicBezTo>
                        <a:pt x="569" y="479"/>
                        <a:pt x="585" y="462"/>
                        <a:pt x="599" y="443"/>
                      </a:cubicBezTo>
                      <a:cubicBezTo>
                        <a:pt x="606" y="452"/>
                        <a:pt x="612" y="461"/>
                        <a:pt x="618" y="469"/>
                      </a:cubicBezTo>
                      <a:cubicBezTo>
                        <a:pt x="611" y="483"/>
                        <a:pt x="602" y="496"/>
                        <a:pt x="591" y="507"/>
                      </a:cubicBezTo>
                      <a:cubicBezTo>
                        <a:pt x="577" y="503"/>
                        <a:pt x="564" y="499"/>
                        <a:pt x="552" y="495"/>
                      </a:cubicBezTo>
                      <a:lnTo>
                        <a:pt x="551" y="495"/>
                      </a:lnTo>
                      <a:moveTo>
                        <a:pt x="501" y="476"/>
                      </a:moveTo>
                      <a:cubicBezTo>
                        <a:pt x="522" y="451"/>
                        <a:pt x="544" y="425"/>
                        <a:pt x="565" y="399"/>
                      </a:cubicBezTo>
                      <a:cubicBezTo>
                        <a:pt x="573" y="409"/>
                        <a:pt x="581" y="419"/>
                        <a:pt x="589" y="430"/>
                      </a:cubicBezTo>
                      <a:lnTo>
                        <a:pt x="588" y="430"/>
                      </a:lnTo>
                      <a:cubicBezTo>
                        <a:pt x="572" y="452"/>
                        <a:pt x="553" y="471"/>
                        <a:pt x="533" y="489"/>
                      </a:cubicBezTo>
                      <a:cubicBezTo>
                        <a:pt x="522" y="485"/>
                        <a:pt x="511" y="481"/>
                        <a:pt x="500" y="476"/>
                      </a:cubicBezTo>
                      <a:lnTo>
                        <a:pt x="501" y="476"/>
                      </a:lnTo>
                      <a:moveTo>
                        <a:pt x="445" y="451"/>
                      </a:moveTo>
                      <a:cubicBezTo>
                        <a:pt x="473" y="419"/>
                        <a:pt x="501" y="387"/>
                        <a:pt x="528" y="356"/>
                      </a:cubicBezTo>
                      <a:cubicBezTo>
                        <a:pt x="537" y="365"/>
                        <a:pt x="546" y="376"/>
                        <a:pt x="554" y="386"/>
                      </a:cubicBezTo>
                      <a:cubicBezTo>
                        <a:pt x="531" y="413"/>
                        <a:pt x="508" y="442"/>
                        <a:pt x="484" y="469"/>
                      </a:cubicBezTo>
                      <a:cubicBezTo>
                        <a:pt x="471" y="463"/>
                        <a:pt x="458" y="457"/>
                        <a:pt x="445" y="451"/>
                      </a:cubicBezTo>
                      <a:moveTo>
                        <a:pt x="390" y="421"/>
                      </a:moveTo>
                      <a:cubicBezTo>
                        <a:pt x="424" y="386"/>
                        <a:pt x="457" y="351"/>
                        <a:pt x="490" y="315"/>
                      </a:cubicBezTo>
                      <a:cubicBezTo>
                        <a:pt x="499" y="324"/>
                        <a:pt x="508" y="333"/>
                        <a:pt x="517" y="343"/>
                      </a:cubicBezTo>
                      <a:cubicBezTo>
                        <a:pt x="488" y="376"/>
                        <a:pt x="459" y="410"/>
                        <a:pt x="430" y="443"/>
                      </a:cubicBezTo>
                      <a:cubicBezTo>
                        <a:pt x="416" y="436"/>
                        <a:pt x="403" y="429"/>
                        <a:pt x="390" y="421"/>
                      </a:cubicBezTo>
                      <a:moveTo>
                        <a:pt x="628" y="485"/>
                      </a:moveTo>
                      <a:cubicBezTo>
                        <a:pt x="636" y="497"/>
                        <a:pt x="644" y="509"/>
                        <a:pt x="652" y="521"/>
                      </a:cubicBezTo>
                      <a:cubicBezTo>
                        <a:pt x="637" y="519"/>
                        <a:pt x="623" y="515"/>
                        <a:pt x="609" y="512"/>
                      </a:cubicBezTo>
                      <a:cubicBezTo>
                        <a:pt x="616" y="504"/>
                        <a:pt x="623" y="495"/>
                        <a:pt x="628" y="485"/>
                      </a:cubicBezTo>
                      <a:moveTo>
                        <a:pt x="478" y="303"/>
                      </a:moveTo>
                      <a:cubicBezTo>
                        <a:pt x="444" y="340"/>
                        <a:pt x="410" y="376"/>
                        <a:pt x="375" y="412"/>
                      </a:cubicBezTo>
                      <a:cubicBezTo>
                        <a:pt x="366" y="407"/>
                        <a:pt x="356" y="400"/>
                        <a:pt x="347" y="394"/>
                      </a:cubicBezTo>
                      <a:cubicBezTo>
                        <a:pt x="384" y="357"/>
                        <a:pt x="422" y="320"/>
                        <a:pt x="459" y="283"/>
                      </a:cubicBezTo>
                      <a:cubicBezTo>
                        <a:pt x="465" y="290"/>
                        <a:pt x="472" y="296"/>
                        <a:pt x="478" y="303"/>
                      </a:cubicBezTo>
                      <a:moveTo>
                        <a:pt x="302" y="361"/>
                      </a:moveTo>
                      <a:cubicBezTo>
                        <a:pt x="323" y="341"/>
                        <a:pt x="345" y="322"/>
                        <a:pt x="367" y="304"/>
                      </a:cubicBezTo>
                      <a:cubicBezTo>
                        <a:pt x="387" y="287"/>
                        <a:pt x="407" y="271"/>
                        <a:pt x="424" y="253"/>
                      </a:cubicBezTo>
                      <a:cubicBezTo>
                        <a:pt x="432" y="259"/>
                        <a:pt x="439" y="266"/>
                        <a:pt x="446" y="272"/>
                      </a:cubicBezTo>
                      <a:cubicBezTo>
                        <a:pt x="408" y="309"/>
                        <a:pt x="370" y="347"/>
                        <a:pt x="333" y="384"/>
                      </a:cubicBezTo>
                      <a:cubicBezTo>
                        <a:pt x="322" y="376"/>
                        <a:pt x="312" y="369"/>
                        <a:pt x="302" y="361"/>
                      </a:cubicBezTo>
                      <a:moveTo>
                        <a:pt x="265" y="331"/>
                      </a:moveTo>
                      <a:cubicBezTo>
                        <a:pt x="302" y="291"/>
                        <a:pt x="340" y="253"/>
                        <a:pt x="379" y="216"/>
                      </a:cubicBezTo>
                      <a:cubicBezTo>
                        <a:pt x="390" y="225"/>
                        <a:pt x="401" y="234"/>
                        <a:pt x="411" y="242"/>
                      </a:cubicBezTo>
                      <a:cubicBezTo>
                        <a:pt x="394" y="261"/>
                        <a:pt x="374" y="276"/>
                        <a:pt x="355" y="292"/>
                      </a:cubicBezTo>
                      <a:cubicBezTo>
                        <a:pt x="332" y="311"/>
                        <a:pt x="310" y="330"/>
                        <a:pt x="288" y="351"/>
                      </a:cubicBezTo>
                      <a:cubicBezTo>
                        <a:pt x="280" y="344"/>
                        <a:pt x="272" y="338"/>
                        <a:pt x="265" y="331"/>
                      </a:cubicBezTo>
                      <a:moveTo>
                        <a:pt x="225" y="295"/>
                      </a:moveTo>
                      <a:cubicBezTo>
                        <a:pt x="260" y="257"/>
                        <a:pt x="294" y="218"/>
                        <a:pt x="328" y="179"/>
                      </a:cubicBezTo>
                      <a:cubicBezTo>
                        <a:pt x="341" y="188"/>
                        <a:pt x="353" y="197"/>
                        <a:pt x="365" y="206"/>
                      </a:cubicBezTo>
                      <a:cubicBezTo>
                        <a:pt x="326" y="243"/>
                        <a:pt x="288" y="280"/>
                        <a:pt x="252" y="320"/>
                      </a:cubicBezTo>
                      <a:cubicBezTo>
                        <a:pt x="243" y="312"/>
                        <a:pt x="234" y="303"/>
                        <a:pt x="225" y="295"/>
                      </a:cubicBezTo>
                      <a:moveTo>
                        <a:pt x="189" y="259"/>
                      </a:moveTo>
                      <a:cubicBezTo>
                        <a:pt x="220" y="222"/>
                        <a:pt x="251" y="186"/>
                        <a:pt x="282" y="149"/>
                      </a:cubicBezTo>
                      <a:cubicBezTo>
                        <a:pt x="293" y="155"/>
                        <a:pt x="304" y="162"/>
                        <a:pt x="314" y="169"/>
                      </a:cubicBezTo>
                      <a:cubicBezTo>
                        <a:pt x="280" y="207"/>
                        <a:pt x="247" y="246"/>
                        <a:pt x="213" y="283"/>
                      </a:cubicBezTo>
                      <a:cubicBezTo>
                        <a:pt x="205" y="275"/>
                        <a:pt x="197" y="267"/>
                        <a:pt x="189" y="259"/>
                      </a:cubicBezTo>
                      <a:moveTo>
                        <a:pt x="151" y="215"/>
                      </a:moveTo>
                      <a:cubicBezTo>
                        <a:pt x="178" y="183"/>
                        <a:pt x="204" y="151"/>
                        <a:pt x="230" y="118"/>
                      </a:cubicBezTo>
                      <a:cubicBezTo>
                        <a:pt x="242" y="125"/>
                        <a:pt x="255" y="132"/>
                        <a:pt x="268" y="140"/>
                      </a:cubicBezTo>
                      <a:cubicBezTo>
                        <a:pt x="238" y="176"/>
                        <a:pt x="208" y="211"/>
                        <a:pt x="178" y="247"/>
                      </a:cubicBezTo>
                      <a:cubicBezTo>
                        <a:pt x="169" y="236"/>
                        <a:pt x="160" y="226"/>
                        <a:pt x="151" y="215"/>
                      </a:cubicBezTo>
                      <a:moveTo>
                        <a:pt x="118" y="172"/>
                      </a:moveTo>
                      <a:cubicBezTo>
                        <a:pt x="138" y="145"/>
                        <a:pt x="159" y="119"/>
                        <a:pt x="179" y="91"/>
                      </a:cubicBezTo>
                      <a:cubicBezTo>
                        <a:pt x="191" y="97"/>
                        <a:pt x="203" y="103"/>
                        <a:pt x="215" y="110"/>
                      </a:cubicBezTo>
                      <a:cubicBezTo>
                        <a:pt x="190" y="141"/>
                        <a:pt x="165" y="171"/>
                        <a:pt x="140" y="202"/>
                      </a:cubicBezTo>
                      <a:cubicBezTo>
                        <a:pt x="132" y="192"/>
                        <a:pt x="125" y="182"/>
                        <a:pt x="118" y="172"/>
                      </a:cubicBezTo>
                      <a:moveTo>
                        <a:pt x="88" y="129"/>
                      </a:moveTo>
                      <a:cubicBezTo>
                        <a:pt x="105" y="111"/>
                        <a:pt x="120" y="91"/>
                        <a:pt x="134" y="71"/>
                      </a:cubicBezTo>
                      <a:cubicBezTo>
                        <a:pt x="144" y="75"/>
                        <a:pt x="154" y="79"/>
                        <a:pt x="163" y="84"/>
                      </a:cubicBezTo>
                      <a:cubicBezTo>
                        <a:pt x="145" y="109"/>
                        <a:pt x="126" y="133"/>
                        <a:pt x="107" y="157"/>
                      </a:cubicBezTo>
                      <a:cubicBezTo>
                        <a:pt x="101" y="148"/>
                        <a:pt x="94" y="139"/>
                        <a:pt x="88" y="129"/>
                      </a:cubicBezTo>
                      <a:moveTo>
                        <a:pt x="64" y="88"/>
                      </a:moveTo>
                      <a:cubicBezTo>
                        <a:pt x="73" y="77"/>
                        <a:pt x="83" y="65"/>
                        <a:pt x="92" y="53"/>
                      </a:cubicBezTo>
                      <a:cubicBezTo>
                        <a:pt x="101" y="57"/>
                        <a:pt x="110" y="60"/>
                        <a:pt x="118" y="64"/>
                      </a:cubicBezTo>
                      <a:cubicBezTo>
                        <a:pt x="106" y="81"/>
                        <a:pt x="93" y="98"/>
                        <a:pt x="79" y="114"/>
                      </a:cubicBezTo>
                      <a:cubicBezTo>
                        <a:pt x="74" y="106"/>
                        <a:pt x="69" y="97"/>
                        <a:pt x="64" y="88"/>
                      </a:cubicBezTo>
                      <a:moveTo>
                        <a:pt x="35" y="32"/>
                      </a:moveTo>
                      <a:cubicBezTo>
                        <a:pt x="48" y="37"/>
                        <a:pt x="62" y="42"/>
                        <a:pt x="76" y="47"/>
                      </a:cubicBezTo>
                      <a:cubicBezTo>
                        <a:pt x="69" y="55"/>
                        <a:pt x="62" y="64"/>
                        <a:pt x="55" y="72"/>
                      </a:cubicBezTo>
                      <a:cubicBezTo>
                        <a:pt x="48" y="59"/>
                        <a:pt x="41" y="46"/>
                        <a:pt x="35" y="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3" name="Google Shape;1913;p22"/>
                <p:cNvSpPr/>
                <p:nvPr/>
              </p:nvSpPr>
              <p:spPr>
                <a:xfrm>
                  <a:off x="3803668" y="1454082"/>
                  <a:ext cx="238382" cy="185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569" extrusionOk="0">
                      <a:moveTo>
                        <a:pt x="728" y="550"/>
                      </a:moveTo>
                      <a:lnTo>
                        <a:pt x="728" y="549"/>
                      </a:lnTo>
                      <a:cubicBezTo>
                        <a:pt x="599" y="267"/>
                        <a:pt x="326" y="45"/>
                        <a:pt x="16" y="1"/>
                      </a:cubicBezTo>
                      <a:lnTo>
                        <a:pt x="15" y="1"/>
                      </a:lnTo>
                      <a:cubicBezTo>
                        <a:pt x="7" y="0"/>
                        <a:pt x="-2" y="7"/>
                        <a:pt x="0" y="15"/>
                      </a:cubicBezTo>
                      <a:cubicBezTo>
                        <a:pt x="0" y="19"/>
                        <a:pt x="2" y="21"/>
                        <a:pt x="4" y="23"/>
                      </a:cubicBezTo>
                      <a:cubicBezTo>
                        <a:pt x="165" y="288"/>
                        <a:pt x="412" y="479"/>
                        <a:pt x="711" y="566"/>
                      </a:cubicBezTo>
                      <a:cubicBezTo>
                        <a:pt x="713" y="568"/>
                        <a:pt x="716" y="569"/>
                        <a:pt x="719" y="568"/>
                      </a:cubicBezTo>
                      <a:cubicBezTo>
                        <a:pt x="728" y="568"/>
                        <a:pt x="732" y="557"/>
                        <a:pt x="729" y="550"/>
                      </a:cubicBezTo>
                      <a:lnTo>
                        <a:pt x="728" y="550"/>
                      </a:lnTo>
                      <a:moveTo>
                        <a:pt x="38" y="30"/>
                      </a:moveTo>
                      <a:cubicBezTo>
                        <a:pt x="52" y="33"/>
                        <a:pt x="65" y="35"/>
                        <a:pt x="79" y="39"/>
                      </a:cubicBezTo>
                      <a:cubicBezTo>
                        <a:pt x="72" y="46"/>
                        <a:pt x="65" y="54"/>
                        <a:pt x="58" y="62"/>
                      </a:cubicBezTo>
                      <a:cubicBezTo>
                        <a:pt x="51" y="52"/>
                        <a:pt x="44" y="41"/>
                        <a:pt x="38" y="30"/>
                      </a:cubicBezTo>
                      <a:moveTo>
                        <a:pt x="68" y="76"/>
                      </a:moveTo>
                      <a:cubicBezTo>
                        <a:pt x="77" y="65"/>
                        <a:pt x="87" y="54"/>
                        <a:pt x="97" y="43"/>
                      </a:cubicBezTo>
                      <a:cubicBezTo>
                        <a:pt x="105" y="46"/>
                        <a:pt x="114" y="47"/>
                        <a:pt x="122" y="49"/>
                      </a:cubicBezTo>
                      <a:cubicBezTo>
                        <a:pt x="107" y="63"/>
                        <a:pt x="92" y="77"/>
                        <a:pt x="79" y="92"/>
                      </a:cubicBezTo>
                      <a:cubicBezTo>
                        <a:pt x="75" y="87"/>
                        <a:pt x="72" y="81"/>
                        <a:pt x="68" y="76"/>
                      </a:cubicBezTo>
                      <a:moveTo>
                        <a:pt x="89" y="106"/>
                      </a:moveTo>
                      <a:cubicBezTo>
                        <a:pt x="105" y="88"/>
                        <a:pt x="122" y="71"/>
                        <a:pt x="140" y="56"/>
                      </a:cubicBezTo>
                      <a:cubicBezTo>
                        <a:pt x="150" y="59"/>
                        <a:pt x="160" y="62"/>
                        <a:pt x="170" y="65"/>
                      </a:cubicBezTo>
                      <a:cubicBezTo>
                        <a:pt x="148" y="85"/>
                        <a:pt x="126" y="105"/>
                        <a:pt x="105" y="126"/>
                      </a:cubicBezTo>
                      <a:cubicBezTo>
                        <a:pt x="99" y="120"/>
                        <a:pt x="94" y="113"/>
                        <a:pt x="89" y="106"/>
                      </a:cubicBezTo>
                      <a:moveTo>
                        <a:pt x="115" y="140"/>
                      </a:moveTo>
                      <a:cubicBezTo>
                        <a:pt x="139" y="116"/>
                        <a:pt x="163" y="94"/>
                        <a:pt x="188" y="72"/>
                      </a:cubicBezTo>
                      <a:cubicBezTo>
                        <a:pt x="199" y="76"/>
                        <a:pt x="209" y="80"/>
                        <a:pt x="220" y="85"/>
                      </a:cubicBezTo>
                      <a:cubicBezTo>
                        <a:pt x="191" y="110"/>
                        <a:pt x="162" y="135"/>
                        <a:pt x="132" y="160"/>
                      </a:cubicBezTo>
                      <a:cubicBezTo>
                        <a:pt x="126" y="153"/>
                        <a:pt x="121" y="147"/>
                        <a:pt x="115" y="140"/>
                      </a:cubicBezTo>
                      <a:moveTo>
                        <a:pt x="143" y="173"/>
                      </a:moveTo>
                      <a:cubicBezTo>
                        <a:pt x="175" y="147"/>
                        <a:pt x="206" y="120"/>
                        <a:pt x="237" y="93"/>
                      </a:cubicBezTo>
                      <a:cubicBezTo>
                        <a:pt x="250" y="98"/>
                        <a:pt x="263" y="104"/>
                        <a:pt x="275" y="111"/>
                      </a:cubicBezTo>
                      <a:cubicBezTo>
                        <a:pt x="237" y="138"/>
                        <a:pt x="200" y="166"/>
                        <a:pt x="163" y="195"/>
                      </a:cubicBezTo>
                      <a:cubicBezTo>
                        <a:pt x="156" y="188"/>
                        <a:pt x="150" y="180"/>
                        <a:pt x="143" y="173"/>
                      </a:cubicBezTo>
                      <a:moveTo>
                        <a:pt x="175" y="208"/>
                      </a:moveTo>
                      <a:cubicBezTo>
                        <a:pt x="213" y="177"/>
                        <a:pt x="251" y="148"/>
                        <a:pt x="292" y="119"/>
                      </a:cubicBezTo>
                      <a:cubicBezTo>
                        <a:pt x="305" y="126"/>
                        <a:pt x="318" y="133"/>
                        <a:pt x="330" y="141"/>
                      </a:cubicBezTo>
                      <a:cubicBezTo>
                        <a:pt x="288" y="172"/>
                        <a:pt x="246" y="205"/>
                        <a:pt x="204" y="239"/>
                      </a:cubicBezTo>
                      <a:cubicBezTo>
                        <a:pt x="194" y="229"/>
                        <a:pt x="184" y="218"/>
                        <a:pt x="175" y="208"/>
                      </a:cubicBezTo>
                      <a:moveTo>
                        <a:pt x="216" y="251"/>
                      </a:moveTo>
                      <a:cubicBezTo>
                        <a:pt x="259" y="216"/>
                        <a:pt x="302" y="183"/>
                        <a:pt x="345" y="151"/>
                      </a:cubicBezTo>
                      <a:cubicBezTo>
                        <a:pt x="359" y="158"/>
                        <a:pt x="372" y="167"/>
                        <a:pt x="386" y="177"/>
                      </a:cubicBezTo>
                      <a:cubicBezTo>
                        <a:pt x="340" y="211"/>
                        <a:pt x="296" y="248"/>
                        <a:pt x="253" y="285"/>
                      </a:cubicBezTo>
                      <a:cubicBezTo>
                        <a:pt x="240" y="274"/>
                        <a:pt x="228" y="263"/>
                        <a:pt x="216" y="251"/>
                      </a:cubicBezTo>
                      <a:moveTo>
                        <a:pt x="266" y="296"/>
                      </a:moveTo>
                      <a:cubicBezTo>
                        <a:pt x="309" y="258"/>
                        <a:pt x="354" y="222"/>
                        <a:pt x="400" y="187"/>
                      </a:cubicBezTo>
                      <a:cubicBezTo>
                        <a:pt x="414" y="197"/>
                        <a:pt x="428" y="208"/>
                        <a:pt x="441" y="219"/>
                      </a:cubicBezTo>
                      <a:cubicBezTo>
                        <a:pt x="396" y="255"/>
                        <a:pt x="352" y="293"/>
                        <a:pt x="310" y="333"/>
                      </a:cubicBezTo>
                      <a:cubicBezTo>
                        <a:pt x="295" y="321"/>
                        <a:pt x="280" y="309"/>
                        <a:pt x="266" y="296"/>
                      </a:cubicBezTo>
                      <a:moveTo>
                        <a:pt x="323" y="343"/>
                      </a:moveTo>
                      <a:cubicBezTo>
                        <a:pt x="366" y="304"/>
                        <a:pt x="409" y="266"/>
                        <a:pt x="455" y="230"/>
                      </a:cubicBezTo>
                      <a:cubicBezTo>
                        <a:pt x="468" y="241"/>
                        <a:pt x="481" y="253"/>
                        <a:pt x="494" y="265"/>
                      </a:cubicBezTo>
                      <a:cubicBezTo>
                        <a:pt x="449" y="300"/>
                        <a:pt x="404" y="335"/>
                        <a:pt x="360" y="370"/>
                      </a:cubicBezTo>
                      <a:cubicBezTo>
                        <a:pt x="348" y="361"/>
                        <a:pt x="336" y="353"/>
                        <a:pt x="324" y="343"/>
                      </a:cubicBezTo>
                      <a:lnTo>
                        <a:pt x="323" y="343"/>
                      </a:lnTo>
                      <a:moveTo>
                        <a:pt x="506" y="277"/>
                      </a:moveTo>
                      <a:cubicBezTo>
                        <a:pt x="518" y="288"/>
                        <a:pt x="529" y="300"/>
                        <a:pt x="540" y="313"/>
                      </a:cubicBezTo>
                      <a:cubicBezTo>
                        <a:pt x="502" y="346"/>
                        <a:pt x="463" y="379"/>
                        <a:pt x="424" y="413"/>
                      </a:cubicBezTo>
                      <a:cubicBezTo>
                        <a:pt x="408" y="402"/>
                        <a:pt x="391" y="392"/>
                        <a:pt x="374" y="381"/>
                      </a:cubicBezTo>
                      <a:cubicBezTo>
                        <a:pt x="418" y="346"/>
                        <a:pt x="462" y="311"/>
                        <a:pt x="506" y="277"/>
                      </a:cubicBezTo>
                      <a:moveTo>
                        <a:pt x="494" y="452"/>
                      </a:moveTo>
                      <a:cubicBezTo>
                        <a:pt x="475" y="443"/>
                        <a:pt x="457" y="432"/>
                        <a:pt x="440" y="422"/>
                      </a:cubicBezTo>
                      <a:cubicBezTo>
                        <a:pt x="477" y="389"/>
                        <a:pt x="514" y="357"/>
                        <a:pt x="552" y="325"/>
                      </a:cubicBezTo>
                      <a:cubicBezTo>
                        <a:pt x="565" y="340"/>
                        <a:pt x="578" y="355"/>
                        <a:pt x="590" y="370"/>
                      </a:cubicBezTo>
                      <a:cubicBezTo>
                        <a:pt x="560" y="398"/>
                        <a:pt x="528" y="424"/>
                        <a:pt x="496" y="450"/>
                      </a:cubicBezTo>
                      <a:cubicBezTo>
                        <a:pt x="495" y="450"/>
                        <a:pt x="494" y="451"/>
                        <a:pt x="494" y="452"/>
                      </a:cubicBezTo>
                      <a:moveTo>
                        <a:pt x="509" y="460"/>
                      </a:moveTo>
                      <a:cubicBezTo>
                        <a:pt x="540" y="435"/>
                        <a:pt x="571" y="411"/>
                        <a:pt x="600" y="384"/>
                      </a:cubicBezTo>
                      <a:cubicBezTo>
                        <a:pt x="609" y="396"/>
                        <a:pt x="618" y="408"/>
                        <a:pt x="627" y="421"/>
                      </a:cubicBezTo>
                      <a:cubicBezTo>
                        <a:pt x="602" y="440"/>
                        <a:pt x="581" y="465"/>
                        <a:pt x="555" y="482"/>
                      </a:cubicBezTo>
                      <a:cubicBezTo>
                        <a:pt x="540" y="475"/>
                        <a:pt x="524" y="468"/>
                        <a:pt x="509" y="460"/>
                      </a:cubicBezTo>
                      <a:moveTo>
                        <a:pt x="572" y="490"/>
                      </a:moveTo>
                      <a:cubicBezTo>
                        <a:pt x="595" y="473"/>
                        <a:pt x="614" y="452"/>
                        <a:pt x="636" y="435"/>
                      </a:cubicBezTo>
                      <a:cubicBezTo>
                        <a:pt x="645" y="448"/>
                        <a:pt x="652" y="461"/>
                        <a:pt x="660" y="474"/>
                      </a:cubicBezTo>
                      <a:cubicBezTo>
                        <a:pt x="645" y="485"/>
                        <a:pt x="631" y="497"/>
                        <a:pt x="616" y="508"/>
                      </a:cubicBezTo>
                      <a:cubicBezTo>
                        <a:pt x="601" y="502"/>
                        <a:pt x="587" y="496"/>
                        <a:pt x="572" y="490"/>
                      </a:cubicBezTo>
                      <a:moveTo>
                        <a:pt x="635" y="515"/>
                      </a:moveTo>
                      <a:cubicBezTo>
                        <a:pt x="646" y="506"/>
                        <a:pt x="657" y="497"/>
                        <a:pt x="669" y="488"/>
                      </a:cubicBezTo>
                      <a:cubicBezTo>
                        <a:pt x="677" y="504"/>
                        <a:pt x="686" y="519"/>
                        <a:pt x="693" y="535"/>
                      </a:cubicBezTo>
                      <a:cubicBezTo>
                        <a:pt x="674" y="529"/>
                        <a:pt x="654" y="522"/>
                        <a:pt x="635" y="5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4" name="Google Shape;1914;p22"/>
                <p:cNvSpPr/>
                <p:nvPr/>
              </p:nvSpPr>
              <p:spPr>
                <a:xfrm>
                  <a:off x="3826853" y="1718252"/>
                  <a:ext cx="390880" cy="15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482" extrusionOk="0">
                      <a:moveTo>
                        <a:pt x="1197" y="470"/>
                      </a:moveTo>
                      <a:cubicBezTo>
                        <a:pt x="1197" y="470"/>
                        <a:pt x="1197" y="468"/>
                        <a:pt x="1196" y="466"/>
                      </a:cubicBezTo>
                      <a:lnTo>
                        <a:pt x="1196" y="465"/>
                      </a:lnTo>
                      <a:cubicBezTo>
                        <a:pt x="1196" y="463"/>
                        <a:pt x="1195" y="462"/>
                        <a:pt x="1194" y="460"/>
                      </a:cubicBezTo>
                      <a:lnTo>
                        <a:pt x="1194" y="460"/>
                      </a:lnTo>
                      <a:cubicBezTo>
                        <a:pt x="907" y="133"/>
                        <a:pt x="442" y="-57"/>
                        <a:pt x="9" y="14"/>
                      </a:cubicBezTo>
                      <a:cubicBezTo>
                        <a:pt x="2" y="15"/>
                        <a:pt x="0" y="19"/>
                        <a:pt x="0" y="24"/>
                      </a:cubicBezTo>
                      <a:cubicBezTo>
                        <a:pt x="-1" y="27"/>
                        <a:pt x="0" y="31"/>
                        <a:pt x="4" y="34"/>
                      </a:cubicBezTo>
                      <a:cubicBezTo>
                        <a:pt x="329" y="330"/>
                        <a:pt x="743" y="487"/>
                        <a:pt x="1182" y="482"/>
                      </a:cubicBezTo>
                      <a:cubicBezTo>
                        <a:pt x="1185" y="482"/>
                        <a:pt x="1187" y="482"/>
                        <a:pt x="1190" y="481"/>
                      </a:cubicBezTo>
                      <a:cubicBezTo>
                        <a:pt x="1194" y="479"/>
                        <a:pt x="1196" y="474"/>
                        <a:pt x="1197" y="470"/>
                      </a:cubicBezTo>
                      <a:moveTo>
                        <a:pt x="1157" y="457"/>
                      </a:moveTo>
                      <a:cubicBezTo>
                        <a:pt x="1122" y="457"/>
                        <a:pt x="1089" y="456"/>
                        <a:pt x="1055" y="454"/>
                      </a:cubicBezTo>
                      <a:cubicBezTo>
                        <a:pt x="1068" y="432"/>
                        <a:pt x="1079" y="410"/>
                        <a:pt x="1087" y="387"/>
                      </a:cubicBezTo>
                      <a:cubicBezTo>
                        <a:pt x="1111" y="409"/>
                        <a:pt x="1134" y="433"/>
                        <a:pt x="1157" y="457"/>
                      </a:cubicBezTo>
                      <a:moveTo>
                        <a:pt x="974" y="447"/>
                      </a:moveTo>
                      <a:cubicBezTo>
                        <a:pt x="995" y="411"/>
                        <a:pt x="1013" y="373"/>
                        <a:pt x="1028" y="334"/>
                      </a:cubicBezTo>
                      <a:cubicBezTo>
                        <a:pt x="1044" y="347"/>
                        <a:pt x="1059" y="361"/>
                        <a:pt x="1074" y="374"/>
                      </a:cubicBezTo>
                      <a:lnTo>
                        <a:pt x="1073" y="375"/>
                      </a:lnTo>
                      <a:cubicBezTo>
                        <a:pt x="1064" y="403"/>
                        <a:pt x="1052" y="428"/>
                        <a:pt x="1036" y="452"/>
                      </a:cubicBezTo>
                      <a:cubicBezTo>
                        <a:pt x="1015" y="451"/>
                        <a:pt x="994" y="449"/>
                        <a:pt x="974" y="447"/>
                      </a:cubicBezTo>
                      <a:moveTo>
                        <a:pt x="908" y="438"/>
                      </a:moveTo>
                      <a:cubicBezTo>
                        <a:pt x="936" y="393"/>
                        <a:pt x="961" y="346"/>
                        <a:pt x="982" y="297"/>
                      </a:cubicBezTo>
                      <a:cubicBezTo>
                        <a:pt x="993" y="306"/>
                        <a:pt x="1004" y="314"/>
                        <a:pt x="1015" y="323"/>
                      </a:cubicBezTo>
                      <a:cubicBezTo>
                        <a:pt x="998" y="365"/>
                        <a:pt x="978" y="406"/>
                        <a:pt x="955" y="445"/>
                      </a:cubicBezTo>
                      <a:cubicBezTo>
                        <a:pt x="939" y="443"/>
                        <a:pt x="924" y="440"/>
                        <a:pt x="908" y="438"/>
                      </a:cubicBezTo>
                      <a:moveTo>
                        <a:pt x="837" y="426"/>
                      </a:moveTo>
                      <a:cubicBezTo>
                        <a:pt x="870" y="372"/>
                        <a:pt x="898" y="315"/>
                        <a:pt x="923" y="255"/>
                      </a:cubicBezTo>
                      <a:cubicBezTo>
                        <a:pt x="938" y="266"/>
                        <a:pt x="953" y="276"/>
                        <a:pt x="968" y="287"/>
                      </a:cubicBezTo>
                      <a:cubicBezTo>
                        <a:pt x="946" y="339"/>
                        <a:pt x="920" y="388"/>
                        <a:pt x="889" y="436"/>
                      </a:cubicBezTo>
                      <a:cubicBezTo>
                        <a:pt x="872" y="433"/>
                        <a:pt x="854" y="430"/>
                        <a:pt x="837" y="426"/>
                      </a:cubicBezTo>
                      <a:moveTo>
                        <a:pt x="693" y="392"/>
                      </a:moveTo>
                      <a:cubicBezTo>
                        <a:pt x="729" y="321"/>
                        <a:pt x="758" y="248"/>
                        <a:pt x="781" y="171"/>
                      </a:cubicBezTo>
                      <a:cubicBezTo>
                        <a:pt x="802" y="182"/>
                        <a:pt x="822" y="193"/>
                        <a:pt x="842" y="205"/>
                      </a:cubicBezTo>
                      <a:cubicBezTo>
                        <a:pt x="810" y="272"/>
                        <a:pt x="778" y="339"/>
                        <a:pt x="746" y="406"/>
                      </a:cubicBezTo>
                      <a:cubicBezTo>
                        <a:pt x="728" y="402"/>
                        <a:pt x="711" y="397"/>
                        <a:pt x="693" y="392"/>
                      </a:cubicBezTo>
                      <a:moveTo>
                        <a:pt x="628" y="373"/>
                      </a:moveTo>
                      <a:cubicBezTo>
                        <a:pt x="666" y="297"/>
                        <a:pt x="683" y="216"/>
                        <a:pt x="719" y="141"/>
                      </a:cubicBezTo>
                      <a:cubicBezTo>
                        <a:pt x="735" y="148"/>
                        <a:pt x="750" y="156"/>
                        <a:pt x="766" y="164"/>
                      </a:cubicBezTo>
                      <a:cubicBezTo>
                        <a:pt x="743" y="241"/>
                        <a:pt x="713" y="315"/>
                        <a:pt x="677" y="387"/>
                      </a:cubicBezTo>
                      <a:cubicBezTo>
                        <a:pt x="661" y="383"/>
                        <a:pt x="644" y="378"/>
                        <a:pt x="628" y="373"/>
                      </a:cubicBezTo>
                      <a:moveTo>
                        <a:pt x="568" y="351"/>
                      </a:moveTo>
                      <a:cubicBezTo>
                        <a:pt x="600" y="273"/>
                        <a:pt x="628" y="194"/>
                        <a:pt x="651" y="113"/>
                      </a:cubicBezTo>
                      <a:cubicBezTo>
                        <a:pt x="669" y="120"/>
                        <a:pt x="686" y="127"/>
                        <a:pt x="703" y="134"/>
                      </a:cubicBezTo>
                      <a:cubicBezTo>
                        <a:pt x="667" y="210"/>
                        <a:pt x="650" y="292"/>
                        <a:pt x="612" y="367"/>
                      </a:cubicBezTo>
                      <a:cubicBezTo>
                        <a:pt x="597" y="362"/>
                        <a:pt x="583" y="357"/>
                        <a:pt x="568" y="351"/>
                      </a:cubicBezTo>
                      <a:moveTo>
                        <a:pt x="495" y="322"/>
                      </a:moveTo>
                      <a:cubicBezTo>
                        <a:pt x="530" y="246"/>
                        <a:pt x="561" y="169"/>
                        <a:pt x="587" y="89"/>
                      </a:cubicBezTo>
                      <a:cubicBezTo>
                        <a:pt x="603" y="95"/>
                        <a:pt x="619" y="101"/>
                        <a:pt x="635" y="107"/>
                      </a:cubicBezTo>
                      <a:lnTo>
                        <a:pt x="635" y="107"/>
                      </a:lnTo>
                      <a:cubicBezTo>
                        <a:pt x="612" y="188"/>
                        <a:pt x="584" y="268"/>
                        <a:pt x="552" y="345"/>
                      </a:cubicBezTo>
                      <a:cubicBezTo>
                        <a:pt x="533" y="338"/>
                        <a:pt x="514" y="330"/>
                        <a:pt x="495" y="322"/>
                      </a:cubicBezTo>
                      <a:moveTo>
                        <a:pt x="425" y="290"/>
                      </a:moveTo>
                      <a:cubicBezTo>
                        <a:pt x="454" y="216"/>
                        <a:pt x="480" y="141"/>
                        <a:pt x="506" y="65"/>
                      </a:cubicBezTo>
                      <a:cubicBezTo>
                        <a:pt x="528" y="71"/>
                        <a:pt x="549" y="77"/>
                        <a:pt x="571" y="84"/>
                      </a:cubicBezTo>
                      <a:cubicBezTo>
                        <a:pt x="545" y="163"/>
                        <a:pt x="515" y="240"/>
                        <a:pt x="479" y="315"/>
                      </a:cubicBezTo>
                      <a:cubicBezTo>
                        <a:pt x="461" y="307"/>
                        <a:pt x="443" y="299"/>
                        <a:pt x="425" y="290"/>
                      </a:cubicBezTo>
                      <a:moveTo>
                        <a:pt x="369" y="261"/>
                      </a:moveTo>
                      <a:cubicBezTo>
                        <a:pt x="394" y="191"/>
                        <a:pt x="419" y="121"/>
                        <a:pt x="444" y="51"/>
                      </a:cubicBezTo>
                      <a:cubicBezTo>
                        <a:pt x="459" y="54"/>
                        <a:pt x="474" y="57"/>
                        <a:pt x="489" y="61"/>
                      </a:cubicBezTo>
                      <a:cubicBezTo>
                        <a:pt x="464" y="136"/>
                        <a:pt x="438" y="210"/>
                        <a:pt x="410" y="283"/>
                      </a:cubicBezTo>
                      <a:cubicBezTo>
                        <a:pt x="396" y="276"/>
                        <a:pt x="382" y="269"/>
                        <a:pt x="369" y="262"/>
                      </a:cubicBezTo>
                      <a:lnTo>
                        <a:pt x="369" y="261"/>
                      </a:lnTo>
                      <a:moveTo>
                        <a:pt x="308" y="228"/>
                      </a:moveTo>
                      <a:cubicBezTo>
                        <a:pt x="326" y="164"/>
                        <a:pt x="346" y="100"/>
                        <a:pt x="367" y="37"/>
                      </a:cubicBezTo>
                      <a:cubicBezTo>
                        <a:pt x="387" y="40"/>
                        <a:pt x="407" y="43"/>
                        <a:pt x="427" y="47"/>
                      </a:cubicBezTo>
                      <a:cubicBezTo>
                        <a:pt x="403" y="116"/>
                        <a:pt x="378" y="184"/>
                        <a:pt x="353" y="253"/>
                      </a:cubicBezTo>
                      <a:cubicBezTo>
                        <a:pt x="338" y="245"/>
                        <a:pt x="323" y="236"/>
                        <a:pt x="308" y="227"/>
                      </a:cubicBezTo>
                      <a:lnTo>
                        <a:pt x="308" y="228"/>
                      </a:lnTo>
                      <a:moveTo>
                        <a:pt x="244" y="188"/>
                      </a:moveTo>
                      <a:cubicBezTo>
                        <a:pt x="258" y="134"/>
                        <a:pt x="272" y="81"/>
                        <a:pt x="286" y="27"/>
                      </a:cubicBezTo>
                      <a:cubicBezTo>
                        <a:pt x="307" y="29"/>
                        <a:pt x="329" y="31"/>
                        <a:pt x="350" y="34"/>
                      </a:cubicBezTo>
                      <a:cubicBezTo>
                        <a:pt x="329" y="95"/>
                        <a:pt x="310" y="157"/>
                        <a:pt x="293" y="219"/>
                      </a:cubicBezTo>
                      <a:cubicBezTo>
                        <a:pt x="277" y="209"/>
                        <a:pt x="260" y="199"/>
                        <a:pt x="244" y="188"/>
                      </a:cubicBezTo>
                      <a:moveTo>
                        <a:pt x="179" y="144"/>
                      </a:moveTo>
                      <a:cubicBezTo>
                        <a:pt x="187" y="104"/>
                        <a:pt x="196" y="64"/>
                        <a:pt x="207" y="24"/>
                      </a:cubicBezTo>
                      <a:lnTo>
                        <a:pt x="207" y="24"/>
                      </a:lnTo>
                      <a:cubicBezTo>
                        <a:pt x="228" y="24"/>
                        <a:pt x="248" y="25"/>
                        <a:pt x="268" y="26"/>
                      </a:cubicBezTo>
                      <a:cubicBezTo>
                        <a:pt x="255" y="77"/>
                        <a:pt x="242" y="128"/>
                        <a:pt x="229" y="179"/>
                      </a:cubicBezTo>
                      <a:cubicBezTo>
                        <a:pt x="212" y="168"/>
                        <a:pt x="196" y="156"/>
                        <a:pt x="179" y="145"/>
                      </a:cubicBezTo>
                      <a:lnTo>
                        <a:pt x="179" y="144"/>
                      </a:lnTo>
                      <a:moveTo>
                        <a:pt x="857" y="213"/>
                      </a:moveTo>
                      <a:cubicBezTo>
                        <a:pt x="874" y="224"/>
                        <a:pt x="892" y="235"/>
                        <a:pt x="908" y="246"/>
                      </a:cubicBezTo>
                      <a:cubicBezTo>
                        <a:pt x="884" y="307"/>
                        <a:pt x="854" y="365"/>
                        <a:pt x="820" y="422"/>
                      </a:cubicBezTo>
                      <a:lnTo>
                        <a:pt x="820" y="423"/>
                      </a:lnTo>
                      <a:cubicBezTo>
                        <a:pt x="801" y="419"/>
                        <a:pt x="782" y="415"/>
                        <a:pt x="763" y="410"/>
                      </a:cubicBezTo>
                      <a:cubicBezTo>
                        <a:pt x="795" y="345"/>
                        <a:pt x="826" y="279"/>
                        <a:pt x="857" y="213"/>
                      </a:cubicBezTo>
                      <a:moveTo>
                        <a:pt x="190" y="24"/>
                      </a:moveTo>
                      <a:cubicBezTo>
                        <a:pt x="180" y="60"/>
                        <a:pt x="171" y="97"/>
                        <a:pt x="164" y="133"/>
                      </a:cubicBezTo>
                      <a:cubicBezTo>
                        <a:pt x="153" y="125"/>
                        <a:pt x="142" y="117"/>
                        <a:pt x="131" y="108"/>
                      </a:cubicBezTo>
                      <a:cubicBezTo>
                        <a:pt x="135" y="80"/>
                        <a:pt x="142" y="52"/>
                        <a:pt x="150" y="25"/>
                      </a:cubicBezTo>
                      <a:cubicBezTo>
                        <a:pt x="163" y="24"/>
                        <a:pt x="177" y="24"/>
                        <a:pt x="190" y="24"/>
                      </a:cubicBezTo>
                      <a:moveTo>
                        <a:pt x="96" y="28"/>
                      </a:moveTo>
                      <a:cubicBezTo>
                        <a:pt x="108" y="27"/>
                        <a:pt x="120" y="26"/>
                        <a:pt x="132" y="25"/>
                      </a:cubicBezTo>
                      <a:cubicBezTo>
                        <a:pt x="125" y="49"/>
                        <a:pt x="120" y="72"/>
                        <a:pt x="116" y="96"/>
                      </a:cubicBezTo>
                      <a:cubicBezTo>
                        <a:pt x="105" y="88"/>
                        <a:pt x="95" y="81"/>
                        <a:pt x="85" y="72"/>
                      </a:cubicBezTo>
                      <a:cubicBezTo>
                        <a:pt x="88" y="57"/>
                        <a:pt x="91" y="42"/>
                        <a:pt x="96" y="28"/>
                      </a:cubicBezTo>
                      <a:moveTo>
                        <a:pt x="70" y="60"/>
                      </a:moveTo>
                      <a:cubicBezTo>
                        <a:pt x="60" y="51"/>
                        <a:pt x="50" y="43"/>
                        <a:pt x="41" y="34"/>
                      </a:cubicBezTo>
                      <a:cubicBezTo>
                        <a:pt x="53" y="33"/>
                        <a:pt x="65" y="31"/>
                        <a:pt x="77" y="30"/>
                      </a:cubicBezTo>
                      <a:cubicBezTo>
                        <a:pt x="74" y="40"/>
                        <a:pt x="72" y="50"/>
                        <a:pt x="70" y="6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5" name="Google Shape;1915;p22"/>
                <p:cNvSpPr/>
                <p:nvPr/>
              </p:nvSpPr>
              <p:spPr>
                <a:xfrm>
                  <a:off x="3679252" y="2006260"/>
                  <a:ext cx="213237" cy="28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863" extrusionOk="0">
                      <a:moveTo>
                        <a:pt x="653" y="15"/>
                      </a:moveTo>
                      <a:cubicBezTo>
                        <a:pt x="653" y="15"/>
                        <a:pt x="653" y="13"/>
                        <a:pt x="653" y="12"/>
                      </a:cubicBezTo>
                      <a:cubicBezTo>
                        <a:pt x="654" y="5"/>
                        <a:pt x="650" y="2"/>
                        <a:pt x="646" y="1"/>
                      </a:cubicBezTo>
                      <a:cubicBezTo>
                        <a:pt x="643" y="-1"/>
                        <a:pt x="639" y="-1"/>
                        <a:pt x="635" y="1"/>
                      </a:cubicBezTo>
                      <a:cubicBezTo>
                        <a:pt x="322" y="195"/>
                        <a:pt x="101" y="490"/>
                        <a:pt x="2" y="844"/>
                      </a:cubicBezTo>
                      <a:cubicBezTo>
                        <a:pt x="0" y="846"/>
                        <a:pt x="0" y="849"/>
                        <a:pt x="0" y="852"/>
                      </a:cubicBezTo>
                      <a:cubicBezTo>
                        <a:pt x="1" y="859"/>
                        <a:pt x="7" y="863"/>
                        <a:pt x="14" y="863"/>
                      </a:cubicBezTo>
                      <a:lnTo>
                        <a:pt x="14" y="863"/>
                      </a:lnTo>
                      <a:cubicBezTo>
                        <a:pt x="15" y="863"/>
                        <a:pt x="17" y="862"/>
                        <a:pt x="19" y="862"/>
                      </a:cubicBezTo>
                      <a:lnTo>
                        <a:pt x="19" y="862"/>
                      </a:lnTo>
                      <a:cubicBezTo>
                        <a:pt x="169" y="791"/>
                        <a:pt x="303" y="685"/>
                        <a:pt x="410" y="557"/>
                      </a:cubicBezTo>
                      <a:cubicBezTo>
                        <a:pt x="412" y="556"/>
                        <a:pt x="413" y="554"/>
                        <a:pt x="414" y="552"/>
                      </a:cubicBezTo>
                      <a:cubicBezTo>
                        <a:pt x="540" y="398"/>
                        <a:pt x="627" y="213"/>
                        <a:pt x="653" y="15"/>
                      </a:cubicBezTo>
                      <a:moveTo>
                        <a:pt x="617" y="79"/>
                      </a:moveTo>
                      <a:cubicBezTo>
                        <a:pt x="608" y="72"/>
                        <a:pt x="599" y="66"/>
                        <a:pt x="588" y="61"/>
                      </a:cubicBezTo>
                      <a:cubicBezTo>
                        <a:pt x="600" y="53"/>
                        <a:pt x="612" y="45"/>
                        <a:pt x="624" y="38"/>
                      </a:cubicBezTo>
                      <a:cubicBezTo>
                        <a:pt x="622" y="51"/>
                        <a:pt x="620" y="65"/>
                        <a:pt x="617" y="79"/>
                      </a:cubicBezTo>
                      <a:moveTo>
                        <a:pt x="600" y="151"/>
                      </a:moveTo>
                      <a:cubicBezTo>
                        <a:pt x="582" y="130"/>
                        <a:pt x="561" y="113"/>
                        <a:pt x="537" y="98"/>
                      </a:cubicBezTo>
                      <a:cubicBezTo>
                        <a:pt x="549" y="89"/>
                        <a:pt x="562" y="80"/>
                        <a:pt x="575" y="71"/>
                      </a:cubicBezTo>
                      <a:cubicBezTo>
                        <a:pt x="575" y="73"/>
                        <a:pt x="576" y="74"/>
                        <a:pt x="579" y="75"/>
                      </a:cubicBezTo>
                      <a:cubicBezTo>
                        <a:pt x="591" y="81"/>
                        <a:pt x="603" y="88"/>
                        <a:pt x="613" y="97"/>
                      </a:cubicBezTo>
                      <a:cubicBezTo>
                        <a:pt x="609" y="115"/>
                        <a:pt x="605" y="133"/>
                        <a:pt x="600" y="151"/>
                      </a:cubicBezTo>
                      <a:moveTo>
                        <a:pt x="575" y="225"/>
                      </a:moveTo>
                      <a:cubicBezTo>
                        <a:pt x="561" y="209"/>
                        <a:pt x="546" y="194"/>
                        <a:pt x="530" y="178"/>
                      </a:cubicBezTo>
                      <a:cubicBezTo>
                        <a:pt x="516" y="164"/>
                        <a:pt x="497" y="155"/>
                        <a:pt x="484" y="140"/>
                      </a:cubicBezTo>
                      <a:cubicBezTo>
                        <a:pt x="497" y="129"/>
                        <a:pt x="509" y="119"/>
                        <a:pt x="522" y="109"/>
                      </a:cubicBezTo>
                      <a:cubicBezTo>
                        <a:pt x="550" y="125"/>
                        <a:pt x="574" y="145"/>
                        <a:pt x="593" y="171"/>
                      </a:cubicBezTo>
                      <a:cubicBezTo>
                        <a:pt x="588" y="189"/>
                        <a:pt x="582" y="207"/>
                        <a:pt x="575" y="225"/>
                      </a:cubicBezTo>
                      <a:moveTo>
                        <a:pt x="548" y="292"/>
                      </a:moveTo>
                      <a:cubicBezTo>
                        <a:pt x="516" y="250"/>
                        <a:pt x="480" y="212"/>
                        <a:pt x="439" y="179"/>
                      </a:cubicBezTo>
                      <a:cubicBezTo>
                        <a:pt x="450" y="170"/>
                        <a:pt x="461" y="160"/>
                        <a:pt x="472" y="151"/>
                      </a:cubicBezTo>
                      <a:lnTo>
                        <a:pt x="472" y="151"/>
                      </a:lnTo>
                      <a:cubicBezTo>
                        <a:pt x="485" y="167"/>
                        <a:pt x="504" y="176"/>
                        <a:pt x="519" y="191"/>
                      </a:cubicBezTo>
                      <a:cubicBezTo>
                        <a:pt x="536" y="208"/>
                        <a:pt x="552" y="225"/>
                        <a:pt x="569" y="242"/>
                      </a:cubicBezTo>
                      <a:cubicBezTo>
                        <a:pt x="562" y="259"/>
                        <a:pt x="555" y="276"/>
                        <a:pt x="548" y="292"/>
                      </a:cubicBezTo>
                      <a:moveTo>
                        <a:pt x="426" y="191"/>
                      </a:moveTo>
                      <a:cubicBezTo>
                        <a:pt x="470" y="225"/>
                        <a:pt x="508" y="264"/>
                        <a:pt x="540" y="309"/>
                      </a:cubicBezTo>
                      <a:cubicBezTo>
                        <a:pt x="531" y="327"/>
                        <a:pt x="522" y="345"/>
                        <a:pt x="513" y="362"/>
                      </a:cubicBezTo>
                      <a:cubicBezTo>
                        <a:pt x="476" y="313"/>
                        <a:pt x="429" y="273"/>
                        <a:pt x="381" y="235"/>
                      </a:cubicBezTo>
                      <a:cubicBezTo>
                        <a:pt x="396" y="220"/>
                        <a:pt x="411" y="205"/>
                        <a:pt x="426" y="191"/>
                      </a:cubicBezTo>
                      <a:moveTo>
                        <a:pt x="471" y="432"/>
                      </a:moveTo>
                      <a:cubicBezTo>
                        <a:pt x="425" y="383"/>
                        <a:pt x="375" y="339"/>
                        <a:pt x="320" y="301"/>
                      </a:cubicBezTo>
                      <a:cubicBezTo>
                        <a:pt x="336" y="282"/>
                        <a:pt x="352" y="264"/>
                        <a:pt x="369" y="247"/>
                      </a:cubicBezTo>
                      <a:cubicBezTo>
                        <a:pt x="419" y="286"/>
                        <a:pt x="467" y="327"/>
                        <a:pt x="504" y="378"/>
                      </a:cubicBezTo>
                      <a:cubicBezTo>
                        <a:pt x="493" y="397"/>
                        <a:pt x="482" y="415"/>
                        <a:pt x="471" y="432"/>
                      </a:cubicBezTo>
                      <a:moveTo>
                        <a:pt x="431" y="490"/>
                      </a:moveTo>
                      <a:cubicBezTo>
                        <a:pt x="380" y="444"/>
                        <a:pt x="325" y="402"/>
                        <a:pt x="267" y="365"/>
                      </a:cubicBezTo>
                      <a:cubicBezTo>
                        <a:pt x="281" y="348"/>
                        <a:pt x="295" y="331"/>
                        <a:pt x="309" y="314"/>
                      </a:cubicBezTo>
                      <a:cubicBezTo>
                        <a:pt x="365" y="352"/>
                        <a:pt x="416" y="397"/>
                        <a:pt x="462" y="447"/>
                      </a:cubicBezTo>
                      <a:cubicBezTo>
                        <a:pt x="452" y="462"/>
                        <a:pt x="442" y="476"/>
                        <a:pt x="431" y="490"/>
                      </a:cubicBezTo>
                      <a:moveTo>
                        <a:pt x="398" y="532"/>
                      </a:moveTo>
                      <a:cubicBezTo>
                        <a:pt x="343" y="492"/>
                        <a:pt x="289" y="451"/>
                        <a:pt x="236" y="408"/>
                      </a:cubicBezTo>
                      <a:cubicBezTo>
                        <a:pt x="243" y="398"/>
                        <a:pt x="250" y="388"/>
                        <a:pt x="257" y="378"/>
                      </a:cubicBezTo>
                      <a:cubicBezTo>
                        <a:pt x="315" y="416"/>
                        <a:pt x="370" y="458"/>
                        <a:pt x="421" y="503"/>
                      </a:cubicBezTo>
                      <a:cubicBezTo>
                        <a:pt x="414" y="513"/>
                        <a:pt x="406" y="522"/>
                        <a:pt x="398" y="532"/>
                      </a:cubicBezTo>
                      <a:moveTo>
                        <a:pt x="353" y="583"/>
                      </a:moveTo>
                      <a:cubicBezTo>
                        <a:pt x="303" y="541"/>
                        <a:pt x="252" y="500"/>
                        <a:pt x="200" y="460"/>
                      </a:cubicBezTo>
                      <a:cubicBezTo>
                        <a:pt x="209" y="447"/>
                        <a:pt x="217" y="434"/>
                        <a:pt x="226" y="421"/>
                      </a:cubicBezTo>
                      <a:cubicBezTo>
                        <a:pt x="278" y="464"/>
                        <a:pt x="332" y="505"/>
                        <a:pt x="387" y="545"/>
                      </a:cubicBezTo>
                      <a:cubicBezTo>
                        <a:pt x="376" y="558"/>
                        <a:pt x="365" y="571"/>
                        <a:pt x="353" y="583"/>
                      </a:cubicBezTo>
                      <a:moveTo>
                        <a:pt x="257" y="676"/>
                      </a:moveTo>
                      <a:cubicBezTo>
                        <a:pt x="234" y="661"/>
                        <a:pt x="215" y="639"/>
                        <a:pt x="194" y="620"/>
                      </a:cubicBezTo>
                      <a:cubicBezTo>
                        <a:pt x="175" y="603"/>
                        <a:pt x="156" y="587"/>
                        <a:pt x="136" y="572"/>
                      </a:cubicBezTo>
                      <a:cubicBezTo>
                        <a:pt x="142" y="559"/>
                        <a:pt x="149" y="546"/>
                        <a:pt x="156" y="534"/>
                      </a:cubicBezTo>
                      <a:cubicBezTo>
                        <a:pt x="203" y="570"/>
                        <a:pt x="249" y="606"/>
                        <a:pt x="296" y="642"/>
                      </a:cubicBezTo>
                      <a:cubicBezTo>
                        <a:pt x="283" y="654"/>
                        <a:pt x="270" y="665"/>
                        <a:pt x="257" y="676"/>
                      </a:cubicBezTo>
                      <a:moveTo>
                        <a:pt x="199" y="723"/>
                      </a:moveTo>
                      <a:cubicBezTo>
                        <a:pt x="169" y="692"/>
                        <a:pt x="137" y="662"/>
                        <a:pt x="106" y="632"/>
                      </a:cubicBezTo>
                      <a:cubicBezTo>
                        <a:pt x="113" y="617"/>
                        <a:pt x="121" y="602"/>
                        <a:pt x="128" y="587"/>
                      </a:cubicBezTo>
                      <a:cubicBezTo>
                        <a:pt x="152" y="605"/>
                        <a:pt x="174" y="624"/>
                        <a:pt x="196" y="644"/>
                      </a:cubicBezTo>
                      <a:cubicBezTo>
                        <a:pt x="212" y="659"/>
                        <a:pt x="226" y="675"/>
                        <a:pt x="244" y="687"/>
                      </a:cubicBezTo>
                      <a:cubicBezTo>
                        <a:pt x="229" y="700"/>
                        <a:pt x="215" y="711"/>
                        <a:pt x="199" y="722"/>
                      </a:cubicBezTo>
                      <a:lnTo>
                        <a:pt x="199" y="723"/>
                      </a:lnTo>
                      <a:moveTo>
                        <a:pt x="148" y="759"/>
                      </a:moveTo>
                      <a:cubicBezTo>
                        <a:pt x="124" y="741"/>
                        <a:pt x="100" y="722"/>
                        <a:pt x="76" y="703"/>
                      </a:cubicBezTo>
                      <a:cubicBezTo>
                        <a:pt x="83" y="685"/>
                        <a:pt x="91" y="666"/>
                        <a:pt x="99" y="648"/>
                      </a:cubicBezTo>
                      <a:cubicBezTo>
                        <a:pt x="128" y="677"/>
                        <a:pt x="157" y="705"/>
                        <a:pt x="186" y="733"/>
                      </a:cubicBezTo>
                      <a:cubicBezTo>
                        <a:pt x="173" y="742"/>
                        <a:pt x="160" y="751"/>
                        <a:pt x="147" y="759"/>
                      </a:cubicBezTo>
                      <a:lnTo>
                        <a:pt x="148" y="759"/>
                      </a:lnTo>
                      <a:moveTo>
                        <a:pt x="97" y="791"/>
                      </a:moveTo>
                      <a:cubicBezTo>
                        <a:pt x="83" y="780"/>
                        <a:pt x="70" y="769"/>
                        <a:pt x="56" y="757"/>
                      </a:cubicBezTo>
                      <a:cubicBezTo>
                        <a:pt x="60" y="744"/>
                        <a:pt x="65" y="732"/>
                        <a:pt x="69" y="719"/>
                      </a:cubicBezTo>
                      <a:cubicBezTo>
                        <a:pt x="91" y="736"/>
                        <a:pt x="112" y="753"/>
                        <a:pt x="133" y="769"/>
                      </a:cubicBezTo>
                      <a:cubicBezTo>
                        <a:pt x="121" y="777"/>
                        <a:pt x="109" y="784"/>
                        <a:pt x="97" y="791"/>
                      </a:cubicBezTo>
                      <a:moveTo>
                        <a:pt x="50" y="774"/>
                      </a:moveTo>
                      <a:cubicBezTo>
                        <a:pt x="61" y="783"/>
                        <a:pt x="71" y="792"/>
                        <a:pt x="82" y="800"/>
                      </a:cubicBezTo>
                      <a:cubicBezTo>
                        <a:pt x="66" y="809"/>
                        <a:pt x="50" y="818"/>
                        <a:pt x="33" y="826"/>
                      </a:cubicBezTo>
                      <a:cubicBezTo>
                        <a:pt x="39" y="809"/>
                        <a:pt x="44" y="791"/>
                        <a:pt x="50" y="774"/>
                      </a:cubicBezTo>
                      <a:moveTo>
                        <a:pt x="308" y="630"/>
                      </a:moveTo>
                      <a:cubicBezTo>
                        <a:pt x="261" y="593"/>
                        <a:pt x="213" y="556"/>
                        <a:pt x="165" y="519"/>
                      </a:cubicBezTo>
                      <a:cubicBezTo>
                        <a:pt x="173" y="504"/>
                        <a:pt x="182" y="490"/>
                        <a:pt x="191" y="475"/>
                      </a:cubicBezTo>
                      <a:cubicBezTo>
                        <a:pt x="242" y="514"/>
                        <a:pt x="293" y="554"/>
                        <a:pt x="342" y="596"/>
                      </a:cubicBezTo>
                      <a:cubicBezTo>
                        <a:pt x="331" y="608"/>
                        <a:pt x="319" y="619"/>
                        <a:pt x="308" y="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6" name="Google Shape;1916;p22"/>
                <p:cNvSpPr/>
                <p:nvPr/>
              </p:nvSpPr>
              <p:spPr>
                <a:xfrm>
                  <a:off x="3940493" y="2060792"/>
                  <a:ext cx="209319" cy="246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55" extrusionOk="0">
                      <a:moveTo>
                        <a:pt x="640" y="745"/>
                      </a:moveTo>
                      <a:cubicBezTo>
                        <a:pt x="640" y="744"/>
                        <a:pt x="640" y="742"/>
                        <a:pt x="640" y="741"/>
                      </a:cubicBezTo>
                      <a:lnTo>
                        <a:pt x="640" y="740"/>
                      </a:lnTo>
                      <a:cubicBezTo>
                        <a:pt x="617" y="632"/>
                        <a:pt x="574" y="527"/>
                        <a:pt x="518" y="432"/>
                      </a:cubicBezTo>
                      <a:cubicBezTo>
                        <a:pt x="517" y="430"/>
                        <a:pt x="516" y="428"/>
                        <a:pt x="515" y="427"/>
                      </a:cubicBezTo>
                      <a:cubicBezTo>
                        <a:pt x="495" y="393"/>
                        <a:pt x="473" y="361"/>
                        <a:pt x="450" y="330"/>
                      </a:cubicBezTo>
                      <a:cubicBezTo>
                        <a:pt x="450" y="327"/>
                        <a:pt x="447" y="324"/>
                        <a:pt x="444" y="323"/>
                      </a:cubicBezTo>
                      <a:cubicBezTo>
                        <a:pt x="333" y="179"/>
                        <a:pt x="186" y="64"/>
                        <a:pt x="16" y="1"/>
                      </a:cubicBezTo>
                      <a:lnTo>
                        <a:pt x="16" y="1"/>
                      </a:lnTo>
                      <a:cubicBezTo>
                        <a:pt x="15" y="1"/>
                        <a:pt x="14" y="0"/>
                        <a:pt x="13" y="0"/>
                      </a:cubicBezTo>
                      <a:cubicBezTo>
                        <a:pt x="8" y="-2"/>
                        <a:pt x="4" y="1"/>
                        <a:pt x="2" y="5"/>
                      </a:cubicBezTo>
                      <a:cubicBezTo>
                        <a:pt x="0" y="7"/>
                        <a:pt x="-1" y="10"/>
                        <a:pt x="0" y="15"/>
                      </a:cubicBezTo>
                      <a:cubicBezTo>
                        <a:pt x="108" y="333"/>
                        <a:pt x="326" y="591"/>
                        <a:pt x="621" y="752"/>
                      </a:cubicBezTo>
                      <a:cubicBezTo>
                        <a:pt x="623" y="754"/>
                        <a:pt x="626" y="755"/>
                        <a:pt x="628" y="755"/>
                      </a:cubicBezTo>
                      <a:cubicBezTo>
                        <a:pt x="634" y="756"/>
                        <a:pt x="640" y="751"/>
                        <a:pt x="641" y="746"/>
                      </a:cubicBezTo>
                      <a:lnTo>
                        <a:pt x="641" y="746"/>
                      </a:lnTo>
                      <a:lnTo>
                        <a:pt x="640" y="745"/>
                      </a:lnTo>
                      <a:moveTo>
                        <a:pt x="524" y="667"/>
                      </a:moveTo>
                      <a:cubicBezTo>
                        <a:pt x="543" y="651"/>
                        <a:pt x="562" y="636"/>
                        <a:pt x="582" y="621"/>
                      </a:cubicBezTo>
                      <a:cubicBezTo>
                        <a:pt x="586" y="632"/>
                        <a:pt x="590" y="644"/>
                        <a:pt x="593" y="656"/>
                      </a:cubicBezTo>
                      <a:cubicBezTo>
                        <a:pt x="580" y="666"/>
                        <a:pt x="567" y="676"/>
                        <a:pt x="554" y="686"/>
                      </a:cubicBezTo>
                      <a:cubicBezTo>
                        <a:pt x="544" y="680"/>
                        <a:pt x="534" y="674"/>
                        <a:pt x="524" y="667"/>
                      </a:cubicBezTo>
                      <a:moveTo>
                        <a:pt x="467" y="626"/>
                      </a:moveTo>
                      <a:cubicBezTo>
                        <a:pt x="498" y="606"/>
                        <a:pt x="529" y="586"/>
                        <a:pt x="560" y="566"/>
                      </a:cubicBezTo>
                      <a:cubicBezTo>
                        <a:pt x="565" y="579"/>
                        <a:pt x="570" y="591"/>
                        <a:pt x="575" y="604"/>
                      </a:cubicBezTo>
                      <a:cubicBezTo>
                        <a:pt x="553" y="622"/>
                        <a:pt x="532" y="639"/>
                        <a:pt x="510" y="657"/>
                      </a:cubicBezTo>
                      <a:cubicBezTo>
                        <a:pt x="495" y="647"/>
                        <a:pt x="481" y="637"/>
                        <a:pt x="467" y="626"/>
                      </a:cubicBezTo>
                      <a:moveTo>
                        <a:pt x="418" y="587"/>
                      </a:moveTo>
                      <a:cubicBezTo>
                        <a:pt x="440" y="570"/>
                        <a:pt x="462" y="553"/>
                        <a:pt x="485" y="538"/>
                      </a:cubicBezTo>
                      <a:cubicBezTo>
                        <a:pt x="501" y="527"/>
                        <a:pt x="517" y="518"/>
                        <a:pt x="531" y="505"/>
                      </a:cubicBezTo>
                      <a:cubicBezTo>
                        <a:pt x="539" y="520"/>
                        <a:pt x="546" y="535"/>
                        <a:pt x="553" y="551"/>
                      </a:cubicBezTo>
                      <a:cubicBezTo>
                        <a:pt x="519" y="572"/>
                        <a:pt x="486" y="594"/>
                        <a:pt x="453" y="615"/>
                      </a:cubicBezTo>
                      <a:cubicBezTo>
                        <a:pt x="441" y="606"/>
                        <a:pt x="429" y="597"/>
                        <a:pt x="418" y="587"/>
                      </a:cubicBezTo>
                      <a:moveTo>
                        <a:pt x="377" y="552"/>
                      </a:moveTo>
                      <a:cubicBezTo>
                        <a:pt x="418" y="517"/>
                        <a:pt x="460" y="483"/>
                        <a:pt x="501" y="450"/>
                      </a:cubicBezTo>
                      <a:cubicBezTo>
                        <a:pt x="509" y="462"/>
                        <a:pt x="516" y="476"/>
                        <a:pt x="523" y="489"/>
                      </a:cubicBezTo>
                      <a:cubicBezTo>
                        <a:pt x="505" y="507"/>
                        <a:pt x="482" y="519"/>
                        <a:pt x="462" y="533"/>
                      </a:cubicBezTo>
                      <a:cubicBezTo>
                        <a:pt x="442" y="546"/>
                        <a:pt x="423" y="561"/>
                        <a:pt x="405" y="576"/>
                      </a:cubicBezTo>
                      <a:cubicBezTo>
                        <a:pt x="396" y="568"/>
                        <a:pt x="386" y="560"/>
                        <a:pt x="377" y="551"/>
                      </a:cubicBezTo>
                      <a:lnTo>
                        <a:pt x="377" y="552"/>
                      </a:lnTo>
                      <a:moveTo>
                        <a:pt x="599" y="673"/>
                      </a:moveTo>
                      <a:cubicBezTo>
                        <a:pt x="603" y="689"/>
                        <a:pt x="608" y="705"/>
                        <a:pt x="611" y="721"/>
                      </a:cubicBezTo>
                      <a:cubicBezTo>
                        <a:pt x="597" y="713"/>
                        <a:pt x="583" y="705"/>
                        <a:pt x="569" y="696"/>
                      </a:cubicBezTo>
                      <a:cubicBezTo>
                        <a:pt x="579" y="688"/>
                        <a:pt x="588" y="680"/>
                        <a:pt x="598" y="673"/>
                      </a:cubicBezTo>
                      <a:lnTo>
                        <a:pt x="599" y="673"/>
                      </a:lnTo>
                      <a:moveTo>
                        <a:pt x="291" y="466"/>
                      </a:moveTo>
                      <a:cubicBezTo>
                        <a:pt x="340" y="428"/>
                        <a:pt x="388" y="389"/>
                        <a:pt x="434" y="348"/>
                      </a:cubicBezTo>
                      <a:cubicBezTo>
                        <a:pt x="443" y="360"/>
                        <a:pt x="452" y="372"/>
                        <a:pt x="460" y="385"/>
                      </a:cubicBezTo>
                      <a:cubicBezTo>
                        <a:pt x="413" y="421"/>
                        <a:pt x="365" y="458"/>
                        <a:pt x="319" y="496"/>
                      </a:cubicBezTo>
                      <a:cubicBezTo>
                        <a:pt x="310" y="486"/>
                        <a:pt x="300" y="476"/>
                        <a:pt x="291" y="466"/>
                      </a:cubicBezTo>
                      <a:moveTo>
                        <a:pt x="259" y="430"/>
                      </a:moveTo>
                      <a:cubicBezTo>
                        <a:pt x="304" y="386"/>
                        <a:pt x="353" y="346"/>
                        <a:pt x="404" y="309"/>
                      </a:cubicBezTo>
                      <a:cubicBezTo>
                        <a:pt x="411" y="317"/>
                        <a:pt x="417" y="326"/>
                        <a:pt x="424" y="334"/>
                      </a:cubicBezTo>
                      <a:cubicBezTo>
                        <a:pt x="377" y="376"/>
                        <a:pt x="330" y="415"/>
                        <a:pt x="280" y="453"/>
                      </a:cubicBezTo>
                      <a:cubicBezTo>
                        <a:pt x="273" y="445"/>
                        <a:pt x="266" y="438"/>
                        <a:pt x="259" y="430"/>
                      </a:cubicBezTo>
                      <a:moveTo>
                        <a:pt x="393" y="296"/>
                      </a:moveTo>
                      <a:cubicBezTo>
                        <a:pt x="342" y="333"/>
                        <a:pt x="293" y="373"/>
                        <a:pt x="248" y="416"/>
                      </a:cubicBezTo>
                      <a:cubicBezTo>
                        <a:pt x="236" y="401"/>
                        <a:pt x="223" y="386"/>
                        <a:pt x="212" y="370"/>
                      </a:cubicBezTo>
                      <a:cubicBezTo>
                        <a:pt x="258" y="328"/>
                        <a:pt x="308" y="292"/>
                        <a:pt x="362" y="261"/>
                      </a:cubicBezTo>
                      <a:cubicBezTo>
                        <a:pt x="373" y="273"/>
                        <a:pt x="383" y="284"/>
                        <a:pt x="393" y="296"/>
                      </a:cubicBezTo>
                      <a:moveTo>
                        <a:pt x="350" y="249"/>
                      </a:moveTo>
                      <a:cubicBezTo>
                        <a:pt x="297" y="279"/>
                        <a:pt x="247" y="315"/>
                        <a:pt x="201" y="356"/>
                      </a:cubicBezTo>
                      <a:cubicBezTo>
                        <a:pt x="189" y="339"/>
                        <a:pt x="176" y="321"/>
                        <a:pt x="164" y="302"/>
                      </a:cubicBezTo>
                      <a:cubicBezTo>
                        <a:pt x="210" y="266"/>
                        <a:pt x="256" y="232"/>
                        <a:pt x="309" y="210"/>
                      </a:cubicBezTo>
                      <a:cubicBezTo>
                        <a:pt x="323" y="222"/>
                        <a:pt x="337" y="235"/>
                        <a:pt x="350" y="249"/>
                      </a:cubicBezTo>
                      <a:moveTo>
                        <a:pt x="126" y="240"/>
                      </a:moveTo>
                      <a:cubicBezTo>
                        <a:pt x="166" y="209"/>
                        <a:pt x="209" y="183"/>
                        <a:pt x="255" y="163"/>
                      </a:cubicBezTo>
                      <a:cubicBezTo>
                        <a:pt x="269" y="174"/>
                        <a:pt x="283" y="186"/>
                        <a:pt x="296" y="198"/>
                      </a:cubicBezTo>
                      <a:cubicBezTo>
                        <a:pt x="244" y="221"/>
                        <a:pt x="199" y="254"/>
                        <a:pt x="155" y="289"/>
                      </a:cubicBezTo>
                      <a:cubicBezTo>
                        <a:pt x="145" y="273"/>
                        <a:pt x="136" y="257"/>
                        <a:pt x="126" y="241"/>
                      </a:cubicBezTo>
                      <a:lnTo>
                        <a:pt x="126" y="240"/>
                      </a:lnTo>
                      <a:moveTo>
                        <a:pt x="100" y="191"/>
                      </a:moveTo>
                      <a:lnTo>
                        <a:pt x="100" y="191"/>
                      </a:lnTo>
                      <a:cubicBezTo>
                        <a:pt x="117" y="183"/>
                        <a:pt x="130" y="168"/>
                        <a:pt x="146" y="157"/>
                      </a:cubicBezTo>
                      <a:cubicBezTo>
                        <a:pt x="164" y="146"/>
                        <a:pt x="183" y="135"/>
                        <a:pt x="202" y="124"/>
                      </a:cubicBezTo>
                      <a:cubicBezTo>
                        <a:pt x="215" y="133"/>
                        <a:pt x="228" y="142"/>
                        <a:pt x="241" y="152"/>
                      </a:cubicBezTo>
                      <a:cubicBezTo>
                        <a:pt x="197" y="171"/>
                        <a:pt x="156" y="196"/>
                        <a:pt x="118" y="225"/>
                      </a:cubicBezTo>
                      <a:cubicBezTo>
                        <a:pt x="112" y="214"/>
                        <a:pt x="106" y="203"/>
                        <a:pt x="100" y="191"/>
                      </a:cubicBezTo>
                      <a:moveTo>
                        <a:pt x="74" y="138"/>
                      </a:moveTo>
                      <a:cubicBezTo>
                        <a:pt x="93" y="116"/>
                        <a:pt x="117" y="99"/>
                        <a:pt x="143" y="87"/>
                      </a:cubicBezTo>
                      <a:cubicBezTo>
                        <a:pt x="158" y="95"/>
                        <a:pt x="172" y="104"/>
                        <a:pt x="186" y="113"/>
                      </a:cubicBezTo>
                      <a:cubicBezTo>
                        <a:pt x="170" y="123"/>
                        <a:pt x="153" y="132"/>
                        <a:pt x="137" y="143"/>
                      </a:cubicBezTo>
                      <a:cubicBezTo>
                        <a:pt x="121" y="153"/>
                        <a:pt x="108" y="168"/>
                        <a:pt x="92" y="176"/>
                      </a:cubicBezTo>
                      <a:cubicBezTo>
                        <a:pt x="86" y="164"/>
                        <a:pt x="80" y="151"/>
                        <a:pt x="73" y="137"/>
                      </a:cubicBezTo>
                      <a:lnTo>
                        <a:pt x="74" y="138"/>
                      </a:lnTo>
                      <a:moveTo>
                        <a:pt x="50" y="83"/>
                      </a:moveTo>
                      <a:cubicBezTo>
                        <a:pt x="52" y="83"/>
                        <a:pt x="54" y="81"/>
                        <a:pt x="56" y="79"/>
                      </a:cubicBezTo>
                      <a:cubicBezTo>
                        <a:pt x="63" y="69"/>
                        <a:pt x="72" y="61"/>
                        <a:pt x="82" y="54"/>
                      </a:cubicBezTo>
                      <a:cubicBezTo>
                        <a:pt x="97" y="61"/>
                        <a:pt x="112" y="68"/>
                        <a:pt x="126" y="76"/>
                      </a:cubicBezTo>
                      <a:cubicBezTo>
                        <a:pt x="104" y="88"/>
                        <a:pt x="84" y="103"/>
                        <a:pt x="67" y="121"/>
                      </a:cubicBezTo>
                      <a:cubicBezTo>
                        <a:pt x="61" y="108"/>
                        <a:pt x="56" y="95"/>
                        <a:pt x="50" y="82"/>
                      </a:cubicBezTo>
                      <a:lnTo>
                        <a:pt x="50" y="83"/>
                      </a:lnTo>
                      <a:moveTo>
                        <a:pt x="30" y="32"/>
                      </a:moveTo>
                      <a:cubicBezTo>
                        <a:pt x="42" y="36"/>
                        <a:pt x="54" y="41"/>
                        <a:pt x="65" y="46"/>
                      </a:cubicBezTo>
                      <a:cubicBezTo>
                        <a:pt x="57" y="52"/>
                        <a:pt x="50" y="60"/>
                        <a:pt x="44" y="68"/>
                      </a:cubicBezTo>
                      <a:cubicBezTo>
                        <a:pt x="39" y="56"/>
                        <a:pt x="35" y="44"/>
                        <a:pt x="30" y="32"/>
                      </a:cubicBezTo>
                      <a:moveTo>
                        <a:pt x="331" y="508"/>
                      </a:moveTo>
                      <a:cubicBezTo>
                        <a:pt x="377" y="471"/>
                        <a:pt x="423" y="434"/>
                        <a:pt x="470" y="399"/>
                      </a:cubicBezTo>
                      <a:cubicBezTo>
                        <a:pt x="478" y="411"/>
                        <a:pt x="486" y="423"/>
                        <a:pt x="493" y="435"/>
                      </a:cubicBezTo>
                      <a:cubicBezTo>
                        <a:pt x="450" y="470"/>
                        <a:pt x="407" y="505"/>
                        <a:pt x="365" y="540"/>
                      </a:cubicBezTo>
                      <a:cubicBezTo>
                        <a:pt x="353" y="530"/>
                        <a:pt x="342" y="519"/>
                        <a:pt x="331" y="5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7" name="Google Shape;1917;p22"/>
                <p:cNvSpPr/>
                <p:nvPr/>
              </p:nvSpPr>
              <p:spPr>
                <a:xfrm>
                  <a:off x="3810526" y="2356964"/>
                  <a:ext cx="78372" cy="320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980" extrusionOk="0">
                      <a:moveTo>
                        <a:pt x="233" y="537"/>
                      </a:moveTo>
                      <a:cubicBezTo>
                        <a:pt x="254" y="357"/>
                        <a:pt x="228" y="172"/>
                        <a:pt x="150" y="8"/>
                      </a:cubicBezTo>
                      <a:lnTo>
                        <a:pt x="150" y="8"/>
                      </a:lnTo>
                      <a:cubicBezTo>
                        <a:pt x="150" y="7"/>
                        <a:pt x="150" y="6"/>
                        <a:pt x="149" y="6"/>
                      </a:cubicBezTo>
                      <a:cubicBezTo>
                        <a:pt x="147" y="0"/>
                        <a:pt x="142" y="-1"/>
                        <a:pt x="138" y="1"/>
                      </a:cubicBezTo>
                      <a:cubicBezTo>
                        <a:pt x="134" y="1"/>
                        <a:pt x="131" y="3"/>
                        <a:pt x="129" y="7"/>
                      </a:cubicBezTo>
                      <a:cubicBezTo>
                        <a:pt x="-15" y="311"/>
                        <a:pt x="-39" y="648"/>
                        <a:pt x="60" y="969"/>
                      </a:cubicBezTo>
                      <a:cubicBezTo>
                        <a:pt x="60" y="972"/>
                        <a:pt x="61" y="974"/>
                        <a:pt x="63" y="976"/>
                      </a:cubicBezTo>
                      <a:cubicBezTo>
                        <a:pt x="67" y="981"/>
                        <a:pt x="74" y="981"/>
                        <a:pt x="79" y="977"/>
                      </a:cubicBezTo>
                      <a:lnTo>
                        <a:pt x="79" y="977"/>
                      </a:lnTo>
                      <a:cubicBezTo>
                        <a:pt x="80" y="977"/>
                        <a:pt x="81" y="975"/>
                        <a:pt x="82" y="974"/>
                      </a:cubicBezTo>
                      <a:lnTo>
                        <a:pt x="82" y="974"/>
                      </a:lnTo>
                      <a:cubicBezTo>
                        <a:pt x="141" y="880"/>
                        <a:pt x="183" y="776"/>
                        <a:pt x="210" y="667"/>
                      </a:cubicBezTo>
                      <a:cubicBezTo>
                        <a:pt x="211" y="666"/>
                        <a:pt x="211" y="664"/>
                        <a:pt x="211" y="662"/>
                      </a:cubicBezTo>
                      <a:cubicBezTo>
                        <a:pt x="220" y="624"/>
                        <a:pt x="227" y="585"/>
                        <a:pt x="232" y="547"/>
                      </a:cubicBezTo>
                      <a:cubicBezTo>
                        <a:pt x="234" y="545"/>
                        <a:pt x="234" y="541"/>
                        <a:pt x="233" y="538"/>
                      </a:cubicBezTo>
                      <a:lnTo>
                        <a:pt x="233" y="537"/>
                      </a:lnTo>
                      <a:moveTo>
                        <a:pt x="174" y="712"/>
                      </a:moveTo>
                      <a:cubicBezTo>
                        <a:pt x="126" y="712"/>
                        <a:pt x="77" y="696"/>
                        <a:pt x="29" y="692"/>
                      </a:cubicBezTo>
                      <a:cubicBezTo>
                        <a:pt x="28" y="679"/>
                        <a:pt x="26" y="667"/>
                        <a:pt x="26" y="655"/>
                      </a:cubicBezTo>
                      <a:cubicBezTo>
                        <a:pt x="79" y="659"/>
                        <a:pt x="133" y="663"/>
                        <a:pt x="186" y="668"/>
                      </a:cubicBezTo>
                      <a:cubicBezTo>
                        <a:pt x="183" y="683"/>
                        <a:pt x="178" y="698"/>
                        <a:pt x="174" y="712"/>
                      </a:cubicBezTo>
                      <a:moveTo>
                        <a:pt x="152" y="776"/>
                      </a:moveTo>
                      <a:cubicBezTo>
                        <a:pt x="114" y="768"/>
                        <a:pt x="74" y="761"/>
                        <a:pt x="36" y="753"/>
                      </a:cubicBezTo>
                      <a:cubicBezTo>
                        <a:pt x="33" y="738"/>
                        <a:pt x="32" y="724"/>
                        <a:pt x="30" y="709"/>
                      </a:cubicBezTo>
                      <a:cubicBezTo>
                        <a:pt x="76" y="713"/>
                        <a:pt x="123" y="728"/>
                        <a:pt x="169" y="729"/>
                      </a:cubicBezTo>
                      <a:cubicBezTo>
                        <a:pt x="164" y="745"/>
                        <a:pt x="158" y="761"/>
                        <a:pt x="152" y="776"/>
                      </a:cubicBezTo>
                      <a:moveTo>
                        <a:pt x="131" y="830"/>
                      </a:moveTo>
                      <a:cubicBezTo>
                        <a:pt x="103" y="828"/>
                        <a:pt x="75" y="825"/>
                        <a:pt x="47" y="822"/>
                      </a:cubicBezTo>
                      <a:cubicBezTo>
                        <a:pt x="44" y="805"/>
                        <a:pt x="41" y="788"/>
                        <a:pt x="38" y="771"/>
                      </a:cubicBezTo>
                      <a:cubicBezTo>
                        <a:pt x="74" y="778"/>
                        <a:pt x="111" y="785"/>
                        <a:pt x="147" y="793"/>
                      </a:cubicBezTo>
                      <a:cubicBezTo>
                        <a:pt x="142" y="805"/>
                        <a:pt x="136" y="818"/>
                        <a:pt x="131" y="830"/>
                      </a:cubicBezTo>
                      <a:moveTo>
                        <a:pt x="108" y="880"/>
                      </a:moveTo>
                      <a:cubicBezTo>
                        <a:pt x="91" y="878"/>
                        <a:pt x="75" y="876"/>
                        <a:pt x="58" y="874"/>
                      </a:cubicBezTo>
                      <a:cubicBezTo>
                        <a:pt x="56" y="863"/>
                        <a:pt x="53" y="851"/>
                        <a:pt x="50" y="839"/>
                      </a:cubicBezTo>
                      <a:cubicBezTo>
                        <a:pt x="75" y="842"/>
                        <a:pt x="99" y="844"/>
                        <a:pt x="124" y="847"/>
                      </a:cubicBezTo>
                      <a:cubicBezTo>
                        <a:pt x="119" y="858"/>
                        <a:pt x="113" y="868"/>
                        <a:pt x="108" y="880"/>
                      </a:cubicBezTo>
                      <a:moveTo>
                        <a:pt x="75" y="939"/>
                      </a:moveTo>
                      <a:cubicBezTo>
                        <a:pt x="71" y="924"/>
                        <a:pt x="66" y="908"/>
                        <a:pt x="63" y="892"/>
                      </a:cubicBezTo>
                      <a:cubicBezTo>
                        <a:pt x="75" y="893"/>
                        <a:pt x="87" y="894"/>
                        <a:pt x="100" y="896"/>
                      </a:cubicBezTo>
                      <a:cubicBezTo>
                        <a:pt x="92" y="911"/>
                        <a:pt x="84" y="925"/>
                        <a:pt x="75" y="939"/>
                      </a:cubicBezTo>
                      <a:moveTo>
                        <a:pt x="24" y="638"/>
                      </a:moveTo>
                      <a:cubicBezTo>
                        <a:pt x="24" y="622"/>
                        <a:pt x="23" y="607"/>
                        <a:pt x="23" y="591"/>
                      </a:cubicBezTo>
                      <a:cubicBezTo>
                        <a:pt x="82" y="596"/>
                        <a:pt x="140" y="602"/>
                        <a:pt x="198" y="610"/>
                      </a:cubicBezTo>
                      <a:cubicBezTo>
                        <a:pt x="196" y="624"/>
                        <a:pt x="193" y="638"/>
                        <a:pt x="189" y="652"/>
                      </a:cubicBezTo>
                      <a:cubicBezTo>
                        <a:pt x="134" y="647"/>
                        <a:pt x="79" y="642"/>
                        <a:pt x="24" y="638"/>
                      </a:cubicBezTo>
                      <a:moveTo>
                        <a:pt x="201" y="593"/>
                      </a:moveTo>
                      <a:cubicBezTo>
                        <a:pt x="142" y="586"/>
                        <a:pt x="82" y="579"/>
                        <a:pt x="23" y="575"/>
                      </a:cubicBezTo>
                      <a:cubicBezTo>
                        <a:pt x="23" y="561"/>
                        <a:pt x="23" y="547"/>
                        <a:pt x="23" y="533"/>
                      </a:cubicBezTo>
                      <a:cubicBezTo>
                        <a:pt x="85" y="541"/>
                        <a:pt x="147" y="545"/>
                        <a:pt x="209" y="548"/>
                      </a:cubicBezTo>
                      <a:cubicBezTo>
                        <a:pt x="207" y="563"/>
                        <a:pt x="204" y="579"/>
                        <a:pt x="201" y="594"/>
                      </a:cubicBezTo>
                      <a:lnTo>
                        <a:pt x="201" y="593"/>
                      </a:lnTo>
                      <a:moveTo>
                        <a:pt x="24" y="516"/>
                      </a:moveTo>
                      <a:cubicBezTo>
                        <a:pt x="25" y="506"/>
                        <a:pt x="25" y="495"/>
                        <a:pt x="26" y="485"/>
                      </a:cubicBezTo>
                      <a:cubicBezTo>
                        <a:pt x="99" y="485"/>
                        <a:pt x="152" y="490"/>
                        <a:pt x="214" y="499"/>
                      </a:cubicBezTo>
                      <a:cubicBezTo>
                        <a:pt x="213" y="510"/>
                        <a:pt x="212" y="521"/>
                        <a:pt x="211" y="531"/>
                      </a:cubicBezTo>
                      <a:cubicBezTo>
                        <a:pt x="148" y="529"/>
                        <a:pt x="86" y="523"/>
                        <a:pt x="24" y="516"/>
                      </a:cubicBezTo>
                      <a:moveTo>
                        <a:pt x="63" y="256"/>
                      </a:moveTo>
                      <a:cubicBezTo>
                        <a:pt x="113" y="261"/>
                        <a:pt x="162" y="273"/>
                        <a:pt x="209" y="291"/>
                      </a:cubicBezTo>
                      <a:cubicBezTo>
                        <a:pt x="211" y="308"/>
                        <a:pt x="213" y="326"/>
                        <a:pt x="214" y="343"/>
                      </a:cubicBezTo>
                      <a:cubicBezTo>
                        <a:pt x="161" y="324"/>
                        <a:pt x="106" y="316"/>
                        <a:pt x="50" y="311"/>
                      </a:cubicBezTo>
                      <a:cubicBezTo>
                        <a:pt x="54" y="292"/>
                        <a:pt x="58" y="274"/>
                        <a:pt x="63" y="256"/>
                      </a:cubicBezTo>
                      <a:moveTo>
                        <a:pt x="78" y="203"/>
                      </a:moveTo>
                      <a:lnTo>
                        <a:pt x="78" y="203"/>
                      </a:lnTo>
                      <a:cubicBezTo>
                        <a:pt x="97" y="208"/>
                        <a:pt x="117" y="207"/>
                        <a:pt x="136" y="211"/>
                      </a:cubicBezTo>
                      <a:cubicBezTo>
                        <a:pt x="157" y="215"/>
                        <a:pt x="178" y="220"/>
                        <a:pt x="198" y="225"/>
                      </a:cubicBezTo>
                      <a:cubicBezTo>
                        <a:pt x="201" y="241"/>
                        <a:pt x="204" y="257"/>
                        <a:pt x="206" y="272"/>
                      </a:cubicBezTo>
                      <a:cubicBezTo>
                        <a:pt x="161" y="256"/>
                        <a:pt x="115" y="245"/>
                        <a:pt x="67" y="240"/>
                      </a:cubicBezTo>
                      <a:cubicBezTo>
                        <a:pt x="70" y="227"/>
                        <a:pt x="74" y="215"/>
                        <a:pt x="78" y="203"/>
                      </a:cubicBezTo>
                      <a:moveTo>
                        <a:pt x="97" y="146"/>
                      </a:moveTo>
                      <a:cubicBezTo>
                        <a:pt x="126" y="144"/>
                        <a:pt x="155" y="148"/>
                        <a:pt x="182" y="158"/>
                      </a:cubicBezTo>
                      <a:cubicBezTo>
                        <a:pt x="187" y="174"/>
                        <a:pt x="191" y="191"/>
                        <a:pt x="195" y="207"/>
                      </a:cubicBezTo>
                      <a:cubicBezTo>
                        <a:pt x="177" y="203"/>
                        <a:pt x="159" y="198"/>
                        <a:pt x="141" y="194"/>
                      </a:cubicBezTo>
                      <a:cubicBezTo>
                        <a:pt x="122" y="190"/>
                        <a:pt x="101" y="192"/>
                        <a:pt x="83" y="186"/>
                      </a:cubicBezTo>
                      <a:lnTo>
                        <a:pt x="83" y="186"/>
                      </a:lnTo>
                      <a:cubicBezTo>
                        <a:pt x="87" y="173"/>
                        <a:pt x="92" y="159"/>
                        <a:pt x="96" y="146"/>
                      </a:cubicBezTo>
                      <a:lnTo>
                        <a:pt x="97" y="146"/>
                      </a:lnTo>
                      <a:moveTo>
                        <a:pt x="140" y="40"/>
                      </a:moveTo>
                      <a:cubicBezTo>
                        <a:pt x="145" y="51"/>
                        <a:pt x="150" y="63"/>
                        <a:pt x="155" y="74"/>
                      </a:cubicBezTo>
                      <a:cubicBezTo>
                        <a:pt x="144" y="73"/>
                        <a:pt x="134" y="73"/>
                        <a:pt x="124" y="75"/>
                      </a:cubicBezTo>
                      <a:cubicBezTo>
                        <a:pt x="129" y="63"/>
                        <a:pt x="134" y="51"/>
                        <a:pt x="140" y="40"/>
                      </a:cubicBezTo>
                      <a:moveTo>
                        <a:pt x="125" y="91"/>
                      </a:moveTo>
                      <a:cubicBezTo>
                        <a:pt x="137" y="89"/>
                        <a:pt x="149" y="90"/>
                        <a:pt x="161" y="92"/>
                      </a:cubicBezTo>
                      <a:cubicBezTo>
                        <a:pt x="166" y="107"/>
                        <a:pt x="172" y="123"/>
                        <a:pt x="177" y="139"/>
                      </a:cubicBezTo>
                      <a:cubicBezTo>
                        <a:pt x="153" y="131"/>
                        <a:pt x="128" y="128"/>
                        <a:pt x="103" y="129"/>
                      </a:cubicBezTo>
                      <a:cubicBezTo>
                        <a:pt x="107" y="116"/>
                        <a:pt x="113" y="103"/>
                        <a:pt x="118" y="90"/>
                      </a:cubicBezTo>
                      <a:cubicBezTo>
                        <a:pt x="120" y="91"/>
                        <a:pt x="122" y="92"/>
                        <a:pt x="125" y="92"/>
                      </a:cubicBezTo>
                      <a:lnTo>
                        <a:pt x="125" y="91"/>
                      </a:lnTo>
                      <a:moveTo>
                        <a:pt x="216" y="362"/>
                      </a:moveTo>
                      <a:cubicBezTo>
                        <a:pt x="217" y="381"/>
                        <a:pt x="217" y="400"/>
                        <a:pt x="217" y="418"/>
                      </a:cubicBezTo>
                      <a:cubicBezTo>
                        <a:pt x="157" y="403"/>
                        <a:pt x="97" y="394"/>
                        <a:pt x="36" y="392"/>
                      </a:cubicBezTo>
                      <a:cubicBezTo>
                        <a:pt x="39" y="370"/>
                        <a:pt x="42" y="349"/>
                        <a:pt x="47" y="327"/>
                      </a:cubicBezTo>
                      <a:cubicBezTo>
                        <a:pt x="104" y="333"/>
                        <a:pt x="161" y="341"/>
                        <a:pt x="215" y="362"/>
                      </a:cubicBezTo>
                      <a:lnTo>
                        <a:pt x="216" y="362"/>
                      </a:lnTo>
                      <a:moveTo>
                        <a:pt x="33" y="409"/>
                      </a:moveTo>
                      <a:cubicBezTo>
                        <a:pt x="96" y="411"/>
                        <a:pt x="157" y="420"/>
                        <a:pt x="217" y="436"/>
                      </a:cubicBezTo>
                      <a:cubicBezTo>
                        <a:pt x="217" y="451"/>
                        <a:pt x="216" y="467"/>
                        <a:pt x="215" y="482"/>
                      </a:cubicBezTo>
                      <a:cubicBezTo>
                        <a:pt x="153" y="473"/>
                        <a:pt x="98" y="468"/>
                        <a:pt x="27" y="467"/>
                      </a:cubicBezTo>
                      <a:cubicBezTo>
                        <a:pt x="29" y="448"/>
                        <a:pt x="31" y="428"/>
                        <a:pt x="33" y="4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8" name="Google Shape;1918;p22"/>
                <p:cNvSpPr/>
                <p:nvPr/>
              </p:nvSpPr>
              <p:spPr>
                <a:xfrm>
                  <a:off x="3674680" y="1734253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2"/>
                        <a:pt x="115" y="274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1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1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3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19" name="Google Shape;1919;p22"/>
                <p:cNvSpPr/>
                <p:nvPr/>
              </p:nvSpPr>
              <p:spPr>
                <a:xfrm>
                  <a:off x="3734766" y="1762009"/>
                  <a:ext cx="46697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69" extrusionOk="0">
                      <a:moveTo>
                        <a:pt x="61" y="0"/>
                      </a:moveTo>
                      <a:cubicBezTo>
                        <a:pt x="-31" y="8"/>
                        <a:pt x="-14" y="184"/>
                        <a:pt x="77" y="168"/>
                      </a:cubicBezTo>
                      <a:cubicBezTo>
                        <a:pt x="133" y="159"/>
                        <a:pt x="199" y="-13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0" name="Google Shape;1920;p22"/>
                <p:cNvSpPr/>
                <p:nvPr/>
              </p:nvSpPr>
              <p:spPr>
                <a:xfrm>
                  <a:off x="3942452" y="2287084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3"/>
                        <a:pt x="115" y="275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2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2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4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1" name="Google Shape;1921;p22"/>
                <p:cNvSpPr/>
                <p:nvPr/>
              </p:nvSpPr>
              <p:spPr>
                <a:xfrm>
                  <a:off x="4002538" y="2314514"/>
                  <a:ext cx="46697" cy="5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1" extrusionOk="0">
                      <a:moveTo>
                        <a:pt x="61" y="1"/>
                      </a:moveTo>
                      <a:cubicBezTo>
                        <a:pt x="-31" y="10"/>
                        <a:pt x="-14" y="185"/>
                        <a:pt x="77" y="170"/>
                      </a:cubicBezTo>
                      <a:cubicBezTo>
                        <a:pt x="133" y="161"/>
                        <a:pt x="199" y="-12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000" rIns="81625" bIns="1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2" name="Google Shape;1922;p22"/>
                <p:cNvSpPr/>
                <p:nvPr/>
              </p:nvSpPr>
              <p:spPr>
                <a:xfrm>
                  <a:off x="3688722" y="1283301"/>
                  <a:ext cx="134539" cy="103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317" extrusionOk="0">
                      <a:moveTo>
                        <a:pt x="58" y="220"/>
                      </a:moveTo>
                      <a:cubicBezTo>
                        <a:pt x="37" y="190"/>
                        <a:pt x="53" y="140"/>
                        <a:pt x="76" y="117"/>
                      </a:cubicBezTo>
                      <a:cubicBezTo>
                        <a:pt x="89" y="103"/>
                        <a:pt x="108" y="93"/>
                        <a:pt x="124" y="84"/>
                      </a:cubicBezTo>
                      <a:cubicBezTo>
                        <a:pt x="159" y="67"/>
                        <a:pt x="202" y="47"/>
                        <a:pt x="240" y="47"/>
                      </a:cubicBezTo>
                      <a:cubicBezTo>
                        <a:pt x="297" y="47"/>
                        <a:pt x="345" y="78"/>
                        <a:pt x="360" y="134"/>
                      </a:cubicBezTo>
                      <a:cubicBezTo>
                        <a:pt x="370" y="174"/>
                        <a:pt x="352" y="297"/>
                        <a:pt x="281" y="267"/>
                      </a:cubicBezTo>
                      <a:cubicBezTo>
                        <a:pt x="253" y="255"/>
                        <a:pt x="238" y="299"/>
                        <a:pt x="265" y="310"/>
                      </a:cubicBezTo>
                      <a:cubicBezTo>
                        <a:pt x="331" y="338"/>
                        <a:pt x="386" y="278"/>
                        <a:pt x="404" y="219"/>
                      </a:cubicBezTo>
                      <a:cubicBezTo>
                        <a:pt x="428" y="138"/>
                        <a:pt x="392" y="47"/>
                        <a:pt x="313" y="13"/>
                      </a:cubicBezTo>
                      <a:cubicBezTo>
                        <a:pt x="188" y="-42"/>
                        <a:pt x="-80" y="95"/>
                        <a:pt x="22" y="250"/>
                      </a:cubicBezTo>
                      <a:cubicBezTo>
                        <a:pt x="39" y="274"/>
                        <a:pt x="74" y="244"/>
                        <a:pt x="57" y="220"/>
                      </a:cubicBezTo>
                      <a:lnTo>
                        <a:pt x="57" y="220"/>
                      </a:lnTo>
                      <a:lnTo>
                        <a:pt x="58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3" name="Google Shape;1923;p22"/>
                <p:cNvSpPr/>
                <p:nvPr/>
              </p:nvSpPr>
              <p:spPr>
                <a:xfrm>
                  <a:off x="3721704" y="1323139"/>
                  <a:ext cx="46697" cy="56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2" extrusionOk="0">
                      <a:moveTo>
                        <a:pt x="114" y="154"/>
                      </a:moveTo>
                      <a:cubicBezTo>
                        <a:pt x="191" y="103"/>
                        <a:pt x="94" y="-44"/>
                        <a:pt x="21" y="13"/>
                      </a:cubicBezTo>
                      <a:cubicBezTo>
                        <a:pt x="-24" y="47"/>
                        <a:pt x="-1" y="231"/>
                        <a:pt x="114" y="1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325" rIns="81625" bIns="15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1924" name="Google Shape;1924;p22"/>
            <p:cNvGrpSpPr/>
            <p:nvPr/>
          </p:nvGrpSpPr>
          <p:grpSpPr>
            <a:xfrm rot="5821553" flipH="1">
              <a:off x="3574629" y="4375164"/>
              <a:ext cx="2488439" cy="2343879"/>
              <a:chOff x="3262891" y="2943512"/>
              <a:chExt cx="2868804" cy="2702147"/>
            </a:xfrm>
          </p:grpSpPr>
          <p:grpSp>
            <p:nvGrpSpPr>
              <p:cNvPr id="1925" name="Google Shape;1925;p22"/>
              <p:cNvGrpSpPr/>
              <p:nvPr/>
            </p:nvGrpSpPr>
            <p:grpSpPr>
              <a:xfrm rot="1336431">
                <a:off x="3553325" y="3303136"/>
                <a:ext cx="2287938" cy="1982900"/>
                <a:chOff x="207360" y="207353"/>
                <a:chExt cx="2288142" cy="1983077"/>
              </a:xfrm>
            </p:grpSpPr>
            <p:sp>
              <p:nvSpPr>
                <p:cNvPr id="1926" name="Google Shape;1926;p22"/>
                <p:cNvSpPr/>
                <p:nvPr/>
              </p:nvSpPr>
              <p:spPr>
                <a:xfrm>
                  <a:off x="1531525" y="662223"/>
                  <a:ext cx="541093" cy="19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595" extrusionOk="0">
                      <a:moveTo>
                        <a:pt x="1655" y="29"/>
                      </a:moveTo>
                      <a:cubicBezTo>
                        <a:pt x="1660" y="19"/>
                        <a:pt x="1652" y="8"/>
                        <a:pt x="1642" y="6"/>
                      </a:cubicBezTo>
                      <a:cubicBezTo>
                        <a:pt x="1641" y="6"/>
                        <a:pt x="1640" y="5"/>
                        <a:pt x="1639" y="5"/>
                      </a:cubicBezTo>
                      <a:cubicBezTo>
                        <a:pt x="1043" y="-33"/>
                        <a:pt x="469" y="151"/>
                        <a:pt x="7" y="529"/>
                      </a:cubicBezTo>
                      <a:lnTo>
                        <a:pt x="7" y="529"/>
                      </a:lnTo>
                      <a:cubicBezTo>
                        <a:pt x="-2" y="536"/>
                        <a:pt x="-3" y="551"/>
                        <a:pt x="7" y="557"/>
                      </a:cubicBezTo>
                      <a:cubicBezTo>
                        <a:pt x="10" y="560"/>
                        <a:pt x="14" y="561"/>
                        <a:pt x="18" y="561"/>
                      </a:cubicBezTo>
                      <a:cubicBezTo>
                        <a:pt x="598" y="685"/>
                        <a:pt x="1238" y="459"/>
                        <a:pt x="1648" y="38"/>
                      </a:cubicBezTo>
                      <a:cubicBezTo>
                        <a:pt x="1652" y="36"/>
                        <a:pt x="1654" y="33"/>
                        <a:pt x="1655" y="29"/>
                      </a:cubicBezTo>
                      <a:moveTo>
                        <a:pt x="56" y="534"/>
                      </a:moveTo>
                      <a:cubicBezTo>
                        <a:pt x="498" y="184"/>
                        <a:pt x="1037" y="11"/>
                        <a:pt x="1600" y="38"/>
                      </a:cubicBezTo>
                      <a:cubicBezTo>
                        <a:pt x="1206" y="428"/>
                        <a:pt x="605" y="639"/>
                        <a:pt x="56" y="53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7" name="Google Shape;1927;p22"/>
                <p:cNvSpPr/>
                <p:nvPr/>
              </p:nvSpPr>
              <p:spPr>
                <a:xfrm>
                  <a:off x="1911304" y="1134073"/>
                  <a:ext cx="515622" cy="12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381" extrusionOk="0">
                      <a:moveTo>
                        <a:pt x="1574" y="220"/>
                      </a:moveTo>
                      <a:cubicBezTo>
                        <a:pt x="1580" y="214"/>
                        <a:pt x="1582" y="204"/>
                        <a:pt x="1575" y="198"/>
                      </a:cubicBezTo>
                      <a:cubicBezTo>
                        <a:pt x="1572" y="195"/>
                        <a:pt x="1569" y="193"/>
                        <a:pt x="1564" y="193"/>
                      </a:cubicBezTo>
                      <a:cubicBezTo>
                        <a:pt x="1070" y="-31"/>
                        <a:pt x="530" y="-61"/>
                        <a:pt x="15" y="108"/>
                      </a:cubicBezTo>
                      <a:cubicBezTo>
                        <a:pt x="11" y="108"/>
                        <a:pt x="8" y="109"/>
                        <a:pt x="5" y="112"/>
                      </a:cubicBezTo>
                      <a:cubicBezTo>
                        <a:pt x="-2" y="117"/>
                        <a:pt x="-2" y="127"/>
                        <a:pt x="2" y="135"/>
                      </a:cubicBezTo>
                      <a:lnTo>
                        <a:pt x="2" y="135"/>
                      </a:lnTo>
                      <a:cubicBezTo>
                        <a:pt x="4" y="137"/>
                        <a:pt x="6" y="139"/>
                        <a:pt x="8" y="140"/>
                      </a:cubicBezTo>
                      <a:lnTo>
                        <a:pt x="8" y="140"/>
                      </a:lnTo>
                      <a:cubicBezTo>
                        <a:pt x="463" y="435"/>
                        <a:pt x="1080" y="452"/>
                        <a:pt x="1568" y="225"/>
                      </a:cubicBezTo>
                      <a:cubicBezTo>
                        <a:pt x="1570" y="224"/>
                        <a:pt x="1572" y="223"/>
                        <a:pt x="1573" y="221"/>
                      </a:cubicBezTo>
                      <a:lnTo>
                        <a:pt x="1573" y="221"/>
                      </a:lnTo>
                      <a:lnTo>
                        <a:pt x="1574" y="221"/>
                      </a:lnTo>
                      <a:lnTo>
                        <a:pt x="1574" y="220"/>
                      </a:lnTo>
                      <a:moveTo>
                        <a:pt x="56" y="130"/>
                      </a:moveTo>
                      <a:cubicBezTo>
                        <a:pt x="544" y="-21"/>
                        <a:pt x="1052" y="7"/>
                        <a:pt x="1520" y="210"/>
                      </a:cubicBezTo>
                      <a:cubicBezTo>
                        <a:pt x="1059" y="409"/>
                        <a:pt x="489" y="394"/>
                        <a:pt x="56" y="1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8" name="Google Shape;1928;p22"/>
                <p:cNvSpPr/>
                <p:nvPr/>
              </p:nvSpPr>
              <p:spPr>
                <a:xfrm>
                  <a:off x="2031148" y="1466163"/>
                  <a:ext cx="464354" cy="235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" h="721" extrusionOk="0">
                      <a:moveTo>
                        <a:pt x="1421" y="697"/>
                      </a:moveTo>
                      <a:lnTo>
                        <a:pt x="1421" y="697"/>
                      </a:lnTo>
                      <a:cubicBezTo>
                        <a:pt x="1420" y="695"/>
                        <a:pt x="1419" y="693"/>
                        <a:pt x="1418" y="691"/>
                      </a:cubicBezTo>
                      <a:lnTo>
                        <a:pt x="1418" y="690"/>
                      </a:lnTo>
                      <a:cubicBezTo>
                        <a:pt x="1052" y="288"/>
                        <a:pt x="561" y="47"/>
                        <a:pt x="20" y="1"/>
                      </a:cubicBezTo>
                      <a:lnTo>
                        <a:pt x="20" y="1"/>
                      </a:lnTo>
                      <a:cubicBezTo>
                        <a:pt x="19" y="1"/>
                        <a:pt x="17" y="0"/>
                        <a:pt x="16" y="0"/>
                      </a:cubicBezTo>
                      <a:cubicBezTo>
                        <a:pt x="7" y="0"/>
                        <a:pt x="2" y="5"/>
                        <a:pt x="1" y="12"/>
                      </a:cubicBezTo>
                      <a:cubicBezTo>
                        <a:pt x="0" y="16"/>
                        <a:pt x="-1" y="21"/>
                        <a:pt x="3" y="27"/>
                      </a:cubicBezTo>
                      <a:cubicBezTo>
                        <a:pt x="306" y="477"/>
                        <a:pt x="865" y="735"/>
                        <a:pt x="1402" y="720"/>
                      </a:cubicBezTo>
                      <a:cubicBezTo>
                        <a:pt x="1406" y="721"/>
                        <a:pt x="1410" y="720"/>
                        <a:pt x="1413" y="719"/>
                      </a:cubicBezTo>
                      <a:cubicBezTo>
                        <a:pt x="1418" y="717"/>
                        <a:pt x="1421" y="713"/>
                        <a:pt x="1422" y="708"/>
                      </a:cubicBezTo>
                      <a:lnTo>
                        <a:pt x="1422" y="698"/>
                      </a:lnTo>
                      <a:lnTo>
                        <a:pt x="1421" y="697"/>
                      </a:lnTo>
                      <a:moveTo>
                        <a:pt x="52" y="38"/>
                      </a:moveTo>
                      <a:cubicBezTo>
                        <a:pt x="559" y="89"/>
                        <a:pt x="1018" y="316"/>
                        <a:pt x="1367" y="687"/>
                      </a:cubicBezTo>
                      <a:cubicBezTo>
                        <a:pt x="864" y="690"/>
                        <a:pt x="345" y="451"/>
                        <a:pt x="52" y="3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29" name="Google Shape;1929;p22"/>
                <p:cNvSpPr/>
                <p:nvPr/>
              </p:nvSpPr>
              <p:spPr>
                <a:xfrm>
                  <a:off x="697840" y="710551"/>
                  <a:ext cx="1447596" cy="147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3" h="4532" extrusionOk="0">
                      <a:moveTo>
                        <a:pt x="4007" y="3367"/>
                      </a:moveTo>
                      <a:cubicBezTo>
                        <a:pt x="4004" y="3364"/>
                        <a:pt x="4000" y="3362"/>
                        <a:pt x="3997" y="3362"/>
                      </a:cubicBezTo>
                      <a:cubicBezTo>
                        <a:pt x="4074" y="3220"/>
                        <a:pt x="4118" y="3056"/>
                        <a:pt x="4126" y="2893"/>
                      </a:cubicBezTo>
                      <a:cubicBezTo>
                        <a:pt x="4152" y="2318"/>
                        <a:pt x="3889" y="1721"/>
                        <a:pt x="3545" y="1274"/>
                      </a:cubicBezTo>
                      <a:cubicBezTo>
                        <a:pt x="2734" y="219"/>
                        <a:pt x="1286" y="-118"/>
                        <a:pt x="18" y="35"/>
                      </a:cubicBezTo>
                      <a:lnTo>
                        <a:pt x="14" y="43"/>
                      </a:lnTo>
                      <a:cubicBezTo>
                        <a:pt x="-7" y="46"/>
                        <a:pt x="-4" y="67"/>
                        <a:pt x="18" y="64"/>
                      </a:cubicBezTo>
                      <a:cubicBezTo>
                        <a:pt x="1134" y="-71"/>
                        <a:pt x="2424" y="177"/>
                        <a:pt x="3250" y="991"/>
                      </a:cubicBezTo>
                      <a:cubicBezTo>
                        <a:pt x="3618" y="1354"/>
                        <a:pt x="3890" y="1813"/>
                        <a:pt x="4021" y="2313"/>
                      </a:cubicBezTo>
                      <a:cubicBezTo>
                        <a:pt x="4101" y="2617"/>
                        <a:pt x="4134" y="2950"/>
                        <a:pt x="4019" y="3249"/>
                      </a:cubicBezTo>
                      <a:cubicBezTo>
                        <a:pt x="3895" y="3570"/>
                        <a:pt x="3585" y="3807"/>
                        <a:pt x="3230" y="3752"/>
                      </a:cubicBezTo>
                      <a:cubicBezTo>
                        <a:pt x="3209" y="3748"/>
                        <a:pt x="3201" y="3781"/>
                        <a:pt x="3223" y="3785"/>
                      </a:cubicBezTo>
                      <a:cubicBezTo>
                        <a:pt x="3559" y="3837"/>
                        <a:pt x="3822" y="3660"/>
                        <a:pt x="3976" y="3401"/>
                      </a:cubicBezTo>
                      <a:cubicBezTo>
                        <a:pt x="3918" y="3816"/>
                        <a:pt x="4093" y="4246"/>
                        <a:pt x="4402" y="4526"/>
                      </a:cubicBezTo>
                      <a:cubicBezTo>
                        <a:pt x="4404" y="4528"/>
                        <a:pt x="4407" y="4530"/>
                        <a:pt x="4410" y="4531"/>
                      </a:cubicBezTo>
                      <a:cubicBezTo>
                        <a:pt x="4416" y="4533"/>
                        <a:pt x="4422" y="4531"/>
                        <a:pt x="4426" y="4528"/>
                      </a:cubicBezTo>
                      <a:cubicBezTo>
                        <a:pt x="4427" y="4527"/>
                        <a:pt x="4427" y="4527"/>
                        <a:pt x="4427" y="4527"/>
                      </a:cubicBezTo>
                      <a:cubicBezTo>
                        <a:pt x="4428" y="4526"/>
                        <a:pt x="4429" y="4525"/>
                        <a:pt x="4429" y="4524"/>
                      </a:cubicBezTo>
                      <a:cubicBezTo>
                        <a:pt x="4430" y="4523"/>
                        <a:pt x="4431" y="4522"/>
                        <a:pt x="4431" y="4521"/>
                      </a:cubicBezTo>
                      <a:cubicBezTo>
                        <a:pt x="4432" y="4519"/>
                        <a:pt x="4433" y="4517"/>
                        <a:pt x="4433" y="4515"/>
                      </a:cubicBezTo>
                      <a:lnTo>
                        <a:pt x="4433" y="4515"/>
                      </a:lnTo>
                      <a:cubicBezTo>
                        <a:pt x="4439" y="4085"/>
                        <a:pt x="4291" y="3689"/>
                        <a:pt x="4007" y="3367"/>
                      </a:cubicBezTo>
                      <a:moveTo>
                        <a:pt x="4007" y="3420"/>
                      </a:moveTo>
                      <a:cubicBezTo>
                        <a:pt x="4262" y="3721"/>
                        <a:pt x="4395" y="4083"/>
                        <a:pt x="4398" y="4475"/>
                      </a:cubicBezTo>
                      <a:cubicBezTo>
                        <a:pt x="4118" y="4207"/>
                        <a:pt x="3958" y="3808"/>
                        <a:pt x="4007" y="342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0" name="Google Shape;1930;p22"/>
                <p:cNvSpPr/>
                <p:nvPr/>
              </p:nvSpPr>
              <p:spPr>
                <a:xfrm>
                  <a:off x="1194198" y="753001"/>
                  <a:ext cx="211604" cy="53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1633" extrusionOk="0">
                      <a:moveTo>
                        <a:pt x="644" y="1624"/>
                      </a:moveTo>
                      <a:cubicBezTo>
                        <a:pt x="644" y="1624"/>
                        <a:pt x="645" y="1623"/>
                        <a:pt x="646" y="1622"/>
                      </a:cubicBezTo>
                      <a:cubicBezTo>
                        <a:pt x="647" y="1620"/>
                        <a:pt x="647" y="1617"/>
                        <a:pt x="647" y="1615"/>
                      </a:cubicBezTo>
                      <a:cubicBezTo>
                        <a:pt x="659" y="1017"/>
                        <a:pt x="450" y="452"/>
                        <a:pt x="50" y="6"/>
                      </a:cubicBezTo>
                      <a:cubicBezTo>
                        <a:pt x="44" y="-1"/>
                        <a:pt x="37" y="-1"/>
                        <a:pt x="32" y="3"/>
                      </a:cubicBezTo>
                      <a:cubicBezTo>
                        <a:pt x="27" y="4"/>
                        <a:pt x="23" y="8"/>
                        <a:pt x="22" y="14"/>
                      </a:cubicBezTo>
                      <a:cubicBezTo>
                        <a:pt x="-78" y="602"/>
                        <a:pt x="176" y="1235"/>
                        <a:pt x="616" y="1626"/>
                      </a:cubicBezTo>
                      <a:cubicBezTo>
                        <a:pt x="619" y="1629"/>
                        <a:pt x="621" y="1630"/>
                        <a:pt x="624" y="1631"/>
                      </a:cubicBezTo>
                      <a:cubicBezTo>
                        <a:pt x="630" y="1634"/>
                        <a:pt x="636" y="1632"/>
                        <a:pt x="641" y="1628"/>
                      </a:cubicBezTo>
                      <a:cubicBezTo>
                        <a:pt x="641" y="1628"/>
                        <a:pt x="641" y="1627"/>
                        <a:pt x="642" y="1627"/>
                      </a:cubicBezTo>
                      <a:cubicBezTo>
                        <a:pt x="643" y="1626"/>
                        <a:pt x="643" y="1625"/>
                        <a:pt x="644" y="1623"/>
                      </a:cubicBezTo>
                      <a:lnTo>
                        <a:pt x="644" y="1624"/>
                      </a:lnTo>
                      <a:moveTo>
                        <a:pt x="50" y="57"/>
                      </a:moveTo>
                      <a:cubicBezTo>
                        <a:pt x="419" y="482"/>
                        <a:pt x="615" y="1015"/>
                        <a:pt x="613" y="1577"/>
                      </a:cubicBezTo>
                      <a:cubicBezTo>
                        <a:pt x="207" y="1201"/>
                        <a:pt x="-31" y="611"/>
                        <a:pt x="50" y="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1" name="Google Shape;1931;p22"/>
                <p:cNvSpPr/>
                <p:nvPr/>
              </p:nvSpPr>
              <p:spPr>
                <a:xfrm>
                  <a:off x="1501809" y="480993"/>
                  <a:ext cx="398718" cy="103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316" extrusionOk="0">
                      <a:moveTo>
                        <a:pt x="1220" y="222"/>
                      </a:moveTo>
                      <a:cubicBezTo>
                        <a:pt x="1222" y="217"/>
                        <a:pt x="1221" y="211"/>
                        <a:pt x="1217" y="207"/>
                      </a:cubicBezTo>
                      <a:cubicBezTo>
                        <a:pt x="1215" y="205"/>
                        <a:pt x="1213" y="203"/>
                        <a:pt x="1210" y="202"/>
                      </a:cubicBezTo>
                      <a:cubicBezTo>
                        <a:pt x="837" y="1"/>
                        <a:pt x="424" y="-51"/>
                        <a:pt x="12" y="51"/>
                      </a:cubicBezTo>
                      <a:cubicBezTo>
                        <a:pt x="5" y="53"/>
                        <a:pt x="2" y="57"/>
                        <a:pt x="1" y="62"/>
                      </a:cubicBezTo>
                      <a:cubicBezTo>
                        <a:pt x="-1" y="68"/>
                        <a:pt x="-1" y="75"/>
                        <a:pt x="6" y="80"/>
                      </a:cubicBezTo>
                      <a:cubicBezTo>
                        <a:pt x="346" y="333"/>
                        <a:pt x="815" y="381"/>
                        <a:pt x="1209" y="234"/>
                      </a:cubicBezTo>
                      <a:cubicBezTo>
                        <a:pt x="1212" y="233"/>
                        <a:pt x="1214" y="232"/>
                        <a:pt x="1215" y="230"/>
                      </a:cubicBezTo>
                      <a:cubicBezTo>
                        <a:pt x="1218" y="228"/>
                        <a:pt x="1219" y="225"/>
                        <a:pt x="1220" y="222"/>
                      </a:cubicBezTo>
                      <a:moveTo>
                        <a:pt x="58" y="75"/>
                      </a:moveTo>
                      <a:cubicBezTo>
                        <a:pt x="437" y="-10"/>
                        <a:pt x="815" y="38"/>
                        <a:pt x="1161" y="215"/>
                      </a:cubicBezTo>
                      <a:cubicBezTo>
                        <a:pt x="798" y="337"/>
                        <a:pt x="376" y="296"/>
                        <a:pt x="58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2" name="Google Shape;1932;p22"/>
                <p:cNvSpPr/>
                <p:nvPr/>
              </p:nvSpPr>
              <p:spPr>
                <a:xfrm>
                  <a:off x="207360" y="207353"/>
                  <a:ext cx="1799617" cy="53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1" h="1627" extrusionOk="0">
                      <a:moveTo>
                        <a:pt x="5510" y="414"/>
                      </a:moveTo>
                      <a:cubicBezTo>
                        <a:pt x="5511" y="409"/>
                        <a:pt x="5511" y="403"/>
                        <a:pt x="5507" y="399"/>
                      </a:cubicBezTo>
                      <a:cubicBezTo>
                        <a:pt x="5505" y="397"/>
                        <a:pt x="5503" y="395"/>
                        <a:pt x="5500" y="394"/>
                      </a:cubicBezTo>
                      <a:cubicBezTo>
                        <a:pt x="5238" y="254"/>
                        <a:pt x="4951" y="213"/>
                        <a:pt x="4663" y="273"/>
                      </a:cubicBezTo>
                      <a:cubicBezTo>
                        <a:pt x="4752" y="195"/>
                        <a:pt x="4840" y="113"/>
                        <a:pt x="4925" y="28"/>
                      </a:cubicBezTo>
                      <a:cubicBezTo>
                        <a:pt x="4940" y="13"/>
                        <a:pt x="4915" y="-10"/>
                        <a:pt x="4900" y="5"/>
                      </a:cubicBezTo>
                      <a:cubicBezTo>
                        <a:pt x="4420" y="486"/>
                        <a:pt x="3853" y="866"/>
                        <a:pt x="3240" y="1134"/>
                      </a:cubicBezTo>
                      <a:cubicBezTo>
                        <a:pt x="3560" y="925"/>
                        <a:pt x="3770" y="555"/>
                        <a:pt x="3805" y="176"/>
                      </a:cubicBezTo>
                      <a:cubicBezTo>
                        <a:pt x="3805" y="174"/>
                        <a:pt x="3805" y="173"/>
                        <a:pt x="3804" y="172"/>
                      </a:cubicBezTo>
                      <a:cubicBezTo>
                        <a:pt x="3804" y="162"/>
                        <a:pt x="3795" y="152"/>
                        <a:pt x="3784" y="156"/>
                      </a:cubicBezTo>
                      <a:cubicBezTo>
                        <a:pt x="3780" y="156"/>
                        <a:pt x="3776" y="158"/>
                        <a:pt x="3774" y="162"/>
                      </a:cubicBezTo>
                      <a:cubicBezTo>
                        <a:pt x="3435" y="407"/>
                        <a:pt x="3207" y="757"/>
                        <a:pt x="3121" y="1167"/>
                      </a:cubicBezTo>
                      <a:cubicBezTo>
                        <a:pt x="3119" y="1170"/>
                        <a:pt x="3119" y="1174"/>
                        <a:pt x="3120" y="1178"/>
                      </a:cubicBezTo>
                      <a:cubicBezTo>
                        <a:pt x="3120" y="1180"/>
                        <a:pt x="3121" y="1182"/>
                        <a:pt x="3122" y="1184"/>
                      </a:cubicBezTo>
                      <a:cubicBezTo>
                        <a:pt x="2149" y="1581"/>
                        <a:pt x="1065" y="1700"/>
                        <a:pt x="20" y="1496"/>
                      </a:cubicBezTo>
                      <a:cubicBezTo>
                        <a:pt x="-1" y="1491"/>
                        <a:pt x="-8" y="1525"/>
                        <a:pt x="13" y="1529"/>
                      </a:cubicBezTo>
                      <a:cubicBezTo>
                        <a:pt x="1640" y="1847"/>
                        <a:pt x="3361" y="1385"/>
                        <a:pt x="4614" y="315"/>
                      </a:cubicBezTo>
                      <a:cubicBezTo>
                        <a:pt x="4866" y="499"/>
                        <a:pt x="5209" y="534"/>
                        <a:pt x="5499" y="426"/>
                      </a:cubicBezTo>
                      <a:cubicBezTo>
                        <a:pt x="5501" y="426"/>
                        <a:pt x="5504" y="425"/>
                        <a:pt x="5505" y="423"/>
                      </a:cubicBezTo>
                      <a:cubicBezTo>
                        <a:pt x="5508" y="421"/>
                        <a:pt x="5509" y="417"/>
                        <a:pt x="5510" y="414"/>
                      </a:cubicBezTo>
                      <a:moveTo>
                        <a:pt x="3767" y="209"/>
                      </a:moveTo>
                      <a:cubicBezTo>
                        <a:pt x="3719" y="589"/>
                        <a:pt x="3497" y="952"/>
                        <a:pt x="3161" y="1141"/>
                      </a:cubicBezTo>
                      <a:cubicBezTo>
                        <a:pt x="3248" y="765"/>
                        <a:pt x="3458" y="441"/>
                        <a:pt x="3767" y="209"/>
                      </a:cubicBezTo>
                      <a:moveTo>
                        <a:pt x="4663" y="308"/>
                      </a:moveTo>
                      <a:cubicBezTo>
                        <a:pt x="4934" y="249"/>
                        <a:pt x="5203" y="284"/>
                        <a:pt x="5451" y="407"/>
                      </a:cubicBezTo>
                      <a:cubicBezTo>
                        <a:pt x="5191" y="491"/>
                        <a:pt x="4892" y="461"/>
                        <a:pt x="4663" y="3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3" name="Google Shape;1933;p22"/>
                <p:cNvSpPr/>
                <p:nvPr/>
              </p:nvSpPr>
              <p:spPr>
                <a:xfrm>
                  <a:off x="1649410" y="1107296"/>
                  <a:ext cx="137151" cy="48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496" extrusionOk="0">
                      <a:moveTo>
                        <a:pt x="385" y="12"/>
                      </a:moveTo>
                      <a:cubicBezTo>
                        <a:pt x="383" y="3"/>
                        <a:pt x="377" y="0"/>
                        <a:pt x="370" y="1"/>
                      </a:cubicBezTo>
                      <a:cubicBezTo>
                        <a:pt x="366" y="0"/>
                        <a:pt x="361" y="1"/>
                        <a:pt x="356" y="6"/>
                      </a:cubicBezTo>
                      <a:cubicBezTo>
                        <a:pt x="15" y="400"/>
                        <a:pt x="-83" y="985"/>
                        <a:pt x="68" y="1480"/>
                      </a:cubicBezTo>
                      <a:cubicBezTo>
                        <a:pt x="68" y="1484"/>
                        <a:pt x="69" y="1487"/>
                        <a:pt x="72" y="1490"/>
                      </a:cubicBezTo>
                      <a:cubicBezTo>
                        <a:pt x="77" y="1497"/>
                        <a:pt x="86" y="1497"/>
                        <a:pt x="93" y="1493"/>
                      </a:cubicBezTo>
                      <a:cubicBezTo>
                        <a:pt x="94" y="1493"/>
                        <a:pt x="95" y="1493"/>
                        <a:pt x="95" y="1492"/>
                      </a:cubicBezTo>
                      <a:cubicBezTo>
                        <a:pt x="96" y="1492"/>
                        <a:pt x="96" y="1491"/>
                        <a:pt x="97" y="1490"/>
                      </a:cubicBezTo>
                      <a:cubicBezTo>
                        <a:pt x="98" y="1489"/>
                        <a:pt x="99" y="1489"/>
                        <a:pt x="100" y="1487"/>
                      </a:cubicBezTo>
                      <a:cubicBezTo>
                        <a:pt x="381" y="1043"/>
                        <a:pt x="480" y="528"/>
                        <a:pt x="385" y="12"/>
                      </a:cubicBezTo>
                      <a:moveTo>
                        <a:pt x="358" y="58"/>
                      </a:moveTo>
                      <a:cubicBezTo>
                        <a:pt x="438" y="539"/>
                        <a:pt x="344" y="1019"/>
                        <a:pt x="91" y="1437"/>
                      </a:cubicBezTo>
                      <a:cubicBezTo>
                        <a:pt x="-39" y="972"/>
                        <a:pt x="51" y="433"/>
                        <a:pt x="358" y="5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4" name="Google Shape;1934;p22"/>
                <p:cNvSpPr/>
                <p:nvPr/>
              </p:nvSpPr>
              <p:spPr>
                <a:xfrm>
                  <a:off x="1669656" y="1706497"/>
                  <a:ext cx="346143" cy="13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407" extrusionOk="0">
                      <a:moveTo>
                        <a:pt x="1052" y="18"/>
                      </a:moveTo>
                      <a:cubicBezTo>
                        <a:pt x="1049" y="15"/>
                        <a:pt x="1045" y="14"/>
                        <a:pt x="1040" y="15"/>
                      </a:cubicBezTo>
                      <a:cubicBezTo>
                        <a:pt x="663" y="-50"/>
                        <a:pt x="269" y="99"/>
                        <a:pt x="8" y="374"/>
                      </a:cubicBezTo>
                      <a:cubicBezTo>
                        <a:pt x="4" y="376"/>
                        <a:pt x="2" y="379"/>
                        <a:pt x="1" y="383"/>
                      </a:cubicBezTo>
                      <a:cubicBezTo>
                        <a:pt x="-2" y="391"/>
                        <a:pt x="2" y="399"/>
                        <a:pt x="9" y="403"/>
                      </a:cubicBezTo>
                      <a:cubicBezTo>
                        <a:pt x="10" y="404"/>
                        <a:pt x="10" y="404"/>
                        <a:pt x="11" y="405"/>
                      </a:cubicBezTo>
                      <a:cubicBezTo>
                        <a:pt x="13" y="405"/>
                        <a:pt x="15" y="406"/>
                        <a:pt x="17" y="406"/>
                      </a:cubicBezTo>
                      <a:lnTo>
                        <a:pt x="18" y="406"/>
                      </a:lnTo>
                      <a:cubicBezTo>
                        <a:pt x="402" y="419"/>
                        <a:pt x="760" y="295"/>
                        <a:pt x="1053" y="47"/>
                      </a:cubicBezTo>
                      <a:cubicBezTo>
                        <a:pt x="1054" y="46"/>
                        <a:pt x="1055" y="44"/>
                        <a:pt x="1056" y="43"/>
                      </a:cubicBezTo>
                      <a:cubicBezTo>
                        <a:pt x="1062" y="36"/>
                        <a:pt x="1062" y="23"/>
                        <a:pt x="1053" y="18"/>
                      </a:cubicBezTo>
                      <a:lnTo>
                        <a:pt x="1052" y="18"/>
                      </a:lnTo>
                      <a:moveTo>
                        <a:pt x="57" y="373"/>
                      </a:moveTo>
                      <a:cubicBezTo>
                        <a:pt x="302" y="129"/>
                        <a:pt x="658" y="-5"/>
                        <a:pt x="1003" y="44"/>
                      </a:cubicBezTo>
                      <a:cubicBezTo>
                        <a:pt x="730" y="263"/>
                        <a:pt x="407" y="376"/>
                        <a:pt x="57" y="3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1935" name="Google Shape;1935;p22"/>
              <p:cNvGrpSpPr/>
              <p:nvPr/>
            </p:nvGrpSpPr>
            <p:grpSpPr>
              <a:xfrm>
                <a:off x="4063759" y="3102544"/>
                <a:ext cx="1594875" cy="2384067"/>
                <a:chOff x="2759684" y="311519"/>
                <a:chExt cx="1594875" cy="2384067"/>
              </a:xfrm>
            </p:grpSpPr>
            <p:sp>
              <p:nvSpPr>
                <p:cNvPr id="1936" name="Google Shape;1936;p22"/>
                <p:cNvSpPr/>
                <p:nvPr/>
              </p:nvSpPr>
              <p:spPr>
                <a:xfrm>
                  <a:off x="3799096" y="2334759"/>
                  <a:ext cx="101884" cy="360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105" extrusionOk="0">
                      <a:moveTo>
                        <a:pt x="119" y="1105"/>
                      </a:moveTo>
                      <a:cubicBezTo>
                        <a:pt x="119" y="1105"/>
                        <a:pt x="251" y="977"/>
                        <a:pt x="300" y="665"/>
                      </a:cubicBezTo>
                      <a:cubicBezTo>
                        <a:pt x="349" y="352"/>
                        <a:pt x="229" y="45"/>
                        <a:pt x="172" y="0"/>
                      </a:cubicBezTo>
                      <a:cubicBezTo>
                        <a:pt x="172" y="0"/>
                        <a:pt x="19" y="167"/>
                        <a:pt x="1" y="530"/>
                      </a:cubicBezTo>
                      <a:cubicBezTo>
                        <a:pt x="-17" y="894"/>
                        <a:pt x="119" y="1105"/>
                        <a:pt x="119" y="11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7" name="Google Shape;1937;p22"/>
                <p:cNvSpPr/>
                <p:nvPr/>
              </p:nvSpPr>
              <p:spPr>
                <a:xfrm>
                  <a:off x="3923512" y="2045118"/>
                  <a:ext cx="234463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871" extrusionOk="0">
                      <a:moveTo>
                        <a:pt x="710" y="871"/>
                      </a:moveTo>
                      <a:cubicBezTo>
                        <a:pt x="710" y="871"/>
                        <a:pt x="780" y="588"/>
                        <a:pt x="492" y="298"/>
                      </a:cubicBezTo>
                      <a:cubicBezTo>
                        <a:pt x="204" y="9"/>
                        <a:pt x="0" y="0"/>
                        <a:pt x="0" y="0"/>
                      </a:cubicBezTo>
                      <a:cubicBezTo>
                        <a:pt x="0" y="0"/>
                        <a:pt x="6" y="262"/>
                        <a:pt x="204" y="511"/>
                      </a:cubicBezTo>
                      <a:cubicBezTo>
                        <a:pt x="402" y="760"/>
                        <a:pt x="710" y="871"/>
                        <a:pt x="710" y="8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8" name="Google Shape;1938;p22"/>
                <p:cNvSpPr/>
                <p:nvPr/>
              </p:nvSpPr>
              <p:spPr>
                <a:xfrm>
                  <a:off x="3665537" y="1996138"/>
                  <a:ext cx="240667" cy="31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961" extrusionOk="0">
                      <a:moveTo>
                        <a:pt x="734" y="0"/>
                      </a:moveTo>
                      <a:cubicBezTo>
                        <a:pt x="734" y="0"/>
                        <a:pt x="776" y="307"/>
                        <a:pt x="512" y="617"/>
                      </a:cubicBezTo>
                      <a:cubicBezTo>
                        <a:pt x="247" y="927"/>
                        <a:pt x="0" y="961"/>
                        <a:pt x="0" y="961"/>
                      </a:cubicBezTo>
                      <a:cubicBezTo>
                        <a:pt x="0" y="961"/>
                        <a:pt x="-2" y="698"/>
                        <a:pt x="231" y="383"/>
                      </a:cubicBezTo>
                      <a:cubicBezTo>
                        <a:pt x="465" y="68"/>
                        <a:pt x="734" y="0"/>
                        <a:pt x="7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39" name="Google Shape;1939;p22"/>
                <p:cNvSpPr/>
                <p:nvPr/>
              </p:nvSpPr>
              <p:spPr>
                <a:xfrm>
                  <a:off x="3792239" y="1700292"/>
                  <a:ext cx="437250" cy="187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4" extrusionOk="0">
                      <a:moveTo>
                        <a:pt x="1339" y="545"/>
                      </a:moveTo>
                      <a:cubicBezTo>
                        <a:pt x="1339" y="545"/>
                        <a:pt x="1238" y="313"/>
                        <a:pt x="746" y="109"/>
                      </a:cubicBezTo>
                      <a:cubicBezTo>
                        <a:pt x="254" y="-95"/>
                        <a:pt x="0" y="50"/>
                        <a:pt x="0" y="50"/>
                      </a:cubicBezTo>
                      <a:cubicBezTo>
                        <a:pt x="0" y="50"/>
                        <a:pt x="108" y="287"/>
                        <a:pt x="541" y="467"/>
                      </a:cubicBezTo>
                      <a:cubicBezTo>
                        <a:pt x="975" y="648"/>
                        <a:pt x="1339" y="545"/>
                        <a:pt x="1339" y="5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0" name="Google Shape;1940;p22"/>
                <p:cNvSpPr/>
                <p:nvPr/>
              </p:nvSpPr>
              <p:spPr>
                <a:xfrm>
                  <a:off x="3783095" y="1441673"/>
                  <a:ext cx="267771" cy="210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646" extrusionOk="0">
                      <a:moveTo>
                        <a:pt x="0" y="0"/>
                      </a:moveTo>
                      <a:cubicBezTo>
                        <a:pt x="0" y="0"/>
                        <a:pt x="88" y="326"/>
                        <a:pt x="373" y="496"/>
                      </a:cubicBezTo>
                      <a:cubicBezTo>
                        <a:pt x="659" y="667"/>
                        <a:pt x="820" y="645"/>
                        <a:pt x="820" y="645"/>
                      </a:cubicBezTo>
                      <a:cubicBezTo>
                        <a:pt x="820" y="645"/>
                        <a:pt x="795" y="381"/>
                        <a:pt x="532" y="208"/>
                      </a:cubicBezTo>
                      <a:cubicBezTo>
                        <a:pt x="269" y="3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1" name="Google Shape;1941;p22"/>
                <p:cNvSpPr/>
                <p:nvPr/>
              </p:nvSpPr>
              <p:spPr>
                <a:xfrm>
                  <a:off x="2857649" y="828431"/>
                  <a:ext cx="135518" cy="496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519" extrusionOk="0">
                      <a:moveTo>
                        <a:pt x="168" y="1519"/>
                      </a:moveTo>
                      <a:cubicBezTo>
                        <a:pt x="168" y="1519"/>
                        <a:pt x="402" y="1272"/>
                        <a:pt x="415" y="854"/>
                      </a:cubicBezTo>
                      <a:cubicBezTo>
                        <a:pt x="428" y="436"/>
                        <a:pt x="200" y="0"/>
                        <a:pt x="200" y="0"/>
                      </a:cubicBezTo>
                      <a:cubicBezTo>
                        <a:pt x="200" y="0"/>
                        <a:pt x="32" y="273"/>
                        <a:pt x="5" y="643"/>
                      </a:cubicBezTo>
                      <a:cubicBezTo>
                        <a:pt x="-21" y="1014"/>
                        <a:pt x="53" y="1379"/>
                        <a:pt x="168" y="151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2" name="Google Shape;1942;p22"/>
                <p:cNvSpPr/>
                <p:nvPr/>
              </p:nvSpPr>
              <p:spPr>
                <a:xfrm>
                  <a:off x="3497690" y="1440040"/>
                  <a:ext cx="129640" cy="44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1365" extrusionOk="0">
                      <a:moveTo>
                        <a:pt x="189" y="1365"/>
                      </a:moveTo>
                      <a:cubicBezTo>
                        <a:pt x="189" y="1365"/>
                        <a:pt x="369" y="1145"/>
                        <a:pt x="394" y="798"/>
                      </a:cubicBezTo>
                      <a:cubicBezTo>
                        <a:pt x="420" y="451"/>
                        <a:pt x="266" y="55"/>
                        <a:pt x="216" y="0"/>
                      </a:cubicBezTo>
                      <a:cubicBezTo>
                        <a:pt x="216" y="0"/>
                        <a:pt x="57" y="200"/>
                        <a:pt x="12" y="568"/>
                      </a:cubicBezTo>
                      <a:cubicBezTo>
                        <a:pt x="-32" y="937"/>
                        <a:pt x="58" y="1256"/>
                        <a:pt x="189" y="136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3" name="Google Shape;1943;p22"/>
                <p:cNvSpPr/>
                <p:nvPr/>
              </p:nvSpPr>
              <p:spPr>
                <a:xfrm>
                  <a:off x="3164607" y="1116439"/>
                  <a:ext cx="143029" cy="46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1430" extrusionOk="0">
                      <a:moveTo>
                        <a:pt x="236" y="0"/>
                      </a:moveTo>
                      <a:cubicBezTo>
                        <a:pt x="236" y="0"/>
                        <a:pt x="470" y="267"/>
                        <a:pt x="435" y="758"/>
                      </a:cubicBezTo>
                      <a:cubicBezTo>
                        <a:pt x="400" y="1249"/>
                        <a:pt x="202" y="1430"/>
                        <a:pt x="202" y="1430"/>
                      </a:cubicBezTo>
                      <a:cubicBezTo>
                        <a:pt x="202" y="1430"/>
                        <a:pt x="-34" y="1141"/>
                        <a:pt x="4" y="673"/>
                      </a:cubicBezTo>
                      <a:cubicBezTo>
                        <a:pt x="42" y="206"/>
                        <a:pt x="236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4" name="Google Shape;1944;p22"/>
                <p:cNvSpPr/>
                <p:nvPr/>
              </p:nvSpPr>
              <p:spPr>
                <a:xfrm>
                  <a:off x="4107361" y="1409672"/>
                  <a:ext cx="247198" cy="2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" h="618" extrusionOk="0">
                      <a:moveTo>
                        <a:pt x="0" y="2"/>
                      </a:moveTo>
                      <a:cubicBezTo>
                        <a:pt x="0" y="2"/>
                        <a:pt x="359" y="-33"/>
                        <a:pt x="569" y="243"/>
                      </a:cubicBezTo>
                      <a:cubicBezTo>
                        <a:pt x="779" y="518"/>
                        <a:pt x="756" y="618"/>
                        <a:pt x="756" y="618"/>
                      </a:cubicBezTo>
                      <a:cubicBezTo>
                        <a:pt x="756" y="618"/>
                        <a:pt x="375" y="552"/>
                        <a:pt x="189" y="353"/>
                      </a:cubicBezTo>
                      <a:cubicBezTo>
                        <a:pt x="3" y="155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5" name="Google Shape;1945;p22"/>
                <p:cNvSpPr/>
                <p:nvPr/>
              </p:nvSpPr>
              <p:spPr>
                <a:xfrm>
                  <a:off x="3938860" y="1141910"/>
                  <a:ext cx="128661" cy="30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946" extrusionOk="0">
                      <a:moveTo>
                        <a:pt x="54" y="946"/>
                      </a:moveTo>
                      <a:cubicBezTo>
                        <a:pt x="54" y="946"/>
                        <a:pt x="204" y="924"/>
                        <a:pt x="330" y="617"/>
                      </a:cubicBezTo>
                      <a:cubicBezTo>
                        <a:pt x="456" y="309"/>
                        <a:pt x="358" y="0"/>
                        <a:pt x="358" y="0"/>
                      </a:cubicBezTo>
                      <a:cubicBezTo>
                        <a:pt x="358" y="0"/>
                        <a:pt x="104" y="153"/>
                        <a:pt x="28" y="503"/>
                      </a:cubicBezTo>
                      <a:cubicBezTo>
                        <a:pt x="-47" y="852"/>
                        <a:pt x="54" y="946"/>
                        <a:pt x="54" y="9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6" name="Google Shape;1946;p22"/>
                <p:cNvSpPr/>
                <p:nvPr/>
              </p:nvSpPr>
              <p:spPr>
                <a:xfrm>
                  <a:off x="3347803" y="1123623"/>
                  <a:ext cx="420270" cy="12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377" extrusionOk="0">
                      <a:moveTo>
                        <a:pt x="0" y="171"/>
                      </a:moveTo>
                      <a:cubicBezTo>
                        <a:pt x="0" y="171"/>
                        <a:pt x="204" y="-24"/>
                        <a:pt x="635" y="3"/>
                      </a:cubicBezTo>
                      <a:cubicBezTo>
                        <a:pt x="1065" y="31"/>
                        <a:pt x="1287" y="262"/>
                        <a:pt x="1287" y="262"/>
                      </a:cubicBezTo>
                      <a:cubicBezTo>
                        <a:pt x="1287" y="262"/>
                        <a:pt x="1117" y="375"/>
                        <a:pt x="780" y="377"/>
                      </a:cubicBezTo>
                      <a:cubicBezTo>
                        <a:pt x="444" y="379"/>
                        <a:pt x="95" y="264"/>
                        <a:pt x="0" y="1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7" name="Google Shape;1947;p22"/>
                <p:cNvSpPr/>
                <p:nvPr/>
              </p:nvSpPr>
              <p:spPr>
                <a:xfrm>
                  <a:off x="2759684" y="311519"/>
                  <a:ext cx="1170355" cy="2162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4" h="6623" extrusionOk="0">
                      <a:moveTo>
                        <a:pt x="1894" y="6225"/>
                      </a:moveTo>
                      <a:cubicBezTo>
                        <a:pt x="2093" y="6614"/>
                        <a:pt x="2597" y="6709"/>
                        <a:pt x="2978" y="6548"/>
                      </a:cubicBezTo>
                      <a:cubicBezTo>
                        <a:pt x="3459" y="6344"/>
                        <a:pt x="3628" y="5767"/>
                        <a:pt x="3574" y="5286"/>
                      </a:cubicBezTo>
                      <a:cubicBezTo>
                        <a:pt x="3502" y="4643"/>
                        <a:pt x="3064" y="4121"/>
                        <a:pt x="2658" y="3650"/>
                      </a:cubicBezTo>
                      <a:cubicBezTo>
                        <a:pt x="2417" y="3367"/>
                        <a:pt x="2169" y="3089"/>
                        <a:pt x="1902" y="2830"/>
                      </a:cubicBezTo>
                      <a:cubicBezTo>
                        <a:pt x="1633" y="2569"/>
                        <a:pt x="1338" y="2341"/>
                        <a:pt x="1050" y="2101"/>
                      </a:cubicBezTo>
                      <a:cubicBezTo>
                        <a:pt x="450" y="1603"/>
                        <a:pt x="-209" y="857"/>
                        <a:pt x="98" y="15"/>
                      </a:cubicBezTo>
                      <a:cubicBezTo>
                        <a:pt x="104" y="0"/>
                        <a:pt x="80" y="-6"/>
                        <a:pt x="74" y="8"/>
                      </a:cubicBezTo>
                      <a:cubicBezTo>
                        <a:pt x="24" y="146"/>
                        <a:pt x="0" y="287"/>
                        <a:pt x="0" y="427"/>
                      </a:cubicBezTo>
                      <a:lnTo>
                        <a:pt x="0" y="447"/>
                      </a:lnTo>
                      <a:cubicBezTo>
                        <a:pt x="4" y="832"/>
                        <a:pt x="176" y="1213"/>
                        <a:pt x="417" y="1516"/>
                      </a:cubicBezTo>
                      <a:cubicBezTo>
                        <a:pt x="810" y="2012"/>
                        <a:pt x="1361" y="2352"/>
                        <a:pt x="1817" y="2783"/>
                      </a:cubicBezTo>
                      <a:cubicBezTo>
                        <a:pt x="2307" y="3247"/>
                        <a:pt x="2793" y="3772"/>
                        <a:pt x="3167" y="4335"/>
                      </a:cubicBezTo>
                      <a:cubicBezTo>
                        <a:pt x="3511" y="4854"/>
                        <a:pt x="3728" y="5548"/>
                        <a:pt x="3396" y="6130"/>
                      </a:cubicBezTo>
                      <a:cubicBezTo>
                        <a:pt x="3239" y="6408"/>
                        <a:pt x="2969" y="6580"/>
                        <a:pt x="2650" y="6597"/>
                      </a:cubicBezTo>
                      <a:cubicBezTo>
                        <a:pt x="2353" y="6613"/>
                        <a:pt x="2056" y="6485"/>
                        <a:pt x="1916" y="6212"/>
                      </a:cubicBezTo>
                      <a:cubicBezTo>
                        <a:pt x="1909" y="6198"/>
                        <a:pt x="1887" y="6211"/>
                        <a:pt x="1895" y="6225"/>
                      </a:cubicBezTo>
                      <a:lnTo>
                        <a:pt x="1895" y="6225"/>
                      </a:lnTo>
                      <a:lnTo>
                        <a:pt x="1894" y="62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8" name="Google Shape;1948;p22"/>
                <p:cNvSpPr/>
                <p:nvPr/>
              </p:nvSpPr>
              <p:spPr>
                <a:xfrm>
                  <a:off x="3419971" y="1254239"/>
                  <a:ext cx="875481" cy="199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612" extrusionOk="0">
                      <a:moveTo>
                        <a:pt x="10" y="101"/>
                      </a:moveTo>
                      <a:cubicBezTo>
                        <a:pt x="457" y="403"/>
                        <a:pt x="972" y="629"/>
                        <a:pt x="1520" y="611"/>
                      </a:cubicBezTo>
                      <a:cubicBezTo>
                        <a:pt x="1756" y="604"/>
                        <a:pt x="1991" y="554"/>
                        <a:pt x="2206" y="456"/>
                      </a:cubicBezTo>
                      <a:cubicBezTo>
                        <a:pt x="2387" y="373"/>
                        <a:pt x="2653" y="237"/>
                        <a:pt x="2681" y="16"/>
                      </a:cubicBezTo>
                      <a:cubicBezTo>
                        <a:pt x="2683" y="1"/>
                        <a:pt x="2659" y="-6"/>
                        <a:pt x="2657" y="10"/>
                      </a:cubicBezTo>
                      <a:cubicBezTo>
                        <a:pt x="2624" y="262"/>
                        <a:pt x="2258" y="420"/>
                        <a:pt x="2046" y="492"/>
                      </a:cubicBezTo>
                      <a:cubicBezTo>
                        <a:pt x="1826" y="568"/>
                        <a:pt x="1590" y="596"/>
                        <a:pt x="1357" y="585"/>
                      </a:cubicBezTo>
                      <a:cubicBezTo>
                        <a:pt x="870" y="560"/>
                        <a:pt x="416" y="355"/>
                        <a:pt x="17" y="86"/>
                      </a:cubicBezTo>
                      <a:cubicBezTo>
                        <a:pt x="3" y="77"/>
                        <a:pt x="-7" y="88"/>
                        <a:pt x="6" y="97"/>
                      </a:cubicBezTo>
                      <a:lnTo>
                        <a:pt x="10" y="10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49" name="Google Shape;1949;p22"/>
                <p:cNvSpPr/>
                <p:nvPr/>
              </p:nvSpPr>
              <p:spPr>
                <a:xfrm>
                  <a:off x="3191385" y="1137011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5" y="1269"/>
                      </a:moveTo>
                      <a:cubicBezTo>
                        <a:pt x="344" y="892"/>
                        <a:pt x="367" y="394"/>
                        <a:pt x="157" y="11"/>
                      </a:cubicBezTo>
                      <a:cubicBezTo>
                        <a:pt x="157" y="8"/>
                        <a:pt x="155" y="5"/>
                        <a:pt x="152" y="3"/>
                      </a:cubicBezTo>
                      <a:cubicBezTo>
                        <a:pt x="146" y="-2"/>
                        <a:pt x="136" y="1"/>
                        <a:pt x="133" y="8"/>
                      </a:cubicBezTo>
                      <a:cubicBezTo>
                        <a:pt x="133" y="9"/>
                        <a:pt x="132" y="9"/>
                        <a:pt x="132" y="9"/>
                      </a:cubicBezTo>
                      <a:cubicBezTo>
                        <a:pt x="-36" y="415"/>
                        <a:pt x="-43" y="858"/>
                        <a:pt x="110" y="1269"/>
                      </a:cubicBezTo>
                      <a:lnTo>
                        <a:pt x="111" y="1270"/>
                      </a:lnTo>
                      <a:cubicBezTo>
                        <a:pt x="112" y="1271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9" y="1278"/>
                        <a:pt x="125" y="1279"/>
                        <a:pt x="130" y="1275"/>
                      </a:cubicBezTo>
                      <a:cubicBezTo>
                        <a:pt x="133" y="1273"/>
                        <a:pt x="134" y="1271"/>
                        <a:pt x="135" y="1268"/>
                      </a:cubicBezTo>
                      <a:lnTo>
                        <a:pt x="135" y="1269"/>
                      </a:lnTo>
                      <a:moveTo>
                        <a:pt x="92" y="1132"/>
                      </a:moveTo>
                      <a:cubicBezTo>
                        <a:pt x="119" y="1129"/>
                        <a:pt x="147" y="1128"/>
                        <a:pt x="175" y="1127"/>
                      </a:cubicBezTo>
                      <a:cubicBezTo>
                        <a:pt x="160" y="1164"/>
                        <a:pt x="143" y="1199"/>
                        <a:pt x="124" y="1234"/>
                      </a:cubicBezTo>
                      <a:cubicBezTo>
                        <a:pt x="112" y="1200"/>
                        <a:pt x="102" y="1166"/>
                        <a:pt x="92" y="1132"/>
                      </a:cubicBezTo>
                      <a:moveTo>
                        <a:pt x="69" y="1046"/>
                      </a:moveTo>
                      <a:cubicBezTo>
                        <a:pt x="116" y="1047"/>
                        <a:pt x="163" y="1044"/>
                        <a:pt x="209" y="1038"/>
                      </a:cubicBezTo>
                      <a:cubicBezTo>
                        <a:pt x="201" y="1063"/>
                        <a:pt x="192" y="1087"/>
                        <a:pt x="182" y="1111"/>
                      </a:cubicBezTo>
                      <a:cubicBezTo>
                        <a:pt x="151" y="1113"/>
                        <a:pt x="119" y="1113"/>
                        <a:pt x="87" y="1117"/>
                      </a:cubicBezTo>
                      <a:cubicBezTo>
                        <a:pt x="81" y="1094"/>
                        <a:pt x="75" y="1070"/>
                        <a:pt x="69" y="1046"/>
                      </a:cubicBezTo>
                      <a:moveTo>
                        <a:pt x="146" y="43"/>
                      </a:moveTo>
                      <a:cubicBezTo>
                        <a:pt x="153" y="57"/>
                        <a:pt x="160" y="71"/>
                        <a:pt x="167" y="85"/>
                      </a:cubicBezTo>
                      <a:cubicBezTo>
                        <a:pt x="153" y="91"/>
                        <a:pt x="138" y="96"/>
                        <a:pt x="124" y="101"/>
                      </a:cubicBezTo>
                      <a:cubicBezTo>
                        <a:pt x="131" y="82"/>
                        <a:pt x="138" y="62"/>
                        <a:pt x="146" y="43"/>
                      </a:cubicBezTo>
                      <a:moveTo>
                        <a:pt x="117" y="121"/>
                      </a:moveTo>
                      <a:cubicBezTo>
                        <a:pt x="117" y="121"/>
                        <a:pt x="118" y="121"/>
                        <a:pt x="119" y="121"/>
                      </a:cubicBezTo>
                      <a:cubicBezTo>
                        <a:pt x="137" y="115"/>
                        <a:pt x="156" y="108"/>
                        <a:pt x="174" y="100"/>
                      </a:cubicBezTo>
                      <a:cubicBezTo>
                        <a:pt x="180" y="115"/>
                        <a:pt x="186" y="130"/>
                        <a:pt x="192" y="145"/>
                      </a:cubicBezTo>
                      <a:cubicBezTo>
                        <a:pt x="161" y="155"/>
                        <a:pt x="129" y="167"/>
                        <a:pt x="98" y="178"/>
                      </a:cubicBezTo>
                      <a:cubicBezTo>
                        <a:pt x="104" y="159"/>
                        <a:pt x="111" y="140"/>
                        <a:pt x="117" y="121"/>
                      </a:cubicBezTo>
                      <a:moveTo>
                        <a:pt x="93" y="198"/>
                      </a:moveTo>
                      <a:cubicBezTo>
                        <a:pt x="128" y="185"/>
                        <a:pt x="163" y="172"/>
                        <a:pt x="199" y="160"/>
                      </a:cubicBezTo>
                      <a:cubicBezTo>
                        <a:pt x="204" y="175"/>
                        <a:pt x="209" y="190"/>
                        <a:pt x="215" y="206"/>
                      </a:cubicBezTo>
                      <a:cubicBezTo>
                        <a:pt x="171" y="225"/>
                        <a:pt x="124" y="236"/>
                        <a:pt x="79" y="249"/>
                      </a:cubicBezTo>
                      <a:cubicBezTo>
                        <a:pt x="83" y="232"/>
                        <a:pt x="88" y="215"/>
                        <a:pt x="93" y="198"/>
                      </a:cubicBezTo>
                      <a:moveTo>
                        <a:pt x="74" y="268"/>
                      </a:moveTo>
                      <a:cubicBezTo>
                        <a:pt x="123" y="254"/>
                        <a:pt x="174" y="242"/>
                        <a:pt x="220" y="222"/>
                      </a:cubicBezTo>
                      <a:cubicBezTo>
                        <a:pt x="227" y="245"/>
                        <a:pt x="234" y="269"/>
                        <a:pt x="240" y="292"/>
                      </a:cubicBezTo>
                      <a:cubicBezTo>
                        <a:pt x="180" y="309"/>
                        <a:pt x="120" y="323"/>
                        <a:pt x="59" y="333"/>
                      </a:cubicBezTo>
                      <a:cubicBezTo>
                        <a:pt x="64" y="311"/>
                        <a:pt x="69" y="289"/>
                        <a:pt x="74" y="267"/>
                      </a:cubicBezTo>
                      <a:lnTo>
                        <a:pt x="74" y="268"/>
                      </a:lnTo>
                      <a:moveTo>
                        <a:pt x="56" y="351"/>
                      </a:moveTo>
                      <a:cubicBezTo>
                        <a:pt x="119" y="340"/>
                        <a:pt x="182" y="326"/>
                        <a:pt x="244" y="309"/>
                      </a:cubicBezTo>
                      <a:cubicBezTo>
                        <a:pt x="250" y="333"/>
                        <a:pt x="255" y="358"/>
                        <a:pt x="259" y="383"/>
                      </a:cubicBezTo>
                      <a:cubicBezTo>
                        <a:pt x="187" y="396"/>
                        <a:pt x="116" y="409"/>
                        <a:pt x="44" y="421"/>
                      </a:cubicBezTo>
                      <a:cubicBezTo>
                        <a:pt x="47" y="398"/>
                        <a:pt x="51" y="374"/>
                        <a:pt x="56" y="351"/>
                      </a:cubicBezTo>
                      <a:moveTo>
                        <a:pt x="272" y="477"/>
                      </a:moveTo>
                      <a:cubicBezTo>
                        <a:pt x="193" y="491"/>
                        <a:pt x="113" y="503"/>
                        <a:pt x="33" y="513"/>
                      </a:cubicBezTo>
                      <a:cubicBezTo>
                        <a:pt x="35" y="488"/>
                        <a:pt x="38" y="463"/>
                        <a:pt x="41" y="438"/>
                      </a:cubicBezTo>
                      <a:cubicBezTo>
                        <a:pt x="115" y="425"/>
                        <a:pt x="189" y="413"/>
                        <a:pt x="262" y="400"/>
                      </a:cubicBezTo>
                      <a:cubicBezTo>
                        <a:pt x="267" y="425"/>
                        <a:pt x="270" y="451"/>
                        <a:pt x="272" y="477"/>
                      </a:cubicBezTo>
                      <a:moveTo>
                        <a:pt x="32" y="530"/>
                      </a:moveTo>
                      <a:cubicBezTo>
                        <a:pt x="113" y="520"/>
                        <a:pt x="193" y="508"/>
                        <a:pt x="274" y="494"/>
                      </a:cubicBezTo>
                      <a:cubicBezTo>
                        <a:pt x="276" y="521"/>
                        <a:pt x="278" y="547"/>
                        <a:pt x="278" y="574"/>
                      </a:cubicBezTo>
                      <a:cubicBezTo>
                        <a:pt x="194" y="587"/>
                        <a:pt x="110" y="600"/>
                        <a:pt x="27" y="614"/>
                      </a:cubicBezTo>
                      <a:cubicBezTo>
                        <a:pt x="28" y="586"/>
                        <a:pt x="29" y="558"/>
                        <a:pt x="32" y="530"/>
                      </a:cubicBezTo>
                      <a:moveTo>
                        <a:pt x="270" y="760"/>
                      </a:moveTo>
                      <a:cubicBezTo>
                        <a:pt x="190" y="768"/>
                        <a:pt x="110" y="776"/>
                        <a:pt x="30" y="789"/>
                      </a:cubicBezTo>
                      <a:cubicBezTo>
                        <a:pt x="29" y="766"/>
                        <a:pt x="27" y="743"/>
                        <a:pt x="26" y="721"/>
                      </a:cubicBezTo>
                      <a:cubicBezTo>
                        <a:pt x="70" y="713"/>
                        <a:pt x="114" y="705"/>
                        <a:pt x="157" y="699"/>
                      </a:cubicBezTo>
                      <a:cubicBezTo>
                        <a:pt x="197" y="692"/>
                        <a:pt x="238" y="691"/>
                        <a:pt x="276" y="679"/>
                      </a:cubicBezTo>
                      <a:cubicBezTo>
                        <a:pt x="275" y="706"/>
                        <a:pt x="273" y="733"/>
                        <a:pt x="270" y="760"/>
                      </a:cubicBezTo>
                      <a:moveTo>
                        <a:pt x="258" y="841"/>
                      </a:moveTo>
                      <a:cubicBezTo>
                        <a:pt x="185" y="850"/>
                        <a:pt x="111" y="858"/>
                        <a:pt x="38" y="865"/>
                      </a:cubicBezTo>
                      <a:cubicBezTo>
                        <a:pt x="35" y="845"/>
                        <a:pt x="33" y="826"/>
                        <a:pt x="32" y="805"/>
                      </a:cubicBezTo>
                      <a:cubicBezTo>
                        <a:pt x="110" y="792"/>
                        <a:pt x="189" y="785"/>
                        <a:pt x="267" y="777"/>
                      </a:cubicBezTo>
                      <a:cubicBezTo>
                        <a:pt x="265" y="798"/>
                        <a:pt x="261" y="819"/>
                        <a:pt x="258" y="841"/>
                      </a:cubicBezTo>
                      <a:moveTo>
                        <a:pt x="26" y="631"/>
                      </a:moveTo>
                      <a:cubicBezTo>
                        <a:pt x="110" y="617"/>
                        <a:pt x="194" y="604"/>
                        <a:pt x="278" y="591"/>
                      </a:cubicBezTo>
                      <a:cubicBezTo>
                        <a:pt x="278" y="614"/>
                        <a:pt x="278" y="637"/>
                        <a:pt x="277" y="661"/>
                      </a:cubicBezTo>
                      <a:cubicBezTo>
                        <a:pt x="238" y="675"/>
                        <a:pt x="194" y="675"/>
                        <a:pt x="152" y="682"/>
                      </a:cubicBezTo>
                      <a:cubicBezTo>
                        <a:pt x="110" y="689"/>
                        <a:pt x="68" y="696"/>
                        <a:pt x="26" y="704"/>
                      </a:cubicBezTo>
                      <a:cubicBezTo>
                        <a:pt x="25" y="679"/>
                        <a:pt x="25" y="655"/>
                        <a:pt x="26" y="631"/>
                      </a:cubicBezTo>
                      <a:moveTo>
                        <a:pt x="255" y="858"/>
                      </a:moveTo>
                      <a:cubicBezTo>
                        <a:pt x="250" y="883"/>
                        <a:pt x="245" y="907"/>
                        <a:pt x="239" y="932"/>
                      </a:cubicBezTo>
                      <a:cubicBezTo>
                        <a:pt x="176" y="938"/>
                        <a:pt x="113" y="945"/>
                        <a:pt x="50" y="949"/>
                      </a:cubicBezTo>
                      <a:cubicBezTo>
                        <a:pt x="46" y="927"/>
                        <a:pt x="43" y="904"/>
                        <a:pt x="40" y="882"/>
                      </a:cubicBezTo>
                      <a:cubicBezTo>
                        <a:pt x="112" y="875"/>
                        <a:pt x="183" y="867"/>
                        <a:pt x="255" y="858"/>
                      </a:cubicBezTo>
                      <a:moveTo>
                        <a:pt x="235" y="949"/>
                      </a:moveTo>
                      <a:cubicBezTo>
                        <a:pt x="229" y="973"/>
                        <a:pt x="222" y="996"/>
                        <a:pt x="214" y="1020"/>
                      </a:cubicBezTo>
                      <a:cubicBezTo>
                        <a:pt x="165" y="1027"/>
                        <a:pt x="115" y="1030"/>
                        <a:pt x="65" y="1029"/>
                      </a:cubicBezTo>
                      <a:cubicBezTo>
                        <a:pt x="61" y="1008"/>
                        <a:pt x="57" y="987"/>
                        <a:pt x="53" y="966"/>
                      </a:cubicBezTo>
                      <a:cubicBezTo>
                        <a:pt x="114" y="962"/>
                        <a:pt x="174" y="956"/>
                        <a:pt x="235" y="94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0" name="Google Shape;1950;p22"/>
                <p:cNvSpPr/>
                <p:nvPr/>
              </p:nvSpPr>
              <p:spPr>
                <a:xfrm>
                  <a:off x="2867119" y="835615"/>
                  <a:ext cx="111354" cy="468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1434" extrusionOk="0">
                      <a:moveTo>
                        <a:pt x="173" y="7"/>
                      </a:moveTo>
                      <a:cubicBezTo>
                        <a:pt x="171" y="3"/>
                        <a:pt x="167" y="1"/>
                        <a:pt x="164" y="1"/>
                      </a:cubicBezTo>
                      <a:cubicBezTo>
                        <a:pt x="159" y="0"/>
                        <a:pt x="154" y="1"/>
                        <a:pt x="152" y="7"/>
                      </a:cubicBezTo>
                      <a:cubicBezTo>
                        <a:pt x="41" y="273"/>
                        <a:pt x="-8" y="553"/>
                        <a:pt x="5" y="833"/>
                      </a:cubicBezTo>
                      <a:cubicBezTo>
                        <a:pt x="3" y="833"/>
                        <a:pt x="1" y="833"/>
                        <a:pt x="0" y="833"/>
                      </a:cubicBezTo>
                      <a:lnTo>
                        <a:pt x="0" y="850"/>
                      </a:lnTo>
                      <a:cubicBezTo>
                        <a:pt x="2" y="850"/>
                        <a:pt x="4" y="850"/>
                        <a:pt x="6" y="850"/>
                      </a:cubicBezTo>
                      <a:cubicBezTo>
                        <a:pt x="16" y="1044"/>
                        <a:pt x="56" y="1238"/>
                        <a:pt x="126" y="1426"/>
                      </a:cubicBezTo>
                      <a:cubicBezTo>
                        <a:pt x="126" y="1426"/>
                        <a:pt x="127" y="1426"/>
                        <a:pt x="127" y="1427"/>
                      </a:cubicBezTo>
                      <a:cubicBezTo>
                        <a:pt x="128" y="1428"/>
                        <a:pt x="128" y="1429"/>
                        <a:pt x="129" y="1430"/>
                      </a:cubicBezTo>
                      <a:lnTo>
                        <a:pt x="130" y="1431"/>
                      </a:lnTo>
                      <a:cubicBezTo>
                        <a:pt x="135" y="1435"/>
                        <a:pt x="142" y="1436"/>
                        <a:pt x="146" y="1432"/>
                      </a:cubicBezTo>
                      <a:cubicBezTo>
                        <a:pt x="148" y="1430"/>
                        <a:pt x="150" y="1428"/>
                        <a:pt x="151" y="1425"/>
                      </a:cubicBezTo>
                      <a:cubicBezTo>
                        <a:pt x="387" y="1001"/>
                        <a:pt x="413" y="436"/>
                        <a:pt x="173" y="6"/>
                      </a:cubicBezTo>
                      <a:lnTo>
                        <a:pt x="173" y="7"/>
                      </a:lnTo>
                      <a:moveTo>
                        <a:pt x="164" y="43"/>
                      </a:moveTo>
                      <a:cubicBezTo>
                        <a:pt x="178" y="69"/>
                        <a:pt x="191" y="96"/>
                        <a:pt x="203" y="124"/>
                      </a:cubicBezTo>
                      <a:cubicBezTo>
                        <a:pt x="179" y="125"/>
                        <a:pt x="155" y="128"/>
                        <a:pt x="132" y="131"/>
                      </a:cubicBezTo>
                      <a:cubicBezTo>
                        <a:pt x="142" y="101"/>
                        <a:pt x="153" y="72"/>
                        <a:pt x="164" y="43"/>
                      </a:cubicBezTo>
                      <a:moveTo>
                        <a:pt x="125" y="149"/>
                      </a:moveTo>
                      <a:cubicBezTo>
                        <a:pt x="154" y="145"/>
                        <a:pt x="182" y="142"/>
                        <a:pt x="211" y="140"/>
                      </a:cubicBezTo>
                      <a:cubicBezTo>
                        <a:pt x="216" y="153"/>
                        <a:pt x="221" y="165"/>
                        <a:pt x="226" y="178"/>
                      </a:cubicBezTo>
                      <a:cubicBezTo>
                        <a:pt x="188" y="182"/>
                        <a:pt x="150" y="185"/>
                        <a:pt x="112" y="189"/>
                      </a:cubicBezTo>
                      <a:cubicBezTo>
                        <a:pt x="116" y="175"/>
                        <a:pt x="121" y="162"/>
                        <a:pt x="126" y="148"/>
                      </a:cubicBezTo>
                      <a:lnTo>
                        <a:pt x="125" y="149"/>
                      </a:lnTo>
                      <a:moveTo>
                        <a:pt x="107" y="206"/>
                      </a:moveTo>
                      <a:cubicBezTo>
                        <a:pt x="148" y="202"/>
                        <a:pt x="190" y="198"/>
                        <a:pt x="232" y="195"/>
                      </a:cubicBezTo>
                      <a:cubicBezTo>
                        <a:pt x="237" y="209"/>
                        <a:pt x="242" y="224"/>
                        <a:pt x="247" y="238"/>
                      </a:cubicBezTo>
                      <a:cubicBezTo>
                        <a:pt x="196" y="244"/>
                        <a:pt x="145" y="248"/>
                        <a:pt x="94" y="252"/>
                      </a:cubicBezTo>
                      <a:cubicBezTo>
                        <a:pt x="98" y="237"/>
                        <a:pt x="103" y="222"/>
                        <a:pt x="107" y="207"/>
                      </a:cubicBezTo>
                      <a:lnTo>
                        <a:pt x="107" y="206"/>
                      </a:lnTo>
                      <a:moveTo>
                        <a:pt x="89" y="269"/>
                      </a:moveTo>
                      <a:cubicBezTo>
                        <a:pt x="144" y="266"/>
                        <a:pt x="198" y="261"/>
                        <a:pt x="252" y="255"/>
                      </a:cubicBezTo>
                      <a:cubicBezTo>
                        <a:pt x="258" y="273"/>
                        <a:pt x="263" y="290"/>
                        <a:pt x="268" y="308"/>
                      </a:cubicBezTo>
                      <a:cubicBezTo>
                        <a:pt x="204" y="318"/>
                        <a:pt x="140" y="324"/>
                        <a:pt x="75" y="327"/>
                      </a:cubicBezTo>
                      <a:cubicBezTo>
                        <a:pt x="80" y="308"/>
                        <a:pt x="84" y="288"/>
                        <a:pt x="89" y="269"/>
                      </a:cubicBezTo>
                      <a:moveTo>
                        <a:pt x="71" y="345"/>
                      </a:moveTo>
                      <a:cubicBezTo>
                        <a:pt x="139" y="342"/>
                        <a:pt x="205" y="335"/>
                        <a:pt x="272" y="325"/>
                      </a:cubicBezTo>
                      <a:cubicBezTo>
                        <a:pt x="276" y="343"/>
                        <a:pt x="281" y="361"/>
                        <a:pt x="285" y="379"/>
                      </a:cubicBezTo>
                      <a:cubicBezTo>
                        <a:pt x="210" y="386"/>
                        <a:pt x="135" y="392"/>
                        <a:pt x="61" y="397"/>
                      </a:cubicBezTo>
                      <a:cubicBezTo>
                        <a:pt x="64" y="379"/>
                        <a:pt x="68" y="362"/>
                        <a:pt x="71" y="345"/>
                      </a:cubicBezTo>
                      <a:moveTo>
                        <a:pt x="57" y="414"/>
                      </a:moveTo>
                      <a:cubicBezTo>
                        <a:pt x="134" y="409"/>
                        <a:pt x="211" y="402"/>
                        <a:pt x="288" y="396"/>
                      </a:cubicBezTo>
                      <a:cubicBezTo>
                        <a:pt x="292" y="416"/>
                        <a:pt x="296" y="437"/>
                        <a:pt x="299" y="457"/>
                      </a:cubicBezTo>
                      <a:cubicBezTo>
                        <a:pt x="215" y="463"/>
                        <a:pt x="132" y="468"/>
                        <a:pt x="48" y="473"/>
                      </a:cubicBezTo>
                      <a:cubicBezTo>
                        <a:pt x="51" y="453"/>
                        <a:pt x="54" y="434"/>
                        <a:pt x="57" y="414"/>
                      </a:cubicBezTo>
                      <a:moveTo>
                        <a:pt x="45" y="489"/>
                      </a:moveTo>
                      <a:cubicBezTo>
                        <a:pt x="131" y="485"/>
                        <a:pt x="216" y="480"/>
                        <a:pt x="301" y="474"/>
                      </a:cubicBezTo>
                      <a:cubicBezTo>
                        <a:pt x="305" y="499"/>
                        <a:pt x="308" y="524"/>
                        <a:pt x="310" y="549"/>
                      </a:cubicBezTo>
                      <a:cubicBezTo>
                        <a:pt x="219" y="554"/>
                        <a:pt x="128" y="557"/>
                        <a:pt x="37" y="559"/>
                      </a:cubicBezTo>
                      <a:cubicBezTo>
                        <a:pt x="39" y="536"/>
                        <a:pt x="42" y="513"/>
                        <a:pt x="45" y="489"/>
                      </a:cubicBezTo>
                      <a:moveTo>
                        <a:pt x="35" y="576"/>
                      </a:moveTo>
                      <a:cubicBezTo>
                        <a:pt x="127" y="574"/>
                        <a:pt x="219" y="571"/>
                        <a:pt x="311" y="566"/>
                      </a:cubicBezTo>
                      <a:cubicBezTo>
                        <a:pt x="313" y="589"/>
                        <a:pt x="314" y="613"/>
                        <a:pt x="315" y="636"/>
                      </a:cubicBezTo>
                      <a:cubicBezTo>
                        <a:pt x="220" y="638"/>
                        <a:pt x="125" y="641"/>
                        <a:pt x="30" y="643"/>
                      </a:cubicBezTo>
                      <a:cubicBezTo>
                        <a:pt x="31" y="620"/>
                        <a:pt x="33" y="598"/>
                        <a:pt x="35" y="576"/>
                      </a:cubicBezTo>
                      <a:moveTo>
                        <a:pt x="140" y="1392"/>
                      </a:moveTo>
                      <a:cubicBezTo>
                        <a:pt x="131" y="1366"/>
                        <a:pt x="122" y="1340"/>
                        <a:pt x="114" y="1313"/>
                      </a:cubicBezTo>
                      <a:cubicBezTo>
                        <a:pt x="135" y="1314"/>
                        <a:pt x="157" y="1314"/>
                        <a:pt x="179" y="1314"/>
                      </a:cubicBezTo>
                      <a:cubicBezTo>
                        <a:pt x="167" y="1340"/>
                        <a:pt x="154" y="1366"/>
                        <a:pt x="140" y="1392"/>
                      </a:cubicBezTo>
                      <a:moveTo>
                        <a:pt x="187" y="1297"/>
                      </a:moveTo>
                      <a:cubicBezTo>
                        <a:pt x="161" y="1297"/>
                        <a:pt x="135" y="1297"/>
                        <a:pt x="109" y="1296"/>
                      </a:cubicBezTo>
                      <a:cubicBezTo>
                        <a:pt x="102" y="1275"/>
                        <a:pt x="96" y="1253"/>
                        <a:pt x="90" y="1231"/>
                      </a:cubicBezTo>
                      <a:cubicBezTo>
                        <a:pt x="132" y="1230"/>
                        <a:pt x="173" y="1229"/>
                        <a:pt x="215" y="1228"/>
                      </a:cubicBezTo>
                      <a:cubicBezTo>
                        <a:pt x="206" y="1251"/>
                        <a:pt x="197" y="1274"/>
                        <a:pt x="187" y="1297"/>
                      </a:cubicBezTo>
                      <a:moveTo>
                        <a:pt x="222" y="1211"/>
                      </a:moveTo>
                      <a:cubicBezTo>
                        <a:pt x="177" y="1212"/>
                        <a:pt x="132" y="1213"/>
                        <a:pt x="87" y="1214"/>
                      </a:cubicBezTo>
                      <a:lnTo>
                        <a:pt x="86" y="1214"/>
                      </a:lnTo>
                      <a:cubicBezTo>
                        <a:pt x="80" y="1190"/>
                        <a:pt x="74" y="1166"/>
                        <a:pt x="69" y="1141"/>
                      </a:cubicBezTo>
                      <a:cubicBezTo>
                        <a:pt x="128" y="1140"/>
                        <a:pt x="187" y="1138"/>
                        <a:pt x="247" y="1136"/>
                      </a:cubicBezTo>
                      <a:cubicBezTo>
                        <a:pt x="239" y="1161"/>
                        <a:pt x="231" y="1186"/>
                        <a:pt x="222" y="1211"/>
                      </a:cubicBezTo>
                      <a:moveTo>
                        <a:pt x="252" y="1119"/>
                      </a:moveTo>
                      <a:cubicBezTo>
                        <a:pt x="190" y="1121"/>
                        <a:pt x="128" y="1123"/>
                        <a:pt x="66" y="1124"/>
                      </a:cubicBezTo>
                      <a:cubicBezTo>
                        <a:pt x="61" y="1100"/>
                        <a:pt x="56" y="1077"/>
                        <a:pt x="52" y="1052"/>
                      </a:cubicBezTo>
                      <a:cubicBezTo>
                        <a:pt x="125" y="1051"/>
                        <a:pt x="199" y="1048"/>
                        <a:pt x="272" y="1045"/>
                      </a:cubicBezTo>
                      <a:cubicBezTo>
                        <a:pt x="266" y="1070"/>
                        <a:pt x="259" y="1095"/>
                        <a:pt x="252" y="1119"/>
                      </a:cubicBezTo>
                      <a:moveTo>
                        <a:pt x="276" y="1028"/>
                      </a:moveTo>
                      <a:cubicBezTo>
                        <a:pt x="201" y="1032"/>
                        <a:pt x="125" y="1034"/>
                        <a:pt x="50" y="1036"/>
                      </a:cubicBezTo>
                      <a:cubicBezTo>
                        <a:pt x="45" y="1007"/>
                        <a:pt x="42" y="978"/>
                        <a:pt x="38" y="948"/>
                      </a:cubicBezTo>
                      <a:lnTo>
                        <a:pt x="39" y="948"/>
                      </a:lnTo>
                      <a:cubicBezTo>
                        <a:pt x="124" y="950"/>
                        <a:pt x="208" y="949"/>
                        <a:pt x="293" y="946"/>
                      </a:cubicBezTo>
                      <a:cubicBezTo>
                        <a:pt x="288" y="973"/>
                        <a:pt x="283" y="1001"/>
                        <a:pt x="276" y="1028"/>
                      </a:cubicBezTo>
                      <a:moveTo>
                        <a:pt x="296" y="929"/>
                      </a:moveTo>
                      <a:cubicBezTo>
                        <a:pt x="210" y="932"/>
                        <a:pt x="124" y="933"/>
                        <a:pt x="39" y="931"/>
                      </a:cubicBezTo>
                      <a:cubicBezTo>
                        <a:pt x="38" y="931"/>
                        <a:pt x="37" y="931"/>
                        <a:pt x="37" y="932"/>
                      </a:cubicBezTo>
                      <a:cubicBezTo>
                        <a:pt x="34" y="905"/>
                        <a:pt x="32" y="877"/>
                        <a:pt x="30" y="850"/>
                      </a:cubicBezTo>
                      <a:cubicBezTo>
                        <a:pt x="140" y="850"/>
                        <a:pt x="214" y="850"/>
                        <a:pt x="306" y="850"/>
                      </a:cubicBezTo>
                      <a:cubicBezTo>
                        <a:pt x="303" y="876"/>
                        <a:pt x="300" y="903"/>
                        <a:pt x="295" y="929"/>
                      </a:cubicBezTo>
                      <a:lnTo>
                        <a:pt x="296" y="929"/>
                      </a:lnTo>
                      <a:moveTo>
                        <a:pt x="308" y="832"/>
                      </a:moveTo>
                      <a:cubicBezTo>
                        <a:pt x="274" y="832"/>
                        <a:pt x="140" y="833"/>
                        <a:pt x="29" y="833"/>
                      </a:cubicBezTo>
                      <a:cubicBezTo>
                        <a:pt x="28" y="806"/>
                        <a:pt x="28" y="778"/>
                        <a:pt x="28" y="751"/>
                      </a:cubicBezTo>
                      <a:cubicBezTo>
                        <a:pt x="123" y="750"/>
                        <a:pt x="219" y="750"/>
                        <a:pt x="314" y="750"/>
                      </a:cubicBezTo>
                      <a:cubicBezTo>
                        <a:pt x="313" y="778"/>
                        <a:pt x="311" y="805"/>
                        <a:pt x="308" y="832"/>
                      </a:cubicBezTo>
                      <a:moveTo>
                        <a:pt x="27" y="734"/>
                      </a:moveTo>
                      <a:cubicBezTo>
                        <a:pt x="27" y="709"/>
                        <a:pt x="28" y="684"/>
                        <a:pt x="29" y="660"/>
                      </a:cubicBezTo>
                      <a:cubicBezTo>
                        <a:pt x="125" y="657"/>
                        <a:pt x="220" y="655"/>
                        <a:pt x="315" y="653"/>
                      </a:cubicBezTo>
                      <a:cubicBezTo>
                        <a:pt x="316" y="680"/>
                        <a:pt x="316" y="706"/>
                        <a:pt x="315" y="733"/>
                      </a:cubicBezTo>
                      <a:cubicBezTo>
                        <a:pt x="219" y="733"/>
                        <a:pt x="123" y="733"/>
                        <a:pt x="27" y="7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1" name="Google Shape;1951;p22"/>
                <p:cNvSpPr/>
                <p:nvPr/>
              </p:nvSpPr>
              <p:spPr>
                <a:xfrm>
                  <a:off x="3355640" y="1137991"/>
                  <a:ext cx="416351" cy="10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309" extrusionOk="0">
                      <a:moveTo>
                        <a:pt x="1274" y="219"/>
                      </a:moveTo>
                      <a:cubicBezTo>
                        <a:pt x="1274" y="219"/>
                        <a:pt x="1274" y="218"/>
                        <a:pt x="1275" y="218"/>
                      </a:cubicBezTo>
                      <a:cubicBezTo>
                        <a:pt x="1275" y="217"/>
                        <a:pt x="1275" y="217"/>
                        <a:pt x="1275" y="216"/>
                      </a:cubicBezTo>
                      <a:cubicBezTo>
                        <a:pt x="1275" y="214"/>
                        <a:pt x="1274" y="211"/>
                        <a:pt x="1272" y="208"/>
                      </a:cubicBezTo>
                      <a:cubicBezTo>
                        <a:pt x="1271" y="207"/>
                        <a:pt x="1270" y="206"/>
                        <a:pt x="1268" y="205"/>
                      </a:cubicBezTo>
                      <a:cubicBezTo>
                        <a:pt x="899" y="-25"/>
                        <a:pt x="400" y="-72"/>
                        <a:pt x="6" y="121"/>
                      </a:cubicBezTo>
                      <a:cubicBezTo>
                        <a:pt x="2" y="124"/>
                        <a:pt x="0" y="128"/>
                        <a:pt x="0" y="131"/>
                      </a:cubicBezTo>
                      <a:cubicBezTo>
                        <a:pt x="0" y="136"/>
                        <a:pt x="1" y="140"/>
                        <a:pt x="7" y="143"/>
                      </a:cubicBezTo>
                      <a:cubicBezTo>
                        <a:pt x="72" y="174"/>
                        <a:pt x="138" y="200"/>
                        <a:pt x="206" y="222"/>
                      </a:cubicBezTo>
                      <a:cubicBezTo>
                        <a:pt x="208" y="224"/>
                        <a:pt x="210" y="224"/>
                        <a:pt x="212" y="224"/>
                      </a:cubicBezTo>
                      <a:cubicBezTo>
                        <a:pt x="553" y="336"/>
                        <a:pt x="916" y="339"/>
                        <a:pt x="1265" y="228"/>
                      </a:cubicBezTo>
                      <a:cubicBezTo>
                        <a:pt x="1267" y="228"/>
                        <a:pt x="1269" y="227"/>
                        <a:pt x="1271" y="226"/>
                      </a:cubicBezTo>
                      <a:cubicBezTo>
                        <a:pt x="1273" y="224"/>
                        <a:pt x="1274" y="221"/>
                        <a:pt x="1275" y="219"/>
                      </a:cubicBezTo>
                      <a:lnTo>
                        <a:pt x="1274" y="219"/>
                      </a:lnTo>
                      <a:moveTo>
                        <a:pt x="1079" y="251"/>
                      </a:moveTo>
                      <a:cubicBezTo>
                        <a:pt x="1083" y="214"/>
                        <a:pt x="1086" y="176"/>
                        <a:pt x="1088" y="139"/>
                      </a:cubicBezTo>
                      <a:cubicBezTo>
                        <a:pt x="1105" y="146"/>
                        <a:pt x="1121" y="153"/>
                        <a:pt x="1137" y="161"/>
                      </a:cubicBezTo>
                      <a:cubicBezTo>
                        <a:pt x="1132" y="187"/>
                        <a:pt x="1132" y="214"/>
                        <a:pt x="1126" y="240"/>
                      </a:cubicBezTo>
                      <a:cubicBezTo>
                        <a:pt x="1111" y="244"/>
                        <a:pt x="1095" y="247"/>
                        <a:pt x="1079" y="250"/>
                      </a:cubicBezTo>
                      <a:lnTo>
                        <a:pt x="1079" y="251"/>
                      </a:lnTo>
                      <a:moveTo>
                        <a:pt x="853" y="61"/>
                      </a:moveTo>
                      <a:cubicBezTo>
                        <a:pt x="868" y="65"/>
                        <a:pt x="883" y="68"/>
                        <a:pt x="898" y="72"/>
                      </a:cubicBezTo>
                      <a:cubicBezTo>
                        <a:pt x="893" y="142"/>
                        <a:pt x="885" y="211"/>
                        <a:pt x="874" y="280"/>
                      </a:cubicBezTo>
                      <a:cubicBezTo>
                        <a:pt x="858" y="281"/>
                        <a:pt x="842" y="281"/>
                        <a:pt x="827" y="282"/>
                      </a:cubicBezTo>
                      <a:cubicBezTo>
                        <a:pt x="835" y="208"/>
                        <a:pt x="844" y="135"/>
                        <a:pt x="853" y="61"/>
                      </a:cubicBezTo>
                      <a:moveTo>
                        <a:pt x="810" y="283"/>
                      </a:moveTo>
                      <a:cubicBezTo>
                        <a:pt x="788" y="284"/>
                        <a:pt x="767" y="285"/>
                        <a:pt x="746" y="285"/>
                      </a:cubicBezTo>
                      <a:cubicBezTo>
                        <a:pt x="764" y="205"/>
                        <a:pt x="765" y="126"/>
                        <a:pt x="776" y="46"/>
                      </a:cubicBezTo>
                      <a:cubicBezTo>
                        <a:pt x="796" y="49"/>
                        <a:pt x="816" y="53"/>
                        <a:pt x="837" y="58"/>
                      </a:cubicBezTo>
                      <a:cubicBezTo>
                        <a:pt x="828" y="133"/>
                        <a:pt x="819" y="208"/>
                        <a:pt x="810" y="283"/>
                      </a:cubicBezTo>
                      <a:moveTo>
                        <a:pt x="914" y="77"/>
                      </a:moveTo>
                      <a:cubicBezTo>
                        <a:pt x="927" y="81"/>
                        <a:pt x="940" y="84"/>
                        <a:pt x="952" y="88"/>
                      </a:cubicBezTo>
                      <a:cubicBezTo>
                        <a:pt x="951" y="150"/>
                        <a:pt x="948" y="212"/>
                        <a:pt x="938" y="273"/>
                      </a:cubicBezTo>
                      <a:cubicBezTo>
                        <a:pt x="922" y="275"/>
                        <a:pt x="907" y="276"/>
                        <a:pt x="891" y="278"/>
                      </a:cubicBezTo>
                      <a:cubicBezTo>
                        <a:pt x="902" y="211"/>
                        <a:pt x="909" y="144"/>
                        <a:pt x="914" y="77"/>
                      </a:cubicBezTo>
                      <a:moveTo>
                        <a:pt x="969" y="93"/>
                      </a:moveTo>
                      <a:cubicBezTo>
                        <a:pt x="985" y="98"/>
                        <a:pt x="1000" y="104"/>
                        <a:pt x="1015" y="110"/>
                      </a:cubicBezTo>
                      <a:cubicBezTo>
                        <a:pt x="1019" y="161"/>
                        <a:pt x="1008" y="212"/>
                        <a:pt x="1007" y="264"/>
                      </a:cubicBezTo>
                      <a:cubicBezTo>
                        <a:pt x="989" y="266"/>
                        <a:pt x="972" y="269"/>
                        <a:pt x="955" y="271"/>
                      </a:cubicBezTo>
                      <a:cubicBezTo>
                        <a:pt x="965" y="212"/>
                        <a:pt x="968" y="153"/>
                        <a:pt x="969" y="94"/>
                      </a:cubicBezTo>
                      <a:lnTo>
                        <a:pt x="969" y="93"/>
                      </a:lnTo>
                      <a:moveTo>
                        <a:pt x="1033" y="116"/>
                      </a:moveTo>
                      <a:cubicBezTo>
                        <a:pt x="1046" y="121"/>
                        <a:pt x="1058" y="126"/>
                        <a:pt x="1072" y="132"/>
                      </a:cubicBezTo>
                      <a:cubicBezTo>
                        <a:pt x="1070" y="173"/>
                        <a:pt x="1066" y="214"/>
                        <a:pt x="1062" y="254"/>
                      </a:cubicBezTo>
                      <a:cubicBezTo>
                        <a:pt x="1049" y="256"/>
                        <a:pt x="1037" y="259"/>
                        <a:pt x="1024" y="261"/>
                      </a:cubicBezTo>
                      <a:cubicBezTo>
                        <a:pt x="1026" y="212"/>
                        <a:pt x="1035" y="165"/>
                        <a:pt x="1033" y="116"/>
                      </a:cubicBezTo>
                      <a:moveTo>
                        <a:pt x="1153" y="169"/>
                      </a:moveTo>
                      <a:cubicBezTo>
                        <a:pt x="1161" y="173"/>
                        <a:pt x="1169" y="177"/>
                        <a:pt x="1176" y="181"/>
                      </a:cubicBezTo>
                      <a:cubicBezTo>
                        <a:pt x="1175" y="197"/>
                        <a:pt x="1175" y="212"/>
                        <a:pt x="1175" y="228"/>
                      </a:cubicBezTo>
                      <a:cubicBezTo>
                        <a:pt x="1165" y="231"/>
                        <a:pt x="1155" y="233"/>
                        <a:pt x="1145" y="236"/>
                      </a:cubicBezTo>
                      <a:cubicBezTo>
                        <a:pt x="1148" y="214"/>
                        <a:pt x="1149" y="191"/>
                        <a:pt x="1153" y="169"/>
                      </a:cubicBezTo>
                      <a:moveTo>
                        <a:pt x="1193" y="190"/>
                      </a:moveTo>
                      <a:cubicBezTo>
                        <a:pt x="1206" y="197"/>
                        <a:pt x="1219" y="205"/>
                        <a:pt x="1231" y="212"/>
                      </a:cubicBezTo>
                      <a:cubicBezTo>
                        <a:pt x="1218" y="216"/>
                        <a:pt x="1205" y="220"/>
                        <a:pt x="1192" y="224"/>
                      </a:cubicBezTo>
                      <a:cubicBezTo>
                        <a:pt x="1192" y="212"/>
                        <a:pt x="1192" y="201"/>
                        <a:pt x="1193" y="190"/>
                      </a:cubicBezTo>
                      <a:moveTo>
                        <a:pt x="688" y="33"/>
                      </a:moveTo>
                      <a:cubicBezTo>
                        <a:pt x="683" y="117"/>
                        <a:pt x="674" y="200"/>
                        <a:pt x="661" y="283"/>
                      </a:cubicBezTo>
                      <a:cubicBezTo>
                        <a:pt x="637" y="282"/>
                        <a:pt x="614" y="280"/>
                        <a:pt x="589" y="278"/>
                      </a:cubicBezTo>
                      <a:cubicBezTo>
                        <a:pt x="602" y="195"/>
                        <a:pt x="609" y="111"/>
                        <a:pt x="609" y="27"/>
                      </a:cubicBezTo>
                      <a:cubicBezTo>
                        <a:pt x="634" y="29"/>
                        <a:pt x="661" y="31"/>
                        <a:pt x="687" y="33"/>
                      </a:cubicBezTo>
                      <a:lnTo>
                        <a:pt x="688" y="33"/>
                      </a:lnTo>
                      <a:moveTo>
                        <a:pt x="592" y="26"/>
                      </a:moveTo>
                      <a:cubicBezTo>
                        <a:pt x="592" y="110"/>
                        <a:pt x="585" y="193"/>
                        <a:pt x="573" y="276"/>
                      </a:cubicBezTo>
                      <a:cubicBezTo>
                        <a:pt x="552" y="274"/>
                        <a:pt x="530" y="271"/>
                        <a:pt x="510" y="268"/>
                      </a:cubicBezTo>
                      <a:cubicBezTo>
                        <a:pt x="514" y="188"/>
                        <a:pt x="519" y="107"/>
                        <a:pt x="524" y="26"/>
                      </a:cubicBezTo>
                      <a:cubicBezTo>
                        <a:pt x="547" y="26"/>
                        <a:pt x="569" y="26"/>
                        <a:pt x="592" y="26"/>
                      </a:cubicBezTo>
                      <a:moveTo>
                        <a:pt x="116" y="101"/>
                      </a:moveTo>
                      <a:cubicBezTo>
                        <a:pt x="128" y="97"/>
                        <a:pt x="140" y="93"/>
                        <a:pt x="152" y="88"/>
                      </a:cubicBezTo>
                      <a:cubicBezTo>
                        <a:pt x="153" y="118"/>
                        <a:pt x="153" y="148"/>
                        <a:pt x="153" y="177"/>
                      </a:cubicBezTo>
                      <a:cubicBezTo>
                        <a:pt x="142" y="173"/>
                        <a:pt x="132" y="169"/>
                        <a:pt x="122" y="165"/>
                      </a:cubicBezTo>
                      <a:cubicBezTo>
                        <a:pt x="119" y="144"/>
                        <a:pt x="117" y="123"/>
                        <a:pt x="117" y="101"/>
                      </a:cubicBezTo>
                      <a:lnTo>
                        <a:pt x="116" y="101"/>
                      </a:lnTo>
                      <a:moveTo>
                        <a:pt x="104" y="158"/>
                      </a:moveTo>
                      <a:cubicBezTo>
                        <a:pt x="83" y="150"/>
                        <a:pt x="63" y="141"/>
                        <a:pt x="43" y="132"/>
                      </a:cubicBezTo>
                      <a:cubicBezTo>
                        <a:pt x="62" y="124"/>
                        <a:pt x="81" y="115"/>
                        <a:pt x="100" y="107"/>
                      </a:cubicBezTo>
                      <a:cubicBezTo>
                        <a:pt x="100" y="124"/>
                        <a:pt x="102" y="141"/>
                        <a:pt x="104" y="158"/>
                      </a:cubicBezTo>
                      <a:moveTo>
                        <a:pt x="169" y="83"/>
                      </a:moveTo>
                      <a:cubicBezTo>
                        <a:pt x="181" y="79"/>
                        <a:pt x="193" y="75"/>
                        <a:pt x="206" y="72"/>
                      </a:cubicBezTo>
                      <a:cubicBezTo>
                        <a:pt x="207" y="113"/>
                        <a:pt x="206" y="155"/>
                        <a:pt x="204" y="196"/>
                      </a:cubicBezTo>
                      <a:cubicBezTo>
                        <a:pt x="193" y="192"/>
                        <a:pt x="181" y="188"/>
                        <a:pt x="169" y="184"/>
                      </a:cubicBezTo>
                      <a:cubicBezTo>
                        <a:pt x="170" y="150"/>
                        <a:pt x="170" y="116"/>
                        <a:pt x="169" y="83"/>
                      </a:cubicBezTo>
                      <a:moveTo>
                        <a:pt x="223" y="67"/>
                      </a:moveTo>
                      <a:cubicBezTo>
                        <a:pt x="237" y="63"/>
                        <a:pt x="251" y="60"/>
                        <a:pt x="265" y="57"/>
                      </a:cubicBezTo>
                      <a:cubicBezTo>
                        <a:pt x="264" y="109"/>
                        <a:pt x="263" y="162"/>
                        <a:pt x="262" y="214"/>
                      </a:cubicBezTo>
                      <a:cubicBezTo>
                        <a:pt x="248" y="210"/>
                        <a:pt x="235" y="206"/>
                        <a:pt x="221" y="201"/>
                      </a:cubicBezTo>
                      <a:cubicBezTo>
                        <a:pt x="224" y="157"/>
                        <a:pt x="225" y="112"/>
                        <a:pt x="223" y="67"/>
                      </a:cubicBezTo>
                      <a:moveTo>
                        <a:pt x="282" y="53"/>
                      </a:moveTo>
                      <a:cubicBezTo>
                        <a:pt x="298" y="49"/>
                        <a:pt x="314" y="46"/>
                        <a:pt x="330" y="43"/>
                      </a:cubicBezTo>
                      <a:cubicBezTo>
                        <a:pt x="331" y="106"/>
                        <a:pt x="336" y="171"/>
                        <a:pt x="327" y="232"/>
                      </a:cubicBezTo>
                      <a:cubicBezTo>
                        <a:pt x="310" y="228"/>
                        <a:pt x="295" y="224"/>
                        <a:pt x="279" y="219"/>
                      </a:cubicBezTo>
                      <a:cubicBezTo>
                        <a:pt x="279" y="163"/>
                        <a:pt x="281" y="108"/>
                        <a:pt x="283" y="53"/>
                      </a:cubicBezTo>
                      <a:lnTo>
                        <a:pt x="282" y="53"/>
                      </a:lnTo>
                      <a:moveTo>
                        <a:pt x="347" y="41"/>
                      </a:moveTo>
                      <a:cubicBezTo>
                        <a:pt x="366" y="38"/>
                        <a:pt x="386" y="35"/>
                        <a:pt x="406" y="33"/>
                      </a:cubicBezTo>
                      <a:cubicBezTo>
                        <a:pt x="408" y="105"/>
                        <a:pt x="407" y="178"/>
                        <a:pt x="404" y="251"/>
                      </a:cubicBezTo>
                      <a:cubicBezTo>
                        <a:pt x="384" y="246"/>
                        <a:pt x="363" y="242"/>
                        <a:pt x="343" y="237"/>
                      </a:cubicBezTo>
                      <a:cubicBezTo>
                        <a:pt x="353" y="173"/>
                        <a:pt x="348" y="106"/>
                        <a:pt x="347" y="41"/>
                      </a:cubicBezTo>
                      <a:moveTo>
                        <a:pt x="423" y="31"/>
                      </a:moveTo>
                      <a:cubicBezTo>
                        <a:pt x="451" y="29"/>
                        <a:pt x="479" y="27"/>
                        <a:pt x="507" y="26"/>
                      </a:cubicBezTo>
                      <a:cubicBezTo>
                        <a:pt x="502" y="106"/>
                        <a:pt x="497" y="186"/>
                        <a:pt x="492" y="266"/>
                      </a:cubicBezTo>
                      <a:cubicBezTo>
                        <a:pt x="469" y="262"/>
                        <a:pt x="445" y="258"/>
                        <a:pt x="421" y="254"/>
                      </a:cubicBezTo>
                      <a:cubicBezTo>
                        <a:pt x="425" y="180"/>
                        <a:pt x="425" y="106"/>
                        <a:pt x="423" y="31"/>
                      </a:cubicBezTo>
                      <a:moveTo>
                        <a:pt x="678" y="284"/>
                      </a:moveTo>
                      <a:cubicBezTo>
                        <a:pt x="691" y="201"/>
                        <a:pt x="700" y="119"/>
                        <a:pt x="705" y="35"/>
                      </a:cubicBezTo>
                      <a:cubicBezTo>
                        <a:pt x="723" y="37"/>
                        <a:pt x="741" y="40"/>
                        <a:pt x="760" y="43"/>
                      </a:cubicBezTo>
                      <a:cubicBezTo>
                        <a:pt x="749" y="124"/>
                        <a:pt x="747" y="205"/>
                        <a:pt x="728" y="285"/>
                      </a:cubicBezTo>
                      <a:cubicBezTo>
                        <a:pt x="712" y="285"/>
                        <a:pt x="695" y="284"/>
                        <a:pt x="679" y="283"/>
                      </a:cubicBezTo>
                      <a:lnTo>
                        <a:pt x="678" y="2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2" name="Google Shape;1952;p22"/>
                <p:cNvSpPr/>
                <p:nvPr/>
              </p:nvSpPr>
              <p:spPr>
                <a:xfrm>
                  <a:off x="3518916" y="1449510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4" y="1269"/>
                      </a:moveTo>
                      <a:cubicBezTo>
                        <a:pt x="343" y="891"/>
                        <a:pt x="366" y="393"/>
                        <a:pt x="156" y="11"/>
                      </a:cubicBezTo>
                      <a:cubicBezTo>
                        <a:pt x="156" y="7"/>
                        <a:pt x="154" y="5"/>
                        <a:pt x="151" y="3"/>
                      </a:cubicBezTo>
                      <a:cubicBezTo>
                        <a:pt x="145" y="-2"/>
                        <a:pt x="135" y="1"/>
                        <a:pt x="132" y="8"/>
                      </a:cubicBezTo>
                      <a:lnTo>
                        <a:pt x="131" y="9"/>
                      </a:lnTo>
                      <a:cubicBezTo>
                        <a:pt x="-36" y="414"/>
                        <a:pt x="-43" y="857"/>
                        <a:pt x="110" y="1269"/>
                      </a:cubicBezTo>
                      <a:lnTo>
                        <a:pt x="111" y="1270"/>
                      </a:lnTo>
                      <a:cubicBezTo>
                        <a:pt x="111" y="1272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8" y="1278"/>
                        <a:pt x="124" y="1279"/>
                        <a:pt x="129" y="1275"/>
                      </a:cubicBezTo>
                      <a:cubicBezTo>
                        <a:pt x="132" y="1273"/>
                        <a:pt x="133" y="1271"/>
                        <a:pt x="134" y="1268"/>
                      </a:cubicBezTo>
                      <a:lnTo>
                        <a:pt x="134" y="1269"/>
                      </a:lnTo>
                      <a:moveTo>
                        <a:pt x="94" y="1140"/>
                      </a:moveTo>
                      <a:cubicBezTo>
                        <a:pt x="119" y="1141"/>
                        <a:pt x="145" y="1139"/>
                        <a:pt x="170" y="1135"/>
                      </a:cubicBezTo>
                      <a:cubicBezTo>
                        <a:pt x="156" y="1169"/>
                        <a:pt x="141" y="1202"/>
                        <a:pt x="124" y="1234"/>
                      </a:cubicBezTo>
                      <a:cubicBezTo>
                        <a:pt x="114" y="1203"/>
                        <a:pt x="103" y="1171"/>
                        <a:pt x="94" y="1140"/>
                      </a:cubicBezTo>
                      <a:moveTo>
                        <a:pt x="47" y="933"/>
                      </a:moveTo>
                      <a:cubicBezTo>
                        <a:pt x="112" y="932"/>
                        <a:pt x="175" y="928"/>
                        <a:pt x="239" y="924"/>
                      </a:cubicBezTo>
                      <a:cubicBezTo>
                        <a:pt x="235" y="942"/>
                        <a:pt x="231" y="959"/>
                        <a:pt x="226" y="977"/>
                      </a:cubicBezTo>
                      <a:cubicBezTo>
                        <a:pt x="170" y="984"/>
                        <a:pt x="114" y="980"/>
                        <a:pt x="57" y="989"/>
                      </a:cubicBezTo>
                      <a:cubicBezTo>
                        <a:pt x="54" y="970"/>
                        <a:pt x="50" y="952"/>
                        <a:pt x="47" y="933"/>
                      </a:cubicBezTo>
                      <a:moveTo>
                        <a:pt x="37" y="863"/>
                      </a:moveTo>
                      <a:cubicBezTo>
                        <a:pt x="110" y="863"/>
                        <a:pt x="182" y="859"/>
                        <a:pt x="255" y="852"/>
                      </a:cubicBezTo>
                      <a:cubicBezTo>
                        <a:pt x="251" y="870"/>
                        <a:pt x="248" y="889"/>
                        <a:pt x="244" y="907"/>
                      </a:cubicBezTo>
                      <a:cubicBezTo>
                        <a:pt x="178" y="911"/>
                        <a:pt x="113" y="915"/>
                        <a:pt x="47" y="916"/>
                      </a:cubicBezTo>
                      <a:cubicBezTo>
                        <a:pt x="47" y="916"/>
                        <a:pt x="46" y="917"/>
                        <a:pt x="45" y="917"/>
                      </a:cubicBezTo>
                      <a:cubicBezTo>
                        <a:pt x="42" y="899"/>
                        <a:pt x="40" y="881"/>
                        <a:pt x="38" y="863"/>
                      </a:cubicBezTo>
                      <a:lnTo>
                        <a:pt x="37" y="863"/>
                      </a:lnTo>
                      <a:moveTo>
                        <a:pt x="70" y="282"/>
                      </a:moveTo>
                      <a:cubicBezTo>
                        <a:pt x="124" y="282"/>
                        <a:pt x="182" y="287"/>
                        <a:pt x="236" y="278"/>
                      </a:cubicBezTo>
                      <a:cubicBezTo>
                        <a:pt x="239" y="293"/>
                        <a:pt x="244" y="309"/>
                        <a:pt x="247" y="324"/>
                      </a:cubicBezTo>
                      <a:cubicBezTo>
                        <a:pt x="184" y="329"/>
                        <a:pt x="122" y="330"/>
                        <a:pt x="60" y="328"/>
                      </a:cubicBezTo>
                      <a:cubicBezTo>
                        <a:pt x="63" y="312"/>
                        <a:pt x="67" y="297"/>
                        <a:pt x="70" y="282"/>
                      </a:cubicBezTo>
                      <a:moveTo>
                        <a:pt x="82" y="236"/>
                      </a:moveTo>
                      <a:cubicBezTo>
                        <a:pt x="128" y="235"/>
                        <a:pt x="175" y="233"/>
                        <a:pt x="222" y="231"/>
                      </a:cubicBezTo>
                      <a:cubicBezTo>
                        <a:pt x="225" y="241"/>
                        <a:pt x="228" y="251"/>
                        <a:pt x="231" y="262"/>
                      </a:cubicBezTo>
                      <a:cubicBezTo>
                        <a:pt x="180" y="270"/>
                        <a:pt x="125" y="265"/>
                        <a:pt x="74" y="265"/>
                      </a:cubicBezTo>
                      <a:cubicBezTo>
                        <a:pt x="77" y="255"/>
                        <a:pt x="79" y="246"/>
                        <a:pt x="82" y="236"/>
                      </a:cubicBezTo>
                      <a:moveTo>
                        <a:pt x="95" y="188"/>
                      </a:moveTo>
                      <a:cubicBezTo>
                        <a:pt x="131" y="186"/>
                        <a:pt x="168" y="184"/>
                        <a:pt x="206" y="182"/>
                      </a:cubicBezTo>
                      <a:cubicBezTo>
                        <a:pt x="210" y="193"/>
                        <a:pt x="213" y="203"/>
                        <a:pt x="216" y="214"/>
                      </a:cubicBezTo>
                      <a:cubicBezTo>
                        <a:pt x="173" y="216"/>
                        <a:pt x="129" y="218"/>
                        <a:pt x="86" y="219"/>
                      </a:cubicBezTo>
                      <a:cubicBezTo>
                        <a:pt x="89" y="209"/>
                        <a:pt x="92" y="199"/>
                        <a:pt x="95" y="189"/>
                      </a:cubicBezTo>
                      <a:lnTo>
                        <a:pt x="95" y="188"/>
                      </a:lnTo>
                      <a:moveTo>
                        <a:pt x="111" y="139"/>
                      </a:moveTo>
                      <a:cubicBezTo>
                        <a:pt x="135" y="136"/>
                        <a:pt x="160" y="133"/>
                        <a:pt x="185" y="130"/>
                      </a:cubicBezTo>
                      <a:cubicBezTo>
                        <a:pt x="190" y="142"/>
                        <a:pt x="195" y="154"/>
                        <a:pt x="200" y="166"/>
                      </a:cubicBezTo>
                      <a:cubicBezTo>
                        <a:pt x="166" y="167"/>
                        <a:pt x="133" y="169"/>
                        <a:pt x="100" y="171"/>
                      </a:cubicBezTo>
                      <a:cubicBezTo>
                        <a:pt x="103" y="161"/>
                        <a:pt x="107" y="150"/>
                        <a:pt x="111" y="139"/>
                      </a:cubicBezTo>
                      <a:moveTo>
                        <a:pt x="144" y="43"/>
                      </a:moveTo>
                      <a:cubicBezTo>
                        <a:pt x="156" y="66"/>
                        <a:pt x="168" y="90"/>
                        <a:pt x="178" y="114"/>
                      </a:cubicBezTo>
                      <a:cubicBezTo>
                        <a:pt x="157" y="116"/>
                        <a:pt x="137" y="119"/>
                        <a:pt x="117" y="121"/>
                      </a:cubicBezTo>
                      <a:cubicBezTo>
                        <a:pt x="125" y="95"/>
                        <a:pt x="134" y="69"/>
                        <a:pt x="144" y="43"/>
                      </a:cubicBezTo>
                      <a:moveTo>
                        <a:pt x="257" y="835"/>
                      </a:moveTo>
                      <a:cubicBezTo>
                        <a:pt x="183" y="842"/>
                        <a:pt x="110" y="846"/>
                        <a:pt x="35" y="846"/>
                      </a:cubicBezTo>
                      <a:cubicBezTo>
                        <a:pt x="33" y="825"/>
                        <a:pt x="31" y="804"/>
                        <a:pt x="29" y="783"/>
                      </a:cubicBezTo>
                      <a:cubicBezTo>
                        <a:pt x="109" y="786"/>
                        <a:pt x="187" y="783"/>
                        <a:pt x="266" y="775"/>
                      </a:cubicBezTo>
                      <a:cubicBezTo>
                        <a:pt x="264" y="795"/>
                        <a:pt x="261" y="815"/>
                        <a:pt x="257" y="834"/>
                      </a:cubicBezTo>
                      <a:lnTo>
                        <a:pt x="257" y="835"/>
                      </a:lnTo>
                      <a:moveTo>
                        <a:pt x="275" y="684"/>
                      </a:moveTo>
                      <a:cubicBezTo>
                        <a:pt x="194" y="700"/>
                        <a:pt x="108" y="693"/>
                        <a:pt x="26" y="693"/>
                      </a:cubicBezTo>
                      <a:cubicBezTo>
                        <a:pt x="25" y="675"/>
                        <a:pt x="25" y="657"/>
                        <a:pt x="25" y="639"/>
                      </a:cubicBezTo>
                      <a:cubicBezTo>
                        <a:pt x="110" y="639"/>
                        <a:pt x="193" y="639"/>
                        <a:pt x="277" y="626"/>
                      </a:cubicBezTo>
                      <a:cubicBezTo>
                        <a:pt x="277" y="645"/>
                        <a:pt x="276" y="665"/>
                        <a:pt x="275" y="684"/>
                      </a:cubicBezTo>
                      <a:moveTo>
                        <a:pt x="29" y="766"/>
                      </a:moveTo>
                      <a:cubicBezTo>
                        <a:pt x="28" y="748"/>
                        <a:pt x="26" y="729"/>
                        <a:pt x="26" y="710"/>
                      </a:cubicBezTo>
                      <a:cubicBezTo>
                        <a:pt x="108" y="710"/>
                        <a:pt x="193" y="716"/>
                        <a:pt x="274" y="701"/>
                      </a:cubicBezTo>
                      <a:cubicBezTo>
                        <a:pt x="273" y="720"/>
                        <a:pt x="271" y="739"/>
                        <a:pt x="269" y="757"/>
                      </a:cubicBezTo>
                      <a:cubicBezTo>
                        <a:pt x="188" y="765"/>
                        <a:pt x="109" y="769"/>
                        <a:pt x="29" y="766"/>
                      </a:cubicBezTo>
                      <a:moveTo>
                        <a:pt x="269" y="457"/>
                      </a:moveTo>
                      <a:cubicBezTo>
                        <a:pt x="191" y="461"/>
                        <a:pt x="115" y="465"/>
                        <a:pt x="37" y="468"/>
                      </a:cubicBezTo>
                      <a:cubicBezTo>
                        <a:pt x="39" y="451"/>
                        <a:pt x="42" y="434"/>
                        <a:pt x="44" y="418"/>
                      </a:cubicBezTo>
                      <a:cubicBezTo>
                        <a:pt x="117" y="416"/>
                        <a:pt x="190" y="414"/>
                        <a:pt x="263" y="410"/>
                      </a:cubicBezTo>
                      <a:cubicBezTo>
                        <a:pt x="265" y="426"/>
                        <a:pt x="267" y="442"/>
                        <a:pt x="269" y="458"/>
                      </a:cubicBezTo>
                      <a:lnTo>
                        <a:pt x="269" y="457"/>
                      </a:lnTo>
                      <a:moveTo>
                        <a:pt x="250" y="341"/>
                      </a:moveTo>
                      <a:cubicBezTo>
                        <a:pt x="254" y="358"/>
                        <a:pt x="257" y="375"/>
                        <a:pt x="260" y="393"/>
                      </a:cubicBezTo>
                      <a:cubicBezTo>
                        <a:pt x="188" y="397"/>
                        <a:pt x="118" y="400"/>
                        <a:pt x="46" y="401"/>
                      </a:cubicBezTo>
                      <a:cubicBezTo>
                        <a:pt x="49" y="382"/>
                        <a:pt x="53" y="363"/>
                        <a:pt x="57" y="345"/>
                      </a:cubicBezTo>
                      <a:cubicBezTo>
                        <a:pt x="120" y="347"/>
                        <a:pt x="185" y="346"/>
                        <a:pt x="250" y="341"/>
                      </a:cubicBezTo>
                      <a:moveTo>
                        <a:pt x="35" y="486"/>
                      </a:moveTo>
                      <a:cubicBezTo>
                        <a:pt x="114" y="482"/>
                        <a:pt x="192" y="478"/>
                        <a:pt x="271" y="474"/>
                      </a:cubicBezTo>
                      <a:cubicBezTo>
                        <a:pt x="273" y="493"/>
                        <a:pt x="274" y="511"/>
                        <a:pt x="275" y="530"/>
                      </a:cubicBezTo>
                      <a:cubicBezTo>
                        <a:pt x="193" y="538"/>
                        <a:pt x="112" y="543"/>
                        <a:pt x="30" y="545"/>
                      </a:cubicBezTo>
                      <a:cubicBezTo>
                        <a:pt x="32" y="525"/>
                        <a:pt x="33" y="506"/>
                        <a:pt x="36" y="486"/>
                      </a:cubicBezTo>
                      <a:lnTo>
                        <a:pt x="35" y="486"/>
                      </a:lnTo>
                      <a:moveTo>
                        <a:pt x="276" y="547"/>
                      </a:moveTo>
                      <a:cubicBezTo>
                        <a:pt x="277" y="568"/>
                        <a:pt x="277" y="588"/>
                        <a:pt x="277" y="609"/>
                      </a:cubicBezTo>
                      <a:cubicBezTo>
                        <a:pt x="193" y="622"/>
                        <a:pt x="111" y="623"/>
                        <a:pt x="26" y="622"/>
                      </a:cubicBezTo>
                      <a:cubicBezTo>
                        <a:pt x="27" y="602"/>
                        <a:pt x="28" y="582"/>
                        <a:pt x="29" y="562"/>
                      </a:cubicBezTo>
                      <a:cubicBezTo>
                        <a:pt x="112" y="560"/>
                        <a:pt x="193" y="555"/>
                        <a:pt x="276" y="547"/>
                      </a:cubicBezTo>
                      <a:moveTo>
                        <a:pt x="220" y="994"/>
                      </a:moveTo>
                      <a:cubicBezTo>
                        <a:pt x="215" y="1012"/>
                        <a:pt x="210" y="1030"/>
                        <a:pt x="204" y="1047"/>
                      </a:cubicBezTo>
                      <a:cubicBezTo>
                        <a:pt x="160" y="1054"/>
                        <a:pt x="117" y="1057"/>
                        <a:pt x="72" y="1059"/>
                      </a:cubicBezTo>
                      <a:cubicBezTo>
                        <a:pt x="68" y="1041"/>
                        <a:pt x="64" y="1023"/>
                        <a:pt x="60" y="1005"/>
                      </a:cubicBezTo>
                      <a:cubicBezTo>
                        <a:pt x="114" y="997"/>
                        <a:pt x="167" y="1000"/>
                        <a:pt x="220" y="994"/>
                      </a:cubicBezTo>
                      <a:moveTo>
                        <a:pt x="197" y="1065"/>
                      </a:moveTo>
                      <a:cubicBezTo>
                        <a:pt x="191" y="1082"/>
                        <a:pt x="185" y="1100"/>
                        <a:pt x="178" y="1117"/>
                      </a:cubicBezTo>
                      <a:cubicBezTo>
                        <a:pt x="149" y="1122"/>
                        <a:pt x="118" y="1124"/>
                        <a:pt x="89" y="1123"/>
                      </a:cubicBezTo>
                      <a:cubicBezTo>
                        <a:pt x="84" y="1107"/>
                        <a:pt x="80" y="1091"/>
                        <a:pt x="77" y="1075"/>
                      </a:cubicBezTo>
                      <a:cubicBezTo>
                        <a:pt x="117" y="1074"/>
                        <a:pt x="157" y="1070"/>
                        <a:pt x="197" y="106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3" name="Google Shape;1953;p22"/>
                <p:cNvSpPr/>
                <p:nvPr/>
              </p:nvSpPr>
              <p:spPr>
                <a:xfrm>
                  <a:off x="3544713" y="1816214"/>
                  <a:ext cx="5551" cy="5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7" extrusionOk="0">
                      <a:moveTo>
                        <a:pt x="9" y="0"/>
                      </a:moveTo>
                      <a:cubicBezTo>
                        <a:pt x="-2" y="0"/>
                        <a:pt x="-2" y="17"/>
                        <a:pt x="9" y="17"/>
                      </a:cubicBezTo>
                      <a:cubicBezTo>
                        <a:pt x="20" y="17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4" name="Google Shape;1954;p22"/>
                <p:cNvSpPr/>
                <p:nvPr/>
              </p:nvSpPr>
              <p:spPr>
                <a:xfrm>
                  <a:off x="3958780" y="1148114"/>
                  <a:ext cx="101231" cy="28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876" extrusionOk="0">
                      <a:moveTo>
                        <a:pt x="26" y="871"/>
                      </a:moveTo>
                      <a:cubicBezTo>
                        <a:pt x="246" y="649"/>
                        <a:pt x="358" y="318"/>
                        <a:pt x="291" y="10"/>
                      </a:cubicBezTo>
                      <a:cubicBezTo>
                        <a:pt x="290" y="5"/>
                        <a:pt x="287" y="2"/>
                        <a:pt x="283" y="2"/>
                      </a:cubicBezTo>
                      <a:cubicBezTo>
                        <a:pt x="279" y="-1"/>
                        <a:pt x="274" y="0"/>
                        <a:pt x="270" y="4"/>
                      </a:cubicBezTo>
                      <a:cubicBezTo>
                        <a:pt x="75" y="252"/>
                        <a:pt x="-18" y="549"/>
                        <a:pt x="3" y="864"/>
                      </a:cubicBezTo>
                      <a:lnTo>
                        <a:pt x="3" y="864"/>
                      </a:lnTo>
                      <a:cubicBezTo>
                        <a:pt x="3" y="866"/>
                        <a:pt x="4" y="867"/>
                        <a:pt x="5" y="869"/>
                      </a:cubicBezTo>
                      <a:cubicBezTo>
                        <a:pt x="5" y="870"/>
                        <a:pt x="6" y="870"/>
                        <a:pt x="6" y="871"/>
                      </a:cubicBezTo>
                      <a:cubicBezTo>
                        <a:pt x="7" y="872"/>
                        <a:pt x="7" y="872"/>
                        <a:pt x="8" y="873"/>
                      </a:cubicBezTo>
                      <a:lnTo>
                        <a:pt x="8" y="873"/>
                      </a:lnTo>
                      <a:cubicBezTo>
                        <a:pt x="12" y="876"/>
                        <a:pt x="16" y="877"/>
                        <a:pt x="21" y="875"/>
                      </a:cubicBezTo>
                      <a:cubicBezTo>
                        <a:pt x="23" y="874"/>
                        <a:pt x="25" y="873"/>
                        <a:pt x="26" y="871"/>
                      </a:cubicBezTo>
                      <a:moveTo>
                        <a:pt x="44" y="564"/>
                      </a:moveTo>
                      <a:cubicBezTo>
                        <a:pt x="90" y="580"/>
                        <a:pt x="136" y="596"/>
                        <a:pt x="183" y="612"/>
                      </a:cubicBezTo>
                      <a:cubicBezTo>
                        <a:pt x="176" y="625"/>
                        <a:pt x="169" y="638"/>
                        <a:pt x="161" y="651"/>
                      </a:cubicBezTo>
                      <a:cubicBezTo>
                        <a:pt x="120" y="637"/>
                        <a:pt x="78" y="624"/>
                        <a:pt x="37" y="611"/>
                      </a:cubicBezTo>
                      <a:cubicBezTo>
                        <a:pt x="39" y="595"/>
                        <a:pt x="41" y="580"/>
                        <a:pt x="44" y="565"/>
                      </a:cubicBezTo>
                      <a:lnTo>
                        <a:pt x="44" y="564"/>
                      </a:lnTo>
                      <a:moveTo>
                        <a:pt x="55" y="507"/>
                      </a:moveTo>
                      <a:cubicBezTo>
                        <a:pt x="105" y="526"/>
                        <a:pt x="156" y="544"/>
                        <a:pt x="206" y="563"/>
                      </a:cubicBezTo>
                      <a:cubicBezTo>
                        <a:pt x="201" y="574"/>
                        <a:pt x="195" y="585"/>
                        <a:pt x="190" y="597"/>
                      </a:cubicBezTo>
                      <a:cubicBezTo>
                        <a:pt x="142" y="580"/>
                        <a:pt x="95" y="564"/>
                        <a:pt x="47" y="548"/>
                      </a:cubicBezTo>
                      <a:cubicBezTo>
                        <a:pt x="49" y="534"/>
                        <a:pt x="52" y="521"/>
                        <a:pt x="55" y="508"/>
                      </a:cubicBezTo>
                      <a:lnTo>
                        <a:pt x="55" y="507"/>
                      </a:lnTo>
                      <a:moveTo>
                        <a:pt x="71" y="443"/>
                      </a:moveTo>
                      <a:cubicBezTo>
                        <a:pt x="122" y="468"/>
                        <a:pt x="174" y="490"/>
                        <a:pt x="227" y="511"/>
                      </a:cubicBezTo>
                      <a:cubicBezTo>
                        <a:pt x="222" y="523"/>
                        <a:pt x="217" y="535"/>
                        <a:pt x="212" y="548"/>
                      </a:cubicBezTo>
                      <a:cubicBezTo>
                        <a:pt x="161" y="529"/>
                        <a:pt x="110" y="510"/>
                        <a:pt x="59" y="491"/>
                      </a:cubicBezTo>
                      <a:cubicBezTo>
                        <a:pt x="63" y="475"/>
                        <a:pt x="67" y="459"/>
                        <a:pt x="71" y="443"/>
                      </a:cubicBezTo>
                      <a:moveTo>
                        <a:pt x="90" y="385"/>
                      </a:moveTo>
                      <a:cubicBezTo>
                        <a:pt x="143" y="404"/>
                        <a:pt x="193" y="438"/>
                        <a:pt x="243" y="464"/>
                      </a:cubicBezTo>
                      <a:cubicBezTo>
                        <a:pt x="240" y="474"/>
                        <a:pt x="236" y="484"/>
                        <a:pt x="233" y="495"/>
                      </a:cubicBezTo>
                      <a:cubicBezTo>
                        <a:pt x="180" y="474"/>
                        <a:pt x="127" y="452"/>
                        <a:pt x="76" y="427"/>
                      </a:cubicBezTo>
                      <a:cubicBezTo>
                        <a:pt x="80" y="413"/>
                        <a:pt x="85" y="399"/>
                        <a:pt x="89" y="385"/>
                      </a:cubicBezTo>
                      <a:lnTo>
                        <a:pt x="90" y="385"/>
                      </a:lnTo>
                      <a:moveTo>
                        <a:pt x="106" y="339"/>
                      </a:moveTo>
                      <a:cubicBezTo>
                        <a:pt x="157" y="362"/>
                        <a:pt x="208" y="384"/>
                        <a:pt x="259" y="407"/>
                      </a:cubicBezTo>
                      <a:cubicBezTo>
                        <a:pt x="256" y="421"/>
                        <a:pt x="252" y="434"/>
                        <a:pt x="248" y="447"/>
                      </a:cubicBezTo>
                      <a:cubicBezTo>
                        <a:pt x="198" y="421"/>
                        <a:pt x="148" y="388"/>
                        <a:pt x="95" y="368"/>
                      </a:cubicBezTo>
                      <a:cubicBezTo>
                        <a:pt x="99" y="358"/>
                        <a:pt x="103" y="349"/>
                        <a:pt x="106" y="339"/>
                      </a:cubicBezTo>
                      <a:moveTo>
                        <a:pt x="124" y="295"/>
                      </a:moveTo>
                      <a:cubicBezTo>
                        <a:pt x="173" y="315"/>
                        <a:pt x="222" y="335"/>
                        <a:pt x="271" y="355"/>
                      </a:cubicBezTo>
                      <a:cubicBezTo>
                        <a:pt x="268" y="367"/>
                        <a:pt x="266" y="379"/>
                        <a:pt x="263" y="390"/>
                      </a:cubicBezTo>
                      <a:cubicBezTo>
                        <a:pt x="213" y="368"/>
                        <a:pt x="163" y="346"/>
                        <a:pt x="112" y="323"/>
                      </a:cubicBezTo>
                      <a:cubicBezTo>
                        <a:pt x="116" y="314"/>
                        <a:pt x="120" y="305"/>
                        <a:pt x="124" y="296"/>
                      </a:cubicBezTo>
                      <a:lnTo>
                        <a:pt x="124" y="295"/>
                      </a:lnTo>
                      <a:moveTo>
                        <a:pt x="149" y="242"/>
                      </a:moveTo>
                      <a:cubicBezTo>
                        <a:pt x="192" y="258"/>
                        <a:pt x="236" y="274"/>
                        <a:pt x="280" y="290"/>
                      </a:cubicBezTo>
                      <a:cubicBezTo>
                        <a:pt x="278" y="306"/>
                        <a:pt x="276" y="322"/>
                        <a:pt x="273" y="338"/>
                      </a:cubicBezTo>
                      <a:cubicBezTo>
                        <a:pt x="226" y="318"/>
                        <a:pt x="178" y="299"/>
                        <a:pt x="131" y="280"/>
                      </a:cubicBezTo>
                      <a:cubicBezTo>
                        <a:pt x="136" y="267"/>
                        <a:pt x="142" y="255"/>
                        <a:pt x="149" y="242"/>
                      </a:cubicBezTo>
                      <a:moveTo>
                        <a:pt x="176" y="189"/>
                      </a:moveTo>
                      <a:cubicBezTo>
                        <a:pt x="212" y="202"/>
                        <a:pt x="249" y="214"/>
                        <a:pt x="285" y="226"/>
                      </a:cubicBezTo>
                      <a:cubicBezTo>
                        <a:pt x="284" y="241"/>
                        <a:pt x="283" y="257"/>
                        <a:pt x="281" y="272"/>
                      </a:cubicBezTo>
                      <a:cubicBezTo>
                        <a:pt x="240" y="257"/>
                        <a:pt x="198" y="242"/>
                        <a:pt x="156" y="227"/>
                      </a:cubicBezTo>
                      <a:cubicBezTo>
                        <a:pt x="162" y="214"/>
                        <a:pt x="169" y="202"/>
                        <a:pt x="176" y="189"/>
                      </a:cubicBezTo>
                      <a:moveTo>
                        <a:pt x="206" y="139"/>
                      </a:moveTo>
                      <a:cubicBezTo>
                        <a:pt x="234" y="147"/>
                        <a:pt x="260" y="157"/>
                        <a:pt x="285" y="170"/>
                      </a:cubicBezTo>
                      <a:cubicBezTo>
                        <a:pt x="285" y="183"/>
                        <a:pt x="285" y="195"/>
                        <a:pt x="285" y="208"/>
                      </a:cubicBezTo>
                      <a:cubicBezTo>
                        <a:pt x="252" y="197"/>
                        <a:pt x="218" y="185"/>
                        <a:pt x="185" y="174"/>
                      </a:cubicBezTo>
                      <a:cubicBezTo>
                        <a:pt x="192" y="162"/>
                        <a:pt x="199" y="150"/>
                        <a:pt x="206" y="139"/>
                      </a:cubicBezTo>
                      <a:moveTo>
                        <a:pt x="234" y="95"/>
                      </a:moveTo>
                      <a:cubicBezTo>
                        <a:pt x="251" y="97"/>
                        <a:pt x="266" y="101"/>
                        <a:pt x="281" y="108"/>
                      </a:cubicBezTo>
                      <a:cubicBezTo>
                        <a:pt x="283" y="122"/>
                        <a:pt x="284" y="137"/>
                        <a:pt x="284" y="151"/>
                      </a:cubicBezTo>
                      <a:cubicBezTo>
                        <a:pt x="262" y="140"/>
                        <a:pt x="239" y="131"/>
                        <a:pt x="215" y="124"/>
                      </a:cubicBezTo>
                      <a:cubicBezTo>
                        <a:pt x="221" y="114"/>
                        <a:pt x="228" y="104"/>
                        <a:pt x="234" y="95"/>
                      </a:cubicBezTo>
                      <a:moveTo>
                        <a:pt x="272" y="43"/>
                      </a:moveTo>
                      <a:cubicBezTo>
                        <a:pt x="275" y="58"/>
                        <a:pt x="277" y="73"/>
                        <a:pt x="279" y="88"/>
                      </a:cubicBezTo>
                      <a:cubicBezTo>
                        <a:pt x="268" y="84"/>
                        <a:pt x="257" y="81"/>
                        <a:pt x="245" y="80"/>
                      </a:cubicBezTo>
                      <a:cubicBezTo>
                        <a:pt x="254" y="67"/>
                        <a:pt x="263" y="55"/>
                        <a:pt x="272" y="43"/>
                      </a:cubicBezTo>
                      <a:moveTo>
                        <a:pt x="153" y="666"/>
                      </a:moveTo>
                      <a:cubicBezTo>
                        <a:pt x="146" y="677"/>
                        <a:pt x="139" y="688"/>
                        <a:pt x="131" y="700"/>
                      </a:cubicBezTo>
                      <a:cubicBezTo>
                        <a:pt x="98" y="689"/>
                        <a:pt x="64" y="679"/>
                        <a:pt x="30" y="670"/>
                      </a:cubicBezTo>
                      <a:cubicBezTo>
                        <a:pt x="31" y="656"/>
                        <a:pt x="32" y="642"/>
                        <a:pt x="34" y="627"/>
                      </a:cubicBezTo>
                      <a:cubicBezTo>
                        <a:pt x="74" y="639"/>
                        <a:pt x="113" y="652"/>
                        <a:pt x="153" y="666"/>
                      </a:cubicBezTo>
                      <a:moveTo>
                        <a:pt x="101" y="744"/>
                      </a:moveTo>
                      <a:cubicBezTo>
                        <a:pt x="76" y="736"/>
                        <a:pt x="52" y="728"/>
                        <a:pt x="26" y="722"/>
                      </a:cubicBezTo>
                      <a:cubicBezTo>
                        <a:pt x="27" y="710"/>
                        <a:pt x="27" y="699"/>
                        <a:pt x="28" y="688"/>
                      </a:cubicBezTo>
                      <a:cubicBezTo>
                        <a:pt x="60" y="696"/>
                        <a:pt x="90" y="705"/>
                        <a:pt x="121" y="715"/>
                      </a:cubicBezTo>
                      <a:cubicBezTo>
                        <a:pt x="115" y="725"/>
                        <a:pt x="107" y="735"/>
                        <a:pt x="100" y="744"/>
                      </a:cubicBezTo>
                      <a:lnTo>
                        <a:pt x="101" y="744"/>
                      </a:lnTo>
                      <a:moveTo>
                        <a:pt x="70" y="784"/>
                      </a:moveTo>
                      <a:cubicBezTo>
                        <a:pt x="55" y="779"/>
                        <a:pt x="40" y="774"/>
                        <a:pt x="25" y="770"/>
                      </a:cubicBezTo>
                      <a:cubicBezTo>
                        <a:pt x="25" y="759"/>
                        <a:pt x="25" y="749"/>
                        <a:pt x="26" y="739"/>
                      </a:cubicBezTo>
                      <a:cubicBezTo>
                        <a:pt x="47" y="745"/>
                        <a:pt x="69" y="752"/>
                        <a:pt x="90" y="759"/>
                      </a:cubicBezTo>
                      <a:cubicBezTo>
                        <a:pt x="83" y="768"/>
                        <a:pt x="77" y="776"/>
                        <a:pt x="70" y="785"/>
                      </a:cubicBezTo>
                      <a:lnTo>
                        <a:pt x="70" y="784"/>
                      </a:lnTo>
                      <a:moveTo>
                        <a:pt x="25" y="787"/>
                      </a:moveTo>
                      <a:cubicBezTo>
                        <a:pt x="36" y="791"/>
                        <a:pt x="47" y="795"/>
                        <a:pt x="58" y="798"/>
                      </a:cubicBezTo>
                      <a:cubicBezTo>
                        <a:pt x="48" y="811"/>
                        <a:pt x="38" y="822"/>
                        <a:pt x="27" y="834"/>
                      </a:cubicBezTo>
                      <a:cubicBezTo>
                        <a:pt x="26" y="818"/>
                        <a:pt x="26" y="803"/>
                        <a:pt x="25" y="788"/>
                      </a:cubicBezTo>
                      <a:lnTo>
                        <a:pt x="25" y="78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5" name="Google Shape;1955;p22"/>
                <p:cNvSpPr/>
                <p:nvPr/>
              </p:nvSpPr>
              <p:spPr>
                <a:xfrm>
                  <a:off x="4118790" y="1416529"/>
                  <a:ext cx="224666" cy="179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551" extrusionOk="0">
                      <a:moveTo>
                        <a:pt x="686" y="533"/>
                      </a:moveTo>
                      <a:cubicBezTo>
                        <a:pt x="534" y="274"/>
                        <a:pt x="303" y="90"/>
                        <a:pt x="15" y="1"/>
                      </a:cubicBezTo>
                      <a:lnTo>
                        <a:pt x="15" y="1"/>
                      </a:ln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10" y="0"/>
                        <a:pt x="9" y="1"/>
                        <a:pt x="8" y="1"/>
                      </a:cubicBezTo>
                      <a:cubicBezTo>
                        <a:pt x="8" y="1"/>
                        <a:pt x="7" y="2"/>
                        <a:pt x="6" y="2"/>
                      </a:cubicBezTo>
                      <a:lnTo>
                        <a:pt x="5" y="2"/>
                      </a:lnTo>
                      <a:cubicBezTo>
                        <a:pt x="2" y="4"/>
                        <a:pt x="-1" y="8"/>
                        <a:pt x="0" y="13"/>
                      </a:cubicBezTo>
                      <a:cubicBezTo>
                        <a:pt x="0" y="15"/>
                        <a:pt x="0" y="17"/>
                        <a:pt x="1" y="19"/>
                      </a:cubicBezTo>
                      <a:cubicBezTo>
                        <a:pt x="123" y="290"/>
                        <a:pt x="378" y="503"/>
                        <a:pt x="674" y="550"/>
                      </a:cubicBezTo>
                      <a:cubicBezTo>
                        <a:pt x="679" y="551"/>
                        <a:pt x="682" y="549"/>
                        <a:pt x="684" y="546"/>
                      </a:cubicBezTo>
                      <a:cubicBezTo>
                        <a:pt x="688" y="543"/>
                        <a:pt x="689" y="538"/>
                        <a:pt x="686" y="533"/>
                      </a:cubicBezTo>
                      <a:moveTo>
                        <a:pt x="551" y="495"/>
                      </a:moveTo>
                      <a:cubicBezTo>
                        <a:pt x="569" y="479"/>
                        <a:pt x="585" y="462"/>
                        <a:pt x="599" y="443"/>
                      </a:cubicBezTo>
                      <a:cubicBezTo>
                        <a:pt x="606" y="452"/>
                        <a:pt x="612" y="461"/>
                        <a:pt x="618" y="469"/>
                      </a:cubicBezTo>
                      <a:cubicBezTo>
                        <a:pt x="611" y="483"/>
                        <a:pt x="602" y="496"/>
                        <a:pt x="591" y="507"/>
                      </a:cubicBezTo>
                      <a:cubicBezTo>
                        <a:pt x="577" y="503"/>
                        <a:pt x="564" y="499"/>
                        <a:pt x="552" y="495"/>
                      </a:cubicBezTo>
                      <a:lnTo>
                        <a:pt x="551" y="495"/>
                      </a:lnTo>
                      <a:moveTo>
                        <a:pt x="501" y="476"/>
                      </a:moveTo>
                      <a:cubicBezTo>
                        <a:pt x="522" y="451"/>
                        <a:pt x="544" y="425"/>
                        <a:pt x="565" y="399"/>
                      </a:cubicBezTo>
                      <a:cubicBezTo>
                        <a:pt x="573" y="409"/>
                        <a:pt x="581" y="419"/>
                        <a:pt x="589" y="430"/>
                      </a:cubicBezTo>
                      <a:lnTo>
                        <a:pt x="588" y="430"/>
                      </a:lnTo>
                      <a:cubicBezTo>
                        <a:pt x="572" y="452"/>
                        <a:pt x="553" y="471"/>
                        <a:pt x="533" y="489"/>
                      </a:cubicBezTo>
                      <a:cubicBezTo>
                        <a:pt x="522" y="485"/>
                        <a:pt x="511" y="481"/>
                        <a:pt x="500" y="476"/>
                      </a:cubicBezTo>
                      <a:lnTo>
                        <a:pt x="501" y="476"/>
                      </a:lnTo>
                      <a:moveTo>
                        <a:pt x="445" y="451"/>
                      </a:moveTo>
                      <a:cubicBezTo>
                        <a:pt x="473" y="419"/>
                        <a:pt x="501" y="387"/>
                        <a:pt x="528" y="356"/>
                      </a:cubicBezTo>
                      <a:cubicBezTo>
                        <a:pt x="537" y="365"/>
                        <a:pt x="546" y="376"/>
                        <a:pt x="554" y="386"/>
                      </a:cubicBezTo>
                      <a:cubicBezTo>
                        <a:pt x="531" y="413"/>
                        <a:pt x="508" y="442"/>
                        <a:pt x="484" y="469"/>
                      </a:cubicBezTo>
                      <a:cubicBezTo>
                        <a:pt x="471" y="463"/>
                        <a:pt x="458" y="457"/>
                        <a:pt x="445" y="451"/>
                      </a:cubicBezTo>
                      <a:moveTo>
                        <a:pt x="390" y="421"/>
                      </a:moveTo>
                      <a:cubicBezTo>
                        <a:pt x="424" y="386"/>
                        <a:pt x="457" y="351"/>
                        <a:pt x="490" y="315"/>
                      </a:cubicBezTo>
                      <a:cubicBezTo>
                        <a:pt x="499" y="324"/>
                        <a:pt x="508" y="333"/>
                        <a:pt x="517" y="343"/>
                      </a:cubicBezTo>
                      <a:cubicBezTo>
                        <a:pt x="488" y="376"/>
                        <a:pt x="459" y="410"/>
                        <a:pt x="430" y="443"/>
                      </a:cubicBezTo>
                      <a:cubicBezTo>
                        <a:pt x="416" y="436"/>
                        <a:pt x="403" y="429"/>
                        <a:pt x="390" y="421"/>
                      </a:cubicBezTo>
                      <a:moveTo>
                        <a:pt x="628" y="485"/>
                      </a:moveTo>
                      <a:cubicBezTo>
                        <a:pt x="636" y="497"/>
                        <a:pt x="644" y="509"/>
                        <a:pt x="652" y="521"/>
                      </a:cubicBezTo>
                      <a:cubicBezTo>
                        <a:pt x="637" y="519"/>
                        <a:pt x="623" y="515"/>
                        <a:pt x="609" y="512"/>
                      </a:cubicBezTo>
                      <a:cubicBezTo>
                        <a:pt x="616" y="504"/>
                        <a:pt x="623" y="495"/>
                        <a:pt x="628" y="485"/>
                      </a:cubicBezTo>
                      <a:moveTo>
                        <a:pt x="478" y="303"/>
                      </a:moveTo>
                      <a:cubicBezTo>
                        <a:pt x="444" y="340"/>
                        <a:pt x="410" y="376"/>
                        <a:pt x="375" y="412"/>
                      </a:cubicBezTo>
                      <a:cubicBezTo>
                        <a:pt x="366" y="407"/>
                        <a:pt x="356" y="400"/>
                        <a:pt x="347" y="394"/>
                      </a:cubicBezTo>
                      <a:cubicBezTo>
                        <a:pt x="384" y="357"/>
                        <a:pt x="422" y="320"/>
                        <a:pt x="459" y="283"/>
                      </a:cubicBezTo>
                      <a:cubicBezTo>
                        <a:pt x="465" y="290"/>
                        <a:pt x="472" y="296"/>
                        <a:pt x="478" y="303"/>
                      </a:cubicBezTo>
                      <a:moveTo>
                        <a:pt x="302" y="361"/>
                      </a:moveTo>
                      <a:cubicBezTo>
                        <a:pt x="323" y="341"/>
                        <a:pt x="345" y="322"/>
                        <a:pt x="367" y="304"/>
                      </a:cubicBezTo>
                      <a:cubicBezTo>
                        <a:pt x="387" y="287"/>
                        <a:pt x="407" y="271"/>
                        <a:pt x="424" y="253"/>
                      </a:cubicBezTo>
                      <a:cubicBezTo>
                        <a:pt x="432" y="259"/>
                        <a:pt x="439" y="266"/>
                        <a:pt x="446" y="272"/>
                      </a:cubicBezTo>
                      <a:cubicBezTo>
                        <a:pt x="408" y="309"/>
                        <a:pt x="370" y="347"/>
                        <a:pt x="333" y="384"/>
                      </a:cubicBezTo>
                      <a:cubicBezTo>
                        <a:pt x="322" y="376"/>
                        <a:pt x="312" y="369"/>
                        <a:pt x="302" y="361"/>
                      </a:cubicBezTo>
                      <a:moveTo>
                        <a:pt x="265" y="331"/>
                      </a:moveTo>
                      <a:cubicBezTo>
                        <a:pt x="302" y="291"/>
                        <a:pt x="340" y="253"/>
                        <a:pt x="379" y="216"/>
                      </a:cubicBezTo>
                      <a:cubicBezTo>
                        <a:pt x="390" y="225"/>
                        <a:pt x="401" y="234"/>
                        <a:pt x="411" y="242"/>
                      </a:cubicBezTo>
                      <a:cubicBezTo>
                        <a:pt x="394" y="261"/>
                        <a:pt x="374" y="276"/>
                        <a:pt x="355" y="292"/>
                      </a:cubicBezTo>
                      <a:cubicBezTo>
                        <a:pt x="332" y="311"/>
                        <a:pt x="310" y="330"/>
                        <a:pt x="288" y="351"/>
                      </a:cubicBezTo>
                      <a:cubicBezTo>
                        <a:pt x="280" y="344"/>
                        <a:pt x="272" y="338"/>
                        <a:pt x="265" y="331"/>
                      </a:cubicBezTo>
                      <a:moveTo>
                        <a:pt x="225" y="295"/>
                      </a:moveTo>
                      <a:cubicBezTo>
                        <a:pt x="260" y="257"/>
                        <a:pt x="294" y="218"/>
                        <a:pt x="328" y="179"/>
                      </a:cubicBezTo>
                      <a:cubicBezTo>
                        <a:pt x="341" y="188"/>
                        <a:pt x="353" y="197"/>
                        <a:pt x="365" y="206"/>
                      </a:cubicBezTo>
                      <a:cubicBezTo>
                        <a:pt x="326" y="243"/>
                        <a:pt x="288" y="280"/>
                        <a:pt x="252" y="320"/>
                      </a:cubicBezTo>
                      <a:cubicBezTo>
                        <a:pt x="243" y="312"/>
                        <a:pt x="234" y="303"/>
                        <a:pt x="225" y="295"/>
                      </a:cubicBezTo>
                      <a:moveTo>
                        <a:pt x="189" y="259"/>
                      </a:moveTo>
                      <a:cubicBezTo>
                        <a:pt x="220" y="222"/>
                        <a:pt x="251" y="186"/>
                        <a:pt x="282" y="149"/>
                      </a:cubicBezTo>
                      <a:cubicBezTo>
                        <a:pt x="293" y="155"/>
                        <a:pt x="304" y="162"/>
                        <a:pt x="314" y="169"/>
                      </a:cubicBezTo>
                      <a:cubicBezTo>
                        <a:pt x="280" y="207"/>
                        <a:pt x="247" y="246"/>
                        <a:pt x="213" y="283"/>
                      </a:cubicBezTo>
                      <a:cubicBezTo>
                        <a:pt x="205" y="275"/>
                        <a:pt x="197" y="267"/>
                        <a:pt x="189" y="259"/>
                      </a:cubicBezTo>
                      <a:moveTo>
                        <a:pt x="151" y="215"/>
                      </a:moveTo>
                      <a:cubicBezTo>
                        <a:pt x="178" y="183"/>
                        <a:pt x="204" y="151"/>
                        <a:pt x="230" y="118"/>
                      </a:cubicBezTo>
                      <a:cubicBezTo>
                        <a:pt x="242" y="125"/>
                        <a:pt x="255" y="132"/>
                        <a:pt x="268" y="140"/>
                      </a:cubicBezTo>
                      <a:cubicBezTo>
                        <a:pt x="238" y="176"/>
                        <a:pt x="208" y="211"/>
                        <a:pt x="178" y="247"/>
                      </a:cubicBezTo>
                      <a:cubicBezTo>
                        <a:pt x="169" y="236"/>
                        <a:pt x="160" y="226"/>
                        <a:pt x="151" y="215"/>
                      </a:cubicBezTo>
                      <a:moveTo>
                        <a:pt x="118" y="172"/>
                      </a:moveTo>
                      <a:cubicBezTo>
                        <a:pt x="138" y="145"/>
                        <a:pt x="159" y="119"/>
                        <a:pt x="179" y="91"/>
                      </a:cubicBezTo>
                      <a:cubicBezTo>
                        <a:pt x="191" y="97"/>
                        <a:pt x="203" y="103"/>
                        <a:pt x="215" y="110"/>
                      </a:cubicBezTo>
                      <a:cubicBezTo>
                        <a:pt x="190" y="141"/>
                        <a:pt x="165" y="171"/>
                        <a:pt x="140" y="202"/>
                      </a:cubicBezTo>
                      <a:cubicBezTo>
                        <a:pt x="132" y="192"/>
                        <a:pt x="125" y="182"/>
                        <a:pt x="118" y="172"/>
                      </a:cubicBezTo>
                      <a:moveTo>
                        <a:pt x="88" y="129"/>
                      </a:moveTo>
                      <a:cubicBezTo>
                        <a:pt x="105" y="111"/>
                        <a:pt x="120" y="91"/>
                        <a:pt x="134" y="71"/>
                      </a:cubicBezTo>
                      <a:cubicBezTo>
                        <a:pt x="144" y="75"/>
                        <a:pt x="154" y="79"/>
                        <a:pt x="163" y="84"/>
                      </a:cubicBezTo>
                      <a:cubicBezTo>
                        <a:pt x="145" y="109"/>
                        <a:pt x="126" y="133"/>
                        <a:pt x="107" y="157"/>
                      </a:cubicBezTo>
                      <a:cubicBezTo>
                        <a:pt x="101" y="148"/>
                        <a:pt x="94" y="139"/>
                        <a:pt x="88" y="129"/>
                      </a:cubicBezTo>
                      <a:moveTo>
                        <a:pt x="64" y="88"/>
                      </a:moveTo>
                      <a:cubicBezTo>
                        <a:pt x="73" y="77"/>
                        <a:pt x="83" y="65"/>
                        <a:pt x="92" y="53"/>
                      </a:cubicBezTo>
                      <a:cubicBezTo>
                        <a:pt x="101" y="57"/>
                        <a:pt x="110" y="60"/>
                        <a:pt x="118" y="64"/>
                      </a:cubicBezTo>
                      <a:cubicBezTo>
                        <a:pt x="106" y="81"/>
                        <a:pt x="93" y="98"/>
                        <a:pt x="79" y="114"/>
                      </a:cubicBezTo>
                      <a:cubicBezTo>
                        <a:pt x="74" y="106"/>
                        <a:pt x="69" y="97"/>
                        <a:pt x="64" y="88"/>
                      </a:cubicBezTo>
                      <a:moveTo>
                        <a:pt x="35" y="32"/>
                      </a:moveTo>
                      <a:cubicBezTo>
                        <a:pt x="48" y="37"/>
                        <a:pt x="62" y="42"/>
                        <a:pt x="76" y="47"/>
                      </a:cubicBezTo>
                      <a:cubicBezTo>
                        <a:pt x="69" y="55"/>
                        <a:pt x="62" y="64"/>
                        <a:pt x="55" y="72"/>
                      </a:cubicBezTo>
                      <a:cubicBezTo>
                        <a:pt x="48" y="59"/>
                        <a:pt x="41" y="46"/>
                        <a:pt x="35" y="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6" name="Google Shape;1956;p22"/>
                <p:cNvSpPr/>
                <p:nvPr/>
              </p:nvSpPr>
              <p:spPr>
                <a:xfrm>
                  <a:off x="3803668" y="1454082"/>
                  <a:ext cx="238382" cy="185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569" extrusionOk="0">
                      <a:moveTo>
                        <a:pt x="728" y="550"/>
                      </a:moveTo>
                      <a:lnTo>
                        <a:pt x="728" y="549"/>
                      </a:lnTo>
                      <a:cubicBezTo>
                        <a:pt x="599" y="267"/>
                        <a:pt x="326" y="45"/>
                        <a:pt x="16" y="1"/>
                      </a:cubicBezTo>
                      <a:lnTo>
                        <a:pt x="15" y="1"/>
                      </a:lnTo>
                      <a:cubicBezTo>
                        <a:pt x="7" y="0"/>
                        <a:pt x="-2" y="7"/>
                        <a:pt x="0" y="15"/>
                      </a:cubicBezTo>
                      <a:cubicBezTo>
                        <a:pt x="0" y="19"/>
                        <a:pt x="2" y="21"/>
                        <a:pt x="4" y="23"/>
                      </a:cubicBezTo>
                      <a:cubicBezTo>
                        <a:pt x="165" y="288"/>
                        <a:pt x="412" y="479"/>
                        <a:pt x="711" y="566"/>
                      </a:cubicBezTo>
                      <a:cubicBezTo>
                        <a:pt x="713" y="568"/>
                        <a:pt x="716" y="569"/>
                        <a:pt x="719" y="568"/>
                      </a:cubicBezTo>
                      <a:cubicBezTo>
                        <a:pt x="728" y="568"/>
                        <a:pt x="732" y="557"/>
                        <a:pt x="729" y="550"/>
                      </a:cubicBezTo>
                      <a:lnTo>
                        <a:pt x="728" y="550"/>
                      </a:lnTo>
                      <a:moveTo>
                        <a:pt x="38" y="30"/>
                      </a:moveTo>
                      <a:cubicBezTo>
                        <a:pt x="52" y="33"/>
                        <a:pt x="65" y="35"/>
                        <a:pt x="79" y="39"/>
                      </a:cubicBezTo>
                      <a:cubicBezTo>
                        <a:pt x="72" y="46"/>
                        <a:pt x="65" y="54"/>
                        <a:pt x="58" y="62"/>
                      </a:cubicBezTo>
                      <a:cubicBezTo>
                        <a:pt x="51" y="52"/>
                        <a:pt x="44" y="41"/>
                        <a:pt x="38" y="30"/>
                      </a:cubicBezTo>
                      <a:moveTo>
                        <a:pt x="68" y="76"/>
                      </a:moveTo>
                      <a:cubicBezTo>
                        <a:pt x="77" y="65"/>
                        <a:pt x="87" y="54"/>
                        <a:pt x="97" y="43"/>
                      </a:cubicBezTo>
                      <a:cubicBezTo>
                        <a:pt x="105" y="46"/>
                        <a:pt x="114" y="47"/>
                        <a:pt x="122" y="49"/>
                      </a:cubicBezTo>
                      <a:cubicBezTo>
                        <a:pt x="107" y="63"/>
                        <a:pt x="92" y="77"/>
                        <a:pt x="79" y="92"/>
                      </a:cubicBezTo>
                      <a:cubicBezTo>
                        <a:pt x="75" y="87"/>
                        <a:pt x="72" y="81"/>
                        <a:pt x="68" y="76"/>
                      </a:cubicBezTo>
                      <a:moveTo>
                        <a:pt x="89" y="106"/>
                      </a:moveTo>
                      <a:cubicBezTo>
                        <a:pt x="105" y="88"/>
                        <a:pt x="122" y="71"/>
                        <a:pt x="140" y="56"/>
                      </a:cubicBezTo>
                      <a:cubicBezTo>
                        <a:pt x="150" y="59"/>
                        <a:pt x="160" y="62"/>
                        <a:pt x="170" y="65"/>
                      </a:cubicBezTo>
                      <a:cubicBezTo>
                        <a:pt x="148" y="85"/>
                        <a:pt x="126" y="105"/>
                        <a:pt x="105" y="126"/>
                      </a:cubicBezTo>
                      <a:cubicBezTo>
                        <a:pt x="99" y="120"/>
                        <a:pt x="94" y="113"/>
                        <a:pt x="89" y="106"/>
                      </a:cubicBezTo>
                      <a:moveTo>
                        <a:pt x="115" y="140"/>
                      </a:moveTo>
                      <a:cubicBezTo>
                        <a:pt x="139" y="116"/>
                        <a:pt x="163" y="94"/>
                        <a:pt x="188" y="72"/>
                      </a:cubicBezTo>
                      <a:cubicBezTo>
                        <a:pt x="199" y="76"/>
                        <a:pt x="209" y="80"/>
                        <a:pt x="220" y="85"/>
                      </a:cubicBezTo>
                      <a:cubicBezTo>
                        <a:pt x="191" y="110"/>
                        <a:pt x="162" y="135"/>
                        <a:pt x="132" y="160"/>
                      </a:cubicBezTo>
                      <a:cubicBezTo>
                        <a:pt x="126" y="153"/>
                        <a:pt x="121" y="147"/>
                        <a:pt x="115" y="140"/>
                      </a:cubicBezTo>
                      <a:moveTo>
                        <a:pt x="143" y="173"/>
                      </a:moveTo>
                      <a:cubicBezTo>
                        <a:pt x="175" y="147"/>
                        <a:pt x="206" y="120"/>
                        <a:pt x="237" y="93"/>
                      </a:cubicBezTo>
                      <a:cubicBezTo>
                        <a:pt x="250" y="98"/>
                        <a:pt x="263" y="104"/>
                        <a:pt x="275" y="111"/>
                      </a:cubicBezTo>
                      <a:cubicBezTo>
                        <a:pt x="237" y="138"/>
                        <a:pt x="200" y="166"/>
                        <a:pt x="163" y="195"/>
                      </a:cubicBezTo>
                      <a:cubicBezTo>
                        <a:pt x="156" y="188"/>
                        <a:pt x="150" y="180"/>
                        <a:pt x="143" y="173"/>
                      </a:cubicBezTo>
                      <a:moveTo>
                        <a:pt x="175" y="208"/>
                      </a:moveTo>
                      <a:cubicBezTo>
                        <a:pt x="213" y="177"/>
                        <a:pt x="251" y="148"/>
                        <a:pt x="292" y="119"/>
                      </a:cubicBezTo>
                      <a:cubicBezTo>
                        <a:pt x="305" y="126"/>
                        <a:pt x="318" y="133"/>
                        <a:pt x="330" y="141"/>
                      </a:cubicBezTo>
                      <a:cubicBezTo>
                        <a:pt x="288" y="172"/>
                        <a:pt x="246" y="205"/>
                        <a:pt x="204" y="239"/>
                      </a:cubicBezTo>
                      <a:cubicBezTo>
                        <a:pt x="194" y="229"/>
                        <a:pt x="184" y="218"/>
                        <a:pt x="175" y="208"/>
                      </a:cubicBezTo>
                      <a:moveTo>
                        <a:pt x="216" y="251"/>
                      </a:moveTo>
                      <a:cubicBezTo>
                        <a:pt x="259" y="216"/>
                        <a:pt x="302" y="183"/>
                        <a:pt x="345" y="151"/>
                      </a:cubicBezTo>
                      <a:cubicBezTo>
                        <a:pt x="359" y="158"/>
                        <a:pt x="372" y="167"/>
                        <a:pt x="386" y="177"/>
                      </a:cubicBezTo>
                      <a:cubicBezTo>
                        <a:pt x="340" y="211"/>
                        <a:pt x="296" y="248"/>
                        <a:pt x="253" y="285"/>
                      </a:cubicBezTo>
                      <a:cubicBezTo>
                        <a:pt x="240" y="274"/>
                        <a:pt x="228" y="263"/>
                        <a:pt x="216" y="251"/>
                      </a:cubicBezTo>
                      <a:moveTo>
                        <a:pt x="266" y="296"/>
                      </a:moveTo>
                      <a:cubicBezTo>
                        <a:pt x="309" y="258"/>
                        <a:pt x="354" y="222"/>
                        <a:pt x="400" y="187"/>
                      </a:cubicBezTo>
                      <a:cubicBezTo>
                        <a:pt x="414" y="197"/>
                        <a:pt x="428" y="208"/>
                        <a:pt x="441" y="219"/>
                      </a:cubicBezTo>
                      <a:cubicBezTo>
                        <a:pt x="396" y="255"/>
                        <a:pt x="352" y="293"/>
                        <a:pt x="310" y="333"/>
                      </a:cubicBezTo>
                      <a:cubicBezTo>
                        <a:pt x="295" y="321"/>
                        <a:pt x="280" y="309"/>
                        <a:pt x="266" y="296"/>
                      </a:cubicBezTo>
                      <a:moveTo>
                        <a:pt x="323" y="343"/>
                      </a:moveTo>
                      <a:cubicBezTo>
                        <a:pt x="366" y="304"/>
                        <a:pt x="409" y="266"/>
                        <a:pt x="455" y="230"/>
                      </a:cubicBezTo>
                      <a:cubicBezTo>
                        <a:pt x="468" y="241"/>
                        <a:pt x="481" y="253"/>
                        <a:pt x="494" y="265"/>
                      </a:cubicBezTo>
                      <a:cubicBezTo>
                        <a:pt x="449" y="300"/>
                        <a:pt x="404" y="335"/>
                        <a:pt x="360" y="370"/>
                      </a:cubicBezTo>
                      <a:cubicBezTo>
                        <a:pt x="348" y="361"/>
                        <a:pt x="336" y="353"/>
                        <a:pt x="324" y="343"/>
                      </a:cubicBezTo>
                      <a:lnTo>
                        <a:pt x="323" y="343"/>
                      </a:lnTo>
                      <a:moveTo>
                        <a:pt x="506" y="277"/>
                      </a:moveTo>
                      <a:cubicBezTo>
                        <a:pt x="518" y="288"/>
                        <a:pt x="529" y="300"/>
                        <a:pt x="540" y="313"/>
                      </a:cubicBezTo>
                      <a:cubicBezTo>
                        <a:pt x="502" y="346"/>
                        <a:pt x="463" y="379"/>
                        <a:pt x="424" y="413"/>
                      </a:cubicBezTo>
                      <a:cubicBezTo>
                        <a:pt x="408" y="402"/>
                        <a:pt x="391" y="392"/>
                        <a:pt x="374" y="381"/>
                      </a:cubicBezTo>
                      <a:cubicBezTo>
                        <a:pt x="418" y="346"/>
                        <a:pt x="462" y="311"/>
                        <a:pt x="506" y="277"/>
                      </a:cubicBezTo>
                      <a:moveTo>
                        <a:pt x="494" y="452"/>
                      </a:moveTo>
                      <a:cubicBezTo>
                        <a:pt x="475" y="443"/>
                        <a:pt x="457" y="432"/>
                        <a:pt x="440" y="422"/>
                      </a:cubicBezTo>
                      <a:cubicBezTo>
                        <a:pt x="477" y="389"/>
                        <a:pt x="514" y="357"/>
                        <a:pt x="552" y="325"/>
                      </a:cubicBezTo>
                      <a:cubicBezTo>
                        <a:pt x="565" y="340"/>
                        <a:pt x="578" y="355"/>
                        <a:pt x="590" y="370"/>
                      </a:cubicBezTo>
                      <a:cubicBezTo>
                        <a:pt x="560" y="398"/>
                        <a:pt x="528" y="424"/>
                        <a:pt x="496" y="450"/>
                      </a:cubicBezTo>
                      <a:cubicBezTo>
                        <a:pt x="495" y="450"/>
                        <a:pt x="494" y="451"/>
                        <a:pt x="494" y="452"/>
                      </a:cubicBezTo>
                      <a:moveTo>
                        <a:pt x="509" y="460"/>
                      </a:moveTo>
                      <a:cubicBezTo>
                        <a:pt x="540" y="435"/>
                        <a:pt x="571" y="411"/>
                        <a:pt x="600" y="384"/>
                      </a:cubicBezTo>
                      <a:cubicBezTo>
                        <a:pt x="609" y="396"/>
                        <a:pt x="618" y="408"/>
                        <a:pt x="627" y="421"/>
                      </a:cubicBezTo>
                      <a:cubicBezTo>
                        <a:pt x="602" y="440"/>
                        <a:pt x="581" y="465"/>
                        <a:pt x="555" y="482"/>
                      </a:cubicBezTo>
                      <a:cubicBezTo>
                        <a:pt x="540" y="475"/>
                        <a:pt x="524" y="468"/>
                        <a:pt x="509" y="460"/>
                      </a:cubicBezTo>
                      <a:moveTo>
                        <a:pt x="572" y="490"/>
                      </a:moveTo>
                      <a:cubicBezTo>
                        <a:pt x="595" y="473"/>
                        <a:pt x="614" y="452"/>
                        <a:pt x="636" y="435"/>
                      </a:cubicBezTo>
                      <a:cubicBezTo>
                        <a:pt x="645" y="448"/>
                        <a:pt x="652" y="461"/>
                        <a:pt x="660" y="474"/>
                      </a:cubicBezTo>
                      <a:cubicBezTo>
                        <a:pt x="645" y="485"/>
                        <a:pt x="631" y="497"/>
                        <a:pt x="616" y="508"/>
                      </a:cubicBezTo>
                      <a:cubicBezTo>
                        <a:pt x="601" y="502"/>
                        <a:pt x="587" y="496"/>
                        <a:pt x="572" y="490"/>
                      </a:cubicBezTo>
                      <a:moveTo>
                        <a:pt x="635" y="515"/>
                      </a:moveTo>
                      <a:cubicBezTo>
                        <a:pt x="646" y="506"/>
                        <a:pt x="657" y="497"/>
                        <a:pt x="669" y="488"/>
                      </a:cubicBezTo>
                      <a:cubicBezTo>
                        <a:pt x="677" y="504"/>
                        <a:pt x="686" y="519"/>
                        <a:pt x="693" y="535"/>
                      </a:cubicBezTo>
                      <a:cubicBezTo>
                        <a:pt x="674" y="529"/>
                        <a:pt x="654" y="522"/>
                        <a:pt x="635" y="5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7" name="Google Shape;1957;p22"/>
                <p:cNvSpPr/>
                <p:nvPr/>
              </p:nvSpPr>
              <p:spPr>
                <a:xfrm>
                  <a:off x="3826853" y="1718252"/>
                  <a:ext cx="390880" cy="15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482" extrusionOk="0">
                      <a:moveTo>
                        <a:pt x="1197" y="470"/>
                      </a:moveTo>
                      <a:cubicBezTo>
                        <a:pt x="1197" y="470"/>
                        <a:pt x="1197" y="468"/>
                        <a:pt x="1196" y="466"/>
                      </a:cubicBezTo>
                      <a:lnTo>
                        <a:pt x="1196" y="465"/>
                      </a:lnTo>
                      <a:cubicBezTo>
                        <a:pt x="1196" y="463"/>
                        <a:pt x="1195" y="462"/>
                        <a:pt x="1194" y="460"/>
                      </a:cubicBezTo>
                      <a:lnTo>
                        <a:pt x="1194" y="460"/>
                      </a:lnTo>
                      <a:cubicBezTo>
                        <a:pt x="907" y="133"/>
                        <a:pt x="442" y="-57"/>
                        <a:pt x="9" y="14"/>
                      </a:cubicBezTo>
                      <a:cubicBezTo>
                        <a:pt x="2" y="15"/>
                        <a:pt x="0" y="19"/>
                        <a:pt x="0" y="24"/>
                      </a:cubicBezTo>
                      <a:cubicBezTo>
                        <a:pt x="-1" y="27"/>
                        <a:pt x="0" y="31"/>
                        <a:pt x="4" y="34"/>
                      </a:cubicBezTo>
                      <a:cubicBezTo>
                        <a:pt x="329" y="330"/>
                        <a:pt x="743" y="487"/>
                        <a:pt x="1182" y="482"/>
                      </a:cubicBezTo>
                      <a:cubicBezTo>
                        <a:pt x="1185" y="482"/>
                        <a:pt x="1187" y="482"/>
                        <a:pt x="1190" y="481"/>
                      </a:cubicBezTo>
                      <a:cubicBezTo>
                        <a:pt x="1194" y="479"/>
                        <a:pt x="1196" y="474"/>
                        <a:pt x="1197" y="470"/>
                      </a:cubicBezTo>
                      <a:moveTo>
                        <a:pt x="1157" y="457"/>
                      </a:moveTo>
                      <a:cubicBezTo>
                        <a:pt x="1122" y="457"/>
                        <a:pt x="1089" y="456"/>
                        <a:pt x="1055" y="454"/>
                      </a:cubicBezTo>
                      <a:cubicBezTo>
                        <a:pt x="1068" y="432"/>
                        <a:pt x="1079" y="410"/>
                        <a:pt x="1087" y="387"/>
                      </a:cubicBezTo>
                      <a:cubicBezTo>
                        <a:pt x="1111" y="409"/>
                        <a:pt x="1134" y="433"/>
                        <a:pt x="1157" y="457"/>
                      </a:cubicBezTo>
                      <a:moveTo>
                        <a:pt x="974" y="447"/>
                      </a:moveTo>
                      <a:cubicBezTo>
                        <a:pt x="995" y="411"/>
                        <a:pt x="1013" y="373"/>
                        <a:pt x="1028" y="334"/>
                      </a:cubicBezTo>
                      <a:cubicBezTo>
                        <a:pt x="1044" y="347"/>
                        <a:pt x="1059" y="361"/>
                        <a:pt x="1074" y="374"/>
                      </a:cubicBezTo>
                      <a:lnTo>
                        <a:pt x="1073" y="375"/>
                      </a:lnTo>
                      <a:cubicBezTo>
                        <a:pt x="1064" y="403"/>
                        <a:pt x="1052" y="428"/>
                        <a:pt x="1036" y="452"/>
                      </a:cubicBezTo>
                      <a:cubicBezTo>
                        <a:pt x="1015" y="451"/>
                        <a:pt x="994" y="449"/>
                        <a:pt x="974" y="447"/>
                      </a:cubicBezTo>
                      <a:moveTo>
                        <a:pt x="908" y="438"/>
                      </a:moveTo>
                      <a:cubicBezTo>
                        <a:pt x="936" y="393"/>
                        <a:pt x="961" y="346"/>
                        <a:pt x="982" y="297"/>
                      </a:cubicBezTo>
                      <a:cubicBezTo>
                        <a:pt x="993" y="306"/>
                        <a:pt x="1004" y="314"/>
                        <a:pt x="1015" y="323"/>
                      </a:cubicBezTo>
                      <a:cubicBezTo>
                        <a:pt x="998" y="365"/>
                        <a:pt x="978" y="406"/>
                        <a:pt x="955" y="445"/>
                      </a:cubicBezTo>
                      <a:cubicBezTo>
                        <a:pt x="939" y="443"/>
                        <a:pt x="924" y="440"/>
                        <a:pt x="908" y="438"/>
                      </a:cubicBezTo>
                      <a:moveTo>
                        <a:pt x="837" y="426"/>
                      </a:moveTo>
                      <a:cubicBezTo>
                        <a:pt x="870" y="372"/>
                        <a:pt x="898" y="315"/>
                        <a:pt x="923" y="255"/>
                      </a:cubicBezTo>
                      <a:cubicBezTo>
                        <a:pt x="938" y="266"/>
                        <a:pt x="953" y="276"/>
                        <a:pt x="968" y="287"/>
                      </a:cubicBezTo>
                      <a:cubicBezTo>
                        <a:pt x="946" y="339"/>
                        <a:pt x="920" y="388"/>
                        <a:pt x="889" y="436"/>
                      </a:cubicBezTo>
                      <a:cubicBezTo>
                        <a:pt x="872" y="433"/>
                        <a:pt x="854" y="430"/>
                        <a:pt x="837" y="426"/>
                      </a:cubicBezTo>
                      <a:moveTo>
                        <a:pt x="693" y="392"/>
                      </a:moveTo>
                      <a:cubicBezTo>
                        <a:pt x="729" y="321"/>
                        <a:pt x="758" y="248"/>
                        <a:pt x="781" y="171"/>
                      </a:cubicBezTo>
                      <a:cubicBezTo>
                        <a:pt x="802" y="182"/>
                        <a:pt x="822" y="193"/>
                        <a:pt x="842" y="205"/>
                      </a:cubicBezTo>
                      <a:cubicBezTo>
                        <a:pt x="810" y="272"/>
                        <a:pt x="778" y="339"/>
                        <a:pt x="746" y="406"/>
                      </a:cubicBezTo>
                      <a:cubicBezTo>
                        <a:pt x="728" y="402"/>
                        <a:pt x="711" y="397"/>
                        <a:pt x="693" y="392"/>
                      </a:cubicBezTo>
                      <a:moveTo>
                        <a:pt x="628" y="373"/>
                      </a:moveTo>
                      <a:cubicBezTo>
                        <a:pt x="666" y="297"/>
                        <a:pt x="683" y="216"/>
                        <a:pt x="719" y="141"/>
                      </a:cubicBezTo>
                      <a:cubicBezTo>
                        <a:pt x="735" y="148"/>
                        <a:pt x="750" y="156"/>
                        <a:pt x="766" y="164"/>
                      </a:cubicBezTo>
                      <a:cubicBezTo>
                        <a:pt x="743" y="241"/>
                        <a:pt x="713" y="315"/>
                        <a:pt x="677" y="387"/>
                      </a:cubicBezTo>
                      <a:cubicBezTo>
                        <a:pt x="661" y="383"/>
                        <a:pt x="644" y="378"/>
                        <a:pt x="628" y="373"/>
                      </a:cubicBezTo>
                      <a:moveTo>
                        <a:pt x="568" y="351"/>
                      </a:moveTo>
                      <a:cubicBezTo>
                        <a:pt x="600" y="273"/>
                        <a:pt x="628" y="194"/>
                        <a:pt x="651" y="113"/>
                      </a:cubicBezTo>
                      <a:cubicBezTo>
                        <a:pt x="669" y="120"/>
                        <a:pt x="686" y="127"/>
                        <a:pt x="703" y="134"/>
                      </a:cubicBezTo>
                      <a:cubicBezTo>
                        <a:pt x="667" y="210"/>
                        <a:pt x="650" y="292"/>
                        <a:pt x="612" y="367"/>
                      </a:cubicBezTo>
                      <a:cubicBezTo>
                        <a:pt x="597" y="362"/>
                        <a:pt x="583" y="357"/>
                        <a:pt x="568" y="351"/>
                      </a:cubicBezTo>
                      <a:moveTo>
                        <a:pt x="495" y="322"/>
                      </a:moveTo>
                      <a:cubicBezTo>
                        <a:pt x="530" y="246"/>
                        <a:pt x="561" y="169"/>
                        <a:pt x="587" y="89"/>
                      </a:cubicBezTo>
                      <a:cubicBezTo>
                        <a:pt x="603" y="95"/>
                        <a:pt x="619" y="101"/>
                        <a:pt x="635" y="107"/>
                      </a:cubicBezTo>
                      <a:lnTo>
                        <a:pt x="635" y="107"/>
                      </a:lnTo>
                      <a:cubicBezTo>
                        <a:pt x="612" y="188"/>
                        <a:pt x="584" y="268"/>
                        <a:pt x="552" y="345"/>
                      </a:cubicBezTo>
                      <a:cubicBezTo>
                        <a:pt x="533" y="338"/>
                        <a:pt x="514" y="330"/>
                        <a:pt x="495" y="322"/>
                      </a:cubicBezTo>
                      <a:moveTo>
                        <a:pt x="425" y="290"/>
                      </a:moveTo>
                      <a:cubicBezTo>
                        <a:pt x="454" y="216"/>
                        <a:pt x="480" y="141"/>
                        <a:pt x="506" y="65"/>
                      </a:cubicBezTo>
                      <a:cubicBezTo>
                        <a:pt x="528" y="71"/>
                        <a:pt x="549" y="77"/>
                        <a:pt x="571" y="84"/>
                      </a:cubicBezTo>
                      <a:cubicBezTo>
                        <a:pt x="545" y="163"/>
                        <a:pt x="515" y="240"/>
                        <a:pt x="479" y="315"/>
                      </a:cubicBezTo>
                      <a:cubicBezTo>
                        <a:pt x="461" y="307"/>
                        <a:pt x="443" y="299"/>
                        <a:pt x="425" y="290"/>
                      </a:cubicBezTo>
                      <a:moveTo>
                        <a:pt x="369" y="261"/>
                      </a:moveTo>
                      <a:cubicBezTo>
                        <a:pt x="394" y="191"/>
                        <a:pt x="419" y="121"/>
                        <a:pt x="444" y="51"/>
                      </a:cubicBezTo>
                      <a:cubicBezTo>
                        <a:pt x="459" y="54"/>
                        <a:pt x="474" y="57"/>
                        <a:pt x="489" y="61"/>
                      </a:cubicBezTo>
                      <a:cubicBezTo>
                        <a:pt x="464" y="136"/>
                        <a:pt x="438" y="210"/>
                        <a:pt x="410" y="283"/>
                      </a:cubicBezTo>
                      <a:cubicBezTo>
                        <a:pt x="396" y="276"/>
                        <a:pt x="382" y="269"/>
                        <a:pt x="369" y="262"/>
                      </a:cubicBezTo>
                      <a:lnTo>
                        <a:pt x="369" y="261"/>
                      </a:lnTo>
                      <a:moveTo>
                        <a:pt x="308" y="228"/>
                      </a:moveTo>
                      <a:cubicBezTo>
                        <a:pt x="326" y="164"/>
                        <a:pt x="346" y="100"/>
                        <a:pt x="367" y="37"/>
                      </a:cubicBezTo>
                      <a:cubicBezTo>
                        <a:pt x="387" y="40"/>
                        <a:pt x="407" y="43"/>
                        <a:pt x="427" y="47"/>
                      </a:cubicBezTo>
                      <a:cubicBezTo>
                        <a:pt x="403" y="116"/>
                        <a:pt x="378" y="184"/>
                        <a:pt x="353" y="253"/>
                      </a:cubicBezTo>
                      <a:cubicBezTo>
                        <a:pt x="338" y="245"/>
                        <a:pt x="323" y="236"/>
                        <a:pt x="308" y="227"/>
                      </a:cubicBezTo>
                      <a:lnTo>
                        <a:pt x="308" y="228"/>
                      </a:lnTo>
                      <a:moveTo>
                        <a:pt x="244" y="188"/>
                      </a:moveTo>
                      <a:cubicBezTo>
                        <a:pt x="258" y="134"/>
                        <a:pt x="272" y="81"/>
                        <a:pt x="286" y="27"/>
                      </a:cubicBezTo>
                      <a:cubicBezTo>
                        <a:pt x="307" y="29"/>
                        <a:pt x="329" y="31"/>
                        <a:pt x="350" y="34"/>
                      </a:cubicBezTo>
                      <a:cubicBezTo>
                        <a:pt x="329" y="95"/>
                        <a:pt x="310" y="157"/>
                        <a:pt x="293" y="219"/>
                      </a:cubicBezTo>
                      <a:cubicBezTo>
                        <a:pt x="277" y="209"/>
                        <a:pt x="260" y="199"/>
                        <a:pt x="244" y="188"/>
                      </a:cubicBezTo>
                      <a:moveTo>
                        <a:pt x="179" y="144"/>
                      </a:moveTo>
                      <a:cubicBezTo>
                        <a:pt x="187" y="104"/>
                        <a:pt x="196" y="64"/>
                        <a:pt x="207" y="24"/>
                      </a:cubicBezTo>
                      <a:lnTo>
                        <a:pt x="207" y="24"/>
                      </a:lnTo>
                      <a:cubicBezTo>
                        <a:pt x="228" y="24"/>
                        <a:pt x="248" y="25"/>
                        <a:pt x="268" y="26"/>
                      </a:cubicBezTo>
                      <a:cubicBezTo>
                        <a:pt x="255" y="77"/>
                        <a:pt x="242" y="128"/>
                        <a:pt x="229" y="179"/>
                      </a:cubicBezTo>
                      <a:cubicBezTo>
                        <a:pt x="212" y="168"/>
                        <a:pt x="196" y="156"/>
                        <a:pt x="179" y="145"/>
                      </a:cubicBezTo>
                      <a:lnTo>
                        <a:pt x="179" y="144"/>
                      </a:lnTo>
                      <a:moveTo>
                        <a:pt x="857" y="213"/>
                      </a:moveTo>
                      <a:cubicBezTo>
                        <a:pt x="874" y="224"/>
                        <a:pt x="892" y="235"/>
                        <a:pt x="908" y="246"/>
                      </a:cubicBezTo>
                      <a:cubicBezTo>
                        <a:pt x="884" y="307"/>
                        <a:pt x="854" y="365"/>
                        <a:pt x="820" y="422"/>
                      </a:cubicBezTo>
                      <a:lnTo>
                        <a:pt x="820" y="423"/>
                      </a:lnTo>
                      <a:cubicBezTo>
                        <a:pt x="801" y="419"/>
                        <a:pt x="782" y="415"/>
                        <a:pt x="763" y="410"/>
                      </a:cubicBezTo>
                      <a:cubicBezTo>
                        <a:pt x="795" y="345"/>
                        <a:pt x="826" y="279"/>
                        <a:pt x="857" y="213"/>
                      </a:cubicBezTo>
                      <a:moveTo>
                        <a:pt x="190" y="24"/>
                      </a:moveTo>
                      <a:cubicBezTo>
                        <a:pt x="180" y="60"/>
                        <a:pt x="171" y="97"/>
                        <a:pt x="164" y="133"/>
                      </a:cubicBezTo>
                      <a:cubicBezTo>
                        <a:pt x="153" y="125"/>
                        <a:pt x="142" y="117"/>
                        <a:pt x="131" y="108"/>
                      </a:cubicBezTo>
                      <a:cubicBezTo>
                        <a:pt x="135" y="80"/>
                        <a:pt x="142" y="52"/>
                        <a:pt x="150" y="25"/>
                      </a:cubicBezTo>
                      <a:cubicBezTo>
                        <a:pt x="163" y="24"/>
                        <a:pt x="177" y="24"/>
                        <a:pt x="190" y="24"/>
                      </a:cubicBezTo>
                      <a:moveTo>
                        <a:pt x="96" y="28"/>
                      </a:moveTo>
                      <a:cubicBezTo>
                        <a:pt x="108" y="27"/>
                        <a:pt x="120" y="26"/>
                        <a:pt x="132" y="25"/>
                      </a:cubicBezTo>
                      <a:cubicBezTo>
                        <a:pt x="125" y="49"/>
                        <a:pt x="120" y="72"/>
                        <a:pt x="116" y="96"/>
                      </a:cubicBezTo>
                      <a:cubicBezTo>
                        <a:pt x="105" y="88"/>
                        <a:pt x="95" y="81"/>
                        <a:pt x="85" y="72"/>
                      </a:cubicBezTo>
                      <a:cubicBezTo>
                        <a:pt x="88" y="57"/>
                        <a:pt x="91" y="42"/>
                        <a:pt x="96" y="28"/>
                      </a:cubicBezTo>
                      <a:moveTo>
                        <a:pt x="70" y="60"/>
                      </a:moveTo>
                      <a:cubicBezTo>
                        <a:pt x="60" y="51"/>
                        <a:pt x="50" y="43"/>
                        <a:pt x="41" y="34"/>
                      </a:cubicBezTo>
                      <a:cubicBezTo>
                        <a:pt x="53" y="33"/>
                        <a:pt x="65" y="31"/>
                        <a:pt x="77" y="30"/>
                      </a:cubicBezTo>
                      <a:cubicBezTo>
                        <a:pt x="74" y="40"/>
                        <a:pt x="72" y="50"/>
                        <a:pt x="70" y="6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8" name="Google Shape;1958;p22"/>
                <p:cNvSpPr/>
                <p:nvPr/>
              </p:nvSpPr>
              <p:spPr>
                <a:xfrm>
                  <a:off x="3679252" y="2006260"/>
                  <a:ext cx="213237" cy="28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863" extrusionOk="0">
                      <a:moveTo>
                        <a:pt x="653" y="15"/>
                      </a:moveTo>
                      <a:cubicBezTo>
                        <a:pt x="653" y="15"/>
                        <a:pt x="653" y="13"/>
                        <a:pt x="653" y="12"/>
                      </a:cubicBezTo>
                      <a:cubicBezTo>
                        <a:pt x="654" y="5"/>
                        <a:pt x="650" y="2"/>
                        <a:pt x="646" y="1"/>
                      </a:cubicBezTo>
                      <a:cubicBezTo>
                        <a:pt x="643" y="-1"/>
                        <a:pt x="639" y="-1"/>
                        <a:pt x="635" y="1"/>
                      </a:cubicBezTo>
                      <a:cubicBezTo>
                        <a:pt x="322" y="195"/>
                        <a:pt x="101" y="490"/>
                        <a:pt x="2" y="844"/>
                      </a:cubicBezTo>
                      <a:cubicBezTo>
                        <a:pt x="0" y="846"/>
                        <a:pt x="0" y="849"/>
                        <a:pt x="0" y="852"/>
                      </a:cubicBezTo>
                      <a:cubicBezTo>
                        <a:pt x="1" y="859"/>
                        <a:pt x="7" y="863"/>
                        <a:pt x="14" y="863"/>
                      </a:cubicBezTo>
                      <a:lnTo>
                        <a:pt x="14" y="863"/>
                      </a:lnTo>
                      <a:cubicBezTo>
                        <a:pt x="15" y="863"/>
                        <a:pt x="17" y="862"/>
                        <a:pt x="19" y="862"/>
                      </a:cubicBezTo>
                      <a:lnTo>
                        <a:pt x="19" y="862"/>
                      </a:lnTo>
                      <a:cubicBezTo>
                        <a:pt x="169" y="791"/>
                        <a:pt x="303" y="685"/>
                        <a:pt x="410" y="557"/>
                      </a:cubicBezTo>
                      <a:cubicBezTo>
                        <a:pt x="412" y="556"/>
                        <a:pt x="413" y="554"/>
                        <a:pt x="414" y="552"/>
                      </a:cubicBezTo>
                      <a:cubicBezTo>
                        <a:pt x="540" y="398"/>
                        <a:pt x="627" y="213"/>
                        <a:pt x="653" y="15"/>
                      </a:cubicBezTo>
                      <a:moveTo>
                        <a:pt x="617" y="79"/>
                      </a:moveTo>
                      <a:cubicBezTo>
                        <a:pt x="608" y="72"/>
                        <a:pt x="599" y="66"/>
                        <a:pt x="588" y="61"/>
                      </a:cubicBezTo>
                      <a:cubicBezTo>
                        <a:pt x="600" y="53"/>
                        <a:pt x="612" y="45"/>
                        <a:pt x="624" y="38"/>
                      </a:cubicBezTo>
                      <a:cubicBezTo>
                        <a:pt x="622" y="51"/>
                        <a:pt x="620" y="65"/>
                        <a:pt x="617" y="79"/>
                      </a:cubicBezTo>
                      <a:moveTo>
                        <a:pt x="600" y="151"/>
                      </a:moveTo>
                      <a:cubicBezTo>
                        <a:pt x="582" y="130"/>
                        <a:pt x="561" y="113"/>
                        <a:pt x="537" y="98"/>
                      </a:cubicBezTo>
                      <a:cubicBezTo>
                        <a:pt x="549" y="89"/>
                        <a:pt x="562" y="80"/>
                        <a:pt x="575" y="71"/>
                      </a:cubicBezTo>
                      <a:cubicBezTo>
                        <a:pt x="575" y="73"/>
                        <a:pt x="576" y="74"/>
                        <a:pt x="579" y="75"/>
                      </a:cubicBezTo>
                      <a:cubicBezTo>
                        <a:pt x="591" y="81"/>
                        <a:pt x="603" y="88"/>
                        <a:pt x="613" y="97"/>
                      </a:cubicBezTo>
                      <a:cubicBezTo>
                        <a:pt x="609" y="115"/>
                        <a:pt x="605" y="133"/>
                        <a:pt x="600" y="151"/>
                      </a:cubicBezTo>
                      <a:moveTo>
                        <a:pt x="575" y="225"/>
                      </a:moveTo>
                      <a:cubicBezTo>
                        <a:pt x="561" y="209"/>
                        <a:pt x="546" y="194"/>
                        <a:pt x="530" y="178"/>
                      </a:cubicBezTo>
                      <a:cubicBezTo>
                        <a:pt x="516" y="164"/>
                        <a:pt x="497" y="155"/>
                        <a:pt x="484" y="140"/>
                      </a:cubicBezTo>
                      <a:cubicBezTo>
                        <a:pt x="497" y="129"/>
                        <a:pt x="509" y="119"/>
                        <a:pt x="522" y="109"/>
                      </a:cubicBezTo>
                      <a:cubicBezTo>
                        <a:pt x="550" y="125"/>
                        <a:pt x="574" y="145"/>
                        <a:pt x="593" y="171"/>
                      </a:cubicBezTo>
                      <a:cubicBezTo>
                        <a:pt x="588" y="189"/>
                        <a:pt x="582" y="207"/>
                        <a:pt x="575" y="225"/>
                      </a:cubicBezTo>
                      <a:moveTo>
                        <a:pt x="548" y="292"/>
                      </a:moveTo>
                      <a:cubicBezTo>
                        <a:pt x="516" y="250"/>
                        <a:pt x="480" y="212"/>
                        <a:pt x="439" y="179"/>
                      </a:cubicBezTo>
                      <a:cubicBezTo>
                        <a:pt x="450" y="170"/>
                        <a:pt x="461" y="160"/>
                        <a:pt x="472" y="151"/>
                      </a:cubicBezTo>
                      <a:lnTo>
                        <a:pt x="472" y="151"/>
                      </a:lnTo>
                      <a:cubicBezTo>
                        <a:pt x="485" y="167"/>
                        <a:pt x="504" y="176"/>
                        <a:pt x="519" y="191"/>
                      </a:cubicBezTo>
                      <a:cubicBezTo>
                        <a:pt x="536" y="208"/>
                        <a:pt x="552" y="225"/>
                        <a:pt x="569" y="242"/>
                      </a:cubicBezTo>
                      <a:cubicBezTo>
                        <a:pt x="562" y="259"/>
                        <a:pt x="555" y="276"/>
                        <a:pt x="548" y="292"/>
                      </a:cubicBezTo>
                      <a:moveTo>
                        <a:pt x="426" y="191"/>
                      </a:moveTo>
                      <a:cubicBezTo>
                        <a:pt x="470" y="225"/>
                        <a:pt x="508" y="264"/>
                        <a:pt x="540" y="309"/>
                      </a:cubicBezTo>
                      <a:cubicBezTo>
                        <a:pt x="531" y="327"/>
                        <a:pt x="522" y="345"/>
                        <a:pt x="513" y="362"/>
                      </a:cubicBezTo>
                      <a:cubicBezTo>
                        <a:pt x="476" y="313"/>
                        <a:pt x="429" y="273"/>
                        <a:pt x="381" y="235"/>
                      </a:cubicBezTo>
                      <a:cubicBezTo>
                        <a:pt x="396" y="220"/>
                        <a:pt x="411" y="205"/>
                        <a:pt x="426" y="191"/>
                      </a:cubicBezTo>
                      <a:moveTo>
                        <a:pt x="471" y="432"/>
                      </a:moveTo>
                      <a:cubicBezTo>
                        <a:pt x="425" y="383"/>
                        <a:pt x="375" y="339"/>
                        <a:pt x="320" y="301"/>
                      </a:cubicBezTo>
                      <a:cubicBezTo>
                        <a:pt x="336" y="282"/>
                        <a:pt x="352" y="264"/>
                        <a:pt x="369" y="247"/>
                      </a:cubicBezTo>
                      <a:cubicBezTo>
                        <a:pt x="419" y="286"/>
                        <a:pt x="467" y="327"/>
                        <a:pt x="504" y="378"/>
                      </a:cubicBezTo>
                      <a:cubicBezTo>
                        <a:pt x="493" y="397"/>
                        <a:pt x="482" y="415"/>
                        <a:pt x="471" y="432"/>
                      </a:cubicBezTo>
                      <a:moveTo>
                        <a:pt x="431" y="490"/>
                      </a:moveTo>
                      <a:cubicBezTo>
                        <a:pt x="380" y="444"/>
                        <a:pt x="325" y="402"/>
                        <a:pt x="267" y="365"/>
                      </a:cubicBezTo>
                      <a:cubicBezTo>
                        <a:pt x="281" y="348"/>
                        <a:pt x="295" y="331"/>
                        <a:pt x="309" y="314"/>
                      </a:cubicBezTo>
                      <a:cubicBezTo>
                        <a:pt x="365" y="352"/>
                        <a:pt x="416" y="397"/>
                        <a:pt x="462" y="447"/>
                      </a:cubicBezTo>
                      <a:cubicBezTo>
                        <a:pt x="452" y="462"/>
                        <a:pt x="442" y="476"/>
                        <a:pt x="431" y="490"/>
                      </a:cubicBezTo>
                      <a:moveTo>
                        <a:pt x="398" y="532"/>
                      </a:moveTo>
                      <a:cubicBezTo>
                        <a:pt x="343" y="492"/>
                        <a:pt x="289" y="451"/>
                        <a:pt x="236" y="408"/>
                      </a:cubicBezTo>
                      <a:cubicBezTo>
                        <a:pt x="243" y="398"/>
                        <a:pt x="250" y="388"/>
                        <a:pt x="257" y="378"/>
                      </a:cubicBezTo>
                      <a:cubicBezTo>
                        <a:pt x="315" y="416"/>
                        <a:pt x="370" y="458"/>
                        <a:pt x="421" y="503"/>
                      </a:cubicBezTo>
                      <a:cubicBezTo>
                        <a:pt x="414" y="513"/>
                        <a:pt x="406" y="522"/>
                        <a:pt x="398" y="532"/>
                      </a:cubicBezTo>
                      <a:moveTo>
                        <a:pt x="353" y="583"/>
                      </a:moveTo>
                      <a:cubicBezTo>
                        <a:pt x="303" y="541"/>
                        <a:pt x="252" y="500"/>
                        <a:pt x="200" y="460"/>
                      </a:cubicBezTo>
                      <a:cubicBezTo>
                        <a:pt x="209" y="447"/>
                        <a:pt x="217" y="434"/>
                        <a:pt x="226" y="421"/>
                      </a:cubicBezTo>
                      <a:cubicBezTo>
                        <a:pt x="278" y="464"/>
                        <a:pt x="332" y="505"/>
                        <a:pt x="387" y="545"/>
                      </a:cubicBezTo>
                      <a:cubicBezTo>
                        <a:pt x="376" y="558"/>
                        <a:pt x="365" y="571"/>
                        <a:pt x="353" y="583"/>
                      </a:cubicBezTo>
                      <a:moveTo>
                        <a:pt x="257" y="676"/>
                      </a:moveTo>
                      <a:cubicBezTo>
                        <a:pt x="234" y="661"/>
                        <a:pt x="215" y="639"/>
                        <a:pt x="194" y="620"/>
                      </a:cubicBezTo>
                      <a:cubicBezTo>
                        <a:pt x="175" y="603"/>
                        <a:pt x="156" y="587"/>
                        <a:pt x="136" y="572"/>
                      </a:cubicBezTo>
                      <a:cubicBezTo>
                        <a:pt x="142" y="559"/>
                        <a:pt x="149" y="546"/>
                        <a:pt x="156" y="534"/>
                      </a:cubicBezTo>
                      <a:cubicBezTo>
                        <a:pt x="203" y="570"/>
                        <a:pt x="249" y="606"/>
                        <a:pt x="296" y="642"/>
                      </a:cubicBezTo>
                      <a:cubicBezTo>
                        <a:pt x="283" y="654"/>
                        <a:pt x="270" y="665"/>
                        <a:pt x="257" y="676"/>
                      </a:cubicBezTo>
                      <a:moveTo>
                        <a:pt x="199" y="723"/>
                      </a:moveTo>
                      <a:cubicBezTo>
                        <a:pt x="169" y="692"/>
                        <a:pt x="137" y="662"/>
                        <a:pt x="106" y="632"/>
                      </a:cubicBezTo>
                      <a:cubicBezTo>
                        <a:pt x="113" y="617"/>
                        <a:pt x="121" y="602"/>
                        <a:pt x="128" y="587"/>
                      </a:cubicBezTo>
                      <a:cubicBezTo>
                        <a:pt x="152" y="605"/>
                        <a:pt x="174" y="624"/>
                        <a:pt x="196" y="644"/>
                      </a:cubicBezTo>
                      <a:cubicBezTo>
                        <a:pt x="212" y="659"/>
                        <a:pt x="226" y="675"/>
                        <a:pt x="244" y="687"/>
                      </a:cubicBezTo>
                      <a:cubicBezTo>
                        <a:pt x="229" y="700"/>
                        <a:pt x="215" y="711"/>
                        <a:pt x="199" y="722"/>
                      </a:cubicBezTo>
                      <a:lnTo>
                        <a:pt x="199" y="723"/>
                      </a:lnTo>
                      <a:moveTo>
                        <a:pt x="148" y="759"/>
                      </a:moveTo>
                      <a:cubicBezTo>
                        <a:pt x="124" y="741"/>
                        <a:pt x="100" y="722"/>
                        <a:pt x="76" y="703"/>
                      </a:cubicBezTo>
                      <a:cubicBezTo>
                        <a:pt x="83" y="685"/>
                        <a:pt x="91" y="666"/>
                        <a:pt x="99" y="648"/>
                      </a:cubicBezTo>
                      <a:cubicBezTo>
                        <a:pt x="128" y="677"/>
                        <a:pt x="157" y="705"/>
                        <a:pt x="186" y="733"/>
                      </a:cubicBezTo>
                      <a:cubicBezTo>
                        <a:pt x="173" y="742"/>
                        <a:pt x="160" y="751"/>
                        <a:pt x="147" y="759"/>
                      </a:cubicBezTo>
                      <a:lnTo>
                        <a:pt x="148" y="759"/>
                      </a:lnTo>
                      <a:moveTo>
                        <a:pt x="97" y="791"/>
                      </a:moveTo>
                      <a:cubicBezTo>
                        <a:pt x="83" y="780"/>
                        <a:pt x="70" y="769"/>
                        <a:pt x="56" y="757"/>
                      </a:cubicBezTo>
                      <a:cubicBezTo>
                        <a:pt x="60" y="744"/>
                        <a:pt x="65" y="732"/>
                        <a:pt x="69" y="719"/>
                      </a:cubicBezTo>
                      <a:cubicBezTo>
                        <a:pt x="91" y="736"/>
                        <a:pt x="112" y="753"/>
                        <a:pt x="133" y="769"/>
                      </a:cubicBezTo>
                      <a:cubicBezTo>
                        <a:pt x="121" y="777"/>
                        <a:pt x="109" y="784"/>
                        <a:pt x="97" y="791"/>
                      </a:cubicBezTo>
                      <a:moveTo>
                        <a:pt x="50" y="774"/>
                      </a:moveTo>
                      <a:cubicBezTo>
                        <a:pt x="61" y="783"/>
                        <a:pt x="71" y="792"/>
                        <a:pt x="82" y="800"/>
                      </a:cubicBezTo>
                      <a:cubicBezTo>
                        <a:pt x="66" y="809"/>
                        <a:pt x="50" y="818"/>
                        <a:pt x="33" y="826"/>
                      </a:cubicBezTo>
                      <a:cubicBezTo>
                        <a:pt x="39" y="809"/>
                        <a:pt x="44" y="791"/>
                        <a:pt x="50" y="774"/>
                      </a:cubicBezTo>
                      <a:moveTo>
                        <a:pt x="308" y="630"/>
                      </a:moveTo>
                      <a:cubicBezTo>
                        <a:pt x="261" y="593"/>
                        <a:pt x="213" y="556"/>
                        <a:pt x="165" y="519"/>
                      </a:cubicBezTo>
                      <a:cubicBezTo>
                        <a:pt x="173" y="504"/>
                        <a:pt x="182" y="490"/>
                        <a:pt x="191" y="475"/>
                      </a:cubicBezTo>
                      <a:cubicBezTo>
                        <a:pt x="242" y="514"/>
                        <a:pt x="293" y="554"/>
                        <a:pt x="342" y="596"/>
                      </a:cubicBezTo>
                      <a:cubicBezTo>
                        <a:pt x="331" y="608"/>
                        <a:pt x="319" y="619"/>
                        <a:pt x="308" y="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59" name="Google Shape;1959;p22"/>
                <p:cNvSpPr/>
                <p:nvPr/>
              </p:nvSpPr>
              <p:spPr>
                <a:xfrm>
                  <a:off x="3940493" y="2060792"/>
                  <a:ext cx="209319" cy="246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55" extrusionOk="0">
                      <a:moveTo>
                        <a:pt x="640" y="745"/>
                      </a:moveTo>
                      <a:cubicBezTo>
                        <a:pt x="640" y="744"/>
                        <a:pt x="640" y="742"/>
                        <a:pt x="640" y="741"/>
                      </a:cubicBezTo>
                      <a:lnTo>
                        <a:pt x="640" y="740"/>
                      </a:lnTo>
                      <a:cubicBezTo>
                        <a:pt x="617" y="632"/>
                        <a:pt x="574" y="527"/>
                        <a:pt x="518" y="432"/>
                      </a:cubicBezTo>
                      <a:cubicBezTo>
                        <a:pt x="517" y="430"/>
                        <a:pt x="516" y="428"/>
                        <a:pt x="515" y="427"/>
                      </a:cubicBezTo>
                      <a:cubicBezTo>
                        <a:pt x="495" y="393"/>
                        <a:pt x="473" y="361"/>
                        <a:pt x="450" y="330"/>
                      </a:cubicBezTo>
                      <a:cubicBezTo>
                        <a:pt x="450" y="327"/>
                        <a:pt x="447" y="324"/>
                        <a:pt x="444" y="323"/>
                      </a:cubicBezTo>
                      <a:cubicBezTo>
                        <a:pt x="333" y="179"/>
                        <a:pt x="186" y="64"/>
                        <a:pt x="16" y="1"/>
                      </a:cubicBezTo>
                      <a:lnTo>
                        <a:pt x="16" y="1"/>
                      </a:lnTo>
                      <a:cubicBezTo>
                        <a:pt x="15" y="1"/>
                        <a:pt x="14" y="0"/>
                        <a:pt x="13" y="0"/>
                      </a:cubicBezTo>
                      <a:cubicBezTo>
                        <a:pt x="8" y="-2"/>
                        <a:pt x="4" y="1"/>
                        <a:pt x="2" y="5"/>
                      </a:cubicBezTo>
                      <a:cubicBezTo>
                        <a:pt x="0" y="7"/>
                        <a:pt x="-1" y="10"/>
                        <a:pt x="0" y="15"/>
                      </a:cubicBezTo>
                      <a:cubicBezTo>
                        <a:pt x="108" y="333"/>
                        <a:pt x="326" y="591"/>
                        <a:pt x="621" y="752"/>
                      </a:cubicBezTo>
                      <a:cubicBezTo>
                        <a:pt x="623" y="754"/>
                        <a:pt x="626" y="755"/>
                        <a:pt x="628" y="755"/>
                      </a:cubicBezTo>
                      <a:cubicBezTo>
                        <a:pt x="634" y="756"/>
                        <a:pt x="640" y="751"/>
                        <a:pt x="641" y="746"/>
                      </a:cubicBezTo>
                      <a:lnTo>
                        <a:pt x="641" y="746"/>
                      </a:lnTo>
                      <a:lnTo>
                        <a:pt x="640" y="745"/>
                      </a:lnTo>
                      <a:moveTo>
                        <a:pt x="524" y="667"/>
                      </a:moveTo>
                      <a:cubicBezTo>
                        <a:pt x="543" y="651"/>
                        <a:pt x="562" y="636"/>
                        <a:pt x="582" y="621"/>
                      </a:cubicBezTo>
                      <a:cubicBezTo>
                        <a:pt x="586" y="632"/>
                        <a:pt x="590" y="644"/>
                        <a:pt x="593" y="656"/>
                      </a:cubicBezTo>
                      <a:cubicBezTo>
                        <a:pt x="580" y="666"/>
                        <a:pt x="567" y="676"/>
                        <a:pt x="554" y="686"/>
                      </a:cubicBezTo>
                      <a:cubicBezTo>
                        <a:pt x="544" y="680"/>
                        <a:pt x="534" y="674"/>
                        <a:pt x="524" y="667"/>
                      </a:cubicBezTo>
                      <a:moveTo>
                        <a:pt x="467" y="626"/>
                      </a:moveTo>
                      <a:cubicBezTo>
                        <a:pt x="498" y="606"/>
                        <a:pt x="529" y="586"/>
                        <a:pt x="560" y="566"/>
                      </a:cubicBezTo>
                      <a:cubicBezTo>
                        <a:pt x="565" y="579"/>
                        <a:pt x="570" y="591"/>
                        <a:pt x="575" y="604"/>
                      </a:cubicBezTo>
                      <a:cubicBezTo>
                        <a:pt x="553" y="622"/>
                        <a:pt x="532" y="639"/>
                        <a:pt x="510" y="657"/>
                      </a:cubicBezTo>
                      <a:cubicBezTo>
                        <a:pt x="495" y="647"/>
                        <a:pt x="481" y="637"/>
                        <a:pt x="467" y="626"/>
                      </a:cubicBezTo>
                      <a:moveTo>
                        <a:pt x="418" y="587"/>
                      </a:moveTo>
                      <a:cubicBezTo>
                        <a:pt x="440" y="570"/>
                        <a:pt x="462" y="553"/>
                        <a:pt x="485" y="538"/>
                      </a:cubicBezTo>
                      <a:cubicBezTo>
                        <a:pt x="501" y="527"/>
                        <a:pt x="517" y="518"/>
                        <a:pt x="531" y="505"/>
                      </a:cubicBezTo>
                      <a:cubicBezTo>
                        <a:pt x="539" y="520"/>
                        <a:pt x="546" y="535"/>
                        <a:pt x="553" y="551"/>
                      </a:cubicBezTo>
                      <a:cubicBezTo>
                        <a:pt x="519" y="572"/>
                        <a:pt x="486" y="594"/>
                        <a:pt x="453" y="615"/>
                      </a:cubicBezTo>
                      <a:cubicBezTo>
                        <a:pt x="441" y="606"/>
                        <a:pt x="429" y="597"/>
                        <a:pt x="418" y="587"/>
                      </a:cubicBezTo>
                      <a:moveTo>
                        <a:pt x="377" y="552"/>
                      </a:moveTo>
                      <a:cubicBezTo>
                        <a:pt x="418" y="517"/>
                        <a:pt x="460" y="483"/>
                        <a:pt x="501" y="450"/>
                      </a:cubicBezTo>
                      <a:cubicBezTo>
                        <a:pt x="509" y="462"/>
                        <a:pt x="516" y="476"/>
                        <a:pt x="523" y="489"/>
                      </a:cubicBezTo>
                      <a:cubicBezTo>
                        <a:pt x="505" y="507"/>
                        <a:pt x="482" y="519"/>
                        <a:pt x="462" y="533"/>
                      </a:cubicBezTo>
                      <a:cubicBezTo>
                        <a:pt x="442" y="546"/>
                        <a:pt x="423" y="561"/>
                        <a:pt x="405" y="576"/>
                      </a:cubicBezTo>
                      <a:cubicBezTo>
                        <a:pt x="396" y="568"/>
                        <a:pt x="386" y="560"/>
                        <a:pt x="377" y="551"/>
                      </a:cubicBezTo>
                      <a:lnTo>
                        <a:pt x="377" y="552"/>
                      </a:lnTo>
                      <a:moveTo>
                        <a:pt x="599" y="673"/>
                      </a:moveTo>
                      <a:cubicBezTo>
                        <a:pt x="603" y="689"/>
                        <a:pt x="608" y="705"/>
                        <a:pt x="611" y="721"/>
                      </a:cubicBezTo>
                      <a:cubicBezTo>
                        <a:pt x="597" y="713"/>
                        <a:pt x="583" y="705"/>
                        <a:pt x="569" y="696"/>
                      </a:cubicBezTo>
                      <a:cubicBezTo>
                        <a:pt x="579" y="688"/>
                        <a:pt x="588" y="680"/>
                        <a:pt x="598" y="673"/>
                      </a:cubicBezTo>
                      <a:lnTo>
                        <a:pt x="599" y="673"/>
                      </a:lnTo>
                      <a:moveTo>
                        <a:pt x="291" y="466"/>
                      </a:moveTo>
                      <a:cubicBezTo>
                        <a:pt x="340" y="428"/>
                        <a:pt x="388" y="389"/>
                        <a:pt x="434" y="348"/>
                      </a:cubicBezTo>
                      <a:cubicBezTo>
                        <a:pt x="443" y="360"/>
                        <a:pt x="452" y="372"/>
                        <a:pt x="460" y="385"/>
                      </a:cubicBezTo>
                      <a:cubicBezTo>
                        <a:pt x="413" y="421"/>
                        <a:pt x="365" y="458"/>
                        <a:pt x="319" y="496"/>
                      </a:cubicBezTo>
                      <a:cubicBezTo>
                        <a:pt x="310" y="486"/>
                        <a:pt x="300" y="476"/>
                        <a:pt x="291" y="466"/>
                      </a:cubicBezTo>
                      <a:moveTo>
                        <a:pt x="259" y="430"/>
                      </a:moveTo>
                      <a:cubicBezTo>
                        <a:pt x="304" y="386"/>
                        <a:pt x="353" y="346"/>
                        <a:pt x="404" y="309"/>
                      </a:cubicBezTo>
                      <a:cubicBezTo>
                        <a:pt x="411" y="317"/>
                        <a:pt x="417" y="326"/>
                        <a:pt x="424" y="334"/>
                      </a:cubicBezTo>
                      <a:cubicBezTo>
                        <a:pt x="377" y="376"/>
                        <a:pt x="330" y="415"/>
                        <a:pt x="280" y="453"/>
                      </a:cubicBezTo>
                      <a:cubicBezTo>
                        <a:pt x="273" y="445"/>
                        <a:pt x="266" y="438"/>
                        <a:pt x="259" y="430"/>
                      </a:cubicBezTo>
                      <a:moveTo>
                        <a:pt x="393" y="296"/>
                      </a:moveTo>
                      <a:cubicBezTo>
                        <a:pt x="342" y="333"/>
                        <a:pt x="293" y="373"/>
                        <a:pt x="248" y="416"/>
                      </a:cubicBezTo>
                      <a:cubicBezTo>
                        <a:pt x="236" y="401"/>
                        <a:pt x="223" y="386"/>
                        <a:pt x="212" y="370"/>
                      </a:cubicBezTo>
                      <a:cubicBezTo>
                        <a:pt x="258" y="328"/>
                        <a:pt x="308" y="292"/>
                        <a:pt x="362" y="261"/>
                      </a:cubicBezTo>
                      <a:cubicBezTo>
                        <a:pt x="373" y="273"/>
                        <a:pt x="383" y="284"/>
                        <a:pt x="393" y="296"/>
                      </a:cubicBezTo>
                      <a:moveTo>
                        <a:pt x="350" y="249"/>
                      </a:moveTo>
                      <a:cubicBezTo>
                        <a:pt x="297" y="279"/>
                        <a:pt x="247" y="315"/>
                        <a:pt x="201" y="356"/>
                      </a:cubicBezTo>
                      <a:cubicBezTo>
                        <a:pt x="189" y="339"/>
                        <a:pt x="176" y="321"/>
                        <a:pt x="164" y="302"/>
                      </a:cubicBezTo>
                      <a:cubicBezTo>
                        <a:pt x="210" y="266"/>
                        <a:pt x="256" y="232"/>
                        <a:pt x="309" y="210"/>
                      </a:cubicBezTo>
                      <a:cubicBezTo>
                        <a:pt x="323" y="222"/>
                        <a:pt x="337" y="235"/>
                        <a:pt x="350" y="249"/>
                      </a:cubicBezTo>
                      <a:moveTo>
                        <a:pt x="126" y="240"/>
                      </a:moveTo>
                      <a:cubicBezTo>
                        <a:pt x="166" y="209"/>
                        <a:pt x="209" y="183"/>
                        <a:pt x="255" y="163"/>
                      </a:cubicBezTo>
                      <a:cubicBezTo>
                        <a:pt x="269" y="174"/>
                        <a:pt x="283" y="186"/>
                        <a:pt x="296" y="198"/>
                      </a:cubicBezTo>
                      <a:cubicBezTo>
                        <a:pt x="244" y="221"/>
                        <a:pt x="199" y="254"/>
                        <a:pt x="155" y="289"/>
                      </a:cubicBezTo>
                      <a:cubicBezTo>
                        <a:pt x="145" y="273"/>
                        <a:pt x="136" y="257"/>
                        <a:pt x="126" y="241"/>
                      </a:cubicBezTo>
                      <a:lnTo>
                        <a:pt x="126" y="240"/>
                      </a:lnTo>
                      <a:moveTo>
                        <a:pt x="100" y="191"/>
                      </a:moveTo>
                      <a:lnTo>
                        <a:pt x="100" y="191"/>
                      </a:lnTo>
                      <a:cubicBezTo>
                        <a:pt x="117" y="183"/>
                        <a:pt x="130" y="168"/>
                        <a:pt x="146" y="157"/>
                      </a:cubicBezTo>
                      <a:cubicBezTo>
                        <a:pt x="164" y="146"/>
                        <a:pt x="183" y="135"/>
                        <a:pt x="202" y="124"/>
                      </a:cubicBezTo>
                      <a:cubicBezTo>
                        <a:pt x="215" y="133"/>
                        <a:pt x="228" y="142"/>
                        <a:pt x="241" y="152"/>
                      </a:cubicBezTo>
                      <a:cubicBezTo>
                        <a:pt x="197" y="171"/>
                        <a:pt x="156" y="196"/>
                        <a:pt x="118" y="225"/>
                      </a:cubicBezTo>
                      <a:cubicBezTo>
                        <a:pt x="112" y="214"/>
                        <a:pt x="106" y="203"/>
                        <a:pt x="100" y="191"/>
                      </a:cubicBezTo>
                      <a:moveTo>
                        <a:pt x="74" y="138"/>
                      </a:moveTo>
                      <a:cubicBezTo>
                        <a:pt x="93" y="116"/>
                        <a:pt x="117" y="99"/>
                        <a:pt x="143" y="87"/>
                      </a:cubicBezTo>
                      <a:cubicBezTo>
                        <a:pt x="158" y="95"/>
                        <a:pt x="172" y="104"/>
                        <a:pt x="186" y="113"/>
                      </a:cubicBezTo>
                      <a:cubicBezTo>
                        <a:pt x="170" y="123"/>
                        <a:pt x="153" y="132"/>
                        <a:pt x="137" y="143"/>
                      </a:cubicBezTo>
                      <a:cubicBezTo>
                        <a:pt x="121" y="153"/>
                        <a:pt x="108" y="168"/>
                        <a:pt x="92" y="176"/>
                      </a:cubicBezTo>
                      <a:cubicBezTo>
                        <a:pt x="86" y="164"/>
                        <a:pt x="80" y="151"/>
                        <a:pt x="73" y="137"/>
                      </a:cubicBezTo>
                      <a:lnTo>
                        <a:pt x="74" y="138"/>
                      </a:lnTo>
                      <a:moveTo>
                        <a:pt x="50" y="83"/>
                      </a:moveTo>
                      <a:cubicBezTo>
                        <a:pt x="52" y="83"/>
                        <a:pt x="54" y="81"/>
                        <a:pt x="56" y="79"/>
                      </a:cubicBezTo>
                      <a:cubicBezTo>
                        <a:pt x="63" y="69"/>
                        <a:pt x="72" y="61"/>
                        <a:pt x="82" y="54"/>
                      </a:cubicBezTo>
                      <a:cubicBezTo>
                        <a:pt x="97" y="61"/>
                        <a:pt x="112" y="68"/>
                        <a:pt x="126" y="76"/>
                      </a:cubicBezTo>
                      <a:cubicBezTo>
                        <a:pt x="104" y="88"/>
                        <a:pt x="84" y="103"/>
                        <a:pt x="67" y="121"/>
                      </a:cubicBezTo>
                      <a:cubicBezTo>
                        <a:pt x="61" y="108"/>
                        <a:pt x="56" y="95"/>
                        <a:pt x="50" y="82"/>
                      </a:cubicBezTo>
                      <a:lnTo>
                        <a:pt x="50" y="83"/>
                      </a:lnTo>
                      <a:moveTo>
                        <a:pt x="30" y="32"/>
                      </a:moveTo>
                      <a:cubicBezTo>
                        <a:pt x="42" y="36"/>
                        <a:pt x="54" y="41"/>
                        <a:pt x="65" y="46"/>
                      </a:cubicBezTo>
                      <a:cubicBezTo>
                        <a:pt x="57" y="52"/>
                        <a:pt x="50" y="60"/>
                        <a:pt x="44" y="68"/>
                      </a:cubicBezTo>
                      <a:cubicBezTo>
                        <a:pt x="39" y="56"/>
                        <a:pt x="35" y="44"/>
                        <a:pt x="30" y="32"/>
                      </a:cubicBezTo>
                      <a:moveTo>
                        <a:pt x="331" y="508"/>
                      </a:moveTo>
                      <a:cubicBezTo>
                        <a:pt x="377" y="471"/>
                        <a:pt x="423" y="434"/>
                        <a:pt x="470" y="399"/>
                      </a:cubicBezTo>
                      <a:cubicBezTo>
                        <a:pt x="478" y="411"/>
                        <a:pt x="486" y="423"/>
                        <a:pt x="493" y="435"/>
                      </a:cubicBezTo>
                      <a:cubicBezTo>
                        <a:pt x="450" y="470"/>
                        <a:pt x="407" y="505"/>
                        <a:pt x="365" y="540"/>
                      </a:cubicBezTo>
                      <a:cubicBezTo>
                        <a:pt x="353" y="530"/>
                        <a:pt x="342" y="519"/>
                        <a:pt x="331" y="5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0" name="Google Shape;1960;p22"/>
                <p:cNvSpPr/>
                <p:nvPr/>
              </p:nvSpPr>
              <p:spPr>
                <a:xfrm>
                  <a:off x="3810526" y="2356964"/>
                  <a:ext cx="78372" cy="320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980" extrusionOk="0">
                      <a:moveTo>
                        <a:pt x="233" y="537"/>
                      </a:moveTo>
                      <a:cubicBezTo>
                        <a:pt x="254" y="357"/>
                        <a:pt x="228" y="172"/>
                        <a:pt x="150" y="8"/>
                      </a:cubicBezTo>
                      <a:lnTo>
                        <a:pt x="150" y="8"/>
                      </a:lnTo>
                      <a:cubicBezTo>
                        <a:pt x="150" y="7"/>
                        <a:pt x="150" y="6"/>
                        <a:pt x="149" y="6"/>
                      </a:cubicBezTo>
                      <a:cubicBezTo>
                        <a:pt x="147" y="0"/>
                        <a:pt x="142" y="-1"/>
                        <a:pt x="138" y="1"/>
                      </a:cubicBezTo>
                      <a:cubicBezTo>
                        <a:pt x="134" y="1"/>
                        <a:pt x="131" y="3"/>
                        <a:pt x="129" y="7"/>
                      </a:cubicBezTo>
                      <a:cubicBezTo>
                        <a:pt x="-15" y="311"/>
                        <a:pt x="-39" y="648"/>
                        <a:pt x="60" y="969"/>
                      </a:cubicBezTo>
                      <a:cubicBezTo>
                        <a:pt x="60" y="972"/>
                        <a:pt x="61" y="974"/>
                        <a:pt x="63" y="976"/>
                      </a:cubicBezTo>
                      <a:cubicBezTo>
                        <a:pt x="67" y="981"/>
                        <a:pt x="74" y="981"/>
                        <a:pt x="79" y="977"/>
                      </a:cubicBezTo>
                      <a:lnTo>
                        <a:pt x="79" y="977"/>
                      </a:lnTo>
                      <a:cubicBezTo>
                        <a:pt x="80" y="977"/>
                        <a:pt x="81" y="975"/>
                        <a:pt x="82" y="974"/>
                      </a:cubicBezTo>
                      <a:lnTo>
                        <a:pt x="82" y="974"/>
                      </a:lnTo>
                      <a:cubicBezTo>
                        <a:pt x="141" y="880"/>
                        <a:pt x="183" y="776"/>
                        <a:pt x="210" y="667"/>
                      </a:cubicBezTo>
                      <a:cubicBezTo>
                        <a:pt x="211" y="666"/>
                        <a:pt x="211" y="664"/>
                        <a:pt x="211" y="662"/>
                      </a:cubicBezTo>
                      <a:cubicBezTo>
                        <a:pt x="220" y="624"/>
                        <a:pt x="227" y="585"/>
                        <a:pt x="232" y="547"/>
                      </a:cubicBezTo>
                      <a:cubicBezTo>
                        <a:pt x="234" y="545"/>
                        <a:pt x="234" y="541"/>
                        <a:pt x="233" y="538"/>
                      </a:cubicBezTo>
                      <a:lnTo>
                        <a:pt x="233" y="537"/>
                      </a:lnTo>
                      <a:moveTo>
                        <a:pt x="174" y="712"/>
                      </a:moveTo>
                      <a:cubicBezTo>
                        <a:pt x="126" y="712"/>
                        <a:pt x="77" y="696"/>
                        <a:pt x="29" y="692"/>
                      </a:cubicBezTo>
                      <a:cubicBezTo>
                        <a:pt x="28" y="679"/>
                        <a:pt x="26" y="667"/>
                        <a:pt x="26" y="655"/>
                      </a:cubicBezTo>
                      <a:cubicBezTo>
                        <a:pt x="79" y="659"/>
                        <a:pt x="133" y="663"/>
                        <a:pt x="186" y="668"/>
                      </a:cubicBezTo>
                      <a:cubicBezTo>
                        <a:pt x="183" y="683"/>
                        <a:pt x="178" y="698"/>
                        <a:pt x="174" y="712"/>
                      </a:cubicBezTo>
                      <a:moveTo>
                        <a:pt x="152" y="776"/>
                      </a:moveTo>
                      <a:cubicBezTo>
                        <a:pt x="114" y="768"/>
                        <a:pt x="74" y="761"/>
                        <a:pt x="36" y="753"/>
                      </a:cubicBezTo>
                      <a:cubicBezTo>
                        <a:pt x="33" y="738"/>
                        <a:pt x="32" y="724"/>
                        <a:pt x="30" y="709"/>
                      </a:cubicBezTo>
                      <a:cubicBezTo>
                        <a:pt x="76" y="713"/>
                        <a:pt x="123" y="728"/>
                        <a:pt x="169" y="729"/>
                      </a:cubicBezTo>
                      <a:cubicBezTo>
                        <a:pt x="164" y="745"/>
                        <a:pt x="158" y="761"/>
                        <a:pt x="152" y="776"/>
                      </a:cubicBezTo>
                      <a:moveTo>
                        <a:pt x="131" y="830"/>
                      </a:moveTo>
                      <a:cubicBezTo>
                        <a:pt x="103" y="828"/>
                        <a:pt x="75" y="825"/>
                        <a:pt x="47" y="822"/>
                      </a:cubicBezTo>
                      <a:cubicBezTo>
                        <a:pt x="44" y="805"/>
                        <a:pt x="41" y="788"/>
                        <a:pt x="38" y="771"/>
                      </a:cubicBezTo>
                      <a:cubicBezTo>
                        <a:pt x="74" y="778"/>
                        <a:pt x="111" y="785"/>
                        <a:pt x="147" y="793"/>
                      </a:cubicBezTo>
                      <a:cubicBezTo>
                        <a:pt x="142" y="805"/>
                        <a:pt x="136" y="818"/>
                        <a:pt x="131" y="830"/>
                      </a:cubicBezTo>
                      <a:moveTo>
                        <a:pt x="108" y="880"/>
                      </a:moveTo>
                      <a:cubicBezTo>
                        <a:pt x="91" y="878"/>
                        <a:pt x="75" y="876"/>
                        <a:pt x="58" y="874"/>
                      </a:cubicBezTo>
                      <a:cubicBezTo>
                        <a:pt x="56" y="863"/>
                        <a:pt x="53" y="851"/>
                        <a:pt x="50" y="839"/>
                      </a:cubicBezTo>
                      <a:cubicBezTo>
                        <a:pt x="75" y="842"/>
                        <a:pt x="99" y="844"/>
                        <a:pt x="124" y="847"/>
                      </a:cubicBezTo>
                      <a:cubicBezTo>
                        <a:pt x="119" y="858"/>
                        <a:pt x="113" y="868"/>
                        <a:pt x="108" y="880"/>
                      </a:cubicBezTo>
                      <a:moveTo>
                        <a:pt x="75" y="939"/>
                      </a:moveTo>
                      <a:cubicBezTo>
                        <a:pt x="71" y="924"/>
                        <a:pt x="66" y="908"/>
                        <a:pt x="63" y="892"/>
                      </a:cubicBezTo>
                      <a:cubicBezTo>
                        <a:pt x="75" y="893"/>
                        <a:pt x="87" y="894"/>
                        <a:pt x="100" y="896"/>
                      </a:cubicBezTo>
                      <a:cubicBezTo>
                        <a:pt x="92" y="911"/>
                        <a:pt x="84" y="925"/>
                        <a:pt x="75" y="939"/>
                      </a:cubicBezTo>
                      <a:moveTo>
                        <a:pt x="24" y="638"/>
                      </a:moveTo>
                      <a:cubicBezTo>
                        <a:pt x="24" y="622"/>
                        <a:pt x="23" y="607"/>
                        <a:pt x="23" y="591"/>
                      </a:cubicBezTo>
                      <a:cubicBezTo>
                        <a:pt x="82" y="596"/>
                        <a:pt x="140" y="602"/>
                        <a:pt x="198" y="610"/>
                      </a:cubicBezTo>
                      <a:cubicBezTo>
                        <a:pt x="196" y="624"/>
                        <a:pt x="193" y="638"/>
                        <a:pt x="189" y="652"/>
                      </a:cubicBezTo>
                      <a:cubicBezTo>
                        <a:pt x="134" y="647"/>
                        <a:pt x="79" y="642"/>
                        <a:pt x="24" y="638"/>
                      </a:cubicBezTo>
                      <a:moveTo>
                        <a:pt x="201" y="593"/>
                      </a:moveTo>
                      <a:cubicBezTo>
                        <a:pt x="142" y="586"/>
                        <a:pt x="82" y="579"/>
                        <a:pt x="23" y="575"/>
                      </a:cubicBezTo>
                      <a:cubicBezTo>
                        <a:pt x="23" y="561"/>
                        <a:pt x="23" y="547"/>
                        <a:pt x="23" y="533"/>
                      </a:cubicBezTo>
                      <a:cubicBezTo>
                        <a:pt x="85" y="541"/>
                        <a:pt x="147" y="545"/>
                        <a:pt x="209" y="548"/>
                      </a:cubicBezTo>
                      <a:cubicBezTo>
                        <a:pt x="207" y="563"/>
                        <a:pt x="204" y="579"/>
                        <a:pt x="201" y="594"/>
                      </a:cubicBezTo>
                      <a:lnTo>
                        <a:pt x="201" y="593"/>
                      </a:lnTo>
                      <a:moveTo>
                        <a:pt x="24" y="516"/>
                      </a:moveTo>
                      <a:cubicBezTo>
                        <a:pt x="25" y="506"/>
                        <a:pt x="25" y="495"/>
                        <a:pt x="26" y="485"/>
                      </a:cubicBezTo>
                      <a:cubicBezTo>
                        <a:pt x="99" y="485"/>
                        <a:pt x="152" y="490"/>
                        <a:pt x="214" y="499"/>
                      </a:cubicBezTo>
                      <a:cubicBezTo>
                        <a:pt x="213" y="510"/>
                        <a:pt x="212" y="521"/>
                        <a:pt x="211" y="531"/>
                      </a:cubicBezTo>
                      <a:cubicBezTo>
                        <a:pt x="148" y="529"/>
                        <a:pt x="86" y="523"/>
                        <a:pt x="24" y="516"/>
                      </a:cubicBezTo>
                      <a:moveTo>
                        <a:pt x="63" y="256"/>
                      </a:moveTo>
                      <a:cubicBezTo>
                        <a:pt x="113" y="261"/>
                        <a:pt x="162" y="273"/>
                        <a:pt x="209" y="291"/>
                      </a:cubicBezTo>
                      <a:cubicBezTo>
                        <a:pt x="211" y="308"/>
                        <a:pt x="213" y="326"/>
                        <a:pt x="214" y="343"/>
                      </a:cubicBezTo>
                      <a:cubicBezTo>
                        <a:pt x="161" y="324"/>
                        <a:pt x="106" y="316"/>
                        <a:pt x="50" y="311"/>
                      </a:cubicBezTo>
                      <a:cubicBezTo>
                        <a:pt x="54" y="292"/>
                        <a:pt x="58" y="274"/>
                        <a:pt x="63" y="256"/>
                      </a:cubicBezTo>
                      <a:moveTo>
                        <a:pt x="78" y="203"/>
                      </a:moveTo>
                      <a:lnTo>
                        <a:pt x="78" y="203"/>
                      </a:lnTo>
                      <a:cubicBezTo>
                        <a:pt x="97" y="208"/>
                        <a:pt x="117" y="207"/>
                        <a:pt x="136" y="211"/>
                      </a:cubicBezTo>
                      <a:cubicBezTo>
                        <a:pt x="157" y="215"/>
                        <a:pt x="178" y="220"/>
                        <a:pt x="198" y="225"/>
                      </a:cubicBezTo>
                      <a:cubicBezTo>
                        <a:pt x="201" y="241"/>
                        <a:pt x="204" y="257"/>
                        <a:pt x="206" y="272"/>
                      </a:cubicBezTo>
                      <a:cubicBezTo>
                        <a:pt x="161" y="256"/>
                        <a:pt x="115" y="245"/>
                        <a:pt x="67" y="240"/>
                      </a:cubicBezTo>
                      <a:cubicBezTo>
                        <a:pt x="70" y="227"/>
                        <a:pt x="74" y="215"/>
                        <a:pt x="78" y="203"/>
                      </a:cubicBezTo>
                      <a:moveTo>
                        <a:pt x="97" y="146"/>
                      </a:moveTo>
                      <a:cubicBezTo>
                        <a:pt x="126" y="144"/>
                        <a:pt x="155" y="148"/>
                        <a:pt x="182" y="158"/>
                      </a:cubicBezTo>
                      <a:cubicBezTo>
                        <a:pt x="187" y="174"/>
                        <a:pt x="191" y="191"/>
                        <a:pt x="195" y="207"/>
                      </a:cubicBezTo>
                      <a:cubicBezTo>
                        <a:pt x="177" y="203"/>
                        <a:pt x="159" y="198"/>
                        <a:pt x="141" y="194"/>
                      </a:cubicBezTo>
                      <a:cubicBezTo>
                        <a:pt x="122" y="190"/>
                        <a:pt x="101" y="192"/>
                        <a:pt x="83" y="186"/>
                      </a:cubicBezTo>
                      <a:lnTo>
                        <a:pt x="83" y="186"/>
                      </a:lnTo>
                      <a:cubicBezTo>
                        <a:pt x="87" y="173"/>
                        <a:pt x="92" y="159"/>
                        <a:pt x="96" y="146"/>
                      </a:cubicBezTo>
                      <a:lnTo>
                        <a:pt x="97" y="146"/>
                      </a:lnTo>
                      <a:moveTo>
                        <a:pt x="140" y="40"/>
                      </a:moveTo>
                      <a:cubicBezTo>
                        <a:pt x="145" y="51"/>
                        <a:pt x="150" y="63"/>
                        <a:pt x="155" y="74"/>
                      </a:cubicBezTo>
                      <a:cubicBezTo>
                        <a:pt x="144" y="73"/>
                        <a:pt x="134" y="73"/>
                        <a:pt x="124" y="75"/>
                      </a:cubicBezTo>
                      <a:cubicBezTo>
                        <a:pt x="129" y="63"/>
                        <a:pt x="134" y="51"/>
                        <a:pt x="140" y="40"/>
                      </a:cubicBezTo>
                      <a:moveTo>
                        <a:pt x="125" y="91"/>
                      </a:moveTo>
                      <a:cubicBezTo>
                        <a:pt x="137" y="89"/>
                        <a:pt x="149" y="90"/>
                        <a:pt x="161" y="92"/>
                      </a:cubicBezTo>
                      <a:cubicBezTo>
                        <a:pt x="166" y="107"/>
                        <a:pt x="172" y="123"/>
                        <a:pt x="177" y="139"/>
                      </a:cubicBezTo>
                      <a:cubicBezTo>
                        <a:pt x="153" y="131"/>
                        <a:pt x="128" y="128"/>
                        <a:pt x="103" y="129"/>
                      </a:cubicBezTo>
                      <a:cubicBezTo>
                        <a:pt x="107" y="116"/>
                        <a:pt x="113" y="103"/>
                        <a:pt x="118" y="90"/>
                      </a:cubicBezTo>
                      <a:cubicBezTo>
                        <a:pt x="120" y="91"/>
                        <a:pt x="122" y="92"/>
                        <a:pt x="125" y="92"/>
                      </a:cubicBezTo>
                      <a:lnTo>
                        <a:pt x="125" y="91"/>
                      </a:lnTo>
                      <a:moveTo>
                        <a:pt x="216" y="362"/>
                      </a:moveTo>
                      <a:cubicBezTo>
                        <a:pt x="217" y="381"/>
                        <a:pt x="217" y="400"/>
                        <a:pt x="217" y="418"/>
                      </a:cubicBezTo>
                      <a:cubicBezTo>
                        <a:pt x="157" y="403"/>
                        <a:pt x="97" y="394"/>
                        <a:pt x="36" y="392"/>
                      </a:cubicBezTo>
                      <a:cubicBezTo>
                        <a:pt x="39" y="370"/>
                        <a:pt x="42" y="349"/>
                        <a:pt x="47" y="327"/>
                      </a:cubicBezTo>
                      <a:cubicBezTo>
                        <a:pt x="104" y="333"/>
                        <a:pt x="161" y="341"/>
                        <a:pt x="215" y="362"/>
                      </a:cubicBezTo>
                      <a:lnTo>
                        <a:pt x="216" y="362"/>
                      </a:lnTo>
                      <a:moveTo>
                        <a:pt x="33" y="409"/>
                      </a:moveTo>
                      <a:cubicBezTo>
                        <a:pt x="96" y="411"/>
                        <a:pt x="157" y="420"/>
                        <a:pt x="217" y="436"/>
                      </a:cubicBezTo>
                      <a:cubicBezTo>
                        <a:pt x="217" y="451"/>
                        <a:pt x="216" y="467"/>
                        <a:pt x="215" y="482"/>
                      </a:cubicBezTo>
                      <a:cubicBezTo>
                        <a:pt x="153" y="473"/>
                        <a:pt x="98" y="468"/>
                        <a:pt x="27" y="467"/>
                      </a:cubicBezTo>
                      <a:cubicBezTo>
                        <a:pt x="29" y="448"/>
                        <a:pt x="31" y="428"/>
                        <a:pt x="33" y="4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1" name="Google Shape;1961;p22"/>
                <p:cNvSpPr/>
                <p:nvPr/>
              </p:nvSpPr>
              <p:spPr>
                <a:xfrm>
                  <a:off x="3674680" y="1734253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2"/>
                        <a:pt x="115" y="274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1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1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3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2" name="Google Shape;1962;p22"/>
                <p:cNvSpPr/>
                <p:nvPr/>
              </p:nvSpPr>
              <p:spPr>
                <a:xfrm>
                  <a:off x="3734766" y="1762009"/>
                  <a:ext cx="46697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69" extrusionOk="0">
                      <a:moveTo>
                        <a:pt x="61" y="0"/>
                      </a:moveTo>
                      <a:cubicBezTo>
                        <a:pt x="-31" y="8"/>
                        <a:pt x="-14" y="184"/>
                        <a:pt x="77" y="168"/>
                      </a:cubicBezTo>
                      <a:cubicBezTo>
                        <a:pt x="133" y="159"/>
                        <a:pt x="199" y="-13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3" name="Google Shape;1963;p22"/>
                <p:cNvSpPr/>
                <p:nvPr/>
              </p:nvSpPr>
              <p:spPr>
                <a:xfrm>
                  <a:off x="3942452" y="2287084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3"/>
                        <a:pt x="115" y="275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2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2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4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4" name="Google Shape;1964;p22"/>
                <p:cNvSpPr/>
                <p:nvPr/>
              </p:nvSpPr>
              <p:spPr>
                <a:xfrm>
                  <a:off x="4002538" y="2314514"/>
                  <a:ext cx="46697" cy="5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1" extrusionOk="0">
                      <a:moveTo>
                        <a:pt x="61" y="1"/>
                      </a:moveTo>
                      <a:cubicBezTo>
                        <a:pt x="-31" y="10"/>
                        <a:pt x="-14" y="185"/>
                        <a:pt x="77" y="170"/>
                      </a:cubicBezTo>
                      <a:cubicBezTo>
                        <a:pt x="133" y="161"/>
                        <a:pt x="199" y="-12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000" rIns="81625" bIns="1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5" name="Google Shape;1965;p22"/>
                <p:cNvSpPr/>
                <p:nvPr/>
              </p:nvSpPr>
              <p:spPr>
                <a:xfrm>
                  <a:off x="3688722" y="1283301"/>
                  <a:ext cx="134539" cy="103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317" extrusionOk="0">
                      <a:moveTo>
                        <a:pt x="58" y="220"/>
                      </a:moveTo>
                      <a:cubicBezTo>
                        <a:pt x="37" y="190"/>
                        <a:pt x="53" y="140"/>
                        <a:pt x="76" y="117"/>
                      </a:cubicBezTo>
                      <a:cubicBezTo>
                        <a:pt x="89" y="103"/>
                        <a:pt x="108" y="93"/>
                        <a:pt x="124" y="84"/>
                      </a:cubicBezTo>
                      <a:cubicBezTo>
                        <a:pt x="159" y="67"/>
                        <a:pt x="202" y="47"/>
                        <a:pt x="240" y="47"/>
                      </a:cubicBezTo>
                      <a:cubicBezTo>
                        <a:pt x="297" y="47"/>
                        <a:pt x="345" y="78"/>
                        <a:pt x="360" y="134"/>
                      </a:cubicBezTo>
                      <a:cubicBezTo>
                        <a:pt x="370" y="174"/>
                        <a:pt x="352" y="297"/>
                        <a:pt x="281" y="267"/>
                      </a:cubicBezTo>
                      <a:cubicBezTo>
                        <a:pt x="253" y="255"/>
                        <a:pt x="238" y="299"/>
                        <a:pt x="265" y="310"/>
                      </a:cubicBezTo>
                      <a:cubicBezTo>
                        <a:pt x="331" y="338"/>
                        <a:pt x="386" y="278"/>
                        <a:pt x="404" y="219"/>
                      </a:cubicBezTo>
                      <a:cubicBezTo>
                        <a:pt x="428" y="138"/>
                        <a:pt x="392" y="47"/>
                        <a:pt x="313" y="13"/>
                      </a:cubicBezTo>
                      <a:cubicBezTo>
                        <a:pt x="188" y="-42"/>
                        <a:pt x="-80" y="95"/>
                        <a:pt x="22" y="250"/>
                      </a:cubicBezTo>
                      <a:cubicBezTo>
                        <a:pt x="39" y="274"/>
                        <a:pt x="74" y="244"/>
                        <a:pt x="57" y="220"/>
                      </a:cubicBezTo>
                      <a:lnTo>
                        <a:pt x="57" y="220"/>
                      </a:lnTo>
                      <a:lnTo>
                        <a:pt x="58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66" name="Google Shape;1966;p22"/>
                <p:cNvSpPr/>
                <p:nvPr/>
              </p:nvSpPr>
              <p:spPr>
                <a:xfrm>
                  <a:off x="3721704" y="1323139"/>
                  <a:ext cx="46697" cy="56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2" extrusionOk="0">
                      <a:moveTo>
                        <a:pt x="114" y="154"/>
                      </a:moveTo>
                      <a:cubicBezTo>
                        <a:pt x="191" y="103"/>
                        <a:pt x="94" y="-44"/>
                        <a:pt x="21" y="13"/>
                      </a:cubicBezTo>
                      <a:cubicBezTo>
                        <a:pt x="-24" y="47"/>
                        <a:pt x="-1" y="231"/>
                        <a:pt x="114" y="1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325" rIns="81625" bIns="15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1967" name="Google Shape;1967;p22"/>
          <p:cNvGrpSpPr/>
          <p:nvPr/>
        </p:nvGrpSpPr>
        <p:grpSpPr>
          <a:xfrm>
            <a:off x="1795107" y="-607527"/>
            <a:ext cx="5774734" cy="6214996"/>
            <a:chOff x="1795107" y="-607527"/>
            <a:chExt cx="5774734" cy="6214996"/>
          </a:xfrm>
        </p:grpSpPr>
        <p:grpSp>
          <p:nvGrpSpPr>
            <p:cNvPr id="1968" name="Google Shape;1968;p22"/>
            <p:cNvGrpSpPr/>
            <p:nvPr/>
          </p:nvGrpSpPr>
          <p:grpSpPr>
            <a:xfrm rot="5400000">
              <a:off x="6261699" y="4299326"/>
              <a:ext cx="1235287" cy="1380998"/>
              <a:chOff x="7672320" y="323601"/>
              <a:chExt cx="1328408" cy="1485104"/>
            </a:xfrm>
          </p:grpSpPr>
          <p:sp>
            <p:nvSpPr>
              <p:cNvPr id="1969" name="Google Shape;1969;p22"/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1970" name="Google Shape;1970;p22"/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1971" name="Google Shape;1971;p22"/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2" name="Google Shape;1972;p22"/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3" name="Google Shape;1973;p22"/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4" name="Google Shape;1974;p22"/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5" name="Google Shape;1975;p22"/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6" name="Google Shape;1976;p22"/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7" name="Google Shape;1977;p22"/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8" name="Google Shape;1978;p22"/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79" name="Google Shape;1979;p22"/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0" name="Google Shape;1980;p22"/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1" name="Google Shape;1981;p22"/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2" name="Google Shape;1982;p22"/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3" name="Google Shape;1983;p22"/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4" name="Google Shape;1984;p22"/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5" name="Google Shape;1985;p22"/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6" name="Google Shape;1986;p22"/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7" name="Google Shape;1987;p22"/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8" name="Google Shape;1988;p22"/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89" name="Google Shape;1989;p22"/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0" name="Google Shape;1990;p22"/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1" name="Google Shape;1991;p22"/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2" name="Google Shape;1992;p22"/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3" name="Google Shape;1993;p22"/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4" name="Google Shape;1994;p22"/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5" name="Google Shape;1995;p22"/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6" name="Google Shape;1996;p22"/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7" name="Google Shape;1997;p22"/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8" name="Google Shape;1998;p22"/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1999" name="Google Shape;1999;p22"/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0" name="Google Shape;2000;p22"/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1" name="Google Shape;2001;p22"/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2" name="Google Shape;2002;p22"/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3" name="Google Shape;2003;p22"/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4" name="Google Shape;2004;p22"/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005" name="Google Shape;2005;p22"/>
            <p:cNvGrpSpPr/>
            <p:nvPr/>
          </p:nvGrpSpPr>
          <p:grpSpPr>
            <a:xfrm rot="-4446201">
              <a:off x="1960508" y="-470755"/>
              <a:ext cx="1265345" cy="1299243"/>
              <a:chOff x="7672320" y="323601"/>
              <a:chExt cx="1328408" cy="1485104"/>
            </a:xfrm>
          </p:grpSpPr>
          <p:sp>
            <p:nvSpPr>
              <p:cNvPr id="2006" name="Google Shape;2006;p22"/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07" name="Google Shape;2007;p22"/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2008" name="Google Shape;2008;p22"/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09" name="Google Shape;2009;p22"/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0" name="Google Shape;2010;p22"/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1" name="Google Shape;2011;p22"/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2" name="Google Shape;2012;p22"/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3" name="Google Shape;2013;p22"/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4" name="Google Shape;2014;p22"/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5" name="Google Shape;2015;p22"/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6" name="Google Shape;2016;p22"/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7" name="Google Shape;2017;p22"/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8" name="Google Shape;2018;p22"/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19" name="Google Shape;2019;p22"/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0" name="Google Shape;2020;p22"/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1" name="Google Shape;2021;p22"/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2" name="Google Shape;2022;p22"/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3" name="Google Shape;2023;p22"/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4" name="Google Shape;2024;p22"/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5" name="Google Shape;2025;p22"/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6" name="Google Shape;2026;p22"/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7" name="Google Shape;2027;p22"/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8" name="Google Shape;2028;p22"/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29" name="Google Shape;2029;p22"/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0" name="Google Shape;2030;p22"/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1" name="Google Shape;2031;p22"/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2" name="Google Shape;2032;p22"/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3" name="Google Shape;2033;p22"/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4" name="Google Shape;2034;p22"/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5" name="Google Shape;2035;p22"/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6" name="Google Shape;2036;p22"/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7" name="Google Shape;2037;p22"/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8" name="Google Shape;2038;p22"/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39" name="Google Shape;2039;p22"/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0" name="Google Shape;2040;p22"/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1" name="Google Shape;2041;p22"/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042" name="Google Shape;2042;p22"/>
          <p:cNvGrpSpPr/>
          <p:nvPr/>
        </p:nvGrpSpPr>
        <p:grpSpPr>
          <a:xfrm>
            <a:off x="-586900" y="-744263"/>
            <a:ext cx="10416170" cy="6491179"/>
            <a:chOff x="-586900" y="-744263"/>
            <a:chExt cx="10416170" cy="6491179"/>
          </a:xfrm>
        </p:grpSpPr>
        <p:grpSp>
          <p:nvGrpSpPr>
            <p:cNvPr id="2043" name="Google Shape;2043;p22"/>
            <p:cNvGrpSpPr/>
            <p:nvPr/>
          </p:nvGrpSpPr>
          <p:grpSpPr>
            <a:xfrm rot="-1002074">
              <a:off x="1683431" y="4395946"/>
              <a:ext cx="1310125" cy="1187770"/>
              <a:chOff x="829440" y="3678108"/>
              <a:chExt cx="1586622" cy="1438444"/>
            </a:xfrm>
          </p:grpSpPr>
          <p:sp>
            <p:nvSpPr>
              <p:cNvPr id="2044" name="Google Shape;2044;p22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45" name="Google Shape;2045;p22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2046" name="Google Shape;2046;p22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7" name="Google Shape;2047;p22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48" name="Google Shape;2048;p22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049" name="Google Shape;2049;p22"/>
            <p:cNvGrpSpPr/>
            <p:nvPr/>
          </p:nvGrpSpPr>
          <p:grpSpPr>
            <a:xfrm rot="3242302">
              <a:off x="6265743" y="-461093"/>
              <a:ext cx="1301194" cy="1179471"/>
              <a:chOff x="829440" y="3678108"/>
              <a:chExt cx="1586622" cy="1438444"/>
            </a:xfrm>
          </p:grpSpPr>
          <p:sp>
            <p:nvSpPr>
              <p:cNvPr id="2050" name="Google Shape;2050;p22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51" name="Google Shape;2051;p22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2052" name="Google Shape;2052;p22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3" name="Google Shape;2053;p22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4" name="Google Shape;2054;p22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055" name="Google Shape;2055;p22"/>
            <p:cNvGrpSpPr/>
            <p:nvPr/>
          </p:nvGrpSpPr>
          <p:grpSpPr>
            <a:xfrm rot="-588031">
              <a:off x="-477302" y="1464157"/>
              <a:ext cx="1568740" cy="1422231"/>
              <a:chOff x="829440" y="3678108"/>
              <a:chExt cx="1586622" cy="1438444"/>
            </a:xfrm>
          </p:grpSpPr>
          <p:sp>
            <p:nvSpPr>
              <p:cNvPr id="2056" name="Google Shape;2056;p22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57" name="Google Shape;2057;p22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2058" name="Google Shape;2058;p22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59" name="Google Shape;2059;p22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0" name="Google Shape;2060;p22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061" name="Google Shape;2061;p22"/>
            <p:cNvGrpSpPr/>
            <p:nvPr/>
          </p:nvGrpSpPr>
          <p:grpSpPr>
            <a:xfrm rot="-860079" flipH="1">
              <a:off x="7900826" y="2270185"/>
              <a:ext cx="1758462" cy="1594236"/>
              <a:chOff x="829440" y="3678108"/>
              <a:chExt cx="1586622" cy="1438444"/>
            </a:xfrm>
          </p:grpSpPr>
          <p:sp>
            <p:nvSpPr>
              <p:cNvPr id="2062" name="Google Shape;2062;p22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063" name="Google Shape;2063;p22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2064" name="Google Shape;2064;p22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5" name="Google Shape;2065;p22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66" name="Google Shape;2066;p22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2067" name="Google Shape;2067;p22"/>
          <p:cNvGrpSpPr/>
          <p:nvPr/>
        </p:nvGrpSpPr>
        <p:grpSpPr>
          <a:xfrm>
            <a:off x="-733034" y="-789272"/>
            <a:ext cx="10358626" cy="6493365"/>
            <a:chOff x="-733034" y="-789272"/>
            <a:chExt cx="10358626" cy="6493365"/>
          </a:xfrm>
        </p:grpSpPr>
        <p:grpSp>
          <p:nvGrpSpPr>
            <p:cNvPr id="2068" name="Google Shape;2068;p22"/>
            <p:cNvGrpSpPr/>
            <p:nvPr/>
          </p:nvGrpSpPr>
          <p:grpSpPr>
            <a:xfrm rot="2518461">
              <a:off x="-304836" y="-457018"/>
              <a:ext cx="1740990" cy="1948358"/>
              <a:chOff x="3738190" y="2686443"/>
              <a:chExt cx="1421871" cy="1591229"/>
            </a:xfrm>
          </p:grpSpPr>
          <p:grpSp>
            <p:nvGrpSpPr>
              <p:cNvPr id="2069" name="Google Shape;2069;p22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2070" name="Google Shape;2070;p22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1" name="Google Shape;2071;p22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2" name="Google Shape;2072;p22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3" name="Google Shape;2073;p22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4" name="Google Shape;2074;p22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5" name="Google Shape;2075;p22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6" name="Google Shape;2076;p22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7" name="Google Shape;2077;p22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8" name="Google Shape;2078;p22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79" name="Google Shape;2079;p22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0" name="Google Shape;2080;p22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1" name="Google Shape;2081;p22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2" name="Google Shape;2082;p22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3" name="Google Shape;2083;p22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4" name="Google Shape;2084;p22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5" name="Google Shape;2085;p22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6" name="Google Shape;2086;p22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7" name="Google Shape;2087;p22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8" name="Google Shape;2088;p22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89" name="Google Shape;2089;p22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0" name="Google Shape;2090;p22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1" name="Google Shape;2091;p22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2" name="Google Shape;2092;p22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3" name="Google Shape;2093;p22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4" name="Google Shape;2094;p22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095" name="Google Shape;2095;p22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2096" name="Google Shape;2096;p22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7" name="Google Shape;2097;p22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098" name="Google Shape;2098;p22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099" name="Google Shape;2099;p22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2100" name="Google Shape;2100;p22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01" name="Google Shape;2101;p22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02" name="Google Shape;2102;p22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03" name="Google Shape;2103;p22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04" name="Google Shape;2104;p22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05" name="Google Shape;2105;p22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06" name="Google Shape;2106;p22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07" name="Google Shape;2107;p22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08" name="Google Shape;2108;p22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09" name="Google Shape;2109;p22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10" name="Google Shape;2110;p22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11" name="Google Shape;2111;p22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12" name="Google Shape;2112;p22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13" name="Google Shape;2113;p22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14" name="Google Shape;2114;p22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15" name="Google Shape;2115;p22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16" name="Google Shape;2116;p22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17" name="Google Shape;2117;p22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18" name="Google Shape;2118;p22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19" name="Google Shape;2119;p22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0" name="Google Shape;2120;p22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1" name="Google Shape;2121;p22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2" name="Google Shape;2122;p22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3" name="Google Shape;2123;p22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4" name="Google Shape;2124;p22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25" name="Google Shape;2125;p22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2126" name="Google Shape;2126;p22"/>
            <p:cNvGrpSpPr/>
            <p:nvPr/>
          </p:nvGrpSpPr>
          <p:grpSpPr>
            <a:xfrm rot="4304230">
              <a:off x="-254321" y="3983897"/>
              <a:ext cx="1421978" cy="1591348"/>
              <a:chOff x="3738190" y="2686443"/>
              <a:chExt cx="1421871" cy="1591229"/>
            </a:xfrm>
          </p:grpSpPr>
          <p:grpSp>
            <p:nvGrpSpPr>
              <p:cNvPr id="2127" name="Google Shape;2127;p22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2128" name="Google Shape;2128;p22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29" name="Google Shape;2129;p22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0" name="Google Shape;2130;p22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1" name="Google Shape;2131;p22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2" name="Google Shape;2132;p22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3" name="Google Shape;2133;p22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4" name="Google Shape;2134;p22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5" name="Google Shape;2135;p22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6" name="Google Shape;2136;p22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7" name="Google Shape;2137;p22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8" name="Google Shape;2138;p22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39" name="Google Shape;2139;p22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0" name="Google Shape;2140;p22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1" name="Google Shape;2141;p22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2" name="Google Shape;2142;p22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3" name="Google Shape;2143;p22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4" name="Google Shape;2144;p22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5" name="Google Shape;2145;p22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6" name="Google Shape;2146;p22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7" name="Google Shape;2147;p22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8" name="Google Shape;2148;p22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49" name="Google Shape;2149;p22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0" name="Google Shape;2150;p22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1" name="Google Shape;2151;p22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2" name="Google Shape;2152;p22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153" name="Google Shape;2153;p22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2154" name="Google Shape;2154;p22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5" name="Google Shape;2155;p22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56" name="Google Shape;2156;p22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157" name="Google Shape;2157;p22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2158" name="Google Shape;2158;p22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59" name="Google Shape;2159;p22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0" name="Google Shape;2160;p22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1" name="Google Shape;2161;p22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2" name="Google Shape;2162;p22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3" name="Google Shape;2163;p22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4" name="Google Shape;2164;p22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5" name="Google Shape;2165;p22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6" name="Google Shape;2166;p22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7" name="Google Shape;2167;p22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8" name="Google Shape;2168;p22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69" name="Google Shape;2169;p22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0" name="Google Shape;2170;p22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1" name="Google Shape;2171;p22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2" name="Google Shape;2172;p22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3" name="Google Shape;2173;p22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4" name="Google Shape;2174;p22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5" name="Google Shape;2175;p22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6" name="Google Shape;2176;p22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7" name="Google Shape;2177;p22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8" name="Google Shape;2178;p22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79" name="Google Shape;2179;p22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80" name="Google Shape;2180;p22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81" name="Google Shape;2181;p22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82" name="Google Shape;2182;p22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183" name="Google Shape;2183;p22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2184" name="Google Shape;2184;p22"/>
            <p:cNvGrpSpPr/>
            <p:nvPr/>
          </p:nvGrpSpPr>
          <p:grpSpPr>
            <a:xfrm rot="-6246791" flipH="1">
              <a:off x="8102619" y="-323319"/>
              <a:ext cx="1258375" cy="1408259"/>
              <a:chOff x="3738190" y="2686443"/>
              <a:chExt cx="1421871" cy="1591229"/>
            </a:xfrm>
          </p:grpSpPr>
          <p:grpSp>
            <p:nvGrpSpPr>
              <p:cNvPr id="2185" name="Google Shape;2185;p22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2186" name="Google Shape;2186;p22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7" name="Google Shape;2187;p22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8" name="Google Shape;2188;p22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89" name="Google Shape;2189;p22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0" name="Google Shape;2190;p22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1" name="Google Shape;2191;p22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2" name="Google Shape;2192;p22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3" name="Google Shape;2193;p22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4" name="Google Shape;2194;p22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5" name="Google Shape;2195;p22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6" name="Google Shape;2196;p22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7" name="Google Shape;2197;p22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8" name="Google Shape;2198;p22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199" name="Google Shape;2199;p22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0" name="Google Shape;2200;p22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1" name="Google Shape;2201;p22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2" name="Google Shape;2202;p22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3" name="Google Shape;2203;p22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4" name="Google Shape;2204;p22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5" name="Google Shape;2205;p22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6" name="Google Shape;2206;p22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7" name="Google Shape;2207;p22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8" name="Google Shape;2208;p22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09" name="Google Shape;2209;p22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0" name="Google Shape;2210;p22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11" name="Google Shape;2211;p22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2212" name="Google Shape;2212;p22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3" name="Google Shape;2213;p22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14" name="Google Shape;2214;p22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215" name="Google Shape;2215;p22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2216" name="Google Shape;2216;p22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17" name="Google Shape;2217;p22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18" name="Google Shape;2218;p22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19" name="Google Shape;2219;p22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0" name="Google Shape;2220;p22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1" name="Google Shape;2221;p22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2" name="Google Shape;2222;p22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3" name="Google Shape;2223;p22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4" name="Google Shape;2224;p22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5" name="Google Shape;2225;p22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6" name="Google Shape;2226;p22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7" name="Google Shape;2227;p22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8" name="Google Shape;2228;p22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29" name="Google Shape;2229;p22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0" name="Google Shape;2230;p22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1" name="Google Shape;2231;p22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2" name="Google Shape;2232;p22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3" name="Google Shape;2233;p22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4" name="Google Shape;2234;p22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5" name="Google Shape;2235;p22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6" name="Google Shape;2236;p22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7" name="Google Shape;2237;p22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8" name="Google Shape;2238;p22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39" name="Google Shape;2239;p22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40" name="Google Shape;2240;p22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41" name="Google Shape;2241;p22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2242" name="Google Shape;2242;p22"/>
            <p:cNvGrpSpPr/>
            <p:nvPr/>
          </p:nvGrpSpPr>
          <p:grpSpPr>
            <a:xfrm rot="-6776421" flipH="1">
              <a:off x="7891056" y="3857191"/>
              <a:ext cx="1433279" cy="1603997"/>
              <a:chOff x="3738190" y="2686443"/>
              <a:chExt cx="1421871" cy="1591229"/>
            </a:xfrm>
          </p:grpSpPr>
          <p:grpSp>
            <p:nvGrpSpPr>
              <p:cNvPr id="2243" name="Google Shape;2243;p22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2244" name="Google Shape;2244;p22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5" name="Google Shape;2245;p22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6" name="Google Shape;2246;p22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7" name="Google Shape;2247;p22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8" name="Google Shape;2248;p22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49" name="Google Shape;2249;p22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0" name="Google Shape;2250;p22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1" name="Google Shape;2251;p22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2" name="Google Shape;2252;p22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3" name="Google Shape;2253;p22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4" name="Google Shape;2254;p22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5" name="Google Shape;2255;p22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6" name="Google Shape;2256;p22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7" name="Google Shape;2257;p22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8" name="Google Shape;2258;p22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59" name="Google Shape;2259;p22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0" name="Google Shape;2260;p22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1" name="Google Shape;2261;p22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2" name="Google Shape;2262;p22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3" name="Google Shape;2263;p22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4" name="Google Shape;2264;p22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5" name="Google Shape;2265;p22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6" name="Google Shape;2266;p22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7" name="Google Shape;2267;p22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68" name="Google Shape;2268;p22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269" name="Google Shape;2269;p22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2270" name="Google Shape;2270;p22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1" name="Google Shape;2271;p22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272" name="Google Shape;2272;p22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273" name="Google Shape;2273;p22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2274" name="Google Shape;2274;p22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75" name="Google Shape;2275;p22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76" name="Google Shape;2276;p22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77" name="Google Shape;2277;p22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78" name="Google Shape;2278;p22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79" name="Google Shape;2279;p22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0" name="Google Shape;2280;p22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1" name="Google Shape;2281;p22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2" name="Google Shape;2282;p22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3" name="Google Shape;2283;p22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4" name="Google Shape;2284;p22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5" name="Google Shape;2285;p22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6" name="Google Shape;2286;p22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7" name="Google Shape;2287;p22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8" name="Google Shape;2288;p22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89" name="Google Shape;2289;p22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0" name="Google Shape;2290;p22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1" name="Google Shape;2291;p22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2" name="Google Shape;2292;p22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3" name="Google Shape;2293;p22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4" name="Google Shape;2294;p22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5" name="Google Shape;2295;p22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6" name="Google Shape;2296;p22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7" name="Google Shape;2297;p22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8" name="Google Shape;2298;p22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299" name="Google Shape;2299;p22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2300" name="Google Shape;2300;p22"/>
          <p:cNvGrpSpPr/>
          <p:nvPr/>
        </p:nvGrpSpPr>
        <p:grpSpPr>
          <a:xfrm>
            <a:off x="-510280" y="773795"/>
            <a:ext cx="10405848" cy="3995742"/>
            <a:chOff x="-510280" y="773795"/>
            <a:chExt cx="10405848" cy="3995742"/>
          </a:xfrm>
        </p:grpSpPr>
        <p:grpSp>
          <p:nvGrpSpPr>
            <p:cNvPr id="2301" name="Google Shape;2301;p22"/>
            <p:cNvGrpSpPr/>
            <p:nvPr/>
          </p:nvGrpSpPr>
          <p:grpSpPr>
            <a:xfrm rot="-4731727" flipH="1">
              <a:off x="-376523" y="2949514"/>
              <a:ext cx="1689254" cy="1661729"/>
              <a:chOff x="649892" y="3314382"/>
              <a:chExt cx="1874293" cy="1874301"/>
            </a:xfrm>
          </p:grpSpPr>
          <p:sp>
            <p:nvSpPr>
              <p:cNvPr id="2302" name="Google Shape;2302;p22"/>
              <p:cNvSpPr/>
              <p:nvPr/>
            </p:nvSpPr>
            <p:spPr>
              <a:xfrm rot="2700020" flipH="1">
                <a:off x="1135660" y="3377583"/>
                <a:ext cx="902757" cy="174790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5650" extrusionOk="0">
                    <a:moveTo>
                      <a:pt x="2912" y="4156"/>
                    </a:moveTo>
                    <a:cubicBezTo>
                      <a:pt x="2878" y="3828"/>
                      <a:pt x="2518" y="3553"/>
                      <a:pt x="2246" y="3419"/>
                    </a:cubicBezTo>
                    <a:cubicBezTo>
                      <a:pt x="2170" y="3247"/>
                      <a:pt x="2078" y="3086"/>
                      <a:pt x="1991" y="2920"/>
                    </a:cubicBezTo>
                    <a:cubicBezTo>
                      <a:pt x="1819" y="2592"/>
                      <a:pt x="1744" y="2185"/>
                      <a:pt x="1822" y="1820"/>
                    </a:cubicBezTo>
                    <a:cubicBezTo>
                      <a:pt x="1822" y="1820"/>
                      <a:pt x="1822" y="1819"/>
                      <a:pt x="1822" y="1818"/>
                    </a:cubicBezTo>
                    <a:cubicBezTo>
                      <a:pt x="1888" y="1517"/>
                      <a:pt x="1981" y="1222"/>
                      <a:pt x="2109" y="943"/>
                    </a:cubicBezTo>
                    <a:cubicBezTo>
                      <a:pt x="2274" y="583"/>
                      <a:pt x="2506" y="232"/>
                      <a:pt x="2848" y="19"/>
                    </a:cubicBezTo>
                    <a:cubicBezTo>
                      <a:pt x="2858" y="12"/>
                      <a:pt x="2848" y="-5"/>
                      <a:pt x="2837" y="2"/>
                    </a:cubicBezTo>
                    <a:cubicBezTo>
                      <a:pt x="2212" y="392"/>
                      <a:pt x="1931" y="1199"/>
                      <a:pt x="1788" y="1884"/>
                    </a:cubicBezTo>
                    <a:cubicBezTo>
                      <a:pt x="1754" y="2050"/>
                      <a:pt x="1731" y="2217"/>
                      <a:pt x="1710" y="2385"/>
                    </a:cubicBezTo>
                    <a:cubicBezTo>
                      <a:pt x="1707" y="2386"/>
                      <a:pt x="1705" y="2388"/>
                      <a:pt x="1704" y="2391"/>
                    </a:cubicBezTo>
                    <a:cubicBezTo>
                      <a:pt x="1602" y="2670"/>
                      <a:pt x="1445" y="2942"/>
                      <a:pt x="1248" y="3187"/>
                    </a:cubicBezTo>
                    <a:cubicBezTo>
                      <a:pt x="980" y="3105"/>
                      <a:pt x="686" y="3075"/>
                      <a:pt x="445" y="3243"/>
                    </a:cubicBezTo>
                    <a:cubicBezTo>
                      <a:pt x="169" y="3437"/>
                      <a:pt x="83" y="3760"/>
                      <a:pt x="0" y="4070"/>
                    </a:cubicBezTo>
                    <a:lnTo>
                      <a:pt x="0" y="4075"/>
                    </a:lnTo>
                    <a:cubicBezTo>
                      <a:pt x="1" y="4078"/>
                      <a:pt x="3" y="4081"/>
                      <a:pt x="7" y="4081"/>
                    </a:cubicBezTo>
                    <a:lnTo>
                      <a:pt x="8" y="4081"/>
                    </a:lnTo>
                    <a:lnTo>
                      <a:pt x="9" y="4081"/>
                    </a:lnTo>
                    <a:cubicBezTo>
                      <a:pt x="344" y="4132"/>
                      <a:pt x="775" y="4205"/>
                      <a:pt x="1063" y="3975"/>
                    </a:cubicBezTo>
                    <a:cubicBezTo>
                      <a:pt x="1288" y="3795"/>
                      <a:pt x="1359" y="3467"/>
                      <a:pt x="1263" y="3199"/>
                    </a:cubicBezTo>
                    <a:cubicBezTo>
                      <a:pt x="1449" y="2969"/>
                      <a:pt x="1598" y="2714"/>
                      <a:pt x="1701" y="2451"/>
                    </a:cubicBezTo>
                    <a:cubicBezTo>
                      <a:pt x="1694" y="2512"/>
                      <a:pt x="1686" y="2572"/>
                      <a:pt x="1678" y="2633"/>
                    </a:cubicBezTo>
                    <a:cubicBezTo>
                      <a:pt x="1648" y="2866"/>
                      <a:pt x="1604" y="3099"/>
                      <a:pt x="1587" y="3335"/>
                    </a:cubicBezTo>
                    <a:cubicBezTo>
                      <a:pt x="1574" y="3530"/>
                      <a:pt x="1618" y="3728"/>
                      <a:pt x="1594" y="3921"/>
                    </a:cubicBezTo>
                    <a:cubicBezTo>
                      <a:pt x="1581" y="4023"/>
                      <a:pt x="1551" y="4121"/>
                      <a:pt x="1513" y="4217"/>
                    </a:cubicBezTo>
                    <a:cubicBezTo>
                      <a:pt x="1222" y="4282"/>
                      <a:pt x="876" y="4411"/>
                      <a:pt x="690" y="4656"/>
                    </a:cubicBezTo>
                    <a:cubicBezTo>
                      <a:pt x="485" y="4926"/>
                      <a:pt x="479" y="5315"/>
                      <a:pt x="457" y="5639"/>
                    </a:cubicBezTo>
                    <a:cubicBezTo>
                      <a:pt x="457" y="5640"/>
                      <a:pt x="457" y="5641"/>
                      <a:pt x="457" y="5642"/>
                    </a:cubicBezTo>
                    <a:cubicBezTo>
                      <a:pt x="457" y="5647"/>
                      <a:pt x="460" y="5650"/>
                      <a:pt x="464" y="5650"/>
                    </a:cubicBezTo>
                    <a:cubicBezTo>
                      <a:pt x="465" y="5650"/>
                      <a:pt x="465" y="5650"/>
                      <a:pt x="466" y="5650"/>
                    </a:cubicBezTo>
                    <a:lnTo>
                      <a:pt x="467" y="5650"/>
                    </a:lnTo>
                    <a:cubicBezTo>
                      <a:pt x="468" y="5650"/>
                      <a:pt x="468" y="5650"/>
                      <a:pt x="469" y="5650"/>
                    </a:cubicBezTo>
                    <a:cubicBezTo>
                      <a:pt x="866" y="5555"/>
                      <a:pt x="1306" y="5540"/>
                      <a:pt x="1572" y="5184"/>
                    </a:cubicBezTo>
                    <a:cubicBezTo>
                      <a:pt x="1786" y="4897"/>
                      <a:pt x="1712" y="4508"/>
                      <a:pt x="1544" y="4217"/>
                    </a:cubicBezTo>
                    <a:cubicBezTo>
                      <a:pt x="1542" y="4215"/>
                      <a:pt x="1541" y="4214"/>
                      <a:pt x="1539" y="4213"/>
                    </a:cubicBezTo>
                    <a:cubicBezTo>
                      <a:pt x="1593" y="4077"/>
                      <a:pt x="1627" y="3935"/>
                      <a:pt x="1619" y="3793"/>
                    </a:cubicBezTo>
                    <a:cubicBezTo>
                      <a:pt x="1606" y="3542"/>
                      <a:pt x="1603" y="3308"/>
                      <a:pt x="1637" y="3057"/>
                    </a:cubicBezTo>
                    <a:cubicBezTo>
                      <a:pt x="1671" y="2807"/>
                      <a:pt x="1704" y="2555"/>
                      <a:pt x="1737" y="2304"/>
                    </a:cubicBezTo>
                    <a:cubicBezTo>
                      <a:pt x="1748" y="2226"/>
                      <a:pt x="1760" y="2148"/>
                      <a:pt x="1773" y="2070"/>
                    </a:cubicBezTo>
                    <a:cubicBezTo>
                      <a:pt x="1766" y="2300"/>
                      <a:pt x="1812" y="2534"/>
                      <a:pt x="1892" y="2747"/>
                    </a:cubicBezTo>
                    <a:cubicBezTo>
                      <a:pt x="1969" y="2950"/>
                      <a:pt x="2093" y="3133"/>
                      <a:pt x="2185" y="3330"/>
                    </a:cubicBezTo>
                    <a:cubicBezTo>
                      <a:pt x="2199" y="3362"/>
                      <a:pt x="2213" y="3393"/>
                      <a:pt x="2227" y="3425"/>
                    </a:cubicBezTo>
                    <a:cubicBezTo>
                      <a:pt x="2033" y="3649"/>
                      <a:pt x="1904" y="3976"/>
                      <a:pt x="1969" y="4273"/>
                    </a:cubicBezTo>
                    <a:cubicBezTo>
                      <a:pt x="2051" y="4641"/>
                      <a:pt x="2303" y="4992"/>
                      <a:pt x="2537" y="5280"/>
                    </a:cubicBezTo>
                    <a:cubicBezTo>
                      <a:pt x="2542" y="5287"/>
                      <a:pt x="2550" y="5283"/>
                      <a:pt x="2552" y="5276"/>
                    </a:cubicBezTo>
                    <a:cubicBezTo>
                      <a:pt x="2553" y="5276"/>
                      <a:pt x="2555" y="5274"/>
                      <a:pt x="2556" y="5272"/>
                    </a:cubicBezTo>
                    <a:cubicBezTo>
                      <a:pt x="2644" y="5098"/>
                      <a:pt x="2751" y="4940"/>
                      <a:pt x="2822" y="4757"/>
                    </a:cubicBezTo>
                    <a:cubicBezTo>
                      <a:pt x="2893" y="4574"/>
                      <a:pt x="2933" y="4353"/>
                      <a:pt x="2912" y="4156"/>
                    </a:cubicBezTo>
                    <a:moveTo>
                      <a:pt x="456" y="3260"/>
                    </a:moveTo>
                    <a:cubicBezTo>
                      <a:pt x="689" y="3097"/>
                      <a:pt x="974" y="3125"/>
                      <a:pt x="1235" y="3203"/>
                    </a:cubicBezTo>
                    <a:cubicBezTo>
                      <a:pt x="913" y="3597"/>
                      <a:pt x="488" y="3914"/>
                      <a:pt x="24" y="4057"/>
                    </a:cubicBezTo>
                    <a:cubicBezTo>
                      <a:pt x="103" y="3759"/>
                      <a:pt x="189" y="3447"/>
                      <a:pt x="456" y="3260"/>
                    </a:cubicBezTo>
                    <a:moveTo>
                      <a:pt x="990" y="4003"/>
                    </a:moveTo>
                    <a:cubicBezTo>
                      <a:pt x="720" y="4169"/>
                      <a:pt x="354" y="4115"/>
                      <a:pt x="53" y="4069"/>
                    </a:cubicBezTo>
                    <a:cubicBezTo>
                      <a:pt x="511" y="3921"/>
                      <a:pt x="930" y="3607"/>
                      <a:pt x="1248" y="3218"/>
                    </a:cubicBezTo>
                    <a:cubicBezTo>
                      <a:pt x="1343" y="3501"/>
                      <a:pt x="1251" y="3843"/>
                      <a:pt x="990" y="4003"/>
                    </a:cubicBezTo>
                    <a:moveTo>
                      <a:pt x="706" y="4670"/>
                    </a:moveTo>
                    <a:cubicBezTo>
                      <a:pt x="886" y="4431"/>
                      <a:pt x="1218" y="4305"/>
                      <a:pt x="1504" y="4240"/>
                    </a:cubicBezTo>
                    <a:cubicBezTo>
                      <a:pt x="1484" y="4287"/>
                      <a:pt x="1463" y="4334"/>
                      <a:pt x="1441" y="4379"/>
                    </a:cubicBezTo>
                    <a:cubicBezTo>
                      <a:pt x="1208" y="4848"/>
                      <a:pt x="848" y="5251"/>
                      <a:pt x="478" y="5616"/>
                    </a:cubicBezTo>
                    <a:cubicBezTo>
                      <a:pt x="499" y="5302"/>
                      <a:pt x="510" y="4931"/>
                      <a:pt x="706" y="4671"/>
                    </a:cubicBezTo>
                    <a:lnTo>
                      <a:pt x="706" y="4670"/>
                    </a:lnTo>
                    <a:moveTo>
                      <a:pt x="1479" y="5261"/>
                    </a:moveTo>
                    <a:cubicBezTo>
                      <a:pt x="1212" y="5524"/>
                      <a:pt x="845" y="5545"/>
                      <a:pt x="498" y="5624"/>
                    </a:cubicBezTo>
                    <a:cubicBezTo>
                      <a:pt x="817" y="5309"/>
                      <a:pt x="1119" y="4970"/>
                      <a:pt x="1350" y="4585"/>
                    </a:cubicBezTo>
                    <a:cubicBezTo>
                      <a:pt x="1415" y="4477"/>
                      <a:pt x="1480" y="4359"/>
                      <a:pt x="1531" y="4235"/>
                    </a:cubicBezTo>
                    <a:cubicBezTo>
                      <a:pt x="1715" y="4558"/>
                      <a:pt x="1765" y="4980"/>
                      <a:pt x="1479" y="5261"/>
                    </a:cubicBezTo>
                    <a:moveTo>
                      <a:pt x="2539" y="5252"/>
                    </a:moveTo>
                    <a:cubicBezTo>
                      <a:pt x="2326" y="4987"/>
                      <a:pt x="2116" y="4681"/>
                      <a:pt x="2013" y="4356"/>
                    </a:cubicBezTo>
                    <a:cubicBezTo>
                      <a:pt x="1913" y="4040"/>
                      <a:pt x="2026" y="3693"/>
                      <a:pt x="2237" y="3446"/>
                    </a:cubicBezTo>
                    <a:cubicBezTo>
                      <a:pt x="2480" y="4012"/>
                      <a:pt x="2615" y="4637"/>
                      <a:pt x="2539" y="5252"/>
                    </a:cubicBezTo>
                    <a:moveTo>
                      <a:pt x="2767" y="4837"/>
                    </a:moveTo>
                    <a:cubicBezTo>
                      <a:pt x="2709" y="4970"/>
                      <a:pt x="2631" y="5090"/>
                      <a:pt x="2562" y="5217"/>
                    </a:cubicBezTo>
                    <a:cubicBezTo>
                      <a:pt x="2628" y="4617"/>
                      <a:pt x="2497" y="4012"/>
                      <a:pt x="2264" y="3459"/>
                    </a:cubicBezTo>
                    <a:cubicBezTo>
                      <a:pt x="2262" y="3455"/>
                      <a:pt x="2260" y="3451"/>
                      <a:pt x="2258" y="3447"/>
                    </a:cubicBezTo>
                    <a:cubicBezTo>
                      <a:pt x="2547" y="3596"/>
                      <a:pt x="2899" y="3884"/>
                      <a:pt x="2895" y="4234"/>
                    </a:cubicBezTo>
                    <a:cubicBezTo>
                      <a:pt x="2892" y="4447"/>
                      <a:pt x="2853" y="4642"/>
                      <a:pt x="2767" y="48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03" name="Google Shape;2303;p22"/>
              <p:cNvGrpSpPr/>
              <p:nvPr/>
            </p:nvGrpSpPr>
            <p:grpSpPr>
              <a:xfrm>
                <a:off x="697708" y="3539880"/>
                <a:ext cx="1484995" cy="1460507"/>
                <a:chOff x="5892616" y="528015"/>
                <a:chExt cx="1567442" cy="1541595"/>
              </a:xfrm>
            </p:grpSpPr>
            <p:sp>
              <p:nvSpPr>
                <p:cNvPr id="2304" name="Google Shape;2304;p22"/>
                <p:cNvSpPr/>
                <p:nvPr/>
              </p:nvSpPr>
              <p:spPr>
                <a:xfrm>
                  <a:off x="6312887" y="1433183"/>
                  <a:ext cx="323611" cy="636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1949" extrusionOk="0">
                      <a:moveTo>
                        <a:pt x="7" y="941"/>
                      </a:moveTo>
                      <a:cubicBezTo>
                        <a:pt x="-62" y="318"/>
                        <a:pt x="404" y="3"/>
                        <a:pt x="408" y="0"/>
                      </a:cubicBezTo>
                      <a:cubicBezTo>
                        <a:pt x="961" y="259"/>
                        <a:pt x="1041" y="719"/>
                        <a:pt x="969" y="1134"/>
                      </a:cubicBezTo>
                      <a:cubicBezTo>
                        <a:pt x="899" y="1542"/>
                        <a:pt x="655" y="1935"/>
                        <a:pt x="646" y="1949"/>
                      </a:cubicBezTo>
                      <a:cubicBezTo>
                        <a:pt x="639" y="1944"/>
                        <a:pt x="75" y="1561"/>
                        <a:pt x="7" y="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 </a:t>
                  </a: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5" name="Google Shape;2305;p22"/>
                <p:cNvSpPr/>
                <p:nvPr/>
              </p:nvSpPr>
              <p:spPr>
                <a:xfrm>
                  <a:off x="6106181" y="623364"/>
                  <a:ext cx="563952" cy="343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1053" extrusionOk="0">
                      <a:moveTo>
                        <a:pt x="0" y="838"/>
                      </a:moveTo>
                      <a:cubicBezTo>
                        <a:pt x="0" y="838"/>
                        <a:pt x="373" y="1039"/>
                        <a:pt x="735" y="1052"/>
                      </a:cubicBezTo>
                      <a:cubicBezTo>
                        <a:pt x="1098" y="1068"/>
                        <a:pt x="1325" y="901"/>
                        <a:pt x="1468" y="764"/>
                      </a:cubicBezTo>
                      <a:cubicBezTo>
                        <a:pt x="1611" y="626"/>
                        <a:pt x="1727" y="266"/>
                        <a:pt x="1727" y="266"/>
                      </a:cubicBezTo>
                      <a:cubicBezTo>
                        <a:pt x="1727" y="266"/>
                        <a:pt x="1238" y="-101"/>
                        <a:pt x="796" y="28"/>
                      </a:cubicBezTo>
                      <a:cubicBezTo>
                        <a:pt x="357" y="161"/>
                        <a:pt x="18" y="655"/>
                        <a:pt x="0" y="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6" name="Google Shape;2306;p22"/>
                <p:cNvSpPr/>
                <p:nvPr/>
              </p:nvSpPr>
              <p:spPr>
                <a:xfrm>
                  <a:off x="5892616" y="1085745"/>
                  <a:ext cx="650488" cy="401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231" extrusionOk="0">
                      <a:moveTo>
                        <a:pt x="0" y="1127"/>
                      </a:moveTo>
                      <a:cubicBezTo>
                        <a:pt x="0" y="1127"/>
                        <a:pt x="164" y="591"/>
                        <a:pt x="643" y="295"/>
                      </a:cubicBezTo>
                      <a:cubicBezTo>
                        <a:pt x="1119" y="-4"/>
                        <a:pt x="1635" y="-44"/>
                        <a:pt x="1992" y="38"/>
                      </a:cubicBezTo>
                      <a:cubicBezTo>
                        <a:pt x="1992" y="38"/>
                        <a:pt x="1815" y="421"/>
                        <a:pt x="1543" y="767"/>
                      </a:cubicBezTo>
                      <a:cubicBezTo>
                        <a:pt x="1270" y="1114"/>
                        <a:pt x="963" y="1236"/>
                        <a:pt x="738" y="1230"/>
                      </a:cubicBezTo>
                      <a:cubicBezTo>
                        <a:pt x="513" y="1225"/>
                        <a:pt x="82" y="1119"/>
                        <a:pt x="0" y="11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7" name="Google Shape;2307;p22"/>
                <p:cNvSpPr/>
                <p:nvPr/>
              </p:nvSpPr>
              <p:spPr>
                <a:xfrm>
                  <a:off x="6312887" y="1433183"/>
                  <a:ext cx="322958" cy="421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91" extrusionOk="0">
                      <a:moveTo>
                        <a:pt x="409" y="0"/>
                      </a:moveTo>
                      <a:cubicBezTo>
                        <a:pt x="409" y="0"/>
                        <a:pt x="-33" y="296"/>
                        <a:pt x="2" y="883"/>
                      </a:cubicBezTo>
                      <a:cubicBezTo>
                        <a:pt x="33" y="859"/>
                        <a:pt x="76" y="770"/>
                        <a:pt x="118" y="648"/>
                      </a:cubicBezTo>
                      <a:cubicBezTo>
                        <a:pt x="211" y="373"/>
                        <a:pt x="330" y="391"/>
                        <a:pt x="330" y="521"/>
                      </a:cubicBezTo>
                      <a:cubicBezTo>
                        <a:pt x="330" y="653"/>
                        <a:pt x="385" y="725"/>
                        <a:pt x="422" y="701"/>
                      </a:cubicBezTo>
                      <a:cubicBezTo>
                        <a:pt x="459" y="677"/>
                        <a:pt x="393" y="468"/>
                        <a:pt x="454" y="410"/>
                      </a:cubicBezTo>
                      <a:cubicBezTo>
                        <a:pt x="515" y="349"/>
                        <a:pt x="599" y="357"/>
                        <a:pt x="679" y="455"/>
                      </a:cubicBezTo>
                      <a:cubicBezTo>
                        <a:pt x="758" y="553"/>
                        <a:pt x="716" y="703"/>
                        <a:pt x="748" y="852"/>
                      </a:cubicBezTo>
                      <a:cubicBezTo>
                        <a:pt x="779" y="997"/>
                        <a:pt x="872" y="936"/>
                        <a:pt x="869" y="809"/>
                      </a:cubicBezTo>
                      <a:cubicBezTo>
                        <a:pt x="867" y="682"/>
                        <a:pt x="750" y="540"/>
                        <a:pt x="766" y="471"/>
                      </a:cubicBezTo>
                      <a:cubicBezTo>
                        <a:pt x="782" y="403"/>
                        <a:pt x="972" y="730"/>
                        <a:pt x="917" y="1047"/>
                      </a:cubicBezTo>
                      <a:cubicBezTo>
                        <a:pt x="896" y="1172"/>
                        <a:pt x="909" y="1246"/>
                        <a:pt x="933" y="1291"/>
                      </a:cubicBezTo>
                      <a:cubicBezTo>
                        <a:pt x="946" y="1240"/>
                        <a:pt x="957" y="1190"/>
                        <a:pt x="967" y="1137"/>
                      </a:cubicBezTo>
                      <a:cubicBezTo>
                        <a:pt x="1039" y="722"/>
                        <a:pt x="962" y="256"/>
                        <a:pt x="4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8" name="Google Shape;2308;p22"/>
                <p:cNvSpPr/>
                <p:nvPr/>
              </p:nvSpPr>
              <p:spPr>
                <a:xfrm>
                  <a:off x="6574455" y="1214075"/>
                  <a:ext cx="266791" cy="499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530" extrusionOk="0">
                      <a:moveTo>
                        <a:pt x="216" y="0"/>
                      </a:move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158" y="1200"/>
                        <a:pt x="536" y="1459"/>
                        <a:pt x="734" y="1530"/>
                      </a:cubicBezTo>
                      <a:cubicBezTo>
                        <a:pt x="734" y="1530"/>
                        <a:pt x="885" y="1054"/>
                        <a:pt x="779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09" name="Google Shape;2309;p22"/>
                <p:cNvSpPr/>
                <p:nvPr/>
              </p:nvSpPr>
              <p:spPr>
                <a:xfrm>
                  <a:off x="6574455" y="1214075"/>
                  <a:ext cx="262873" cy="27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842" extrusionOk="0">
                      <a:moveTo>
                        <a:pt x="805" y="835"/>
                      </a:moveTo>
                      <a:cubicBezTo>
                        <a:pt x="800" y="790"/>
                        <a:pt x="790" y="742"/>
                        <a:pt x="776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39" y="769"/>
                        <a:pt x="47" y="792"/>
                        <a:pt x="55" y="816"/>
                      </a:cubicBezTo>
                      <a:cubicBezTo>
                        <a:pt x="92" y="848"/>
                        <a:pt x="121" y="710"/>
                        <a:pt x="129" y="631"/>
                      </a:cubicBezTo>
                      <a:cubicBezTo>
                        <a:pt x="140" y="512"/>
                        <a:pt x="219" y="509"/>
                        <a:pt x="272" y="570"/>
                      </a:cubicBezTo>
                      <a:cubicBezTo>
                        <a:pt x="321" y="634"/>
                        <a:pt x="424" y="565"/>
                        <a:pt x="390" y="446"/>
                      </a:cubicBezTo>
                      <a:cubicBezTo>
                        <a:pt x="356" y="329"/>
                        <a:pt x="438" y="288"/>
                        <a:pt x="504" y="343"/>
                      </a:cubicBezTo>
                      <a:cubicBezTo>
                        <a:pt x="570" y="399"/>
                        <a:pt x="660" y="565"/>
                        <a:pt x="678" y="708"/>
                      </a:cubicBezTo>
                      <a:cubicBezTo>
                        <a:pt x="686" y="821"/>
                        <a:pt x="766" y="859"/>
                        <a:pt x="805" y="8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0" name="Google Shape;2310;p22"/>
                <p:cNvSpPr/>
                <p:nvPr/>
              </p:nvSpPr>
              <p:spPr>
                <a:xfrm>
                  <a:off x="6746547" y="840840"/>
                  <a:ext cx="282792" cy="61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" h="1898" extrusionOk="0">
                      <a:moveTo>
                        <a:pt x="411" y="0"/>
                      </a:moveTo>
                      <a:cubicBezTo>
                        <a:pt x="411" y="0"/>
                        <a:pt x="741" y="267"/>
                        <a:pt x="831" y="651"/>
                      </a:cubicBezTo>
                      <a:cubicBezTo>
                        <a:pt x="921" y="1034"/>
                        <a:pt x="821" y="1394"/>
                        <a:pt x="725" y="1573"/>
                      </a:cubicBezTo>
                      <a:cubicBezTo>
                        <a:pt x="630" y="1755"/>
                        <a:pt x="493" y="1898"/>
                        <a:pt x="493" y="1898"/>
                      </a:cubicBezTo>
                      <a:cubicBezTo>
                        <a:pt x="493" y="1898"/>
                        <a:pt x="106" y="1562"/>
                        <a:pt x="19" y="1185"/>
                      </a:cubicBezTo>
                      <a:cubicBezTo>
                        <a:pt x="-68" y="812"/>
                        <a:pt x="146" y="185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1" name="Google Shape;2311;p22"/>
                <p:cNvSpPr/>
                <p:nvPr/>
              </p:nvSpPr>
              <p:spPr>
                <a:xfrm>
                  <a:off x="6745894" y="840840"/>
                  <a:ext cx="283445" cy="37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1154" extrusionOk="0">
                      <a:moveTo>
                        <a:pt x="413" y="0"/>
                      </a:moveTo>
                      <a:cubicBezTo>
                        <a:pt x="190" y="153"/>
                        <a:pt x="8" y="614"/>
                        <a:pt x="0" y="981"/>
                      </a:cubicBezTo>
                      <a:cubicBezTo>
                        <a:pt x="37" y="984"/>
                        <a:pt x="100" y="841"/>
                        <a:pt x="127" y="780"/>
                      </a:cubicBezTo>
                      <a:cubicBezTo>
                        <a:pt x="167" y="685"/>
                        <a:pt x="257" y="677"/>
                        <a:pt x="275" y="965"/>
                      </a:cubicBezTo>
                      <a:cubicBezTo>
                        <a:pt x="294" y="1254"/>
                        <a:pt x="442" y="1169"/>
                        <a:pt x="431" y="1000"/>
                      </a:cubicBezTo>
                      <a:cubicBezTo>
                        <a:pt x="421" y="831"/>
                        <a:pt x="373" y="584"/>
                        <a:pt x="476" y="637"/>
                      </a:cubicBezTo>
                      <a:cubicBezTo>
                        <a:pt x="579" y="689"/>
                        <a:pt x="540" y="965"/>
                        <a:pt x="624" y="1003"/>
                      </a:cubicBezTo>
                      <a:cubicBezTo>
                        <a:pt x="709" y="1042"/>
                        <a:pt x="685" y="794"/>
                        <a:pt x="635" y="653"/>
                      </a:cubicBezTo>
                      <a:cubicBezTo>
                        <a:pt x="585" y="513"/>
                        <a:pt x="762" y="598"/>
                        <a:pt x="815" y="807"/>
                      </a:cubicBezTo>
                      <a:cubicBezTo>
                        <a:pt x="831" y="870"/>
                        <a:pt x="852" y="915"/>
                        <a:pt x="868" y="936"/>
                      </a:cubicBezTo>
                      <a:cubicBezTo>
                        <a:pt x="865" y="846"/>
                        <a:pt x="854" y="751"/>
                        <a:pt x="833" y="653"/>
                      </a:cubicBezTo>
                      <a:cubicBezTo>
                        <a:pt x="743" y="267"/>
                        <a:pt x="413" y="0"/>
                        <a:pt x="4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2" name="Google Shape;2312;p22"/>
                <p:cNvSpPr/>
                <p:nvPr/>
              </p:nvSpPr>
              <p:spPr>
                <a:xfrm>
                  <a:off x="6082342" y="1085745"/>
                  <a:ext cx="460762" cy="22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680" extrusionOk="0">
                      <a:moveTo>
                        <a:pt x="1411" y="38"/>
                      </a:moveTo>
                      <a:cubicBezTo>
                        <a:pt x="1054" y="-44"/>
                        <a:pt x="538" y="-4"/>
                        <a:pt x="62" y="295"/>
                      </a:cubicBezTo>
                      <a:cubicBezTo>
                        <a:pt x="44" y="305"/>
                        <a:pt x="25" y="319"/>
                        <a:pt x="7" y="332"/>
                      </a:cubicBezTo>
                      <a:cubicBezTo>
                        <a:pt x="-41" y="419"/>
                        <a:pt x="178" y="380"/>
                        <a:pt x="327" y="329"/>
                      </a:cubicBezTo>
                      <a:cubicBezTo>
                        <a:pt x="538" y="255"/>
                        <a:pt x="647" y="154"/>
                        <a:pt x="726" y="194"/>
                      </a:cubicBezTo>
                      <a:cubicBezTo>
                        <a:pt x="805" y="233"/>
                        <a:pt x="559" y="319"/>
                        <a:pt x="589" y="409"/>
                      </a:cubicBezTo>
                      <a:cubicBezTo>
                        <a:pt x="618" y="501"/>
                        <a:pt x="805" y="401"/>
                        <a:pt x="866" y="435"/>
                      </a:cubicBezTo>
                      <a:cubicBezTo>
                        <a:pt x="927" y="469"/>
                        <a:pt x="853" y="589"/>
                        <a:pt x="948" y="649"/>
                      </a:cubicBezTo>
                      <a:cubicBezTo>
                        <a:pt x="980" y="670"/>
                        <a:pt x="1004" y="680"/>
                        <a:pt x="1028" y="680"/>
                      </a:cubicBezTo>
                      <a:cubicBezTo>
                        <a:pt x="1263" y="361"/>
                        <a:pt x="1411" y="38"/>
                        <a:pt x="1411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3" name="Google Shape;2313;p22"/>
                <p:cNvSpPr/>
                <p:nvPr/>
              </p:nvSpPr>
              <p:spPr>
                <a:xfrm>
                  <a:off x="6297866" y="623364"/>
                  <a:ext cx="372267" cy="335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28" extrusionOk="0">
                      <a:moveTo>
                        <a:pt x="1140" y="266"/>
                      </a:moveTo>
                      <a:cubicBezTo>
                        <a:pt x="1140" y="266"/>
                        <a:pt x="651" y="-101"/>
                        <a:pt x="209" y="28"/>
                      </a:cubicBezTo>
                      <a:cubicBezTo>
                        <a:pt x="135" y="49"/>
                        <a:pt x="66" y="81"/>
                        <a:pt x="0" y="121"/>
                      </a:cubicBezTo>
                      <a:cubicBezTo>
                        <a:pt x="3" y="166"/>
                        <a:pt x="172" y="176"/>
                        <a:pt x="325" y="137"/>
                      </a:cubicBezTo>
                      <a:cubicBezTo>
                        <a:pt x="577" y="73"/>
                        <a:pt x="503" y="219"/>
                        <a:pt x="368" y="277"/>
                      </a:cubicBezTo>
                      <a:cubicBezTo>
                        <a:pt x="233" y="338"/>
                        <a:pt x="336" y="392"/>
                        <a:pt x="479" y="340"/>
                      </a:cubicBezTo>
                      <a:cubicBezTo>
                        <a:pt x="622" y="287"/>
                        <a:pt x="706" y="436"/>
                        <a:pt x="585" y="555"/>
                      </a:cubicBezTo>
                      <a:cubicBezTo>
                        <a:pt x="463" y="674"/>
                        <a:pt x="311" y="610"/>
                        <a:pt x="235" y="687"/>
                      </a:cubicBezTo>
                      <a:cubicBezTo>
                        <a:pt x="158" y="764"/>
                        <a:pt x="381" y="821"/>
                        <a:pt x="487" y="782"/>
                      </a:cubicBezTo>
                      <a:cubicBezTo>
                        <a:pt x="593" y="742"/>
                        <a:pt x="590" y="856"/>
                        <a:pt x="444" y="909"/>
                      </a:cubicBezTo>
                      <a:cubicBezTo>
                        <a:pt x="360" y="941"/>
                        <a:pt x="368" y="997"/>
                        <a:pt x="415" y="1028"/>
                      </a:cubicBezTo>
                      <a:cubicBezTo>
                        <a:pt x="630" y="978"/>
                        <a:pt x="778" y="864"/>
                        <a:pt x="881" y="764"/>
                      </a:cubicBezTo>
                      <a:cubicBezTo>
                        <a:pt x="1021" y="626"/>
                        <a:pt x="1140" y="266"/>
                        <a:pt x="1140" y="2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4" name="Google Shape;2314;p22"/>
                <p:cNvSpPr/>
                <p:nvPr/>
              </p:nvSpPr>
              <p:spPr>
                <a:xfrm>
                  <a:off x="6441222" y="528015"/>
                  <a:ext cx="1018836" cy="92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2832" extrusionOk="0">
                      <a:moveTo>
                        <a:pt x="3110" y="21"/>
                      </a:moveTo>
                      <a:cubicBezTo>
                        <a:pt x="2711" y="43"/>
                        <a:pt x="2306" y="72"/>
                        <a:pt x="1928" y="207"/>
                      </a:cubicBezTo>
                      <a:cubicBezTo>
                        <a:pt x="1555" y="339"/>
                        <a:pt x="1227" y="580"/>
                        <a:pt x="951" y="860"/>
                      </a:cubicBezTo>
                      <a:cubicBezTo>
                        <a:pt x="434" y="1389"/>
                        <a:pt x="109" y="2090"/>
                        <a:pt x="21" y="2822"/>
                      </a:cubicBezTo>
                      <a:cubicBezTo>
                        <a:pt x="19" y="2835"/>
                        <a:pt x="0" y="2835"/>
                        <a:pt x="0" y="2822"/>
                      </a:cubicBezTo>
                      <a:cubicBezTo>
                        <a:pt x="87" y="2082"/>
                        <a:pt x="415" y="1379"/>
                        <a:pt x="936" y="844"/>
                      </a:cubicBezTo>
                      <a:cubicBezTo>
                        <a:pt x="1203" y="572"/>
                        <a:pt x="1518" y="339"/>
                        <a:pt x="1875" y="201"/>
                      </a:cubicBezTo>
                      <a:cubicBezTo>
                        <a:pt x="2269" y="50"/>
                        <a:pt x="2692" y="21"/>
                        <a:pt x="3108" y="0"/>
                      </a:cubicBezTo>
                      <a:cubicBezTo>
                        <a:pt x="3123" y="0"/>
                        <a:pt x="3123" y="21"/>
                        <a:pt x="3110" y="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5" name="Google Shape;2315;p22"/>
                <p:cNvSpPr/>
                <p:nvPr/>
              </p:nvSpPr>
              <p:spPr>
                <a:xfrm>
                  <a:off x="6632581" y="861085"/>
                  <a:ext cx="67596" cy="3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130" extrusionOk="0">
                      <a:moveTo>
                        <a:pt x="204" y="17"/>
                      </a:moveTo>
                      <a:cubicBezTo>
                        <a:pt x="81" y="150"/>
                        <a:pt x="52" y="356"/>
                        <a:pt x="33" y="530"/>
                      </a:cubicBezTo>
                      <a:cubicBezTo>
                        <a:pt x="12" y="726"/>
                        <a:pt x="20" y="922"/>
                        <a:pt x="60" y="1118"/>
                      </a:cubicBezTo>
                      <a:cubicBezTo>
                        <a:pt x="62" y="1131"/>
                        <a:pt x="41" y="1136"/>
                        <a:pt x="38" y="1123"/>
                      </a:cubicBezTo>
                      <a:cubicBezTo>
                        <a:pt x="-9" y="893"/>
                        <a:pt x="-9" y="660"/>
                        <a:pt x="25" y="430"/>
                      </a:cubicBezTo>
                      <a:cubicBezTo>
                        <a:pt x="49" y="279"/>
                        <a:pt x="83" y="120"/>
                        <a:pt x="188" y="4"/>
                      </a:cubicBezTo>
                      <a:cubicBezTo>
                        <a:pt x="199" y="-7"/>
                        <a:pt x="212" y="9"/>
                        <a:pt x="204" y="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6" name="Google Shape;2316;p22"/>
                <p:cNvSpPr/>
                <p:nvPr/>
              </p:nvSpPr>
              <p:spPr>
                <a:xfrm>
                  <a:off x="6873576" y="619119"/>
                  <a:ext cx="129640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734" extrusionOk="0">
                      <a:moveTo>
                        <a:pt x="392" y="15"/>
                      </a:moveTo>
                      <a:cubicBezTo>
                        <a:pt x="188" y="192"/>
                        <a:pt x="75" y="465"/>
                        <a:pt x="22" y="727"/>
                      </a:cubicBezTo>
                      <a:cubicBezTo>
                        <a:pt x="19" y="740"/>
                        <a:pt x="-2" y="734"/>
                        <a:pt x="0" y="721"/>
                      </a:cubicBezTo>
                      <a:cubicBezTo>
                        <a:pt x="53" y="457"/>
                        <a:pt x="175" y="184"/>
                        <a:pt x="379" y="4"/>
                      </a:cubicBezTo>
                      <a:cubicBezTo>
                        <a:pt x="392" y="-6"/>
                        <a:pt x="403" y="4"/>
                        <a:pt x="392" y="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7" name="Google Shape;2317;p22"/>
                <p:cNvSpPr/>
                <p:nvPr/>
              </p:nvSpPr>
              <p:spPr>
                <a:xfrm>
                  <a:off x="6663277" y="653733"/>
                  <a:ext cx="276261" cy="5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181" extrusionOk="0">
                      <a:moveTo>
                        <a:pt x="5" y="163"/>
                      </a:moveTo>
                      <a:cubicBezTo>
                        <a:pt x="271" y="57"/>
                        <a:pt x="568" y="115"/>
                        <a:pt x="832" y="1"/>
                      </a:cubicBezTo>
                      <a:cubicBezTo>
                        <a:pt x="846" y="-4"/>
                        <a:pt x="851" y="12"/>
                        <a:pt x="838" y="17"/>
                      </a:cubicBezTo>
                      <a:cubicBezTo>
                        <a:pt x="573" y="134"/>
                        <a:pt x="279" y="73"/>
                        <a:pt x="13" y="181"/>
                      </a:cubicBezTo>
                      <a:cubicBezTo>
                        <a:pt x="3" y="184"/>
                        <a:pt x="-5" y="165"/>
                        <a:pt x="5" y="1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8275" rIns="81625" bIns="182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8" name="Google Shape;2318;p22"/>
                <p:cNvSpPr/>
                <p:nvPr/>
              </p:nvSpPr>
              <p:spPr>
                <a:xfrm>
                  <a:off x="6745894" y="849003"/>
                  <a:ext cx="267118" cy="605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" h="1855" extrusionOk="0">
                      <a:moveTo>
                        <a:pt x="817" y="896"/>
                      </a:moveTo>
                      <a:cubicBezTo>
                        <a:pt x="804" y="544"/>
                        <a:pt x="651" y="261"/>
                        <a:pt x="418" y="4"/>
                      </a:cubicBezTo>
                      <a:cubicBezTo>
                        <a:pt x="418" y="1"/>
                        <a:pt x="415" y="1"/>
                        <a:pt x="413" y="1"/>
                      </a:cubicBezTo>
                      <a:lnTo>
                        <a:pt x="413" y="1"/>
                      </a:lnTo>
                      <a:cubicBezTo>
                        <a:pt x="410" y="-1"/>
                        <a:pt x="405" y="-1"/>
                        <a:pt x="402" y="4"/>
                      </a:cubicBezTo>
                      <a:cubicBezTo>
                        <a:pt x="227" y="210"/>
                        <a:pt x="56" y="528"/>
                        <a:pt x="13" y="798"/>
                      </a:cubicBezTo>
                      <a:cubicBezTo>
                        <a:pt x="-58" y="1237"/>
                        <a:pt x="169" y="1577"/>
                        <a:pt x="487" y="1855"/>
                      </a:cubicBezTo>
                      <a:lnTo>
                        <a:pt x="489" y="1855"/>
                      </a:lnTo>
                      <a:lnTo>
                        <a:pt x="489" y="1855"/>
                      </a:lnTo>
                      <a:lnTo>
                        <a:pt x="492" y="1855"/>
                      </a:lnTo>
                      <a:cubicBezTo>
                        <a:pt x="495" y="1855"/>
                        <a:pt x="497" y="1855"/>
                        <a:pt x="497" y="1855"/>
                      </a:cubicBezTo>
                      <a:cubicBezTo>
                        <a:pt x="500" y="1855"/>
                        <a:pt x="503" y="1852"/>
                        <a:pt x="505" y="1850"/>
                      </a:cubicBezTo>
                      <a:cubicBezTo>
                        <a:pt x="590" y="1715"/>
                        <a:pt x="693" y="1588"/>
                        <a:pt x="746" y="1437"/>
                      </a:cubicBezTo>
                      <a:cubicBezTo>
                        <a:pt x="807" y="1266"/>
                        <a:pt x="823" y="1078"/>
                        <a:pt x="817" y="896"/>
                      </a:cubicBezTo>
                      <a:moveTo>
                        <a:pt x="265" y="1596"/>
                      </a:moveTo>
                      <a:cubicBezTo>
                        <a:pt x="317" y="1529"/>
                        <a:pt x="397" y="1477"/>
                        <a:pt x="466" y="1421"/>
                      </a:cubicBezTo>
                      <a:cubicBezTo>
                        <a:pt x="466" y="1453"/>
                        <a:pt x="466" y="1484"/>
                        <a:pt x="468" y="1516"/>
                      </a:cubicBezTo>
                      <a:cubicBezTo>
                        <a:pt x="418" y="1564"/>
                        <a:pt x="354" y="1596"/>
                        <a:pt x="315" y="1651"/>
                      </a:cubicBezTo>
                      <a:cubicBezTo>
                        <a:pt x="294" y="1633"/>
                        <a:pt x="278" y="1614"/>
                        <a:pt x="265" y="1596"/>
                      </a:cubicBezTo>
                      <a:moveTo>
                        <a:pt x="201" y="1511"/>
                      </a:moveTo>
                      <a:cubicBezTo>
                        <a:pt x="286" y="1445"/>
                        <a:pt x="373" y="1379"/>
                        <a:pt x="460" y="1316"/>
                      </a:cubicBezTo>
                      <a:cubicBezTo>
                        <a:pt x="460" y="1345"/>
                        <a:pt x="460" y="1372"/>
                        <a:pt x="460" y="1400"/>
                      </a:cubicBezTo>
                      <a:cubicBezTo>
                        <a:pt x="458" y="1400"/>
                        <a:pt x="455" y="1400"/>
                        <a:pt x="455" y="1402"/>
                      </a:cubicBezTo>
                      <a:cubicBezTo>
                        <a:pt x="386" y="1458"/>
                        <a:pt x="307" y="1511"/>
                        <a:pt x="251" y="1580"/>
                      </a:cubicBezTo>
                      <a:cubicBezTo>
                        <a:pt x="235" y="1559"/>
                        <a:pt x="217" y="1535"/>
                        <a:pt x="201" y="1511"/>
                      </a:cubicBezTo>
                      <a:moveTo>
                        <a:pt x="145" y="1418"/>
                      </a:moveTo>
                      <a:cubicBezTo>
                        <a:pt x="249" y="1329"/>
                        <a:pt x="354" y="1242"/>
                        <a:pt x="463" y="1163"/>
                      </a:cubicBezTo>
                      <a:cubicBezTo>
                        <a:pt x="463" y="1208"/>
                        <a:pt x="463" y="1253"/>
                        <a:pt x="463" y="1298"/>
                      </a:cubicBezTo>
                      <a:cubicBezTo>
                        <a:pt x="373" y="1364"/>
                        <a:pt x="283" y="1429"/>
                        <a:pt x="193" y="1498"/>
                      </a:cubicBezTo>
                      <a:cubicBezTo>
                        <a:pt x="175" y="1471"/>
                        <a:pt x="159" y="1445"/>
                        <a:pt x="145" y="1418"/>
                      </a:cubicBezTo>
                      <a:moveTo>
                        <a:pt x="100" y="1335"/>
                      </a:moveTo>
                      <a:cubicBezTo>
                        <a:pt x="220" y="1239"/>
                        <a:pt x="341" y="1147"/>
                        <a:pt x="460" y="1052"/>
                      </a:cubicBezTo>
                      <a:cubicBezTo>
                        <a:pt x="460" y="1081"/>
                        <a:pt x="460" y="1112"/>
                        <a:pt x="460" y="1142"/>
                      </a:cubicBezTo>
                      <a:lnTo>
                        <a:pt x="460" y="1142"/>
                      </a:lnTo>
                      <a:cubicBezTo>
                        <a:pt x="349" y="1224"/>
                        <a:pt x="241" y="1314"/>
                        <a:pt x="135" y="1405"/>
                      </a:cubicBezTo>
                      <a:cubicBezTo>
                        <a:pt x="124" y="1381"/>
                        <a:pt x="111" y="1358"/>
                        <a:pt x="100" y="1335"/>
                      </a:cubicBezTo>
                      <a:moveTo>
                        <a:pt x="423" y="46"/>
                      </a:moveTo>
                      <a:cubicBezTo>
                        <a:pt x="492" y="126"/>
                        <a:pt x="556" y="208"/>
                        <a:pt x="611" y="295"/>
                      </a:cubicBezTo>
                      <a:cubicBezTo>
                        <a:pt x="561" y="271"/>
                        <a:pt x="508" y="250"/>
                        <a:pt x="450" y="239"/>
                      </a:cubicBezTo>
                      <a:cubicBezTo>
                        <a:pt x="442" y="173"/>
                        <a:pt x="434" y="110"/>
                        <a:pt x="423" y="46"/>
                      </a:cubicBezTo>
                      <a:moveTo>
                        <a:pt x="714" y="483"/>
                      </a:moveTo>
                      <a:cubicBezTo>
                        <a:pt x="730" y="520"/>
                        <a:pt x="743" y="560"/>
                        <a:pt x="754" y="599"/>
                      </a:cubicBezTo>
                      <a:cubicBezTo>
                        <a:pt x="661" y="557"/>
                        <a:pt x="569" y="520"/>
                        <a:pt x="471" y="493"/>
                      </a:cubicBezTo>
                      <a:cubicBezTo>
                        <a:pt x="468" y="454"/>
                        <a:pt x="466" y="411"/>
                        <a:pt x="463" y="372"/>
                      </a:cubicBezTo>
                      <a:cubicBezTo>
                        <a:pt x="550" y="401"/>
                        <a:pt x="632" y="438"/>
                        <a:pt x="709" y="483"/>
                      </a:cubicBezTo>
                      <a:cubicBezTo>
                        <a:pt x="712" y="480"/>
                        <a:pt x="712" y="483"/>
                        <a:pt x="714" y="483"/>
                      </a:cubicBezTo>
                      <a:moveTo>
                        <a:pt x="471" y="509"/>
                      </a:moveTo>
                      <a:cubicBezTo>
                        <a:pt x="569" y="536"/>
                        <a:pt x="661" y="570"/>
                        <a:pt x="751" y="615"/>
                      </a:cubicBezTo>
                      <a:cubicBezTo>
                        <a:pt x="754" y="615"/>
                        <a:pt x="757" y="615"/>
                        <a:pt x="759" y="615"/>
                      </a:cubicBezTo>
                      <a:cubicBezTo>
                        <a:pt x="772" y="663"/>
                        <a:pt x="780" y="713"/>
                        <a:pt x="786" y="761"/>
                      </a:cubicBezTo>
                      <a:cubicBezTo>
                        <a:pt x="685" y="705"/>
                        <a:pt x="582" y="657"/>
                        <a:pt x="476" y="618"/>
                      </a:cubicBezTo>
                      <a:cubicBezTo>
                        <a:pt x="476" y="583"/>
                        <a:pt x="474" y="546"/>
                        <a:pt x="471" y="509"/>
                      </a:cubicBezTo>
                      <a:moveTo>
                        <a:pt x="701" y="456"/>
                      </a:moveTo>
                      <a:cubicBezTo>
                        <a:pt x="624" y="414"/>
                        <a:pt x="545" y="377"/>
                        <a:pt x="460" y="351"/>
                      </a:cubicBezTo>
                      <a:cubicBezTo>
                        <a:pt x="458" y="319"/>
                        <a:pt x="455" y="287"/>
                        <a:pt x="452" y="258"/>
                      </a:cubicBezTo>
                      <a:cubicBezTo>
                        <a:pt x="513" y="269"/>
                        <a:pt x="569" y="292"/>
                        <a:pt x="624" y="321"/>
                      </a:cubicBezTo>
                      <a:lnTo>
                        <a:pt x="627" y="321"/>
                      </a:lnTo>
                      <a:cubicBezTo>
                        <a:pt x="645" y="351"/>
                        <a:pt x="661" y="377"/>
                        <a:pt x="677" y="406"/>
                      </a:cubicBezTo>
                      <a:cubicBezTo>
                        <a:pt x="685" y="422"/>
                        <a:pt x="693" y="440"/>
                        <a:pt x="701" y="456"/>
                      </a:cubicBezTo>
                      <a:moveTo>
                        <a:pt x="42" y="745"/>
                      </a:moveTo>
                      <a:cubicBezTo>
                        <a:pt x="100" y="504"/>
                        <a:pt x="241" y="232"/>
                        <a:pt x="402" y="36"/>
                      </a:cubicBezTo>
                      <a:cubicBezTo>
                        <a:pt x="458" y="364"/>
                        <a:pt x="463" y="697"/>
                        <a:pt x="463" y="1030"/>
                      </a:cubicBezTo>
                      <a:cubicBezTo>
                        <a:pt x="341" y="1126"/>
                        <a:pt x="217" y="1224"/>
                        <a:pt x="95" y="1319"/>
                      </a:cubicBezTo>
                      <a:cubicBezTo>
                        <a:pt x="18" y="1144"/>
                        <a:pt x="-8" y="954"/>
                        <a:pt x="42" y="745"/>
                      </a:cubicBezTo>
                      <a:moveTo>
                        <a:pt x="323" y="1664"/>
                      </a:moveTo>
                      <a:cubicBezTo>
                        <a:pt x="360" y="1609"/>
                        <a:pt x="418" y="1580"/>
                        <a:pt x="466" y="1537"/>
                      </a:cubicBezTo>
                      <a:cubicBezTo>
                        <a:pt x="468" y="1633"/>
                        <a:pt x="474" y="1728"/>
                        <a:pt x="481" y="1820"/>
                      </a:cubicBezTo>
                      <a:cubicBezTo>
                        <a:pt x="426" y="1773"/>
                        <a:pt x="370" y="1720"/>
                        <a:pt x="323" y="1664"/>
                      </a:cubicBezTo>
                      <a:moveTo>
                        <a:pt x="500" y="1815"/>
                      </a:moveTo>
                      <a:cubicBezTo>
                        <a:pt x="471" y="1424"/>
                        <a:pt x="489" y="1030"/>
                        <a:pt x="476" y="639"/>
                      </a:cubicBezTo>
                      <a:cubicBezTo>
                        <a:pt x="582" y="679"/>
                        <a:pt x="685" y="726"/>
                        <a:pt x="783" y="782"/>
                      </a:cubicBezTo>
                      <a:cubicBezTo>
                        <a:pt x="786" y="782"/>
                        <a:pt x="786" y="782"/>
                        <a:pt x="788" y="782"/>
                      </a:cubicBezTo>
                      <a:cubicBezTo>
                        <a:pt x="794" y="835"/>
                        <a:pt x="796" y="890"/>
                        <a:pt x="796" y="946"/>
                      </a:cubicBezTo>
                      <a:cubicBezTo>
                        <a:pt x="799" y="1126"/>
                        <a:pt x="778" y="1314"/>
                        <a:pt x="706" y="1477"/>
                      </a:cubicBezTo>
                      <a:cubicBezTo>
                        <a:pt x="653" y="1598"/>
                        <a:pt x="574" y="1704"/>
                        <a:pt x="500" y="18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19" name="Google Shape;2319;p22"/>
                <p:cNvSpPr/>
                <p:nvPr/>
              </p:nvSpPr>
              <p:spPr>
                <a:xfrm>
                  <a:off x="6587190" y="1223544"/>
                  <a:ext cx="242953" cy="48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480" extrusionOk="0">
                      <a:moveTo>
                        <a:pt x="193" y="2"/>
                      </a:moveTo>
                      <a:cubicBezTo>
                        <a:pt x="191" y="2"/>
                        <a:pt x="191" y="0"/>
                        <a:pt x="188" y="0"/>
                      </a:cubicBezTo>
                      <a:cubicBezTo>
                        <a:pt x="185" y="0"/>
                        <a:pt x="180" y="0"/>
                        <a:pt x="177" y="5"/>
                      </a:cubicBezTo>
                      <a:cubicBezTo>
                        <a:pt x="58" y="196"/>
                        <a:pt x="-42" y="449"/>
                        <a:pt x="19" y="671"/>
                      </a:cubicBezTo>
                      <a:cubicBezTo>
                        <a:pt x="32" y="718"/>
                        <a:pt x="48" y="769"/>
                        <a:pt x="64" y="816"/>
                      </a:cubicBezTo>
                      <a:cubicBezTo>
                        <a:pt x="64" y="819"/>
                        <a:pt x="64" y="819"/>
                        <a:pt x="66" y="822"/>
                      </a:cubicBezTo>
                      <a:cubicBezTo>
                        <a:pt x="109" y="943"/>
                        <a:pt x="167" y="1060"/>
                        <a:pt x="252" y="1155"/>
                      </a:cubicBezTo>
                      <a:cubicBezTo>
                        <a:pt x="367" y="1287"/>
                        <a:pt x="518" y="1388"/>
                        <a:pt x="668" y="1478"/>
                      </a:cubicBezTo>
                      <a:cubicBezTo>
                        <a:pt x="671" y="1480"/>
                        <a:pt x="674" y="1480"/>
                        <a:pt x="676" y="1480"/>
                      </a:cubicBezTo>
                      <a:lnTo>
                        <a:pt x="676" y="1480"/>
                      </a:lnTo>
                      <a:lnTo>
                        <a:pt x="676" y="1480"/>
                      </a:lnTo>
                      <a:cubicBezTo>
                        <a:pt x="679" y="1480"/>
                        <a:pt x="682" y="1478"/>
                        <a:pt x="684" y="1472"/>
                      </a:cubicBezTo>
                      <a:cubicBezTo>
                        <a:pt x="825" y="959"/>
                        <a:pt x="735" y="248"/>
                        <a:pt x="193" y="2"/>
                      </a:cubicBezTo>
                      <a:moveTo>
                        <a:pt x="716" y="1168"/>
                      </a:moveTo>
                      <a:lnTo>
                        <a:pt x="716" y="1168"/>
                      </a:lnTo>
                      <a:cubicBezTo>
                        <a:pt x="663" y="1163"/>
                        <a:pt x="610" y="1158"/>
                        <a:pt x="560" y="1155"/>
                      </a:cubicBezTo>
                      <a:cubicBezTo>
                        <a:pt x="555" y="1139"/>
                        <a:pt x="547" y="1121"/>
                        <a:pt x="542" y="1105"/>
                      </a:cubicBezTo>
                      <a:cubicBezTo>
                        <a:pt x="602" y="1107"/>
                        <a:pt x="661" y="1115"/>
                        <a:pt x="719" y="1126"/>
                      </a:cubicBezTo>
                      <a:cubicBezTo>
                        <a:pt x="719" y="1139"/>
                        <a:pt x="719" y="1155"/>
                        <a:pt x="716" y="1168"/>
                      </a:cubicBezTo>
                      <a:moveTo>
                        <a:pt x="708" y="1240"/>
                      </a:moveTo>
                      <a:lnTo>
                        <a:pt x="708" y="1240"/>
                      </a:lnTo>
                      <a:cubicBezTo>
                        <a:pt x="668" y="1237"/>
                        <a:pt x="629" y="1234"/>
                        <a:pt x="589" y="1234"/>
                      </a:cubicBezTo>
                      <a:cubicBezTo>
                        <a:pt x="581" y="1213"/>
                        <a:pt x="573" y="1192"/>
                        <a:pt x="565" y="1171"/>
                      </a:cubicBezTo>
                      <a:cubicBezTo>
                        <a:pt x="616" y="1176"/>
                        <a:pt x="663" y="1179"/>
                        <a:pt x="713" y="1184"/>
                      </a:cubicBezTo>
                      <a:lnTo>
                        <a:pt x="713" y="1184"/>
                      </a:lnTo>
                      <a:cubicBezTo>
                        <a:pt x="713" y="1203"/>
                        <a:pt x="711" y="1221"/>
                        <a:pt x="708" y="1240"/>
                      </a:cubicBezTo>
                      <a:moveTo>
                        <a:pt x="674" y="1435"/>
                      </a:moveTo>
                      <a:cubicBezTo>
                        <a:pt x="647" y="1374"/>
                        <a:pt x="621" y="1314"/>
                        <a:pt x="597" y="1250"/>
                      </a:cubicBezTo>
                      <a:cubicBezTo>
                        <a:pt x="634" y="1250"/>
                        <a:pt x="671" y="1253"/>
                        <a:pt x="708" y="1255"/>
                      </a:cubicBezTo>
                      <a:cubicBezTo>
                        <a:pt x="698" y="1319"/>
                        <a:pt x="687" y="1377"/>
                        <a:pt x="674" y="1435"/>
                      </a:cubicBezTo>
                      <a:moveTo>
                        <a:pt x="536" y="1086"/>
                      </a:moveTo>
                      <a:cubicBezTo>
                        <a:pt x="528" y="1062"/>
                        <a:pt x="518" y="1036"/>
                        <a:pt x="510" y="1012"/>
                      </a:cubicBezTo>
                      <a:cubicBezTo>
                        <a:pt x="581" y="1020"/>
                        <a:pt x="653" y="1031"/>
                        <a:pt x="724" y="1039"/>
                      </a:cubicBezTo>
                      <a:cubicBezTo>
                        <a:pt x="724" y="1062"/>
                        <a:pt x="724" y="1086"/>
                        <a:pt x="721" y="1107"/>
                      </a:cubicBezTo>
                      <a:cubicBezTo>
                        <a:pt x="661" y="1097"/>
                        <a:pt x="597" y="1089"/>
                        <a:pt x="536" y="1086"/>
                      </a:cubicBezTo>
                      <a:moveTo>
                        <a:pt x="724" y="1023"/>
                      </a:moveTo>
                      <a:cubicBezTo>
                        <a:pt x="650" y="1015"/>
                        <a:pt x="579" y="1004"/>
                        <a:pt x="504" y="996"/>
                      </a:cubicBezTo>
                      <a:cubicBezTo>
                        <a:pt x="473" y="904"/>
                        <a:pt x="441" y="814"/>
                        <a:pt x="409" y="721"/>
                      </a:cubicBezTo>
                      <a:cubicBezTo>
                        <a:pt x="330" y="494"/>
                        <a:pt x="254" y="266"/>
                        <a:pt x="204" y="32"/>
                      </a:cubicBezTo>
                      <a:cubicBezTo>
                        <a:pt x="573" y="211"/>
                        <a:pt x="721" y="621"/>
                        <a:pt x="724" y="1023"/>
                      </a:cubicBezTo>
                      <a:moveTo>
                        <a:pt x="58" y="732"/>
                      </a:moveTo>
                      <a:cubicBezTo>
                        <a:pt x="135" y="639"/>
                        <a:pt x="214" y="549"/>
                        <a:pt x="298" y="464"/>
                      </a:cubicBezTo>
                      <a:cubicBezTo>
                        <a:pt x="303" y="483"/>
                        <a:pt x="309" y="501"/>
                        <a:pt x="317" y="520"/>
                      </a:cubicBezTo>
                      <a:cubicBezTo>
                        <a:pt x="317" y="520"/>
                        <a:pt x="314" y="520"/>
                        <a:pt x="314" y="523"/>
                      </a:cubicBezTo>
                      <a:cubicBezTo>
                        <a:pt x="230" y="607"/>
                        <a:pt x="151" y="697"/>
                        <a:pt x="82" y="795"/>
                      </a:cubicBezTo>
                      <a:cubicBezTo>
                        <a:pt x="74" y="774"/>
                        <a:pt x="66" y="753"/>
                        <a:pt x="58" y="732"/>
                      </a:cubicBezTo>
                      <a:moveTo>
                        <a:pt x="27" y="457"/>
                      </a:moveTo>
                      <a:cubicBezTo>
                        <a:pt x="103" y="396"/>
                        <a:pt x="172" y="330"/>
                        <a:pt x="236" y="258"/>
                      </a:cubicBezTo>
                      <a:cubicBezTo>
                        <a:pt x="241" y="277"/>
                        <a:pt x="246" y="295"/>
                        <a:pt x="252" y="314"/>
                      </a:cubicBezTo>
                      <a:cubicBezTo>
                        <a:pt x="249" y="314"/>
                        <a:pt x="249" y="314"/>
                        <a:pt x="246" y="316"/>
                      </a:cubicBezTo>
                      <a:cubicBezTo>
                        <a:pt x="170" y="390"/>
                        <a:pt x="95" y="462"/>
                        <a:pt x="21" y="536"/>
                      </a:cubicBezTo>
                      <a:cubicBezTo>
                        <a:pt x="21" y="509"/>
                        <a:pt x="24" y="483"/>
                        <a:pt x="27" y="457"/>
                      </a:cubicBezTo>
                      <a:moveTo>
                        <a:pt x="29" y="430"/>
                      </a:moveTo>
                      <a:cubicBezTo>
                        <a:pt x="50" y="290"/>
                        <a:pt x="111" y="153"/>
                        <a:pt x="180" y="37"/>
                      </a:cubicBezTo>
                      <a:cubicBezTo>
                        <a:pt x="193" y="106"/>
                        <a:pt x="212" y="172"/>
                        <a:pt x="230" y="237"/>
                      </a:cubicBezTo>
                      <a:lnTo>
                        <a:pt x="230" y="237"/>
                      </a:lnTo>
                      <a:cubicBezTo>
                        <a:pt x="170" y="308"/>
                        <a:pt x="103" y="372"/>
                        <a:pt x="29" y="430"/>
                      </a:cubicBezTo>
                      <a:moveTo>
                        <a:pt x="24" y="560"/>
                      </a:moveTo>
                      <a:lnTo>
                        <a:pt x="24" y="560"/>
                      </a:lnTo>
                      <a:cubicBezTo>
                        <a:pt x="101" y="483"/>
                        <a:pt x="180" y="406"/>
                        <a:pt x="257" y="330"/>
                      </a:cubicBezTo>
                      <a:cubicBezTo>
                        <a:pt x="262" y="343"/>
                        <a:pt x="265" y="356"/>
                        <a:pt x="270" y="372"/>
                      </a:cubicBezTo>
                      <a:cubicBezTo>
                        <a:pt x="191" y="457"/>
                        <a:pt x="103" y="536"/>
                        <a:pt x="32" y="628"/>
                      </a:cubicBezTo>
                      <a:cubicBezTo>
                        <a:pt x="27" y="605"/>
                        <a:pt x="24" y="583"/>
                        <a:pt x="24" y="560"/>
                      </a:cubicBezTo>
                      <a:moveTo>
                        <a:pt x="37" y="650"/>
                      </a:moveTo>
                      <a:cubicBezTo>
                        <a:pt x="109" y="557"/>
                        <a:pt x="196" y="475"/>
                        <a:pt x="277" y="390"/>
                      </a:cubicBezTo>
                      <a:cubicBezTo>
                        <a:pt x="282" y="409"/>
                        <a:pt x="290" y="427"/>
                        <a:pt x="295" y="446"/>
                      </a:cubicBezTo>
                      <a:cubicBezTo>
                        <a:pt x="295" y="446"/>
                        <a:pt x="293" y="446"/>
                        <a:pt x="293" y="449"/>
                      </a:cubicBezTo>
                      <a:cubicBezTo>
                        <a:pt x="209" y="533"/>
                        <a:pt x="132" y="621"/>
                        <a:pt x="56" y="710"/>
                      </a:cubicBezTo>
                      <a:cubicBezTo>
                        <a:pt x="50" y="695"/>
                        <a:pt x="45" y="679"/>
                        <a:pt x="43" y="663"/>
                      </a:cubicBezTo>
                      <a:cubicBezTo>
                        <a:pt x="37" y="660"/>
                        <a:pt x="37" y="655"/>
                        <a:pt x="37" y="650"/>
                      </a:cubicBezTo>
                      <a:moveTo>
                        <a:pt x="87" y="811"/>
                      </a:moveTo>
                      <a:cubicBezTo>
                        <a:pt x="159" y="713"/>
                        <a:pt x="236" y="621"/>
                        <a:pt x="322" y="536"/>
                      </a:cubicBezTo>
                      <a:cubicBezTo>
                        <a:pt x="348" y="613"/>
                        <a:pt x="375" y="689"/>
                        <a:pt x="401" y="766"/>
                      </a:cubicBezTo>
                      <a:cubicBezTo>
                        <a:pt x="481" y="991"/>
                        <a:pt x="555" y="1221"/>
                        <a:pt x="653" y="1441"/>
                      </a:cubicBezTo>
                      <a:cubicBezTo>
                        <a:pt x="388" y="1282"/>
                        <a:pt x="199" y="1091"/>
                        <a:pt x="87" y="8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0" name="Google Shape;2320;p22"/>
                <p:cNvSpPr/>
                <p:nvPr/>
              </p:nvSpPr>
              <p:spPr>
                <a:xfrm>
                  <a:off x="6334440" y="1446245"/>
                  <a:ext cx="287691" cy="616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888" extrusionOk="0">
                      <a:moveTo>
                        <a:pt x="880" y="782"/>
                      </a:moveTo>
                      <a:cubicBezTo>
                        <a:pt x="867" y="449"/>
                        <a:pt x="642" y="145"/>
                        <a:pt x="346" y="2"/>
                      </a:cubicBezTo>
                      <a:lnTo>
                        <a:pt x="346" y="2"/>
                      </a:lnTo>
                      <a:cubicBezTo>
                        <a:pt x="343" y="-1"/>
                        <a:pt x="338" y="-1"/>
                        <a:pt x="335" y="2"/>
                      </a:cubicBezTo>
                      <a:cubicBezTo>
                        <a:pt x="332" y="2"/>
                        <a:pt x="332" y="5"/>
                        <a:pt x="332" y="5"/>
                      </a:cubicBezTo>
                      <a:cubicBezTo>
                        <a:pt x="84" y="267"/>
                        <a:pt x="-41" y="605"/>
                        <a:pt x="12" y="965"/>
                      </a:cubicBezTo>
                      <a:cubicBezTo>
                        <a:pt x="65" y="1333"/>
                        <a:pt x="335" y="1624"/>
                        <a:pt x="576" y="1886"/>
                      </a:cubicBezTo>
                      <a:cubicBezTo>
                        <a:pt x="578" y="1888"/>
                        <a:pt x="581" y="1888"/>
                        <a:pt x="586" y="1888"/>
                      </a:cubicBezTo>
                      <a:lnTo>
                        <a:pt x="586" y="1888"/>
                      </a:lnTo>
                      <a:lnTo>
                        <a:pt x="586" y="1888"/>
                      </a:lnTo>
                      <a:cubicBezTo>
                        <a:pt x="589" y="1888"/>
                        <a:pt x="592" y="1886"/>
                        <a:pt x="592" y="1883"/>
                      </a:cubicBezTo>
                      <a:cubicBezTo>
                        <a:pt x="695" y="1724"/>
                        <a:pt x="745" y="1542"/>
                        <a:pt x="801" y="1362"/>
                      </a:cubicBezTo>
                      <a:cubicBezTo>
                        <a:pt x="856" y="1169"/>
                        <a:pt x="888" y="983"/>
                        <a:pt x="880" y="782"/>
                      </a:cubicBezTo>
                      <a:moveTo>
                        <a:pt x="375" y="1637"/>
                      </a:moveTo>
                      <a:cubicBezTo>
                        <a:pt x="425" y="1597"/>
                        <a:pt x="475" y="1560"/>
                        <a:pt x="526" y="1521"/>
                      </a:cubicBezTo>
                      <a:cubicBezTo>
                        <a:pt x="528" y="1539"/>
                        <a:pt x="531" y="1558"/>
                        <a:pt x="533" y="1576"/>
                      </a:cubicBezTo>
                      <a:lnTo>
                        <a:pt x="533" y="1576"/>
                      </a:lnTo>
                      <a:cubicBezTo>
                        <a:pt x="491" y="1605"/>
                        <a:pt x="454" y="1648"/>
                        <a:pt x="412" y="1677"/>
                      </a:cubicBezTo>
                      <a:cubicBezTo>
                        <a:pt x="399" y="1663"/>
                        <a:pt x="388" y="1650"/>
                        <a:pt x="375" y="1637"/>
                      </a:cubicBezTo>
                      <a:moveTo>
                        <a:pt x="327" y="1579"/>
                      </a:moveTo>
                      <a:cubicBezTo>
                        <a:pt x="391" y="1534"/>
                        <a:pt x="451" y="1489"/>
                        <a:pt x="515" y="1446"/>
                      </a:cubicBezTo>
                      <a:cubicBezTo>
                        <a:pt x="518" y="1465"/>
                        <a:pt x="520" y="1483"/>
                        <a:pt x="523" y="1502"/>
                      </a:cubicBezTo>
                      <a:lnTo>
                        <a:pt x="523" y="1502"/>
                      </a:lnTo>
                      <a:cubicBezTo>
                        <a:pt x="470" y="1542"/>
                        <a:pt x="417" y="1584"/>
                        <a:pt x="364" y="1624"/>
                      </a:cubicBezTo>
                      <a:cubicBezTo>
                        <a:pt x="351" y="1608"/>
                        <a:pt x="340" y="1592"/>
                        <a:pt x="327" y="1579"/>
                      </a:cubicBezTo>
                      <a:moveTo>
                        <a:pt x="279" y="1515"/>
                      </a:moveTo>
                      <a:cubicBezTo>
                        <a:pt x="356" y="1465"/>
                        <a:pt x="430" y="1409"/>
                        <a:pt x="504" y="1354"/>
                      </a:cubicBezTo>
                      <a:cubicBezTo>
                        <a:pt x="507" y="1378"/>
                        <a:pt x="510" y="1401"/>
                        <a:pt x="512" y="1423"/>
                      </a:cubicBezTo>
                      <a:lnTo>
                        <a:pt x="512" y="1423"/>
                      </a:lnTo>
                      <a:cubicBezTo>
                        <a:pt x="446" y="1468"/>
                        <a:pt x="380" y="1513"/>
                        <a:pt x="317" y="1560"/>
                      </a:cubicBezTo>
                      <a:cubicBezTo>
                        <a:pt x="303" y="1550"/>
                        <a:pt x="293" y="1534"/>
                        <a:pt x="279" y="1515"/>
                      </a:cubicBezTo>
                      <a:moveTo>
                        <a:pt x="240" y="1460"/>
                      </a:moveTo>
                      <a:cubicBezTo>
                        <a:pt x="322" y="1399"/>
                        <a:pt x="409" y="1341"/>
                        <a:pt x="496" y="1285"/>
                      </a:cubicBezTo>
                      <a:cubicBezTo>
                        <a:pt x="499" y="1301"/>
                        <a:pt x="502" y="1319"/>
                        <a:pt x="502" y="1335"/>
                      </a:cubicBezTo>
                      <a:lnTo>
                        <a:pt x="502" y="1335"/>
                      </a:lnTo>
                      <a:cubicBezTo>
                        <a:pt x="425" y="1394"/>
                        <a:pt x="348" y="1449"/>
                        <a:pt x="269" y="1502"/>
                      </a:cubicBezTo>
                      <a:cubicBezTo>
                        <a:pt x="258" y="1489"/>
                        <a:pt x="250" y="1473"/>
                        <a:pt x="240" y="1460"/>
                      </a:cubicBezTo>
                      <a:moveTo>
                        <a:pt x="475" y="1648"/>
                      </a:moveTo>
                      <a:cubicBezTo>
                        <a:pt x="496" y="1629"/>
                        <a:pt x="512" y="1610"/>
                        <a:pt x="536" y="1595"/>
                      </a:cubicBezTo>
                      <a:cubicBezTo>
                        <a:pt x="547" y="1679"/>
                        <a:pt x="555" y="1764"/>
                        <a:pt x="565" y="1849"/>
                      </a:cubicBezTo>
                      <a:cubicBezTo>
                        <a:pt x="518" y="1796"/>
                        <a:pt x="470" y="1745"/>
                        <a:pt x="422" y="1690"/>
                      </a:cubicBezTo>
                      <a:cubicBezTo>
                        <a:pt x="441" y="1677"/>
                        <a:pt x="459" y="1663"/>
                        <a:pt x="475" y="1648"/>
                      </a:cubicBezTo>
                      <a:moveTo>
                        <a:pt x="465" y="886"/>
                      </a:moveTo>
                      <a:lnTo>
                        <a:pt x="465" y="886"/>
                      </a:lnTo>
                      <a:cubicBezTo>
                        <a:pt x="539" y="899"/>
                        <a:pt x="610" y="917"/>
                        <a:pt x="684" y="933"/>
                      </a:cubicBezTo>
                      <a:cubicBezTo>
                        <a:pt x="740" y="946"/>
                        <a:pt x="798" y="949"/>
                        <a:pt x="854" y="965"/>
                      </a:cubicBezTo>
                      <a:cubicBezTo>
                        <a:pt x="832" y="1261"/>
                        <a:pt x="737" y="1600"/>
                        <a:pt x="584" y="1849"/>
                      </a:cubicBezTo>
                      <a:cubicBezTo>
                        <a:pt x="552" y="1526"/>
                        <a:pt x="504" y="1206"/>
                        <a:pt x="465" y="886"/>
                      </a:cubicBezTo>
                      <a:moveTo>
                        <a:pt x="840" y="674"/>
                      </a:moveTo>
                      <a:cubicBezTo>
                        <a:pt x="846" y="700"/>
                        <a:pt x="848" y="724"/>
                        <a:pt x="851" y="751"/>
                      </a:cubicBezTo>
                      <a:cubicBezTo>
                        <a:pt x="713" y="719"/>
                        <a:pt x="576" y="690"/>
                        <a:pt x="438" y="658"/>
                      </a:cubicBezTo>
                      <a:cubicBezTo>
                        <a:pt x="436" y="632"/>
                        <a:pt x="433" y="605"/>
                        <a:pt x="430" y="581"/>
                      </a:cubicBezTo>
                      <a:cubicBezTo>
                        <a:pt x="565" y="613"/>
                        <a:pt x="700" y="642"/>
                        <a:pt x="838" y="674"/>
                      </a:cubicBezTo>
                      <a:lnTo>
                        <a:pt x="840" y="674"/>
                      </a:lnTo>
                      <a:moveTo>
                        <a:pt x="454" y="785"/>
                      </a:moveTo>
                      <a:cubicBezTo>
                        <a:pt x="589" y="812"/>
                        <a:pt x="724" y="838"/>
                        <a:pt x="859" y="864"/>
                      </a:cubicBezTo>
                      <a:lnTo>
                        <a:pt x="859" y="864"/>
                      </a:lnTo>
                      <a:cubicBezTo>
                        <a:pt x="859" y="867"/>
                        <a:pt x="859" y="872"/>
                        <a:pt x="859" y="875"/>
                      </a:cubicBezTo>
                      <a:cubicBezTo>
                        <a:pt x="859" y="899"/>
                        <a:pt x="856" y="923"/>
                        <a:pt x="856" y="946"/>
                      </a:cubicBezTo>
                      <a:cubicBezTo>
                        <a:pt x="801" y="933"/>
                        <a:pt x="745" y="928"/>
                        <a:pt x="690" y="917"/>
                      </a:cubicBezTo>
                      <a:cubicBezTo>
                        <a:pt x="613" y="901"/>
                        <a:pt x="539" y="883"/>
                        <a:pt x="465" y="867"/>
                      </a:cubicBezTo>
                      <a:cubicBezTo>
                        <a:pt x="459" y="841"/>
                        <a:pt x="457" y="812"/>
                        <a:pt x="454" y="785"/>
                      </a:cubicBezTo>
                      <a:moveTo>
                        <a:pt x="854" y="769"/>
                      </a:moveTo>
                      <a:cubicBezTo>
                        <a:pt x="856" y="796"/>
                        <a:pt x="856" y="822"/>
                        <a:pt x="859" y="849"/>
                      </a:cubicBezTo>
                      <a:cubicBezTo>
                        <a:pt x="724" y="822"/>
                        <a:pt x="589" y="796"/>
                        <a:pt x="454" y="769"/>
                      </a:cubicBezTo>
                      <a:lnTo>
                        <a:pt x="454" y="769"/>
                      </a:lnTo>
                      <a:cubicBezTo>
                        <a:pt x="451" y="740"/>
                        <a:pt x="446" y="708"/>
                        <a:pt x="444" y="679"/>
                      </a:cubicBezTo>
                      <a:cubicBezTo>
                        <a:pt x="578" y="708"/>
                        <a:pt x="716" y="737"/>
                        <a:pt x="854" y="769"/>
                      </a:cubicBezTo>
                      <a:moveTo>
                        <a:pt x="838" y="655"/>
                      </a:moveTo>
                      <a:cubicBezTo>
                        <a:pt x="703" y="624"/>
                        <a:pt x="565" y="595"/>
                        <a:pt x="430" y="563"/>
                      </a:cubicBezTo>
                      <a:cubicBezTo>
                        <a:pt x="422" y="481"/>
                        <a:pt x="414" y="399"/>
                        <a:pt x="406" y="314"/>
                      </a:cubicBezTo>
                      <a:cubicBezTo>
                        <a:pt x="399" y="219"/>
                        <a:pt x="391" y="121"/>
                        <a:pt x="359" y="31"/>
                      </a:cubicBezTo>
                      <a:cubicBezTo>
                        <a:pt x="608" y="163"/>
                        <a:pt x="779" y="391"/>
                        <a:pt x="838" y="655"/>
                      </a:cubicBezTo>
                      <a:moveTo>
                        <a:pt x="335" y="28"/>
                      </a:moveTo>
                      <a:cubicBezTo>
                        <a:pt x="380" y="153"/>
                        <a:pt x="380" y="288"/>
                        <a:pt x="393" y="417"/>
                      </a:cubicBezTo>
                      <a:cubicBezTo>
                        <a:pt x="406" y="558"/>
                        <a:pt x="422" y="698"/>
                        <a:pt x="438" y="838"/>
                      </a:cubicBezTo>
                      <a:cubicBezTo>
                        <a:pt x="457" y="981"/>
                        <a:pt x="475" y="1124"/>
                        <a:pt x="494" y="1267"/>
                      </a:cubicBezTo>
                      <a:cubicBezTo>
                        <a:pt x="404" y="1322"/>
                        <a:pt x="314" y="1380"/>
                        <a:pt x="229" y="1444"/>
                      </a:cubicBezTo>
                      <a:cubicBezTo>
                        <a:pt x="142" y="1317"/>
                        <a:pt x="73" y="1179"/>
                        <a:pt x="39" y="1028"/>
                      </a:cubicBezTo>
                      <a:cubicBezTo>
                        <a:pt x="-41" y="663"/>
                        <a:pt x="81" y="298"/>
                        <a:pt x="335" y="2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1" name="Google Shape;2321;p22"/>
                <p:cNvSpPr/>
                <p:nvPr/>
              </p:nvSpPr>
              <p:spPr>
                <a:xfrm>
                  <a:off x="5904045" y="1083785"/>
                  <a:ext cx="644283" cy="395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3" h="1211" extrusionOk="0">
                      <a:moveTo>
                        <a:pt x="1973" y="52"/>
                      </a:moveTo>
                      <a:cubicBezTo>
                        <a:pt x="1973" y="50"/>
                        <a:pt x="1971" y="44"/>
                        <a:pt x="1965" y="44"/>
                      </a:cubicBezTo>
                      <a:cubicBezTo>
                        <a:pt x="1616" y="-46"/>
                        <a:pt x="1198" y="7"/>
                        <a:pt x="881" y="177"/>
                      </a:cubicBezTo>
                      <a:cubicBezTo>
                        <a:pt x="508" y="372"/>
                        <a:pt x="193" y="763"/>
                        <a:pt x="0" y="1131"/>
                      </a:cubicBezTo>
                      <a:lnTo>
                        <a:pt x="0" y="1133"/>
                      </a:lnTo>
                      <a:lnTo>
                        <a:pt x="0" y="1136"/>
                      </a:lnTo>
                      <a:lnTo>
                        <a:pt x="0" y="1138"/>
                      </a:lnTo>
                      <a:lnTo>
                        <a:pt x="0" y="1138"/>
                      </a:lnTo>
                      <a:lnTo>
                        <a:pt x="0" y="1141"/>
                      </a:lnTo>
                      <a:cubicBezTo>
                        <a:pt x="0" y="1144"/>
                        <a:pt x="2" y="1146"/>
                        <a:pt x="5" y="1149"/>
                      </a:cubicBezTo>
                      <a:lnTo>
                        <a:pt x="8" y="1149"/>
                      </a:lnTo>
                      <a:lnTo>
                        <a:pt x="8" y="1149"/>
                      </a:lnTo>
                      <a:lnTo>
                        <a:pt x="10" y="1149"/>
                      </a:lnTo>
                      <a:cubicBezTo>
                        <a:pt x="217" y="1149"/>
                        <a:pt x="420" y="1202"/>
                        <a:pt x="627" y="1210"/>
                      </a:cubicBezTo>
                      <a:cubicBezTo>
                        <a:pt x="814" y="1218"/>
                        <a:pt x="989" y="1165"/>
                        <a:pt x="1148" y="1067"/>
                      </a:cubicBezTo>
                      <a:cubicBezTo>
                        <a:pt x="1317" y="961"/>
                        <a:pt x="1447" y="816"/>
                        <a:pt x="1571" y="662"/>
                      </a:cubicBezTo>
                      <a:cubicBezTo>
                        <a:pt x="1719" y="475"/>
                        <a:pt x="1862" y="280"/>
                        <a:pt x="1971" y="65"/>
                      </a:cubicBezTo>
                      <a:cubicBezTo>
                        <a:pt x="1973" y="57"/>
                        <a:pt x="1973" y="55"/>
                        <a:pt x="1973" y="52"/>
                      </a:cubicBezTo>
                      <a:moveTo>
                        <a:pt x="1658" y="510"/>
                      </a:moveTo>
                      <a:cubicBezTo>
                        <a:pt x="1629" y="425"/>
                        <a:pt x="1605" y="338"/>
                        <a:pt x="1584" y="251"/>
                      </a:cubicBezTo>
                      <a:cubicBezTo>
                        <a:pt x="1701" y="190"/>
                        <a:pt x="1820" y="132"/>
                        <a:pt x="1939" y="76"/>
                      </a:cubicBezTo>
                      <a:cubicBezTo>
                        <a:pt x="1857" y="229"/>
                        <a:pt x="1762" y="372"/>
                        <a:pt x="1658" y="510"/>
                      </a:cubicBezTo>
                      <a:moveTo>
                        <a:pt x="857" y="211"/>
                      </a:moveTo>
                      <a:cubicBezTo>
                        <a:pt x="1166" y="34"/>
                        <a:pt x="1582" y="-22"/>
                        <a:pt x="1928" y="57"/>
                      </a:cubicBezTo>
                      <a:cubicBezTo>
                        <a:pt x="1531" y="243"/>
                        <a:pt x="1145" y="454"/>
                        <a:pt x="767" y="676"/>
                      </a:cubicBezTo>
                      <a:lnTo>
                        <a:pt x="764" y="673"/>
                      </a:lnTo>
                      <a:cubicBezTo>
                        <a:pt x="661" y="626"/>
                        <a:pt x="555" y="579"/>
                        <a:pt x="452" y="528"/>
                      </a:cubicBezTo>
                      <a:cubicBezTo>
                        <a:pt x="576" y="404"/>
                        <a:pt x="711" y="293"/>
                        <a:pt x="857" y="211"/>
                      </a:cubicBezTo>
                      <a:moveTo>
                        <a:pt x="1515" y="691"/>
                      </a:moveTo>
                      <a:cubicBezTo>
                        <a:pt x="1486" y="573"/>
                        <a:pt x="1452" y="454"/>
                        <a:pt x="1412" y="338"/>
                      </a:cubicBezTo>
                      <a:cubicBezTo>
                        <a:pt x="1436" y="325"/>
                        <a:pt x="1460" y="314"/>
                        <a:pt x="1481" y="301"/>
                      </a:cubicBezTo>
                      <a:cubicBezTo>
                        <a:pt x="1510" y="409"/>
                        <a:pt x="1539" y="515"/>
                        <a:pt x="1566" y="624"/>
                      </a:cubicBezTo>
                      <a:lnTo>
                        <a:pt x="1566" y="624"/>
                      </a:lnTo>
                      <a:cubicBezTo>
                        <a:pt x="1550" y="647"/>
                        <a:pt x="1534" y="670"/>
                        <a:pt x="1515" y="691"/>
                      </a:cubicBezTo>
                      <a:moveTo>
                        <a:pt x="1457" y="760"/>
                      </a:moveTo>
                      <a:cubicBezTo>
                        <a:pt x="1415" y="637"/>
                        <a:pt x="1370" y="512"/>
                        <a:pt x="1320" y="388"/>
                      </a:cubicBezTo>
                      <a:cubicBezTo>
                        <a:pt x="1346" y="375"/>
                        <a:pt x="1370" y="362"/>
                        <a:pt x="1396" y="348"/>
                      </a:cubicBezTo>
                      <a:cubicBezTo>
                        <a:pt x="1436" y="468"/>
                        <a:pt x="1471" y="589"/>
                        <a:pt x="1500" y="710"/>
                      </a:cubicBezTo>
                      <a:cubicBezTo>
                        <a:pt x="1486" y="726"/>
                        <a:pt x="1473" y="742"/>
                        <a:pt x="1457" y="760"/>
                      </a:cubicBezTo>
                      <a:moveTo>
                        <a:pt x="277" y="736"/>
                      </a:moveTo>
                      <a:cubicBezTo>
                        <a:pt x="354" y="771"/>
                        <a:pt x="436" y="792"/>
                        <a:pt x="515" y="826"/>
                      </a:cubicBezTo>
                      <a:cubicBezTo>
                        <a:pt x="354" y="922"/>
                        <a:pt x="195" y="1017"/>
                        <a:pt x="37" y="1109"/>
                      </a:cubicBezTo>
                      <a:cubicBezTo>
                        <a:pt x="103" y="982"/>
                        <a:pt x="185" y="855"/>
                        <a:pt x="277" y="736"/>
                      </a:cubicBezTo>
                      <a:moveTo>
                        <a:pt x="531" y="813"/>
                      </a:moveTo>
                      <a:lnTo>
                        <a:pt x="531" y="813"/>
                      </a:lnTo>
                      <a:cubicBezTo>
                        <a:pt x="452" y="776"/>
                        <a:pt x="367" y="755"/>
                        <a:pt x="288" y="720"/>
                      </a:cubicBezTo>
                      <a:cubicBezTo>
                        <a:pt x="299" y="707"/>
                        <a:pt x="309" y="694"/>
                        <a:pt x="320" y="678"/>
                      </a:cubicBezTo>
                      <a:cubicBezTo>
                        <a:pt x="410" y="710"/>
                        <a:pt x="500" y="742"/>
                        <a:pt x="590" y="776"/>
                      </a:cubicBezTo>
                      <a:cubicBezTo>
                        <a:pt x="571" y="789"/>
                        <a:pt x="553" y="803"/>
                        <a:pt x="531" y="813"/>
                      </a:cubicBezTo>
                      <a:moveTo>
                        <a:pt x="608" y="768"/>
                      </a:moveTo>
                      <a:lnTo>
                        <a:pt x="605" y="765"/>
                      </a:lnTo>
                      <a:cubicBezTo>
                        <a:pt x="515" y="731"/>
                        <a:pt x="423" y="697"/>
                        <a:pt x="333" y="665"/>
                      </a:cubicBezTo>
                      <a:cubicBezTo>
                        <a:pt x="346" y="650"/>
                        <a:pt x="359" y="634"/>
                        <a:pt x="373" y="618"/>
                      </a:cubicBezTo>
                      <a:cubicBezTo>
                        <a:pt x="473" y="655"/>
                        <a:pt x="579" y="683"/>
                        <a:pt x="672" y="731"/>
                      </a:cubicBezTo>
                      <a:cubicBezTo>
                        <a:pt x="650" y="744"/>
                        <a:pt x="629" y="755"/>
                        <a:pt x="608" y="768"/>
                      </a:cubicBezTo>
                      <a:moveTo>
                        <a:pt x="690" y="720"/>
                      </a:moveTo>
                      <a:cubicBezTo>
                        <a:pt x="595" y="673"/>
                        <a:pt x="486" y="642"/>
                        <a:pt x="386" y="605"/>
                      </a:cubicBezTo>
                      <a:cubicBezTo>
                        <a:pt x="404" y="584"/>
                        <a:pt x="423" y="563"/>
                        <a:pt x="444" y="542"/>
                      </a:cubicBezTo>
                      <a:cubicBezTo>
                        <a:pt x="547" y="589"/>
                        <a:pt x="650" y="637"/>
                        <a:pt x="754" y="683"/>
                      </a:cubicBezTo>
                      <a:cubicBezTo>
                        <a:pt x="730" y="697"/>
                        <a:pt x="711" y="710"/>
                        <a:pt x="690" y="720"/>
                      </a:cubicBezTo>
                      <a:moveTo>
                        <a:pt x="1137" y="1043"/>
                      </a:moveTo>
                      <a:cubicBezTo>
                        <a:pt x="952" y="1160"/>
                        <a:pt x="756" y="1197"/>
                        <a:pt x="545" y="1178"/>
                      </a:cubicBezTo>
                      <a:cubicBezTo>
                        <a:pt x="378" y="1162"/>
                        <a:pt x="214" y="1128"/>
                        <a:pt x="47" y="1125"/>
                      </a:cubicBezTo>
                      <a:cubicBezTo>
                        <a:pt x="431" y="900"/>
                        <a:pt x="814" y="668"/>
                        <a:pt x="1203" y="454"/>
                      </a:cubicBezTo>
                      <a:cubicBezTo>
                        <a:pt x="1256" y="595"/>
                        <a:pt x="1304" y="734"/>
                        <a:pt x="1349" y="877"/>
                      </a:cubicBezTo>
                      <a:lnTo>
                        <a:pt x="1349" y="877"/>
                      </a:lnTo>
                      <a:cubicBezTo>
                        <a:pt x="1283" y="940"/>
                        <a:pt x="1214" y="996"/>
                        <a:pt x="1137" y="1043"/>
                      </a:cubicBezTo>
                      <a:moveTo>
                        <a:pt x="1359" y="863"/>
                      </a:moveTo>
                      <a:cubicBezTo>
                        <a:pt x="1314" y="723"/>
                        <a:pt x="1267" y="584"/>
                        <a:pt x="1217" y="446"/>
                      </a:cubicBezTo>
                      <a:cubicBezTo>
                        <a:pt x="1246" y="430"/>
                        <a:pt x="1275" y="415"/>
                        <a:pt x="1306" y="399"/>
                      </a:cubicBezTo>
                      <a:cubicBezTo>
                        <a:pt x="1354" y="523"/>
                        <a:pt x="1402" y="647"/>
                        <a:pt x="1444" y="773"/>
                      </a:cubicBezTo>
                      <a:cubicBezTo>
                        <a:pt x="1444" y="773"/>
                        <a:pt x="1444" y="776"/>
                        <a:pt x="1447" y="776"/>
                      </a:cubicBezTo>
                      <a:cubicBezTo>
                        <a:pt x="1418" y="805"/>
                        <a:pt x="1388" y="834"/>
                        <a:pt x="1359" y="863"/>
                      </a:cubicBezTo>
                      <a:moveTo>
                        <a:pt x="1582" y="608"/>
                      </a:moveTo>
                      <a:cubicBezTo>
                        <a:pt x="1553" y="502"/>
                        <a:pt x="1526" y="399"/>
                        <a:pt x="1497" y="293"/>
                      </a:cubicBezTo>
                      <a:cubicBezTo>
                        <a:pt x="1521" y="280"/>
                        <a:pt x="1542" y="269"/>
                        <a:pt x="1566" y="259"/>
                      </a:cubicBezTo>
                      <a:cubicBezTo>
                        <a:pt x="1587" y="348"/>
                        <a:pt x="1613" y="436"/>
                        <a:pt x="1642" y="526"/>
                      </a:cubicBezTo>
                      <a:lnTo>
                        <a:pt x="1642" y="528"/>
                      </a:lnTo>
                      <a:cubicBezTo>
                        <a:pt x="1632" y="544"/>
                        <a:pt x="1619" y="557"/>
                        <a:pt x="1608" y="573"/>
                      </a:cubicBezTo>
                      <a:cubicBezTo>
                        <a:pt x="1600" y="584"/>
                        <a:pt x="1592" y="597"/>
                        <a:pt x="1582" y="6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2" name="Google Shape;2322;p22"/>
                <p:cNvSpPr/>
                <p:nvPr/>
              </p:nvSpPr>
              <p:spPr>
                <a:xfrm>
                  <a:off x="6111405" y="619772"/>
                  <a:ext cx="558727" cy="338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036" extrusionOk="0">
                      <a:moveTo>
                        <a:pt x="1711" y="275"/>
                      </a:moveTo>
                      <a:lnTo>
                        <a:pt x="1711" y="272"/>
                      </a:lnTo>
                      <a:lnTo>
                        <a:pt x="1711" y="272"/>
                      </a:lnTo>
                      <a:cubicBezTo>
                        <a:pt x="1711" y="269"/>
                        <a:pt x="1709" y="269"/>
                        <a:pt x="1709" y="267"/>
                      </a:cubicBezTo>
                      <a:cubicBezTo>
                        <a:pt x="1439" y="8"/>
                        <a:pt x="1052" y="-72"/>
                        <a:pt x="703" y="68"/>
                      </a:cubicBezTo>
                      <a:cubicBezTo>
                        <a:pt x="391" y="193"/>
                        <a:pt x="150" y="502"/>
                        <a:pt x="0" y="791"/>
                      </a:cubicBez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3"/>
                      </a:lnTo>
                      <a:cubicBezTo>
                        <a:pt x="0" y="796"/>
                        <a:pt x="0" y="801"/>
                        <a:pt x="5" y="804"/>
                      </a:cubicBezTo>
                      <a:cubicBezTo>
                        <a:pt x="322" y="952"/>
                        <a:pt x="701" y="1116"/>
                        <a:pt x="1052" y="994"/>
                      </a:cubicBezTo>
                      <a:cubicBezTo>
                        <a:pt x="1396" y="875"/>
                        <a:pt x="1582" y="605"/>
                        <a:pt x="1711" y="280"/>
                      </a:cubicBezTo>
                      <a:cubicBezTo>
                        <a:pt x="1711" y="280"/>
                        <a:pt x="1711" y="277"/>
                        <a:pt x="1711" y="275"/>
                      </a:cubicBezTo>
                      <a:moveTo>
                        <a:pt x="1492" y="333"/>
                      </a:moveTo>
                      <a:cubicBezTo>
                        <a:pt x="1492" y="333"/>
                        <a:pt x="1492" y="330"/>
                        <a:pt x="1492" y="333"/>
                      </a:cubicBezTo>
                      <a:cubicBezTo>
                        <a:pt x="1555" y="314"/>
                        <a:pt x="1619" y="299"/>
                        <a:pt x="1685" y="288"/>
                      </a:cubicBezTo>
                      <a:cubicBezTo>
                        <a:pt x="1634" y="412"/>
                        <a:pt x="1576" y="526"/>
                        <a:pt x="1502" y="629"/>
                      </a:cubicBezTo>
                      <a:cubicBezTo>
                        <a:pt x="1505" y="529"/>
                        <a:pt x="1500" y="431"/>
                        <a:pt x="1492" y="333"/>
                      </a:cubicBezTo>
                      <a:moveTo>
                        <a:pt x="1677" y="267"/>
                      </a:moveTo>
                      <a:cubicBezTo>
                        <a:pt x="1574" y="283"/>
                        <a:pt x="1476" y="314"/>
                        <a:pt x="1375" y="346"/>
                      </a:cubicBezTo>
                      <a:cubicBezTo>
                        <a:pt x="1373" y="346"/>
                        <a:pt x="1370" y="346"/>
                        <a:pt x="1367" y="349"/>
                      </a:cubicBezTo>
                      <a:cubicBezTo>
                        <a:pt x="1343" y="357"/>
                        <a:pt x="1317" y="365"/>
                        <a:pt x="1293" y="373"/>
                      </a:cubicBezTo>
                      <a:cubicBezTo>
                        <a:pt x="1156" y="415"/>
                        <a:pt x="1015" y="436"/>
                        <a:pt x="875" y="471"/>
                      </a:cubicBezTo>
                      <a:cubicBezTo>
                        <a:pt x="875" y="471"/>
                        <a:pt x="875" y="468"/>
                        <a:pt x="873" y="468"/>
                      </a:cubicBezTo>
                      <a:cubicBezTo>
                        <a:pt x="814" y="420"/>
                        <a:pt x="753" y="375"/>
                        <a:pt x="695" y="328"/>
                      </a:cubicBezTo>
                      <a:cubicBezTo>
                        <a:pt x="637" y="283"/>
                        <a:pt x="571" y="240"/>
                        <a:pt x="523" y="185"/>
                      </a:cubicBezTo>
                      <a:cubicBezTo>
                        <a:pt x="558" y="161"/>
                        <a:pt x="592" y="140"/>
                        <a:pt x="629" y="121"/>
                      </a:cubicBezTo>
                      <a:cubicBezTo>
                        <a:pt x="981" y="-56"/>
                        <a:pt x="1394" y="5"/>
                        <a:pt x="1677" y="267"/>
                      </a:cubicBezTo>
                      <a:moveTo>
                        <a:pt x="1378" y="775"/>
                      </a:moveTo>
                      <a:lnTo>
                        <a:pt x="1378" y="775"/>
                      </a:lnTo>
                      <a:cubicBezTo>
                        <a:pt x="1346" y="804"/>
                        <a:pt x="1314" y="830"/>
                        <a:pt x="1280" y="857"/>
                      </a:cubicBezTo>
                      <a:cubicBezTo>
                        <a:pt x="1291" y="709"/>
                        <a:pt x="1251" y="555"/>
                        <a:pt x="1251" y="410"/>
                      </a:cubicBezTo>
                      <a:lnTo>
                        <a:pt x="1251" y="407"/>
                      </a:lnTo>
                      <a:cubicBezTo>
                        <a:pt x="1280" y="399"/>
                        <a:pt x="1309" y="391"/>
                        <a:pt x="1338" y="381"/>
                      </a:cubicBezTo>
                      <a:cubicBezTo>
                        <a:pt x="1349" y="378"/>
                        <a:pt x="1357" y="375"/>
                        <a:pt x="1367" y="370"/>
                      </a:cubicBezTo>
                      <a:cubicBezTo>
                        <a:pt x="1375" y="505"/>
                        <a:pt x="1375" y="640"/>
                        <a:pt x="1378" y="775"/>
                      </a:cubicBezTo>
                      <a:moveTo>
                        <a:pt x="1235" y="410"/>
                      </a:moveTo>
                      <a:cubicBezTo>
                        <a:pt x="1235" y="560"/>
                        <a:pt x="1277" y="717"/>
                        <a:pt x="1264" y="867"/>
                      </a:cubicBezTo>
                      <a:lnTo>
                        <a:pt x="1264" y="867"/>
                      </a:lnTo>
                      <a:cubicBezTo>
                        <a:pt x="1232" y="889"/>
                        <a:pt x="1201" y="910"/>
                        <a:pt x="1164" y="926"/>
                      </a:cubicBezTo>
                      <a:cubicBezTo>
                        <a:pt x="1153" y="762"/>
                        <a:pt x="1140" y="598"/>
                        <a:pt x="1119" y="436"/>
                      </a:cubicBezTo>
                      <a:cubicBezTo>
                        <a:pt x="1158" y="428"/>
                        <a:pt x="1195" y="420"/>
                        <a:pt x="1235" y="410"/>
                      </a:cubicBezTo>
                      <a:moveTo>
                        <a:pt x="759" y="502"/>
                      </a:moveTo>
                      <a:lnTo>
                        <a:pt x="759" y="502"/>
                      </a:lnTo>
                      <a:cubicBezTo>
                        <a:pt x="701" y="460"/>
                        <a:pt x="648" y="407"/>
                        <a:pt x="589" y="365"/>
                      </a:cubicBezTo>
                      <a:cubicBezTo>
                        <a:pt x="539" y="328"/>
                        <a:pt x="489" y="291"/>
                        <a:pt x="436" y="254"/>
                      </a:cubicBezTo>
                      <a:cubicBezTo>
                        <a:pt x="460" y="232"/>
                        <a:pt x="486" y="214"/>
                        <a:pt x="510" y="195"/>
                      </a:cubicBezTo>
                      <a:cubicBezTo>
                        <a:pt x="552" y="246"/>
                        <a:pt x="611" y="283"/>
                        <a:pt x="661" y="322"/>
                      </a:cubicBezTo>
                      <a:cubicBezTo>
                        <a:pt x="724" y="373"/>
                        <a:pt x="791" y="423"/>
                        <a:pt x="854" y="476"/>
                      </a:cubicBezTo>
                      <a:cubicBezTo>
                        <a:pt x="851" y="476"/>
                        <a:pt x="849" y="476"/>
                        <a:pt x="849" y="478"/>
                      </a:cubicBezTo>
                      <a:cubicBezTo>
                        <a:pt x="822" y="484"/>
                        <a:pt x="791" y="494"/>
                        <a:pt x="759" y="502"/>
                      </a:cubicBezTo>
                      <a:moveTo>
                        <a:pt x="425" y="264"/>
                      </a:moveTo>
                      <a:cubicBezTo>
                        <a:pt x="478" y="304"/>
                        <a:pt x="529" y="341"/>
                        <a:pt x="582" y="381"/>
                      </a:cubicBezTo>
                      <a:cubicBezTo>
                        <a:pt x="637" y="420"/>
                        <a:pt x="685" y="468"/>
                        <a:pt x="738" y="508"/>
                      </a:cubicBezTo>
                      <a:cubicBezTo>
                        <a:pt x="703" y="518"/>
                        <a:pt x="666" y="529"/>
                        <a:pt x="629" y="539"/>
                      </a:cubicBezTo>
                      <a:cubicBezTo>
                        <a:pt x="539" y="465"/>
                        <a:pt x="439" y="407"/>
                        <a:pt x="349" y="333"/>
                      </a:cubicBezTo>
                      <a:cubicBezTo>
                        <a:pt x="375" y="309"/>
                        <a:pt x="399" y="285"/>
                        <a:pt x="425" y="264"/>
                      </a:cubicBezTo>
                      <a:moveTo>
                        <a:pt x="224" y="478"/>
                      </a:moveTo>
                      <a:cubicBezTo>
                        <a:pt x="288" y="523"/>
                        <a:pt x="354" y="566"/>
                        <a:pt x="423" y="608"/>
                      </a:cubicBezTo>
                      <a:cubicBezTo>
                        <a:pt x="288" y="656"/>
                        <a:pt x="158" y="709"/>
                        <a:pt x="34" y="775"/>
                      </a:cubicBezTo>
                      <a:cubicBezTo>
                        <a:pt x="87" y="674"/>
                        <a:pt x="150" y="571"/>
                        <a:pt x="224" y="478"/>
                      </a:cubicBezTo>
                      <a:moveTo>
                        <a:pt x="441" y="600"/>
                      </a:moveTo>
                      <a:cubicBezTo>
                        <a:pt x="441" y="598"/>
                        <a:pt x="439" y="598"/>
                        <a:pt x="439" y="595"/>
                      </a:cubicBezTo>
                      <a:cubicBezTo>
                        <a:pt x="370" y="553"/>
                        <a:pt x="304" y="510"/>
                        <a:pt x="238" y="463"/>
                      </a:cubicBezTo>
                      <a:cubicBezTo>
                        <a:pt x="251" y="447"/>
                        <a:pt x="264" y="431"/>
                        <a:pt x="277" y="415"/>
                      </a:cubicBezTo>
                      <a:cubicBezTo>
                        <a:pt x="354" y="473"/>
                        <a:pt x="441" y="516"/>
                        <a:pt x="515" y="574"/>
                      </a:cubicBezTo>
                      <a:cubicBezTo>
                        <a:pt x="489" y="584"/>
                        <a:pt x="465" y="592"/>
                        <a:pt x="441" y="600"/>
                      </a:cubicBezTo>
                      <a:moveTo>
                        <a:pt x="531" y="571"/>
                      </a:moveTo>
                      <a:cubicBezTo>
                        <a:pt x="531" y="568"/>
                        <a:pt x="529" y="568"/>
                        <a:pt x="529" y="566"/>
                      </a:cubicBezTo>
                      <a:cubicBezTo>
                        <a:pt x="452" y="505"/>
                        <a:pt x="362" y="463"/>
                        <a:pt x="285" y="404"/>
                      </a:cubicBezTo>
                      <a:cubicBezTo>
                        <a:pt x="304" y="383"/>
                        <a:pt x="320" y="365"/>
                        <a:pt x="338" y="346"/>
                      </a:cubicBezTo>
                      <a:cubicBezTo>
                        <a:pt x="425" y="418"/>
                        <a:pt x="523" y="476"/>
                        <a:pt x="611" y="545"/>
                      </a:cubicBezTo>
                      <a:cubicBezTo>
                        <a:pt x="584" y="553"/>
                        <a:pt x="558" y="560"/>
                        <a:pt x="531" y="571"/>
                      </a:cubicBezTo>
                      <a:moveTo>
                        <a:pt x="1002" y="992"/>
                      </a:moveTo>
                      <a:cubicBezTo>
                        <a:pt x="677" y="1084"/>
                        <a:pt x="325" y="934"/>
                        <a:pt x="34" y="799"/>
                      </a:cubicBezTo>
                      <a:cubicBezTo>
                        <a:pt x="304" y="658"/>
                        <a:pt x="613" y="558"/>
                        <a:pt x="907" y="486"/>
                      </a:cubicBezTo>
                      <a:cubicBezTo>
                        <a:pt x="973" y="471"/>
                        <a:pt x="1037" y="457"/>
                        <a:pt x="1103" y="441"/>
                      </a:cubicBezTo>
                      <a:cubicBezTo>
                        <a:pt x="1121" y="605"/>
                        <a:pt x="1134" y="772"/>
                        <a:pt x="1148" y="936"/>
                      </a:cubicBezTo>
                      <a:cubicBezTo>
                        <a:pt x="1100" y="957"/>
                        <a:pt x="1052" y="976"/>
                        <a:pt x="1002" y="992"/>
                      </a:cubicBezTo>
                      <a:moveTo>
                        <a:pt x="1394" y="759"/>
                      </a:moveTo>
                      <a:cubicBezTo>
                        <a:pt x="1394" y="627"/>
                        <a:pt x="1391" y="497"/>
                        <a:pt x="1386" y="365"/>
                      </a:cubicBezTo>
                      <a:cubicBezTo>
                        <a:pt x="1415" y="354"/>
                        <a:pt x="1447" y="346"/>
                        <a:pt x="1476" y="336"/>
                      </a:cubicBezTo>
                      <a:cubicBezTo>
                        <a:pt x="1484" y="439"/>
                        <a:pt x="1486" y="542"/>
                        <a:pt x="1486" y="645"/>
                      </a:cubicBezTo>
                      <a:cubicBezTo>
                        <a:pt x="1486" y="648"/>
                        <a:pt x="1486" y="648"/>
                        <a:pt x="1486" y="648"/>
                      </a:cubicBezTo>
                      <a:cubicBezTo>
                        <a:pt x="1457" y="690"/>
                        <a:pt x="1428" y="725"/>
                        <a:pt x="1394" y="75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3" name="Google Shape;2323;p22"/>
                <p:cNvSpPr/>
                <p:nvPr/>
              </p:nvSpPr>
              <p:spPr>
                <a:xfrm>
                  <a:off x="6669155" y="902882"/>
                  <a:ext cx="102210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260" extrusionOk="0">
                      <a:moveTo>
                        <a:pt x="253" y="35"/>
                      </a:moveTo>
                      <a:cubicBezTo>
                        <a:pt x="277" y="51"/>
                        <a:pt x="280" y="93"/>
                        <a:pt x="269" y="117"/>
                      </a:cubicBezTo>
                      <a:cubicBezTo>
                        <a:pt x="264" y="130"/>
                        <a:pt x="253" y="143"/>
                        <a:pt x="243" y="154"/>
                      </a:cubicBezTo>
                      <a:cubicBezTo>
                        <a:pt x="222" y="178"/>
                        <a:pt x="198" y="204"/>
                        <a:pt x="169" y="215"/>
                      </a:cubicBezTo>
                      <a:cubicBezTo>
                        <a:pt x="126" y="231"/>
                        <a:pt x="84" y="223"/>
                        <a:pt x="55" y="186"/>
                      </a:cubicBezTo>
                      <a:cubicBezTo>
                        <a:pt x="37" y="159"/>
                        <a:pt x="14" y="64"/>
                        <a:pt x="74" y="67"/>
                      </a:cubicBezTo>
                      <a:cubicBezTo>
                        <a:pt x="97" y="67"/>
                        <a:pt x="95" y="29"/>
                        <a:pt x="74" y="29"/>
                      </a:cubicBezTo>
                      <a:cubicBezTo>
                        <a:pt x="19" y="29"/>
                        <a:pt x="-5" y="88"/>
                        <a:pt x="1" y="135"/>
                      </a:cubicBezTo>
                      <a:cubicBezTo>
                        <a:pt x="6" y="201"/>
                        <a:pt x="58" y="257"/>
                        <a:pt x="126" y="260"/>
                      </a:cubicBezTo>
                      <a:cubicBezTo>
                        <a:pt x="235" y="262"/>
                        <a:pt x="388" y="85"/>
                        <a:pt x="269" y="3"/>
                      </a:cubicBezTo>
                      <a:cubicBezTo>
                        <a:pt x="251" y="-10"/>
                        <a:pt x="235" y="22"/>
                        <a:pt x="253" y="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4" name="Google Shape;2324;p22"/>
                <p:cNvSpPr/>
                <p:nvPr/>
              </p:nvSpPr>
              <p:spPr>
                <a:xfrm>
                  <a:off x="6705729" y="905495"/>
                  <a:ext cx="40166" cy="4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31" extrusionOk="0">
                      <a:moveTo>
                        <a:pt x="9" y="32"/>
                      </a:moveTo>
                      <a:cubicBezTo>
                        <a:pt x="-33" y="93"/>
                        <a:pt x="81" y="170"/>
                        <a:pt x="118" y="109"/>
                      </a:cubicBezTo>
                      <a:cubicBezTo>
                        <a:pt x="141" y="69"/>
                        <a:pt x="73" y="-58"/>
                        <a:pt x="9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950" rIns="81625" bIns="1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5" name="Google Shape;2325;p22"/>
                <p:cNvSpPr/>
                <p:nvPr/>
              </p:nvSpPr>
              <p:spPr>
                <a:xfrm>
                  <a:off x="6484000" y="1226157"/>
                  <a:ext cx="84576" cy="105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323" extrusionOk="0">
                      <a:moveTo>
                        <a:pt x="118" y="37"/>
                      </a:moveTo>
                      <a:cubicBezTo>
                        <a:pt x="144" y="26"/>
                        <a:pt x="181" y="45"/>
                        <a:pt x="195" y="69"/>
                      </a:cubicBezTo>
                      <a:cubicBezTo>
                        <a:pt x="202" y="82"/>
                        <a:pt x="208" y="98"/>
                        <a:pt x="210" y="111"/>
                      </a:cubicBezTo>
                      <a:cubicBezTo>
                        <a:pt x="218" y="140"/>
                        <a:pt x="226" y="177"/>
                        <a:pt x="221" y="206"/>
                      </a:cubicBezTo>
                      <a:cubicBezTo>
                        <a:pt x="213" y="250"/>
                        <a:pt x="181" y="282"/>
                        <a:pt x="134" y="284"/>
                      </a:cubicBezTo>
                      <a:cubicBezTo>
                        <a:pt x="102" y="287"/>
                        <a:pt x="9" y="253"/>
                        <a:pt x="44" y="203"/>
                      </a:cubicBezTo>
                      <a:cubicBezTo>
                        <a:pt x="57" y="185"/>
                        <a:pt x="25" y="166"/>
                        <a:pt x="12" y="185"/>
                      </a:cubicBezTo>
                      <a:cubicBezTo>
                        <a:pt x="-20" y="229"/>
                        <a:pt x="17" y="282"/>
                        <a:pt x="60" y="306"/>
                      </a:cubicBezTo>
                      <a:cubicBezTo>
                        <a:pt x="118" y="337"/>
                        <a:pt x="195" y="324"/>
                        <a:pt x="234" y="269"/>
                      </a:cubicBezTo>
                      <a:cubicBezTo>
                        <a:pt x="298" y="182"/>
                        <a:pt x="234" y="-45"/>
                        <a:pt x="99" y="8"/>
                      </a:cubicBezTo>
                      <a:cubicBezTo>
                        <a:pt x="78" y="16"/>
                        <a:pt x="94" y="47"/>
                        <a:pt x="118" y="3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6" name="Google Shape;2326;p22"/>
                <p:cNvSpPr/>
                <p:nvPr/>
              </p:nvSpPr>
              <p:spPr>
                <a:xfrm>
                  <a:off x="6497389" y="1249341"/>
                  <a:ext cx="44737" cy="36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11" extrusionOk="0">
                      <a:moveTo>
                        <a:pt x="8" y="80"/>
                      </a:moveTo>
                      <a:cubicBezTo>
                        <a:pt x="34" y="148"/>
                        <a:pt x="164" y="95"/>
                        <a:pt x="132" y="29"/>
                      </a:cubicBezTo>
                      <a:cubicBezTo>
                        <a:pt x="111" y="-10"/>
                        <a:pt x="-34" y="-21"/>
                        <a:pt x="8" y="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7" name="Google Shape;2327;p22"/>
                <p:cNvSpPr/>
                <p:nvPr/>
              </p:nvSpPr>
              <p:spPr>
                <a:xfrm>
                  <a:off x="6483674" y="960027"/>
                  <a:ext cx="91107" cy="101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312" extrusionOk="0">
                      <a:moveTo>
                        <a:pt x="95" y="272"/>
                      </a:moveTo>
                      <a:cubicBezTo>
                        <a:pt x="66" y="272"/>
                        <a:pt x="42" y="241"/>
                        <a:pt x="37" y="214"/>
                      </a:cubicBezTo>
                      <a:cubicBezTo>
                        <a:pt x="34" y="198"/>
                        <a:pt x="37" y="183"/>
                        <a:pt x="37" y="169"/>
                      </a:cubicBezTo>
                      <a:cubicBezTo>
                        <a:pt x="42" y="140"/>
                        <a:pt x="47" y="103"/>
                        <a:pt x="66" y="79"/>
                      </a:cubicBezTo>
                      <a:cubicBezTo>
                        <a:pt x="92" y="42"/>
                        <a:pt x="132" y="26"/>
                        <a:pt x="177" y="42"/>
                      </a:cubicBezTo>
                      <a:cubicBezTo>
                        <a:pt x="206" y="53"/>
                        <a:pt x="278" y="122"/>
                        <a:pt x="227" y="153"/>
                      </a:cubicBezTo>
                      <a:cubicBezTo>
                        <a:pt x="206" y="167"/>
                        <a:pt x="227" y="196"/>
                        <a:pt x="248" y="183"/>
                      </a:cubicBezTo>
                      <a:cubicBezTo>
                        <a:pt x="296" y="153"/>
                        <a:pt x="283" y="90"/>
                        <a:pt x="254" y="53"/>
                      </a:cubicBezTo>
                      <a:cubicBezTo>
                        <a:pt x="211" y="0"/>
                        <a:pt x="137" y="-16"/>
                        <a:pt x="79" y="18"/>
                      </a:cubicBezTo>
                      <a:cubicBezTo>
                        <a:pt x="-13" y="74"/>
                        <a:pt x="-45" y="309"/>
                        <a:pt x="100" y="312"/>
                      </a:cubicBezTo>
                      <a:cubicBezTo>
                        <a:pt x="121" y="309"/>
                        <a:pt x="119" y="272"/>
                        <a:pt x="95" y="2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28" name="Google Shape;2328;p22"/>
                <p:cNvSpPr/>
                <p:nvPr/>
              </p:nvSpPr>
              <p:spPr>
                <a:xfrm>
                  <a:off x="6506532" y="1005416"/>
                  <a:ext cx="43431" cy="3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14" extrusionOk="0">
                      <a:moveTo>
                        <a:pt x="133" y="57"/>
                      </a:moveTo>
                      <a:cubicBezTo>
                        <a:pt x="136" y="-15"/>
                        <a:pt x="-4" y="-20"/>
                        <a:pt x="1" y="54"/>
                      </a:cubicBezTo>
                      <a:cubicBezTo>
                        <a:pt x="1" y="96"/>
                        <a:pt x="131" y="165"/>
                        <a:pt x="133" y="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329" name="Google Shape;2329;p22"/>
            <p:cNvGrpSpPr/>
            <p:nvPr/>
          </p:nvGrpSpPr>
          <p:grpSpPr>
            <a:xfrm rot="4416231">
              <a:off x="7750226" y="1017898"/>
              <a:ext cx="1927566" cy="1896085"/>
              <a:chOff x="649892" y="3314382"/>
              <a:chExt cx="1874293" cy="1874301"/>
            </a:xfrm>
          </p:grpSpPr>
          <p:sp>
            <p:nvSpPr>
              <p:cNvPr id="2330" name="Google Shape;2330;p22"/>
              <p:cNvSpPr/>
              <p:nvPr/>
            </p:nvSpPr>
            <p:spPr>
              <a:xfrm rot="2700020" flipH="1">
                <a:off x="1135660" y="3377583"/>
                <a:ext cx="902757" cy="174790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5650" extrusionOk="0">
                    <a:moveTo>
                      <a:pt x="2912" y="4156"/>
                    </a:moveTo>
                    <a:cubicBezTo>
                      <a:pt x="2878" y="3828"/>
                      <a:pt x="2518" y="3553"/>
                      <a:pt x="2246" y="3419"/>
                    </a:cubicBezTo>
                    <a:cubicBezTo>
                      <a:pt x="2170" y="3247"/>
                      <a:pt x="2078" y="3086"/>
                      <a:pt x="1991" y="2920"/>
                    </a:cubicBezTo>
                    <a:cubicBezTo>
                      <a:pt x="1819" y="2592"/>
                      <a:pt x="1744" y="2185"/>
                      <a:pt x="1822" y="1820"/>
                    </a:cubicBezTo>
                    <a:cubicBezTo>
                      <a:pt x="1822" y="1820"/>
                      <a:pt x="1822" y="1819"/>
                      <a:pt x="1822" y="1818"/>
                    </a:cubicBezTo>
                    <a:cubicBezTo>
                      <a:pt x="1888" y="1517"/>
                      <a:pt x="1981" y="1222"/>
                      <a:pt x="2109" y="943"/>
                    </a:cubicBezTo>
                    <a:cubicBezTo>
                      <a:pt x="2274" y="583"/>
                      <a:pt x="2506" y="232"/>
                      <a:pt x="2848" y="19"/>
                    </a:cubicBezTo>
                    <a:cubicBezTo>
                      <a:pt x="2858" y="12"/>
                      <a:pt x="2848" y="-5"/>
                      <a:pt x="2837" y="2"/>
                    </a:cubicBezTo>
                    <a:cubicBezTo>
                      <a:pt x="2212" y="392"/>
                      <a:pt x="1931" y="1199"/>
                      <a:pt x="1788" y="1884"/>
                    </a:cubicBezTo>
                    <a:cubicBezTo>
                      <a:pt x="1754" y="2050"/>
                      <a:pt x="1731" y="2217"/>
                      <a:pt x="1710" y="2385"/>
                    </a:cubicBezTo>
                    <a:cubicBezTo>
                      <a:pt x="1707" y="2386"/>
                      <a:pt x="1705" y="2388"/>
                      <a:pt x="1704" y="2391"/>
                    </a:cubicBezTo>
                    <a:cubicBezTo>
                      <a:pt x="1602" y="2670"/>
                      <a:pt x="1445" y="2942"/>
                      <a:pt x="1248" y="3187"/>
                    </a:cubicBezTo>
                    <a:cubicBezTo>
                      <a:pt x="980" y="3105"/>
                      <a:pt x="686" y="3075"/>
                      <a:pt x="445" y="3243"/>
                    </a:cubicBezTo>
                    <a:cubicBezTo>
                      <a:pt x="169" y="3437"/>
                      <a:pt x="83" y="3760"/>
                      <a:pt x="0" y="4070"/>
                    </a:cubicBezTo>
                    <a:lnTo>
                      <a:pt x="0" y="4075"/>
                    </a:lnTo>
                    <a:cubicBezTo>
                      <a:pt x="1" y="4078"/>
                      <a:pt x="3" y="4081"/>
                      <a:pt x="7" y="4081"/>
                    </a:cubicBezTo>
                    <a:lnTo>
                      <a:pt x="8" y="4081"/>
                    </a:lnTo>
                    <a:lnTo>
                      <a:pt x="9" y="4081"/>
                    </a:lnTo>
                    <a:cubicBezTo>
                      <a:pt x="344" y="4132"/>
                      <a:pt x="775" y="4205"/>
                      <a:pt x="1063" y="3975"/>
                    </a:cubicBezTo>
                    <a:cubicBezTo>
                      <a:pt x="1288" y="3795"/>
                      <a:pt x="1359" y="3467"/>
                      <a:pt x="1263" y="3199"/>
                    </a:cubicBezTo>
                    <a:cubicBezTo>
                      <a:pt x="1449" y="2969"/>
                      <a:pt x="1598" y="2714"/>
                      <a:pt x="1701" y="2451"/>
                    </a:cubicBezTo>
                    <a:cubicBezTo>
                      <a:pt x="1694" y="2512"/>
                      <a:pt x="1686" y="2572"/>
                      <a:pt x="1678" y="2633"/>
                    </a:cubicBezTo>
                    <a:cubicBezTo>
                      <a:pt x="1648" y="2866"/>
                      <a:pt x="1604" y="3099"/>
                      <a:pt x="1587" y="3335"/>
                    </a:cubicBezTo>
                    <a:cubicBezTo>
                      <a:pt x="1574" y="3530"/>
                      <a:pt x="1618" y="3728"/>
                      <a:pt x="1594" y="3921"/>
                    </a:cubicBezTo>
                    <a:cubicBezTo>
                      <a:pt x="1581" y="4023"/>
                      <a:pt x="1551" y="4121"/>
                      <a:pt x="1513" y="4217"/>
                    </a:cubicBezTo>
                    <a:cubicBezTo>
                      <a:pt x="1222" y="4282"/>
                      <a:pt x="876" y="4411"/>
                      <a:pt x="690" y="4656"/>
                    </a:cubicBezTo>
                    <a:cubicBezTo>
                      <a:pt x="485" y="4926"/>
                      <a:pt x="479" y="5315"/>
                      <a:pt x="457" y="5639"/>
                    </a:cubicBezTo>
                    <a:cubicBezTo>
                      <a:pt x="457" y="5640"/>
                      <a:pt x="457" y="5641"/>
                      <a:pt x="457" y="5642"/>
                    </a:cubicBezTo>
                    <a:cubicBezTo>
                      <a:pt x="457" y="5647"/>
                      <a:pt x="460" y="5650"/>
                      <a:pt x="464" y="5650"/>
                    </a:cubicBezTo>
                    <a:cubicBezTo>
                      <a:pt x="465" y="5650"/>
                      <a:pt x="465" y="5650"/>
                      <a:pt x="466" y="5650"/>
                    </a:cubicBezTo>
                    <a:lnTo>
                      <a:pt x="467" y="5650"/>
                    </a:lnTo>
                    <a:cubicBezTo>
                      <a:pt x="468" y="5650"/>
                      <a:pt x="468" y="5650"/>
                      <a:pt x="469" y="5650"/>
                    </a:cubicBezTo>
                    <a:cubicBezTo>
                      <a:pt x="866" y="5555"/>
                      <a:pt x="1306" y="5540"/>
                      <a:pt x="1572" y="5184"/>
                    </a:cubicBezTo>
                    <a:cubicBezTo>
                      <a:pt x="1786" y="4897"/>
                      <a:pt x="1712" y="4508"/>
                      <a:pt x="1544" y="4217"/>
                    </a:cubicBezTo>
                    <a:cubicBezTo>
                      <a:pt x="1542" y="4215"/>
                      <a:pt x="1541" y="4214"/>
                      <a:pt x="1539" y="4213"/>
                    </a:cubicBezTo>
                    <a:cubicBezTo>
                      <a:pt x="1593" y="4077"/>
                      <a:pt x="1627" y="3935"/>
                      <a:pt x="1619" y="3793"/>
                    </a:cubicBezTo>
                    <a:cubicBezTo>
                      <a:pt x="1606" y="3542"/>
                      <a:pt x="1603" y="3308"/>
                      <a:pt x="1637" y="3057"/>
                    </a:cubicBezTo>
                    <a:cubicBezTo>
                      <a:pt x="1671" y="2807"/>
                      <a:pt x="1704" y="2555"/>
                      <a:pt x="1737" y="2304"/>
                    </a:cubicBezTo>
                    <a:cubicBezTo>
                      <a:pt x="1748" y="2226"/>
                      <a:pt x="1760" y="2148"/>
                      <a:pt x="1773" y="2070"/>
                    </a:cubicBezTo>
                    <a:cubicBezTo>
                      <a:pt x="1766" y="2300"/>
                      <a:pt x="1812" y="2534"/>
                      <a:pt x="1892" y="2747"/>
                    </a:cubicBezTo>
                    <a:cubicBezTo>
                      <a:pt x="1969" y="2950"/>
                      <a:pt x="2093" y="3133"/>
                      <a:pt x="2185" y="3330"/>
                    </a:cubicBezTo>
                    <a:cubicBezTo>
                      <a:pt x="2199" y="3362"/>
                      <a:pt x="2213" y="3393"/>
                      <a:pt x="2227" y="3425"/>
                    </a:cubicBezTo>
                    <a:cubicBezTo>
                      <a:pt x="2033" y="3649"/>
                      <a:pt x="1904" y="3976"/>
                      <a:pt x="1969" y="4273"/>
                    </a:cubicBezTo>
                    <a:cubicBezTo>
                      <a:pt x="2051" y="4641"/>
                      <a:pt x="2303" y="4992"/>
                      <a:pt x="2537" y="5280"/>
                    </a:cubicBezTo>
                    <a:cubicBezTo>
                      <a:pt x="2542" y="5287"/>
                      <a:pt x="2550" y="5283"/>
                      <a:pt x="2552" y="5276"/>
                    </a:cubicBezTo>
                    <a:cubicBezTo>
                      <a:pt x="2553" y="5276"/>
                      <a:pt x="2555" y="5274"/>
                      <a:pt x="2556" y="5272"/>
                    </a:cubicBezTo>
                    <a:cubicBezTo>
                      <a:pt x="2644" y="5098"/>
                      <a:pt x="2751" y="4940"/>
                      <a:pt x="2822" y="4757"/>
                    </a:cubicBezTo>
                    <a:cubicBezTo>
                      <a:pt x="2893" y="4574"/>
                      <a:pt x="2933" y="4353"/>
                      <a:pt x="2912" y="4156"/>
                    </a:cubicBezTo>
                    <a:moveTo>
                      <a:pt x="456" y="3260"/>
                    </a:moveTo>
                    <a:cubicBezTo>
                      <a:pt x="689" y="3097"/>
                      <a:pt x="974" y="3125"/>
                      <a:pt x="1235" y="3203"/>
                    </a:cubicBezTo>
                    <a:cubicBezTo>
                      <a:pt x="913" y="3597"/>
                      <a:pt x="488" y="3914"/>
                      <a:pt x="24" y="4057"/>
                    </a:cubicBezTo>
                    <a:cubicBezTo>
                      <a:pt x="103" y="3759"/>
                      <a:pt x="189" y="3447"/>
                      <a:pt x="456" y="3260"/>
                    </a:cubicBezTo>
                    <a:moveTo>
                      <a:pt x="990" y="4003"/>
                    </a:moveTo>
                    <a:cubicBezTo>
                      <a:pt x="720" y="4169"/>
                      <a:pt x="354" y="4115"/>
                      <a:pt x="53" y="4069"/>
                    </a:cubicBezTo>
                    <a:cubicBezTo>
                      <a:pt x="511" y="3921"/>
                      <a:pt x="930" y="3607"/>
                      <a:pt x="1248" y="3218"/>
                    </a:cubicBezTo>
                    <a:cubicBezTo>
                      <a:pt x="1343" y="3501"/>
                      <a:pt x="1251" y="3843"/>
                      <a:pt x="990" y="4003"/>
                    </a:cubicBezTo>
                    <a:moveTo>
                      <a:pt x="706" y="4670"/>
                    </a:moveTo>
                    <a:cubicBezTo>
                      <a:pt x="886" y="4431"/>
                      <a:pt x="1218" y="4305"/>
                      <a:pt x="1504" y="4240"/>
                    </a:cubicBezTo>
                    <a:cubicBezTo>
                      <a:pt x="1484" y="4287"/>
                      <a:pt x="1463" y="4334"/>
                      <a:pt x="1441" y="4379"/>
                    </a:cubicBezTo>
                    <a:cubicBezTo>
                      <a:pt x="1208" y="4848"/>
                      <a:pt x="848" y="5251"/>
                      <a:pt x="478" y="5616"/>
                    </a:cubicBezTo>
                    <a:cubicBezTo>
                      <a:pt x="499" y="5302"/>
                      <a:pt x="510" y="4931"/>
                      <a:pt x="706" y="4671"/>
                    </a:cubicBezTo>
                    <a:lnTo>
                      <a:pt x="706" y="4670"/>
                    </a:lnTo>
                    <a:moveTo>
                      <a:pt x="1479" y="5261"/>
                    </a:moveTo>
                    <a:cubicBezTo>
                      <a:pt x="1212" y="5524"/>
                      <a:pt x="845" y="5545"/>
                      <a:pt x="498" y="5624"/>
                    </a:cubicBezTo>
                    <a:cubicBezTo>
                      <a:pt x="817" y="5309"/>
                      <a:pt x="1119" y="4970"/>
                      <a:pt x="1350" y="4585"/>
                    </a:cubicBezTo>
                    <a:cubicBezTo>
                      <a:pt x="1415" y="4477"/>
                      <a:pt x="1480" y="4359"/>
                      <a:pt x="1531" y="4235"/>
                    </a:cubicBezTo>
                    <a:cubicBezTo>
                      <a:pt x="1715" y="4558"/>
                      <a:pt x="1765" y="4980"/>
                      <a:pt x="1479" y="5261"/>
                    </a:cubicBezTo>
                    <a:moveTo>
                      <a:pt x="2539" y="5252"/>
                    </a:moveTo>
                    <a:cubicBezTo>
                      <a:pt x="2326" y="4987"/>
                      <a:pt x="2116" y="4681"/>
                      <a:pt x="2013" y="4356"/>
                    </a:cubicBezTo>
                    <a:cubicBezTo>
                      <a:pt x="1913" y="4040"/>
                      <a:pt x="2026" y="3693"/>
                      <a:pt x="2237" y="3446"/>
                    </a:cubicBezTo>
                    <a:cubicBezTo>
                      <a:pt x="2480" y="4012"/>
                      <a:pt x="2615" y="4637"/>
                      <a:pt x="2539" y="5252"/>
                    </a:cubicBezTo>
                    <a:moveTo>
                      <a:pt x="2767" y="4837"/>
                    </a:moveTo>
                    <a:cubicBezTo>
                      <a:pt x="2709" y="4970"/>
                      <a:pt x="2631" y="5090"/>
                      <a:pt x="2562" y="5217"/>
                    </a:cubicBezTo>
                    <a:cubicBezTo>
                      <a:pt x="2628" y="4617"/>
                      <a:pt x="2497" y="4012"/>
                      <a:pt x="2264" y="3459"/>
                    </a:cubicBezTo>
                    <a:cubicBezTo>
                      <a:pt x="2262" y="3455"/>
                      <a:pt x="2260" y="3451"/>
                      <a:pt x="2258" y="3447"/>
                    </a:cubicBezTo>
                    <a:cubicBezTo>
                      <a:pt x="2547" y="3596"/>
                      <a:pt x="2899" y="3884"/>
                      <a:pt x="2895" y="4234"/>
                    </a:cubicBezTo>
                    <a:cubicBezTo>
                      <a:pt x="2892" y="4447"/>
                      <a:pt x="2853" y="4642"/>
                      <a:pt x="2767" y="48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331" name="Google Shape;2331;p22"/>
              <p:cNvGrpSpPr/>
              <p:nvPr/>
            </p:nvGrpSpPr>
            <p:grpSpPr>
              <a:xfrm>
                <a:off x="697708" y="3539880"/>
                <a:ext cx="1484995" cy="1460507"/>
                <a:chOff x="5892616" y="528015"/>
                <a:chExt cx="1567442" cy="1541595"/>
              </a:xfrm>
            </p:grpSpPr>
            <p:sp>
              <p:nvSpPr>
                <p:cNvPr id="2332" name="Google Shape;2332;p22"/>
                <p:cNvSpPr/>
                <p:nvPr/>
              </p:nvSpPr>
              <p:spPr>
                <a:xfrm>
                  <a:off x="6312887" y="1433183"/>
                  <a:ext cx="323611" cy="636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1949" extrusionOk="0">
                      <a:moveTo>
                        <a:pt x="7" y="941"/>
                      </a:moveTo>
                      <a:cubicBezTo>
                        <a:pt x="-62" y="318"/>
                        <a:pt x="404" y="3"/>
                        <a:pt x="408" y="0"/>
                      </a:cubicBezTo>
                      <a:cubicBezTo>
                        <a:pt x="961" y="259"/>
                        <a:pt x="1041" y="719"/>
                        <a:pt x="969" y="1134"/>
                      </a:cubicBezTo>
                      <a:cubicBezTo>
                        <a:pt x="899" y="1542"/>
                        <a:pt x="655" y="1935"/>
                        <a:pt x="646" y="1949"/>
                      </a:cubicBezTo>
                      <a:cubicBezTo>
                        <a:pt x="639" y="1944"/>
                        <a:pt x="75" y="1561"/>
                        <a:pt x="7" y="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 </a:t>
                  </a: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3" name="Google Shape;2333;p22"/>
                <p:cNvSpPr/>
                <p:nvPr/>
              </p:nvSpPr>
              <p:spPr>
                <a:xfrm>
                  <a:off x="6106181" y="623364"/>
                  <a:ext cx="563952" cy="343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1053" extrusionOk="0">
                      <a:moveTo>
                        <a:pt x="0" y="838"/>
                      </a:moveTo>
                      <a:cubicBezTo>
                        <a:pt x="0" y="838"/>
                        <a:pt x="373" y="1039"/>
                        <a:pt x="735" y="1052"/>
                      </a:cubicBezTo>
                      <a:cubicBezTo>
                        <a:pt x="1098" y="1068"/>
                        <a:pt x="1325" y="901"/>
                        <a:pt x="1468" y="764"/>
                      </a:cubicBezTo>
                      <a:cubicBezTo>
                        <a:pt x="1611" y="626"/>
                        <a:pt x="1727" y="266"/>
                        <a:pt x="1727" y="266"/>
                      </a:cubicBezTo>
                      <a:cubicBezTo>
                        <a:pt x="1727" y="266"/>
                        <a:pt x="1238" y="-101"/>
                        <a:pt x="796" y="28"/>
                      </a:cubicBezTo>
                      <a:cubicBezTo>
                        <a:pt x="357" y="161"/>
                        <a:pt x="18" y="655"/>
                        <a:pt x="0" y="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4" name="Google Shape;2334;p22"/>
                <p:cNvSpPr/>
                <p:nvPr/>
              </p:nvSpPr>
              <p:spPr>
                <a:xfrm>
                  <a:off x="5892616" y="1085745"/>
                  <a:ext cx="650488" cy="401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231" extrusionOk="0">
                      <a:moveTo>
                        <a:pt x="0" y="1127"/>
                      </a:moveTo>
                      <a:cubicBezTo>
                        <a:pt x="0" y="1127"/>
                        <a:pt x="164" y="591"/>
                        <a:pt x="643" y="295"/>
                      </a:cubicBezTo>
                      <a:cubicBezTo>
                        <a:pt x="1119" y="-4"/>
                        <a:pt x="1635" y="-44"/>
                        <a:pt x="1992" y="38"/>
                      </a:cubicBezTo>
                      <a:cubicBezTo>
                        <a:pt x="1992" y="38"/>
                        <a:pt x="1815" y="421"/>
                        <a:pt x="1543" y="767"/>
                      </a:cubicBezTo>
                      <a:cubicBezTo>
                        <a:pt x="1270" y="1114"/>
                        <a:pt x="963" y="1236"/>
                        <a:pt x="738" y="1230"/>
                      </a:cubicBezTo>
                      <a:cubicBezTo>
                        <a:pt x="513" y="1225"/>
                        <a:pt x="82" y="1119"/>
                        <a:pt x="0" y="11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5" name="Google Shape;2335;p22"/>
                <p:cNvSpPr/>
                <p:nvPr/>
              </p:nvSpPr>
              <p:spPr>
                <a:xfrm>
                  <a:off x="6312887" y="1433183"/>
                  <a:ext cx="322958" cy="421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91" extrusionOk="0">
                      <a:moveTo>
                        <a:pt x="409" y="0"/>
                      </a:moveTo>
                      <a:cubicBezTo>
                        <a:pt x="409" y="0"/>
                        <a:pt x="-33" y="296"/>
                        <a:pt x="2" y="883"/>
                      </a:cubicBezTo>
                      <a:cubicBezTo>
                        <a:pt x="33" y="859"/>
                        <a:pt x="76" y="770"/>
                        <a:pt x="118" y="648"/>
                      </a:cubicBezTo>
                      <a:cubicBezTo>
                        <a:pt x="211" y="373"/>
                        <a:pt x="330" y="391"/>
                        <a:pt x="330" y="521"/>
                      </a:cubicBezTo>
                      <a:cubicBezTo>
                        <a:pt x="330" y="653"/>
                        <a:pt x="385" y="725"/>
                        <a:pt x="422" y="701"/>
                      </a:cubicBezTo>
                      <a:cubicBezTo>
                        <a:pt x="459" y="677"/>
                        <a:pt x="393" y="468"/>
                        <a:pt x="454" y="410"/>
                      </a:cubicBezTo>
                      <a:cubicBezTo>
                        <a:pt x="515" y="349"/>
                        <a:pt x="599" y="357"/>
                        <a:pt x="679" y="455"/>
                      </a:cubicBezTo>
                      <a:cubicBezTo>
                        <a:pt x="758" y="553"/>
                        <a:pt x="716" y="703"/>
                        <a:pt x="748" y="852"/>
                      </a:cubicBezTo>
                      <a:cubicBezTo>
                        <a:pt x="779" y="997"/>
                        <a:pt x="872" y="936"/>
                        <a:pt x="869" y="809"/>
                      </a:cubicBezTo>
                      <a:cubicBezTo>
                        <a:pt x="867" y="682"/>
                        <a:pt x="750" y="540"/>
                        <a:pt x="766" y="471"/>
                      </a:cubicBezTo>
                      <a:cubicBezTo>
                        <a:pt x="782" y="403"/>
                        <a:pt x="972" y="730"/>
                        <a:pt x="917" y="1047"/>
                      </a:cubicBezTo>
                      <a:cubicBezTo>
                        <a:pt x="896" y="1172"/>
                        <a:pt x="909" y="1246"/>
                        <a:pt x="933" y="1291"/>
                      </a:cubicBezTo>
                      <a:cubicBezTo>
                        <a:pt x="946" y="1240"/>
                        <a:pt x="957" y="1190"/>
                        <a:pt x="967" y="1137"/>
                      </a:cubicBezTo>
                      <a:cubicBezTo>
                        <a:pt x="1039" y="722"/>
                        <a:pt x="962" y="256"/>
                        <a:pt x="4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6" name="Google Shape;2336;p22"/>
                <p:cNvSpPr/>
                <p:nvPr/>
              </p:nvSpPr>
              <p:spPr>
                <a:xfrm>
                  <a:off x="6574455" y="1214075"/>
                  <a:ext cx="266791" cy="499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530" extrusionOk="0">
                      <a:moveTo>
                        <a:pt x="216" y="0"/>
                      </a:move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158" y="1200"/>
                        <a:pt x="536" y="1459"/>
                        <a:pt x="734" y="1530"/>
                      </a:cubicBezTo>
                      <a:cubicBezTo>
                        <a:pt x="734" y="1530"/>
                        <a:pt x="885" y="1054"/>
                        <a:pt x="779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7" name="Google Shape;2337;p22"/>
                <p:cNvSpPr/>
                <p:nvPr/>
              </p:nvSpPr>
              <p:spPr>
                <a:xfrm>
                  <a:off x="6574455" y="1214075"/>
                  <a:ext cx="262873" cy="27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842" extrusionOk="0">
                      <a:moveTo>
                        <a:pt x="805" y="835"/>
                      </a:moveTo>
                      <a:cubicBezTo>
                        <a:pt x="800" y="790"/>
                        <a:pt x="790" y="742"/>
                        <a:pt x="776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39" y="769"/>
                        <a:pt x="47" y="792"/>
                        <a:pt x="55" y="816"/>
                      </a:cubicBezTo>
                      <a:cubicBezTo>
                        <a:pt x="92" y="848"/>
                        <a:pt x="121" y="710"/>
                        <a:pt x="129" y="631"/>
                      </a:cubicBezTo>
                      <a:cubicBezTo>
                        <a:pt x="140" y="512"/>
                        <a:pt x="219" y="509"/>
                        <a:pt x="272" y="570"/>
                      </a:cubicBezTo>
                      <a:cubicBezTo>
                        <a:pt x="321" y="634"/>
                        <a:pt x="424" y="565"/>
                        <a:pt x="390" y="446"/>
                      </a:cubicBezTo>
                      <a:cubicBezTo>
                        <a:pt x="356" y="329"/>
                        <a:pt x="438" y="288"/>
                        <a:pt x="504" y="343"/>
                      </a:cubicBezTo>
                      <a:cubicBezTo>
                        <a:pt x="570" y="399"/>
                        <a:pt x="660" y="565"/>
                        <a:pt x="678" y="708"/>
                      </a:cubicBezTo>
                      <a:cubicBezTo>
                        <a:pt x="686" y="821"/>
                        <a:pt x="766" y="859"/>
                        <a:pt x="805" y="8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8" name="Google Shape;2338;p22"/>
                <p:cNvSpPr/>
                <p:nvPr/>
              </p:nvSpPr>
              <p:spPr>
                <a:xfrm>
                  <a:off x="6746547" y="840840"/>
                  <a:ext cx="282792" cy="61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" h="1898" extrusionOk="0">
                      <a:moveTo>
                        <a:pt x="411" y="0"/>
                      </a:moveTo>
                      <a:cubicBezTo>
                        <a:pt x="411" y="0"/>
                        <a:pt x="741" y="267"/>
                        <a:pt x="831" y="651"/>
                      </a:cubicBezTo>
                      <a:cubicBezTo>
                        <a:pt x="921" y="1034"/>
                        <a:pt x="821" y="1394"/>
                        <a:pt x="725" y="1573"/>
                      </a:cubicBezTo>
                      <a:cubicBezTo>
                        <a:pt x="630" y="1755"/>
                        <a:pt x="493" y="1898"/>
                        <a:pt x="493" y="1898"/>
                      </a:cubicBezTo>
                      <a:cubicBezTo>
                        <a:pt x="493" y="1898"/>
                        <a:pt x="106" y="1562"/>
                        <a:pt x="19" y="1185"/>
                      </a:cubicBezTo>
                      <a:cubicBezTo>
                        <a:pt x="-68" y="812"/>
                        <a:pt x="146" y="185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39" name="Google Shape;2339;p22"/>
                <p:cNvSpPr/>
                <p:nvPr/>
              </p:nvSpPr>
              <p:spPr>
                <a:xfrm>
                  <a:off x="6745894" y="840840"/>
                  <a:ext cx="283445" cy="37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1154" extrusionOk="0">
                      <a:moveTo>
                        <a:pt x="413" y="0"/>
                      </a:moveTo>
                      <a:cubicBezTo>
                        <a:pt x="190" y="153"/>
                        <a:pt x="8" y="614"/>
                        <a:pt x="0" y="981"/>
                      </a:cubicBezTo>
                      <a:cubicBezTo>
                        <a:pt x="37" y="984"/>
                        <a:pt x="100" y="841"/>
                        <a:pt x="127" y="780"/>
                      </a:cubicBezTo>
                      <a:cubicBezTo>
                        <a:pt x="167" y="685"/>
                        <a:pt x="257" y="677"/>
                        <a:pt x="275" y="965"/>
                      </a:cubicBezTo>
                      <a:cubicBezTo>
                        <a:pt x="294" y="1254"/>
                        <a:pt x="442" y="1169"/>
                        <a:pt x="431" y="1000"/>
                      </a:cubicBezTo>
                      <a:cubicBezTo>
                        <a:pt x="421" y="831"/>
                        <a:pt x="373" y="584"/>
                        <a:pt x="476" y="637"/>
                      </a:cubicBezTo>
                      <a:cubicBezTo>
                        <a:pt x="579" y="689"/>
                        <a:pt x="540" y="965"/>
                        <a:pt x="624" y="1003"/>
                      </a:cubicBezTo>
                      <a:cubicBezTo>
                        <a:pt x="709" y="1042"/>
                        <a:pt x="685" y="794"/>
                        <a:pt x="635" y="653"/>
                      </a:cubicBezTo>
                      <a:cubicBezTo>
                        <a:pt x="585" y="513"/>
                        <a:pt x="762" y="598"/>
                        <a:pt x="815" y="807"/>
                      </a:cubicBezTo>
                      <a:cubicBezTo>
                        <a:pt x="831" y="870"/>
                        <a:pt x="852" y="915"/>
                        <a:pt x="868" y="936"/>
                      </a:cubicBezTo>
                      <a:cubicBezTo>
                        <a:pt x="865" y="846"/>
                        <a:pt x="854" y="751"/>
                        <a:pt x="833" y="653"/>
                      </a:cubicBezTo>
                      <a:cubicBezTo>
                        <a:pt x="743" y="267"/>
                        <a:pt x="413" y="0"/>
                        <a:pt x="4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0" name="Google Shape;2340;p22"/>
                <p:cNvSpPr/>
                <p:nvPr/>
              </p:nvSpPr>
              <p:spPr>
                <a:xfrm>
                  <a:off x="6082342" y="1085745"/>
                  <a:ext cx="460762" cy="22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680" extrusionOk="0">
                      <a:moveTo>
                        <a:pt x="1411" y="38"/>
                      </a:moveTo>
                      <a:cubicBezTo>
                        <a:pt x="1054" y="-44"/>
                        <a:pt x="538" y="-4"/>
                        <a:pt x="62" y="295"/>
                      </a:cubicBezTo>
                      <a:cubicBezTo>
                        <a:pt x="44" y="305"/>
                        <a:pt x="25" y="319"/>
                        <a:pt x="7" y="332"/>
                      </a:cubicBezTo>
                      <a:cubicBezTo>
                        <a:pt x="-41" y="419"/>
                        <a:pt x="178" y="380"/>
                        <a:pt x="327" y="329"/>
                      </a:cubicBezTo>
                      <a:cubicBezTo>
                        <a:pt x="538" y="255"/>
                        <a:pt x="647" y="154"/>
                        <a:pt x="726" y="194"/>
                      </a:cubicBezTo>
                      <a:cubicBezTo>
                        <a:pt x="805" y="233"/>
                        <a:pt x="559" y="319"/>
                        <a:pt x="589" y="409"/>
                      </a:cubicBezTo>
                      <a:cubicBezTo>
                        <a:pt x="618" y="501"/>
                        <a:pt x="805" y="401"/>
                        <a:pt x="866" y="435"/>
                      </a:cubicBezTo>
                      <a:cubicBezTo>
                        <a:pt x="927" y="469"/>
                        <a:pt x="853" y="589"/>
                        <a:pt x="948" y="649"/>
                      </a:cubicBezTo>
                      <a:cubicBezTo>
                        <a:pt x="980" y="670"/>
                        <a:pt x="1004" y="680"/>
                        <a:pt x="1028" y="680"/>
                      </a:cubicBezTo>
                      <a:cubicBezTo>
                        <a:pt x="1263" y="361"/>
                        <a:pt x="1411" y="38"/>
                        <a:pt x="1411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1" name="Google Shape;2341;p22"/>
                <p:cNvSpPr/>
                <p:nvPr/>
              </p:nvSpPr>
              <p:spPr>
                <a:xfrm>
                  <a:off x="6297866" y="623364"/>
                  <a:ext cx="372267" cy="335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28" extrusionOk="0">
                      <a:moveTo>
                        <a:pt x="1140" y="266"/>
                      </a:moveTo>
                      <a:cubicBezTo>
                        <a:pt x="1140" y="266"/>
                        <a:pt x="651" y="-101"/>
                        <a:pt x="209" y="28"/>
                      </a:cubicBezTo>
                      <a:cubicBezTo>
                        <a:pt x="135" y="49"/>
                        <a:pt x="66" y="81"/>
                        <a:pt x="0" y="121"/>
                      </a:cubicBezTo>
                      <a:cubicBezTo>
                        <a:pt x="3" y="166"/>
                        <a:pt x="172" y="176"/>
                        <a:pt x="325" y="137"/>
                      </a:cubicBezTo>
                      <a:cubicBezTo>
                        <a:pt x="577" y="73"/>
                        <a:pt x="503" y="219"/>
                        <a:pt x="368" y="277"/>
                      </a:cubicBezTo>
                      <a:cubicBezTo>
                        <a:pt x="233" y="338"/>
                        <a:pt x="336" y="392"/>
                        <a:pt x="479" y="340"/>
                      </a:cubicBezTo>
                      <a:cubicBezTo>
                        <a:pt x="622" y="287"/>
                        <a:pt x="706" y="436"/>
                        <a:pt x="585" y="555"/>
                      </a:cubicBezTo>
                      <a:cubicBezTo>
                        <a:pt x="463" y="674"/>
                        <a:pt x="311" y="610"/>
                        <a:pt x="235" y="687"/>
                      </a:cubicBezTo>
                      <a:cubicBezTo>
                        <a:pt x="158" y="764"/>
                        <a:pt x="381" y="821"/>
                        <a:pt x="487" y="782"/>
                      </a:cubicBezTo>
                      <a:cubicBezTo>
                        <a:pt x="593" y="742"/>
                        <a:pt x="590" y="856"/>
                        <a:pt x="444" y="909"/>
                      </a:cubicBezTo>
                      <a:cubicBezTo>
                        <a:pt x="360" y="941"/>
                        <a:pt x="368" y="997"/>
                        <a:pt x="415" y="1028"/>
                      </a:cubicBezTo>
                      <a:cubicBezTo>
                        <a:pt x="630" y="978"/>
                        <a:pt x="778" y="864"/>
                        <a:pt x="881" y="764"/>
                      </a:cubicBezTo>
                      <a:cubicBezTo>
                        <a:pt x="1021" y="626"/>
                        <a:pt x="1140" y="266"/>
                        <a:pt x="1140" y="2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2" name="Google Shape;2342;p22"/>
                <p:cNvSpPr/>
                <p:nvPr/>
              </p:nvSpPr>
              <p:spPr>
                <a:xfrm>
                  <a:off x="6441222" y="528015"/>
                  <a:ext cx="1018836" cy="92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2832" extrusionOk="0">
                      <a:moveTo>
                        <a:pt x="3110" y="21"/>
                      </a:moveTo>
                      <a:cubicBezTo>
                        <a:pt x="2711" y="43"/>
                        <a:pt x="2306" y="72"/>
                        <a:pt x="1928" y="207"/>
                      </a:cubicBezTo>
                      <a:cubicBezTo>
                        <a:pt x="1555" y="339"/>
                        <a:pt x="1227" y="580"/>
                        <a:pt x="951" y="860"/>
                      </a:cubicBezTo>
                      <a:cubicBezTo>
                        <a:pt x="434" y="1389"/>
                        <a:pt x="109" y="2090"/>
                        <a:pt x="21" y="2822"/>
                      </a:cubicBezTo>
                      <a:cubicBezTo>
                        <a:pt x="19" y="2835"/>
                        <a:pt x="0" y="2835"/>
                        <a:pt x="0" y="2822"/>
                      </a:cubicBezTo>
                      <a:cubicBezTo>
                        <a:pt x="87" y="2082"/>
                        <a:pt x="415" y="1379"/>
                        <a:pt x="936" y="844"/>
                      </a:cubicBezTo>
                      <a:cubicBezTo>
                        <a:pt x="1203" y="572"/>
                        <a:pt x="1518" y="339"/>
                        <a:pt x="1875" y="201"/>
                      </a:cubicBezTo>
                      <a:cubicBezTo>
                        <a:pt x="2269" y="50"/>
                        <a:pt x="2692" y="21"/>
                        <a:pt x="3108" y="0"/>
                      </a:cubicBezTo>
                      <a:cubicBezTo>
                        <a:pt x="3123" y="0"/>
                        <a:pt x="3123" y="21"/>
                        <a:pt x="3110" y="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3" name="Google Shape;2343;p22"/>
                <p:cNvSpPr/>
                <p:nvPr/>
              </p:nvSpPr>
              <p:spPr>
                <a:xfrm>
                  <a:off x="6632581" y="861085"/>
                  <a:ext cx="67596" cy="3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130" extrusionOk="0">
                      <a:moveTo>
                        <a:pt x="204" y="17"/>
                      </a:moveTo>
                      <a:cubicBezTo>
                        <a:pt x="81" y="150"/>
                        <a:pt x="52" y="356"/>
                        <a:pt x="33" y="530"/>
                      </a:cubicBezTo>
                      <a:cubicBezTo>
                        <a:pt x="12" y="726"/>
                        <a:pt x="20" y="922"/>
                        <a:pt x="60" y="1118"/>
                      </a:cubicBezTo>
                      <a:cubicBezTo>
                        <a:pt x="62" y="1131"/>
                        <a:pt x="41" y="1136"/>
                        <a:pt x="38" y="1123"/>
                      </a:cubicBezTo>
                      <a:cubicBezTo>
                        <a:pt x="-9" y="893"/>
                        <a:pt x="-9" y="660"/>
                        <a:pt x="25" y="430"/>
                      </a:cubicBezTo>
                      <a:cubicBezTo>
                        <a:pt x="49" y="279"/>
                        <a:pt x="83" y="120"/>
                        <a:pt x="188" y="4"/>
                      </a:cubicBezTo>
                      <a:cubicBezTo>
                        <a:pt x="199" y="-7"/>
                        <a:pt x="212" y="9"/>
                        <a:pt x="204" y="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4" name="Google Shape;2344;p22"/>
                <p:cNvSpPr/>
                <p:nvPr/>
              </p:nvSpPr>
              <p:spPr>
                <a:xfrm>
                  <a:off x="6873576" y="619119"/>
                  <a:ext cx="129640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734" extrusionOk="0">
                      <a:moveTo>
                        <a:pt x="392" y="15"/>
                      </a:moveTo>
                      <a:cubicBezTo>
                        <a:pt x="188" y="192"/>
                        <a:pt x="75" y="465"/>
                        <a:pt x="22" y="727"/>
                      </a:cubicBezTo>
                      <a:cubicBezTo>
                        <a:pt x="19" y="740"/>
                        <a:pt x="-2" y="734"/>
                        <a:pt x="0" y="721"/>
                      </a:cubicBezTo>
                      <a:cubicBezTo>
                        <a:pt x="53" y="457"/>
                        <a:pt x="175" y="184"/>
                        <a:pt x="379" y="4"/>
                      </a:cubicBezTo>
                      <a:cubicBezTo>
                        <a:pt x="392" y="-6"/>
                        <a:pt x="403" y="4"/>
                        <a:pt x="392" y="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5" name="Google Shape;2345;p22"/>
                <p:cNvSpPr/>
                <p:nvPr/>
              </p:nvSpPr>
              <p:spPr>
                <a:xfrm>
                  <a:off x="6663277" y="653733"/>
                  <a:ext cx="276261" cy="5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181" extrusionOk="0">
                      <a:moveTo>
                        <a:pt x="5" y="163"/>
                      </a:moveTo>
                      <a:cubicBezTo>
                        <a:pt x="271" y="57"/>
                        <a:pt x="568" y="115"/>
                        <a:pt x="832" y="1"/>
                      </a:cubicBezTo>
                      <a:cubicBezTo>
                        <a:pt x="846" y="-4"/>
                        <a:pt x="851" y="12"/>
                        <a:pt x="838" y="17"/>
                      </a:cubicBezTo>
                      <a:cubicBezTo>
                        <a:pt x="573" y="134"/>
                        <a:pt x="279" y="73"/>
                        <a:pt x="13" y="181"/>
                      </a:cubicBezTo>
                      <a:cubicBezTo>
                        <a:pt x="3" y="184"/>
                        <a:pt x="-5" y="165"/>
                        <a:pt x="5" y="1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8275" rIns="81625" bIns="182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6" name="Google Shape;2346;p22"/>
                <p:cNvSpPr/>
                <p:nvPr/>
              </p:nvSpPr>
              <p:spPr>
                <a:xfrm>
                  <a:off x="6745894" y="849003"/>
                  <a:ext cx="267118" cy="605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" h="1855" extrusionOk="0">
                      <a:moveTo>
                        <a:pt x="817" y="896"/>
                      </a:moveTo>
                      <a:cubicBezTo>
                        <a:pt x="804" y="544"/>
                        <a:pt x="651" y="261"/>
                        <a:pt x="418" y="4"/>
                      </a:cubicBezTo>
                      <a:cubicBezTo>
                        <a:pt x="418" y="1"/>
                        <a:pt x="415" y="1"/>
                        <a:pt x="413" y="1"/>
                      </a:cubicBezTo>
                      <a:lnTo>
                        <a:pt x="413" y="1"/>
                      </a:lnTo>
                      <a:cubicBezTo>
                        <a:pt x="410" y="-1"/>
                        <a:pt x="405" y="-1"/>
                        <a:pt x="402" y="4"/>
                      </a:cubicBezTo>
                      <a:cubicBezTo>
                        <a:pt x="227" y="210"/>
                        <a:pt x="56" y="528"/>
                        <a:pt x="13" y="798"/>
                      </a:cubicBezTo>
                      <a:cubicBezTo>
                        <a:pt x="-58" y="1237"/>
                        <a:pt x="169" y="1577"/>
                        <a:pt x="487" y="1855"/>
                      </a:cubicBezTo>
                      <a:lnTo>
                        <a:pt x="489" y="1855"/>
                      </a:lnTo>
                      <a:lnTo>
                        <a:pt x="489" y="1855"/>
                      </a:lnTo>
                      <a:lnTo>
                        <a:pt x="492" y="1855"/>
                      </a:lnTo>
                      <a:cubicBezTo>
                        <a:pt x="495" y="1855"/>
                        <a:pt x="497" y="1855"/>
                        <a:pt x="497" y="1855"/>
                      </a:cubicBezTo>
                      <a:cubicBezTo>
                        <a:pt x="500" y="1855"/>
                        <a:pt x="503" y="1852"/>
                        <a:pt x="505" y="1850"/>
                      </a:cubicBezTo>
                      <a:cubicBezTo>
                        <a:pt x="590" y="1715"/>
                        <a:pt x="693" y="1588"/>
                        <a:pt x="746" y="1437"/>
                      </a:cubicBezTo>
                      <a:cubicBezTo>
                        <a:pt x="807" y="1266"/>
                        <a:pt x="823" y="1078"/>
                        <a:pt x="817" y="896"/>
                      </a:cubicBezTo>
                      <a:moveTo>
                        <a:pt x="265" y="1596"/>
                      </a:moveTo>
                      <a:cubicBezTo>
                        <a:pt x="317" y="1529"/>
                        <a:pt x="397" y="1477"/>
                        <a:pt x="466" y="1421"/>
                      </a:cubicBezTo>
                      <a:cubicBezTo>
                        <a:pt x="466" y="1453"/>
                        <a:pt x="466" y="1484"/>
                        <a:pt x="468" y="1516"/>
                      </a:cubicBezTo>
                      <a:cubicBezTo>
                        <a:pt x="418" y="1564"/>
                        <a:pt x="354" y="1596"/>
                        <a:pt x="315" y="1651"/>
                      </a:cubicBezTo>
                      <a:cubicBezTo>
                        <a:pt x="294" y="1633"/>
                        <a:pt x="278" y="1614"/>
                        <a:pt x="265" y="1596"/>
                      </a:cubicBezTo>
                      <a:moveTo>
                        <a:pt x="201" y="1511"/>
                      </a:moveTo>
                      <a:cubicBezTo>
                        <a:pt x="286" y="1445"/>
                        <a:pt x="373" y="1379"/>
                        <a:pt x="460" y="1316"/>
                      </a:cubicBezTo>
                      <a:cubicBezTo>
                        <a:pt x="460" y="1345"/>
                        <a:pt x="460" y="1372"/>
                        <a:pt x="460" y="1400"/>
                      </a:cubicBezTo>
                      <a:cubicBezTo>
                        <a:pt x="458" y="1400"/>
                        <a:pt x="455" y="1400"/>
                        <a:pt x="455" y="1402"/>
                      </a:cubicBezTo>
                      <a:cubicBezTo>
                        <a:pt x="386" y="1458"/>
                        <a:pt x="307" y="1511"/>
                        <a:pt x="251" y="1580"/>
                      </a:cubicBezTo>
                      <a:cubicBezTo>
                        <a:pt x="235" y="1559"/>
                        <a:pt x="217" y="1535"/>
                        <a:pt x="201" y="1511"/>
                      </a:cubicBezTo>
                      <a:moveTo>
                        <a:pt x="145" y="1418"/>
                      </a:moveTo>
                      <a:cubicBezTo>
                        <a:pt x="249" y="1329"/>
                        <a:pt x="354" y="1242"/>
                        <a:pt x="463" y="1163"/>
                      </a:cubicBezTo>
                      <a:cubicBezTo>
                        <a:pt x="463" y="1208"/>
                        <a:pt x="463" y="1253"/>
                        <a:pt x="463" y="1298"/>
                      </a:cubicBezTo>
                      <a:cubicBezTo>
                        <a:pt x="373" y="1364"/>
                        <a:pt x="283" y="1429"/>
                        <a:pt x="193" y="1498"/>
                      </a:cubicBezTo>
                      <a:cubicBezTo>
                        <a:pt x="175" y="1471"/>
                        <a:pt x="159" y="1445"/>
                        <a:pt x="145" y="1418"/>
                      </a:cubicBezTo>
                      <a:moveTo>
                        <a:pt x="100" y="1335"/>
                      </a:moveTo>
                      <a:cubicBezTo>
                        <a:pt x="220" y="1239"/>
                        <a:pt x="341" y="1147"/>
                        <a:pt x="460" y="1052"/>
                      </a:cubicBezTo>
                      <a:cubicBezTo>
                        <a:pt x="460" y="1081"/>
                        <a:pt x="460" y="1112"/>
                        <a:pt x="460" y="1142"/>
                      </a:cubicBezTo>
                      <a:lnTo>
                        <a:pt x="460" y="1142"/>
                      </a:lnTo>
                      <a:cubicBezTo>
                        <a:pt x="349" y="1224"/>
                        <a:pt x="241" y="1314"/>
                        <a:pt x="135" y="1405"/>
                      </a:cubicBezTo>
                      <a:cubicBezTo>
                        <a:pt x="124" y="1381"/>
                        <a:pt x="111" y="1358"/>
                        <a:pt x="100" y="1335"/>
                      </a:cubicBezTo>
                      <a:moveTo>
                        <a:pt x="423" y="46"/>
                      </a:moveTo>
                      <a:cubicBezTo>
                        <a:pt x="492" y="126"/>
                        <a:pt x="556" y="208"/>
                        <a:pt x="611" y="295"/>
                      </a:cubicBezTo>
                      <a:cubicBezTo>
                        <a:pt x="561" y="271"/>
                        <a:pt x="508" y="250"/>
                        <a:pt x="450" y="239"/>
                      </a:cubicBezTo>
                      <a:cubicBezTo>
                        <a:pt x="442" y="173"/>
                        <a:pt x="434" y="110"/>
                        <a:pt x="423" y="46"/>
                      </a:cubicBezTo>
                      <a:moveTo>
                        <a:pt x="714" y="483"/>
                      </a:moveTo>
                      <a:cubicBezTo>
                        <a:pt x="730" y="520"/>
                        <a:pt x="743" y="560"/>
                        <a:pt x="754" y="599"/>
                      </a:cubicBezTo>
                      <a:cubicBezTo>
                        <a:pt x="661" y="557"/>
                        <a:pt x="569" y="520"/>
                        <a:pt x="471" y="493"/>
                      </a:cubicBezTo>
                      <a:cubicBezTo>
                        <a:pt x="468" y="454"/>
                        <a:pt x="466" y="411"/>
                        <a:pt x="463" y="372"/>
                      </a:cubicBezTo>
                      <a:cubicBezTo>
                        <a:pt x="550" y="401"/>
                        <a:pt x="632" y="438"/>
                        <a:pt x="709" y="483"/>
                      </a:cubicBezTo>
                      <a:cubicBezTo>
                        <a:pt x="712" y="480"/>
                        <a:pt x="712" y="483"/>
                        <a:pt x="714" y="483"/>
                      </a:cubicBezTo>
                      <a:moveTo>
                        <a:pt x="471" y="509"/>
                      </a:moveTo>
                      <a:cubicBezTo>
                        <a:pt x="569" y="536"/>
                        <a:pt x="661" y="570"/>
                        <a:pt x="751" y="615"/>
                      </a:cubicBezTo>
                      <a:cubicBezTo>
                        <a:pt x="754" y="615"/>
                        <a:pt x="757" y="615"/>
                        <a:pt x="759" y="615"/>
                      </a:cubicBezTo>
                      <a:cubicBezTo>
                        <a:pt x="772" y="663"/>
                        <a:pt x="780" y="713"/>
                        <a:pt x="786" y="761"/>
                      </a:cubicBezTo>
                      <a:cubicBezTo>
                        <a:pt x="685" y="705"/>
                        <a:pt x="582" y="657"/>
                        <a:pt x="476" y="618"/>
                      </a:cubicBezTo>
                      <a:cubicBezTo>
                        <a:pt x="476" y="583"/>
                        <a:pt x="474" y="546"/>
                        <a:pt x="471" y="509"/>
                      </a:cubicBezTo>
                      <a:moveTo>
                        <a:pt x="701" y="456"/>
                      </a:moveTo>
                      <a:cubicBezTo>
                        <a:pt x="624" y="414"/>
                        <a:pt x="545" y="377"/>
                        <a:pt x="460" y="351"/>
                      </a:cubicBezTo>
                      <a:cubicBezTo>
                        <a:pt x="458" y="319"/>
                        <a:pt x="455" y="287"/>
                        <a:pt x="452" y="258"/>
                      </a:cubicBezTo>
                      <a:cubicBezTo>
                        <a:pt x="513" y="269"/>
                        <a:pt x="569" y="292"/>
                        <a:pt x="624" y="321"/>
                      </a:cubicBezTo>
                      <a:lnTo>
                        <a:pt x="627" y="321"/>
                      </a:lnTo>
                      <a:cubicBezTo>
                        <a:pt x="645" y="351"/>
                        <a:pt x="661" y="377"/>
                        <a:pt x="677" y="406"/>
                      </a:cubicBezTo>
                      <a:cubicBezTo>
                        <a:pt x="685" y="422"/>
                        <a:pt x="693" y="440"/>
                        <a:pt x="701" y="456"/>
                      </a:cubicBezTo>
                      <a:moveTo>
                        <a:pt x="42" y="745"/>
                      </a:moveTo>
                      <a:cubicBezTo>
                        <a:pt x="100" y="504"/>
                        <a:pt x="241" y="232"/>
                        <a:pt x="402" y="36"/>
                      </a:cubicBezTo>
                      <a:cubicBezTo>
                        <a:pt x="458" y="364"/>
                        <a:pt x="463" y="697"/>
                        <a:pt x="463" y="1030"/>
                      </a:cubicBezTo>
                      <a:cubicBezTo>
                        <a:pt x="341" y="1126"/>
                        <a:pt x="217" y="1224"/>
                        <a:pt x="95" y="1319"/>
                      </a:cubicBezTo>
                      <a:cubicBezTo>
                        <a:pt x="18" y="1144"/>
                        <a:pt x="-8" y="954"/>
                        <a:pt x="42" y="745"/>
                      </a:cubicBezTo>
                      <a:moveTo>
                        <a:pt x="323" y="1664"/>
                      </a:moveTo>
                      <a:cubicBezTo>
                        <a:pt x="360" y="1609"/>
                        <a:pt x="418" y="1580"/>
                        <a:pt x="466" y="1537"/>
                      </a:cubicBezTo>
                      <a:cubicBezTo>
                        <a:pt x="468" y="1633"/>
                        <a:pt x="474" y="1728"/>
                        <a:pt x="481" y="1820"/>
                      </a:cubicBezTo>
                      <a:cubicBezTo>
                        <a:pt x="426" y="1773"/>
                        <a:pt x="370" y="1720"/>
                        <a:pt x="323" y="1664"/>
                      </a:cubicBezTo>
                      <a:moveTo>
                        <a:pt x="500" y="1815"/>
                      </a:moveTo>
                      <a:cubicBezTo>
                        <a:pt x="471" y="1424"/>
                        <a:pt x="489" y="1030"/>
                        <a:pt x="476" y="639"/>
                      </a:cubicBezTo>
                      <a:cubicBezTo>
                        <a:pt x="582" y="679"/>
                        <a:pt x="685" y="726"/>
                        <a:pt x="783" y="782"/>
                      </a:cubicBezTo>
                      <a:cubicBezTo>
                        <a:pt x="786" y="782"/>
                        <a:pt x="786" y="782"/>
                        <a:pt x="788" y="782"/>
                      </a:cubicBezTo>
                      <a:cubicBezTo>
                        <a:pt x="794" y="835"/>
                        <a:pt x="796" y="890"/>
                        <a:pt x="796" y="946"/>
                      </a:cubicBezTo>
                      <a:cubicBezTo>
                        <a:pt x="799" y="1126"/>
                        <a:pt x="778" y="1314"/>
                        <a:pt x="706" y="1477"/>
                      </a:cubicBezTo>
                      <a:cubicBezTo>
                        <a:pt x="653" y="1598"/>
                        <a:pt x="574" y="1704"/>
                        <a:pt x="500" y="18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7" name="Google Shape;2347;p22"/>
                <p:cNvSpPr/>
                <p:nvPr/>
              </p:nvSpPr>
              <p:spPr>
                <a:xfrm>
                  <a:off x="6587190" y="1223544"/>
                  <a:ext cx="242953" cy="48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480" extrusionOk="0">
                      <a:moveTo>
                        <a:pt x="193" y="2"/>
                      </a:moveTo>
                      <a:cubicBezTo>
                        <a:pt x="191" y="2"/>
                        <a:pt x="191" y="0"/>
                        <a:pt x="188" y="0"/>
                      </a:cubicBezTo>
                      <a:cubicBezTo>
                        <a:pt x="185" y="0"/>
                        <a:pt x="180" y="0"/>
                        <a:pt x="177" y="5"/>
                      </a:cubicBezTo>
                      <a:cubicBezTo>
                        <a:pt x="58" y="196"/>
                        <a:pt x="-42" y="449"/>
                        <a:pt x="19" y="671"/>
                      </a:cubicBezTo>
                      <a:cubicBezTo>
                        <a:pt x="32" y="718"/>
                        <a:pt x="48" y="769"/>
                        <a:pt x="64" y="816"/>
                      </a:cubicBezTo>
                      <a:cubicBezTo>
                        <a:pt x="64" y="819"/>
                        <a:pt x="64" y="819"/>
                        <a:pt x="66" y="822"/>
                      </a:cubicBezTo>
                      <a:cubicBezTo>
                        <a:pt x="109" y="943"/>
                        <a:pt x="167" y="1060"/>
                        <a:pt x="252" y="1155"/>
                      </a:cubicBezTo>
                      <a:cubicBezTo>
                        <a:pt x="367" y="1287"/>
                        <a:pt x="518" y="1388"/>
                        <a:pt x="668" y="1478"/>
                      </a:cubicBezTo>
                      <a:cubicBezTo>
                        <a:pt x="671" y="1480"/>
                        <a:pt x="674" y="1480"/>
                        <a:pt x="676" y="1480"/>
                      </a:cubicBezTo>
                      <a:lnTo>
                        <a:pt x="676" y="1480"/>
                      </a:lnTo>
                      <a:lnTo>
                        <a:pt x="676" y="1480"/>
                      </a:lnTo>
                      <a:cubicBezTo>
                        <a:pt x="679" y="1480"/>
                        <a:pt x="682" y="1478"/>
                        <a:pt x="684" y="1472"/>
                      </a:cubicBezTo>
                      <a:cubicBezTo>
                        <a:pt x="825" y="959"/>
                        <a:pt x="735" y="248"/>
                        <a:pt x="193" y="2"/>
                      </a:cubicBezTo>
                      <a:moveTo>
                        <a:pt x="716" y="1168"/>
                      </a:moveTo>
                      <a:lnTo>
                        <a:pt x="716" y="1168"/>
                      </a:lnTo>
                      <a:cubicBezTo>
                        <a:pt x="663" y="1163"/>
                        <a:pt x="610" y="1158"/>
                        <a:pt x="560" y="1155"/>
                      </a:cubicBezTo>
                      <a:cubicBezTo>
                        <a:pt x="555" y="1139"/>
                        <a:pt x="547" y="1121"/>
                        <a:pt x="542" y="1105"/>
                      </a:cubicBezTo>
                      <a:cubicBezTo>
                        <a:pt x="602" y="1107"/>
                        <a:pt x="661" y="1115"/>
                        <a:pt x="719" y="1126"/>
                      </a:cubicBezTo>
                      <a:cubicBezTo>
                        <a:pt x="719" y="1139"/>
                        <a:pt x="719" y="1155"/>
                        <a:pt x="716" y="1168"/>
                      </a:cubicBezTo>
                      <a:moveTo>
                        <a:pt x="708" y="1240"/>
                      </a:moveTo>
                      <a:lnTo>
                        <a:pt x="708" y="1240"/>
                      </a:lnTo>
                      <a:cubicBezTo>
                        <a:pt x="668" y="1237"/>
                        <a:pt x="629" y="1234"/>
                        <a:pt x="589" y="1234"/>
                      </a:cubicBezTo>
                      <a:cubicBezTo>
                        <a:pt x="581" y="1213"/>
                        <a:pt x="573" y="1192"/>
                        <a:pt x="565" y="1171"/>
                      </a:cubicBezTo>
                      <a:cubicBezTo>
                        <a:pt x="616" y="1176"/>
                        <a:pt x="663" y="1179"/>
                        <a:pt x="713" y="1184"/>
                      </a:cubicBezTo>
                      <a:lnTo>
                        <a:pt x="713" y="1184"/>
                      </a:lnTo>
                      <a:cubicBezTo>
                        <a:pt x="713" y="1203"/>
                        <a:pt x="711" y="1221"/>
                        <a:pt x="708" y="1240"/>
                      </a:cubicBezTo>
                      <a:moveTo>
                        <a:pt x="674" y="1435"/>
                      </a:moveTo>
                      <a:cubicBezTo>
                        <a:pt x="647" y="1374"/>
                        <a:pt x="621" y="1314"/>
                        <a:pt x="597" y="1250"/>
                      </a:cubicBezTo>
                      <a:cubicBezTo>
                        <a:pt x="634" y="1250"/>
                        <a:pt x="671" y="1253"/>
                        <a:pt x="708" y="1255"/>
                      </a:cubicBezTo>
                      <a:cubicBezTo>
                        <a:pt x="698" y="1319"/>
                        <a:pt x="687" y="1377"/>
                        <a:pt x="674" y="1435"/>
                      </a:cubicBezTo>
                      <a:moveTo>
                        <a:pt x="536" y="1086"/>
                      </a:moveTo>
                      <a:cubicBezTo>
                        <a:pt x="528" y="1062"/>
                        <a:pt x="518" y="1036"/>
                        <a:pt x="510" y="1012"/>
                      </a:cubicBezTo>
                      <a:cubicBezTo>
                        <a:pt x="581" y="1020"/>
                        <a:pt x="653" y="1031"/>
                        <a:pt x="724" y="1039"/>
                      </a:cubicBezTo>
                      <a:cubicBezTo>
                        <a:pt x="724" y="1062"/>
                        <a:pt x="724" y="1086"/>
                        <a:pt x="721" y="1107"/>
                      </a:cubicBezTo>
                      <a:cubicBezTo>
                        <a:pt x="661" y="1097"/>
                        <a:pt x="597" y="1089"/>
                        <a:pt x="536" y="1086"/>
                      </a:cubicBezTo>
                      <a:moveTo>
                        <a:pt x="724" y="1023"/>
                      </a:moveTo>
                      <a:cubicBezTo>
                        <a:pt x="650" y="1015"/>
                        <a:pt x="579" y="1004"/>
                        <a:pt x="504" y="996"/>
                      </a:cubicBezTo>
                      <a:cubicBezTo>
                        <a:pt x="473" y="904"/>
                        <a:pt x="441" y="814"/>
                        <a:pt x="409" y="721"/>
                      </a:cubicBezTo>
                      <a:cubicBezTo>
                        <a:pt x="330" y="494"/>
                        <a:pt x="254" y="266"/>
                        <a:pt x="204" y="32"/>
                      </a:cubicBezTo>
                      <a:cubicBezTo>
                        <a:pt x="573" y="211"/>
                        <a:pt x="721" y="621"/>
                        <a:pt x="724" y="1023"/>
                      </a:cubicBezTo>
                      <a:moveTo>
                        <a:pt x="58" y="732"/>
                      </a:moveTo>
                      <a:cubicBezTo>
                        <a:pt x="135" y="639"/>
                        <a:pt x="214" y="549"/>
                        <a:pt x="298" y="464"/>
                      </a:cubicBezTo>
                      <a:cubicBezTo>
                        <a:pt x="303" y="483"/>
                        <a:pt x="309" y="501"/>
                        <a:pt x="317" y="520"/>
                      </a:cubicBezTo>
                      <a:cubicBezTo>
                        <a:pt x="317" y="520"/>
                        <a:pt x="314" y="520"/>
                        <a:pt x="314" y="523"/>
                      </a:cubicBezTo>
                      <a:cubicBezTo>
                        <a:pt x="230" y="607"/>
                        <a:pt x="151" y="697"/>
                        <a:pt x="82" y="795"/>
                      </a:cubicBezTo>
                      <a:cubicBezTo>
                        <a:pt x="74" y="774"/>
                        <a:pt x="66" y="753"/>
                        <a:pt x="58" y="732"/>
                      </a:cubicBezTo>
                      <a:moveTo>
                        <a:pt x="27" y="457"/>
                      </a:moveTo>
                      <a:cubicBezTo>
                        <a:pt x="103" y="396"/>
                        <a:pt x="172" y="330"/>
                        <a:pt x="236" y="258"/>
                      </a:cubicBezTo>
                      <a:cubicBezTo>
                        <a:pt x="241" y="277"/>
                        <a:pt x="246" y="295"/>
                        <a:pt x="252" y="314"/>
                      </a:cubicBezTo>
                      <a:cubicBezTo>
                        <a:pt x="249" y="314"/>
                        <a:pt x="249" y="314"/>
                        <a:pt x="246" y="316"/>
                      </a:cubicBezTo>
                      <a:cubicBezTo>
                        <a:pt x="170" y="390"/>
                        <a:pt x="95" y="462"/>
                        <a:pt x="21" y="536"/>
                      </a:cubicBezTo>
                      <a:cubicBezTo>
                        <a:pt x="21" y="509"/>
                        <a:pt x="24" y="483"/>
                        <a:pt x="27" y="457"/>
                      </a:cubicBezTo>
                      <a:moveTo>
                        <a:pt x="29" y="430"/>
                      </a:moveTo>
                      <a:cubicBezTo>
                        <a:pt x="50" y="290"/>
                        <a:pt x="111" y="153"/>
                        <a:pt x="180" y="37"/>
                      </a:cubicBezTo>
                      <a:cubicBezTo>
                        <a:pt x="193" y="106"/>
                        <a:pt x="212" y="172"/>
                        <a:pt x="230" y="237"/>
                      </a:cubicBezTo>
                      <a:lnTo>
                        <a:pt x="230" y="237"/>
                      </a:lnTo>
                      <a:cubicBezTo>
                        <a:pt x="170" y="308"/>
                        <a:pt x="103" y="372"/>
                        <a:pt x="29" y="430"/>
                      </a:cubicBezTo>
                      <a:moveTo>
                        <a:pt x="24" y="560"/>
                      </a:moveTo>
                      <a:lnTo>
                        <a:pt x="24" y="560"/>
                      </a:lnTo>
                      <a:cubicBezTo>
                        <a:pt x="101" y="483"/>
                        <a:pt x="180" y="406"/>
                        <a:pt x="257" y="330"/>
                      </a:cubicBezTo>
                      <a:cubicBezTo>
                        <a:pt x="262" y="343"/>
                        <a:pt x="265" y="356"/>
                        <a:pt x="270" y="372"/>
                      </a:cubicBezTo>
                      <a:cubicBezTo>
                        <a:pt x="191" y="457"/>
                        <a:pt x="103" y="536"/>
                        <a:pt x="32" y="628"/>
                      </a:cubicBezTo>
                      <a:cubicBezTo>
                        <a:pt x="27" y="605"/>
                        <a:pt x="24" y="583"/>
                        <a:pt x="24" y="560"/>
                      </a:cubicBezTo>
                      <a:moveTo>
                        <a:pt x="37" y="650"/>
                      </a:moveTo>
                      <a:cubicBezTo>
                        <a:pt x="109" y="557"/>
                        <a:pt x="196" y="475"/>
                        <a:pt x="277" y="390"/>
                      </a:cubicBezTo>
                      <a:cubicBezTo>
                        <a:pt x="282" y="409"/>
                        <a:pt x="290" y="427"/>
                        <a:pt x="295" y="446"/>
                      </a:cubicBezTo>
                      <a:cubicBezTo>
                        <a:pt x="295" y="446"/>
                        <a:pt x="293" y="446"/>
                        <a:pt x="293" y="449"/>
                      </a:cubicBezTo>
                      <a:cubicBezTo>
                        <a:pt x="209" y="533"/>
                        <a:pt x="132" y="621"/>
                        <a:pt x="56" y="710"/>
                      </a:cubicBezTo>
                      <a:cubicBezTo>
                        <a:pt x="50" y="695"/>
                        <a:pt x="45" y="679"/>
                        <a:pt x="43" y="663"/>
                      </a:cubicBezTo>
                      <a:cubicBezTo>
                        <a:pt x="37" y="660"/>
                        <a:pt x="37" y="655"/>
                        <a:pt x="37" y="650"/>
                      </a:cubicBezTo>
                      <a:moveTo>
                        <a:pt x="87" y="811"/>
                      </a:moveTo>
                      <a:cubicBezTo>
                        <a:pt x="159" y="713"/>
                        <a:pt x="236" y="621"/>
                        <a:pt x="322" y="536"/>
                      </a:cubicBezTo>
                      <a:cubicBezTo>
                        <a:pt x="348" y="613"/>
                        <a:pt x="375" y="689"/>
                        <a:pt x="401" y="766"/>
                      </a:cubicBezTo>
                      <a:cubicBezTo>
                        <a:pt x="481" y="991"/>
                        <a:pt x="555" y="1221"/>
                        <a:pt x="653" y="1441"/>
                      </a:cubicBezTo>
                      <a:cubicBezTo>
                        <a:pt x="388" y="1282"/>
                        <a:pt x="199" y="1091"/>
                        <a:pt x="87" y="8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8" name="Google Shape;2348;p22"/>
                <p:cNvSpPr/>
                <p:nvPr/>
              </p:nvSpPr>
              <p:spPr>
                <a:xfrm>
                  <a:off x="6334440" y="1446245"/>
                  <a:ext cx="287691" cy="616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888" extrusionOk="0">
                      <a:moveTo>
                        <a:pt x="880" y="782"/>
                      </a:moveTo>
                      <a:cubicBezTo>
                        <a:pt x="867" y="449"/>
                        <a:pt x="642" y="145"/>
                        <a:pt x="346" y="2"/>
                      </a:cubicBezTo>
                      <a:lnTo>
                        <a:pt x="346" y="2"/>
                      </a:lnTo>
                      <a:cubicBezTo>
                        <a:pt x="343" y="-1"/>
                        <a:pt x="338" y="-1"/>
                        <a:pt x="335" y="2"/>
                      </a:cubicBezTo>
                      <a:cubicBezTo>
                        <a:pt x="332" y="2"/>
                        <a:pt x="332" y="5"/>
                        <a:pt x="332" y="5"/>
                      </a:cubicBezTo>
                      <a:cubicBezTo>
                        <a:pt x="84" y="267"/>
                        <a:pt x="-41" y="605"/>
                        <a:pt x="12" y="965"/>
                      </a:cubicBezTo>
                      <a:cubicBezTo>
                        <a:pt x="65" y="1333"/>
                        <a:pt x="335" y="1624"/>
                        <a:pt x="576" y="1886"/>
                      </a:cubicBezTo>
                      <a:cubicBezTo>
                        <a:pt x="578" y="1888"/>
                        <a:pt x="581" y="1888"/>
                        <a:pt x="586" y="1888"/>
                      </a:cubicBezTo>
                      <a:lnTo>
                        <a:pt x="586" y="1888"/>
                      </a:lnTo>
                      <a:lnTo>
                        <a:pt x="586" y="1888"/>
                      </a:lnTo>
                      <a:cubicBezTo>
                        <a:pt x="589" y="1888"/>
                        <a:pt x="592" y="1886"/>
                        <a:pt x="592" y="1883"/>
                      </a:cubicBezTo>
                      <a:cubicBezTo>
                        <a:pt x="695" y="1724"/>
                        <a:pt x="745" y="1542"/>
                        <a:pt x="801" y="1362"/>
                      </a:cubicBezTo>
                      <a:cubicBezTo>
                        <a:pt x="856" y="1169"/>
                        <a:pt x="888" y="983"/>
                        <a:pt x="880" y="782"/>
                      </a:cubicBezTo>
                      <a:moveTo>
                        <a:pt x="375" y="1637"/>
                      </a:moveTo>
                      <a:cubicBezTo>
                        <a:pt x="425" y="1597"/>
                        <a:pt x="475" y="1560"/>
                        <a:pt x="526" y="1521"/>
                      </a:cubicBezTo>
                      <a:cubicBezTo>
                        <a:pt x="528" y="1539"/>
                        <a:pt x="531" y="1558"/>
                        <a:pt x="533" y="1576"/>
                      </a:cubicBezTo>
                      <a:lnTo>
                        <a:pt x="533" y="1576"/>
                      </a:lnTo>
                      <a:cubicBezTo>
                        <a:pt x="491" y="1605"/>
                        <a:pt x="454" y="1648"/>
                        <a:pt x="412" y="1677"/>
                      </a:cubicBezTo>
                      <a:cubicBezTo>
                        <a:pt x="399" y="1663"/>
                        <a:pt x="388" y="1650"/>
                        <a:pt x="375" y="1637"/>
                      </a:cubicBezTo>
                      <a:moveTo>
                        <a:pt x="327" y="1579"/>
                      </a:moveTo>
                      <a:cubicBezTo>
                        <a:pt x="391" y="1534"/>
                        <a:pt x="451" y="1489"/>
                        <a:pt x="515" y="1446"/>
                      </a:cubicBezTo>
                      <a:cubicBezTo>
                        <a:pt x="518" y="1465"/>
                        <a:pt x="520" y="1483"/>
                        <a:pt x="523" y="1502"/>
                      </a:cubicBezTo>
                      <a:lnTo>
                        <a:pt x="523" y="1502"/>
                      </a:lnTo>
                      <a:cubicBezTo>
                        <a:pt x="470" y="1542"/>
                        <a:pt x="417" y="1584"/>
                        <a:pt x="364" y="1624"/>
                      </a:cubicBezTo>
                      <a:cubicBezTo>
                        <a:pt x="351" y="1608"/>
                        <a:pt x="340" y="1592"/>
                        <a:pt x="327" y="1579"/>
                      </a:cubicBezTo>
                      <a:moveTo>
                        <a:pt x="279" y="1515"/>
                      </a:moveTo>
                      <a:cubicBezTo>
                        <a:pt x="356" y="1465"/>
                        <a:pt x="430" y="1409"/>
                        <a:pt x="504" y="1354"/>
                      </a:cubicBezTo>
                      <a:cubicBezTo>
                        <a:pt x="507" y="1378"/>
                        <a:pt x="510" y="1401"/>
                        <a:pt x="512" y="1423"/>
                      </a:cubicBezTo>
                      <a:lnTo>
                        <a:pt x="512" y="1423"/>
                      </a:lnTo>
                      <a:cubicBezTo>
                        <a:pt x="446" y="1468"/>
                        <a:pt x="380" y="1513"/>
                        <a:pt x="317" y="1560"/>
                      </a:cubicBezTo>
                      <a:cubicBezTo>
                        <a:pt x="303" y="1550"/>
                        <a:pt x="293" y="1534"/>
                        <a:pt x="279" y="1515"/>
                      </a:cubicBezTo>
                      <a:moveTo>
                        <a:pt x="240" y="1460"/>
                      </a:moveTo>
                      <a:cubicBezTo>
                        <a:pt x="322" y="1399"/>
                        <a:pt x="409" y="1341"/>
                        <a:pt x="496" y="1285"/>
                      </a:cubicBezTo>
                      <a:cubicBezTo>
                        <a:pt x="499" y="1301"/>
                        <a:pt x="502" y="1319"/>
                        <a:pt x="502" y="1335"/>
                      </a:cubicBezTo>
                      <a:lnTo>
                        <a:pt x="502" y="1335"/>
                      </a:lnTo>
                      <a:cubicBezTo>
                        <a:pt x="425" y="1394"/>
                        <a:pt x="348" y="1449"/>
                        <a:pt x="269" y="1502"/>
                      </a:cubicBezTo>
                      <a:cubicBezTo>
                        <a:pt x="258" y="1489"/>
                        <a:pt x="250" y="1473"/>
                        <a:pt x="240" y="1460"/>
                      </a:cubicBezTo>
                      <a:moveTo>
                        <a:pt x="475" y="1648"/>
                      </a:moveTo>
                      <a:cubicBezTo>
                        <a:pt x="496" y="1629"/>
                        <a:pt x="512" y="1610"/>
                        <a:pt x="536" y="1595"/>
                      </a:cubicBezTo>
                      <a:cubicBezTo>
                        <a:pt x="547" y="1679"/>
                        <a:pt x="555" y="1764"/>
                        <a:pt x="565" y="1849"/>
                      </a:cubicBezTo>
                      <a:cubicBezTo>
                        <a:pt x="518" y="1796"/>
                        <a:pt x="470" y="1745"/>
                        <a:pt x="422" y="1690"/>
                      </a:cubicBezTo>
                      <a:cubicBezTo>
                        <a:pt x="441" y="1677"/>
                        <a:pt x="459" y="1663"/>
                        <a:pt x="475" y="1648"/>
                      </a:cubicBezTo>
                      <a:moveTo>
                        <a:pt x="465" y="886"/>
                      </a:moveTo>
                      <a:lnTo>
                        <a:pt x="465" y="886"/>
                      </a:lnTo>
                      <a:cubicBezTo>
                        <a:pt x="539" y="899"/>
                        <a:pt x="610" y="917"/>
                        <a:pt x="684" y="933"/>
                      </a:cubicBezTo>
                      <a:cubicBezTo>
                        <a:pt x="740" y="946"/>
                        <a:pt x="798" y="949"/>
                        <a:pt x="854" y="965"/>
                      </a:cubicBezTo>
                      <a:cubicBezTo>
                        <a:pt x="832" y="1261"/>
                        <a:pt x="737" y="1600"/>
                        <a:pt x="584" y="1849"/>
                      </a:cubicBezTo>
                      <a:cubicBezTo>
                        <a:pt x="552" y="1526"/>
                        <a:pt x="504" y="1206"/>
                        <a:pt x="465" y="886"/>
                      </a:cubicBezTo>
                      <a:moveTo>
                        <a:pt x="840" y="674"/>
                      </a:moveTo>
                      <a:cubicBezTo>
                        <a:pt x="846" y="700"/>
                        <a:pt x="848" y="724"/>
                        <a:pt x="851" y="751"/>
                      </a:cubicBezTo>
                      <a:cubicBezTo>
                        <a:pt x="713" y="719"/>
                        <a:pt x="576" y="690"/>
                        <a:pt x="438" y="658"/>
                      </a:cubicBezTo>
                      <a:cubicBezTo>
                        <a:pt x="436" y="632"/>
                        <a:pt x="433" y="605"/>
                        <a:pt x="430" y="581"/>
                      </a:cubicBezTo>
                      <a:cubicBezTo>
                        <a:pt x="565" y="613"/>
                        <a:pt x="700" y="642"/>
                        <a:pt x="838" y="674"/>
                      </a:cubicBezTo>
                      <a:lnTo>
                        <a:pt x="840" y="674"/>
                      </a:lnTo>
                      <a:moveTo>
                        <a:pt x="454" y="785"/>
                      </a:moveTo>
                      <a:cubicBezTo>
                        <a:pt x="589" y="812"/>
                        <a:pt x="724" y="838"/>
                        <a:pt x="859" y="864"/>
                      </a:cubicBezTo>
                      <a:lnTo>
                        <a:pt x="859" y="864"/>
                      </a:lnTo>
                      <a:cubicBezTo>
                        <a:pt x="859" y="867"/>
                        <a:pt x="859" y="872"/>
                        <a:pt x="859" y="875"/>
                      </a:cubicBezTo>
                      <a:cubicBezTo>
                        <a:pt x="859" y="899"/>
                        <a:pt x="856" y="923"/>
                        <a:pt x="856" y="946"/>
                      </a:cubicBezTo>
                      <a:cubicBezTo>
                        <a:pt x="801" y="933"/>
                        <a:pt x="745" y="928"/>
                        <a:pt x="690" y="917"/>
                      </a:cubicBezTo>
                      <a:cubicBezTo>
                        <a:pt x="613" y="901"/>
                        <a:pt x="539" y="883"/>
                        <a:pt x="465" y="867"/>
                      </a:cubicBezTo>
                      <a:cubicBezTo>
                        <a:pt x="459" y="841"/>
                        <a:pt x="457" y="812"/>
                        <a:pt x="454" y="785"/>
                      </a:cubicBezTo>
                      <a:moveTo>
                        <a:pt x="854" y="769"/>
                      </a:moveTo>
                      <a:cubicBezTo>
                        <a:pt x="856" y="796"/>
                        <a:pt x="856" y="822"/>
                        <a:pt x="859" y="849"/>
                      </a:cubicBezTo>
                      <a:cubicBezTo>
                        <a:pt x="724" y="822"/>
                        <a:pt x="589" y="796"/>
                        <a:pt x="454" y="769"/>
                      </a:cubicBezTo>
                      <a:lnTo>
                        <a:pt x="454" y="769"/>
                      </a:lnTo>
                      <a:cubicBezTo>
                        <a:pt x="451" y="740"/>
                        <a:pt x="446" y="708"/>
                        <a:pt x="444" y="679"/>
                      </a:cubicBezTo>
                      <a:cubicBezTo>
                        <a:pt x="578" y="708"/>
                        <a:pt x="716" y="737"/>
                        <a:pt x="854" y="769"/>
                      </a:cubicBezTo>
                      <a:moveTo>
                        <a:pt x="838" y="655"/>
                      </a:moveTo>
                      <a:cubicBezTo>
                        <a:pt x="703" y="624"/>
                        <a:pt x="565" y="595"/>
                        <a:pt x="430" y="563"/>
                      </a:cubicBezTo>
                      <a:cubicBezTo>
                        <a:pt x="422" y="481"/>
                        <a:pt x="414" y="399"/>
                        <a:pt x="406" y="314"/>
                      </a:cubicBezTo>
                      <a:cubicBezTo>
                        <a:pt x="399" y="219"/>
                        <a:pt x="391" y="121"/>
                        <a:pt x="359" y="31"/>
                      </a:cubicBezTo>
                      <a:cubicBezTo>
                        <a:pt x="608" y="163"/>
                        <a:pt x="779" y="391"/>
                        <a:pt x="838" y="655"/>
                      </a:cubicBezTo>
                      <a:moveTo>
                        <a:pt x="335" y="28"/>
                      </a:moveTo>
                      <a:cubicBezTo>
                        <a:pt x="380" y="153"/>
                        <a:pt x="380" y="288"/>
                        <a:pt x="393" y="417"/>
                      </a:cubicBezTo>
                      <a:cubicBezTo>
                        <a:pt x="406" y="558"/>
                        <a:pt x="422" y="698"/>
                        <a:pt x="438" y="838"/>
                      </a:cubicBezTo>
                      <a:cubicBezTo>
                        <a:pt x="457" y="981"/>
                        <a:pt x="475" y="1124"/>
                        <a:pt x="494" y="1267"/>
                      </a:cubicBezTo>
                      <a:cubicBezTo>
                        <a:pt x="404" y="1322"/>
                        <a:pt x="314" y="1380"/>
                        <a:pt x="229" y="1444"/>
                      </a:cubicBezTo>
                      <a:cubicBezTo>
                        <a:pt x="142" y="1317"/>
                        <a:pt x="73" y="1179"/>
                        <a:pt x="39" y="1028"/>
                      </a:cubicBezTo>
                      <a:cubicBezTo>
                        <a:pt x="-41" y="663"/>
                        <a:pt x="81" y="298"/>
                        <a:pt x="335" y="2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49" name="Google Shape;2349;p22"/>
                <p:cNvSpPr/>
                <p:nvPr/>
              </p:nvSpPr>
              <p:spPr>
                <a:xfrm>
                  <a:off x="5904045" y="1083785"/>
                  <a:ext cx="644283" cy="395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3" h="1211" extrusionOk="0">
                      <a:moveTo>
                        <a:pt x="1973" y="52"/>
                      </a:moveTo>
                      <a:cubicBezTo>
                        <a:pt x="1973" y="50"/>
                        <a:pt x="1971" y="44"/>
                        <a:pt x="1965" y="44"/>
                      </a:cubicBezTo>
                      <a:cubicBezTo>
                        <a:pt x="1616" y="-46"/>
                        <a:pt x="1198" y="7"/>
                        <a:pt x="881" y="177"/>
                      </a:cubicBezTo>
                      <a:cubicBezTo>
                        <a:pt x="508" y="372"/>
                        <a:pt x="193" y="763"/>
                        <a:pt x="0" y="1131"/>
                      </a:cubicBezTo>
                      <a:lnTo>
                        <a:pt x="0" y="1133"/>
                      </a:lnTo>
                      <a:lnTo>
                        <a:pt x="0" y="1136"/>
                      </a:lnTo>
                      <a:lnTo>
                        <a:pt x="0" y="1138"/>
                      </a:lnTo>
                      <a:lnTo>
                        <a:pt x="0" y="1138"/>
                      </a:lnTo>
                      <a:lnTo>
                        <a:pt x="0" y="1141"/>
                      </a:lnTo>
                      <a:cubicBezTo>
                        <a:pt x="0" y="1144"/>
                        <a:pt x="2" y="1146"/>
                        <a:pt x="5" y="1149"/>
                      </a:cubicBezTo>
                      <a:lnTo>
                        <a:pt x="8" y="1149"/>
                      </a:lnTo>
                      <a:lnTo>
                        <a:pt x="8" y="1149"/>
                      </a:lnTo>
                      <a:lnTo>
                        <a:pt x="10" y="1149"/>
                      </a:lnTo>
                      <a:cubicBezTo>
                        <a:pt x="217" y="1149"/>
                        <a:pt x="420" y="1202"/>
                        <a:pt x="627" y="1210"/>
                      </a:cubicBezTo>
                      <a:cubicBezTo>
                        <a:pt x="814" y="1218"/>
                        <a:pt x="989" y="1165"/>
                        <a:pt x="1148" y="1067"/>
                      </a:cubicBezTo>
                      <a:cubicBezTo>
                        <a:pt x="1317" y="961"/>
                        <a:pt x="1447" y="816"/>
                        <a:pt x="1571" y="662"/>
                      </a:cubicBezTo>
                      <a:cubicBezTo>
                        <a:pt x="1719" y="475"/>
                        <a:pt x="1862" y="280"/>
                        <a:pt x="1971" y="65"/>
                      </a:cubicBezTo>
                      <a:cubicBezTo>
                        <a:pt x="1973" y="57"/>
                        <a:pt x="1973" y="55"/>
                        <a:pt x="1973" y="52"/>
                      </a:cubicBezTo>
                      <a:moveTo>
                        <a:pt x="1658" y="510"/>
                      </a:moveTo>
                      <a:cubicBezTo>
                        <a:pt x="1629" y="425"/>
                        <a:pt x="1605" y="338"/>
                        <a:pt x="1584" y="251"/>
                      </a:cubicBezTo>
                      <a:cubicBezTo>
                        <a:pt x="1701" y="190"/>
                        <a:pt x="1820" y="132"/>
                        <a:pt x="1939" y="76"/>
                      </a:cubicBezTo>
                      <a:cubicBezTo>
                        <a:pt x="1857" y="229"/>
                        <a:pt x="1762" y="372"/>
                        <a:pt x="1658" y="510"/>
                      </a:cubicBezTo>
                      <a:moveTo>
                        <a:pt x="857" y="211"/>
                      </a:moveTo>
                      <a:cubicBezTo>
                        <a:pt x="1166" y="34"/>
                        <a:pt x="1582" y="-22"/>
                        <a:pt x="1928" y="57"/>
                      </a:cubicBezTo>
                      <a:cubicBezTo>
                        <a:pt x="1531" y="243"/>
                        <a:pt x="1145" y="454"/>
                        <a:pt x="767" y="676"/>
                      </a:cubicBezTo>
                      <a:lnTo>
                        <a:pt x="764" y="673"/>
                      </a:lnTo>
                      <a:cubicBezTo>
                        <a:pt x="661" y="626"/>
                        <a:pt x="555" y="579"/>
                        <a:pt x="452" y="528"/>
                      </a:cubicBezTo>
                      <a:cubicBezTo>
                        <a:pt x="576" y="404"/>
                        <a:pt x="711" y="293"/>
                        <a:pt x="857" y="211"/>
                      </a:cubicBezTo>
                      <a:moveTo>
                        <a:pt x="1515" y="691"/>
                      </a:moveTo>
                      <a:cubicBezTo>
                        <a:pt x="1486" y="573"/>
                        <a:pt x="1452" y="454"/>
                        <a:pt x="1412" y="338"/>
                      </a:cubicBezTo>
                      <a:cubicBezTo>
                        <a:pt x="1436" y="325"/>
                        <a:pt x="1460" y="314"/>
                        <a:pt x="1481" y="301"/>
                      </a:cubicBezTo>
                      <a:cubicBezTo>
                        <a:pt x="1510" y="409"/>
                        <a:pt x="1539" y="515"/>
                        <a:pt x="1566" y="624"/>
                      </a:cubicBezTo>
                      <a:lnTo>
                        <a:pt x="1566" y="624"/>
                      </a:lnTo>
                      <a:cubicBezTo>
                        <a:pt x="1550" y="647"/>
                        <a:pt x="1534" y="670"/>
                        <a:pt x="1515" y="691"/>
                      </a:cubicBezTo>
                      <a:moveTo>
                        <a:pt x="1457" y="760"/>
                      </a:moveTo>
                      <a:cubicBezTo>
                        <a:pt x="1415" y="637"/>
                        <a:pt x="1370" y="512"/>
                        <a:pt x="1320" y="388"/>
                      </a:cubicBezTo>
                      <a:cubicBezTo>
                        <a:pt x="1346" y="375"/>
                        <a:pt x="1370" y="362"/>
                        <a:pt x="1396" y="348"/>
                      </a:cubicBezTo>
                      <a:cubicBezTo>
                        <a:pt x="1436" y="468"/>
                        <a:pt x="1471" y="589"/>
                        <a:pt x="1500" y="710"/>
                      </a:cubicBezTo>
                      <a:cubicBezTo>
                        <a:pt x="1486" y="726"/>
                        <a:pt x="1473" y="742"/>
                        <a:pt x="1457" y="760"/>
                      </a:cubicBezTo>
                      <a:moveTo>
                        <a:pt x="277" y="736"/>
                      </a:moveTo>
                      <a:cubicBezTo>
                        <a:pt x="354" y="771"/>
                        <a:pt x="436" y="792"/>
                        <a:pt x="515" y="826"/>
                      </a:cubicBezTo>
                      <a:cubicBezTo>
                        <a:pt x="354" y="922"/>
                        <a:pt x="195" y="1017"/>
                        <a:pt x="37" y="1109"/>
                      </a:cubicBezTo>
                      <a:cubicBezTo>
                        <a:pt x="103" y="982"/>
                        <a:pt x="185" y="855"/>
                        <a:pt x="277" y="736"/>
                      </a:cubicBezTo>
                      <a:moveTo>
                        <a:pt x="531" y="813"/>
                      </a:moveTo>
                      <a:lnTo>
                        <a:pt x="531" y="813"/>
                      </a:lnTo>
                      <a:cubicBezTo>
                        <a:pt x="452" y="776"/>
                        <a:pt x="367" y="755"/>
                        <a:pt x="288" y="720"/>
                      </a:cubicBezTo>
                      <a:cubicBezTo>
                        <a:pt x="299" y="707"/>
                        <a:pt x="309" y="694"/>
                        <a:pt x="320" y="678"/>
                      </a:cubicBezTo>
                      <a:cubicBezTo>
                        <a:pt x="410" y="710"/>
                        <a:pt x="500" y="742"/>
                        <a:pt x="590" y="776"/>
                      </a:cubicBezTo>
                      <a:cubicBezTo>
                        <a:pt x="571" y="789"/>
                        <a:pt x="553" y="803"/>
                        <a:pt x="531" y="813"/>
                      </a:cubicBezTo>
                      <a:moveTo>
                        <a:pt x="608" y="768"/>
                      </a:moveTo>
                      <a:lnTo>
                        <a:pt x="605" y="765"/>
                      </a:lnTo>
                      <a:cubicBezTo>
                        <a:pt x="515" y="731"/>
                        <a:pt x="423" y="697"/>
                        <a:pt x="333" y="665"/>
                      </a:cubicBezTo>
                      <a:cubicBezTo>
                        <a:pt x="346" y="650"/>
                        <a:pt x="359" y="634"/>
                        <a:pt x="373" y="618"/>
                      </a:cubicBezTo>
                      <a:cubicBezTo>
                        <a:pt x="473" y="655"/>
                        <a:pt x="579" y="683"/>
                        <a:pt x="672" y="731"/>
                      </a:cubicBezTo>
                      <a:cubicBezTo>
                        <a:pt x="650" y="744"/>
                        <a:pt x="629" y="755"/>
                        <a:pt x="608" y="768"/>
                      </a:cubicBezTo>
                      <a:moveTo>
                        <a:pt x="690" y="720"/>
                      </a:moveTo>
                      <a:cubicBezTo>
                        <a:pt x="595" y="673"/>
                        <a:pt x="486" y="642"/>
                        <a:pt x="386" y="605"/>
                      </a:cubicBezTo>
                      <a:cubicBezTo>
                        <a:pt x="404" y="584"/>
                        <a:pt x="423" y="563"/>
                        <a:pt x="444" y="542"/>
                      </a:cubicBezTo>
                      <a:cubicBezTo>
                        <a:pt x="547" y="589"/>
                        <a:pt x="650" y="637"/>
                        <a:pt x="754" y="683"/>
                      </a:cubicBezTo>
                      <a:cubicBezTo>
                        <a:pt x="730" y="697"/>
                        <a:pt x="711" y="710"/>
                        <a:pt x="690" y="720"/>
                      </a:cubicBezTo>
                      <a:moveTo>
                        <a:pt x="1137" y="1043"/>
                      </a:moveTo>
                      <a:cubicBezTo>
                        <a:pt x="952" y="1160"/>
                        <a:pt x="756" y="1197"/>
                        <a:pt x="545" y="1178"/>
                      </a:cubicBezTo>
                      <a:cubicBezTo>
                        <a:pt x="378" y="1162"/>
                        <a:pt x="214" y="1128"/>
                        <a:pt x="47" y="1125"/>
                      </a:cubicBezTo>
                      <a:cubicBezTo>
                        <a:pt x="431" y="900"/>
                        <a:pt x="814" y="668"/>
                        <a:pt x="1203" y="454"/>
                      </a:cubicBezTo>
                      <a:cubicBezTo>
                        <a:pt x="1256" y="595"/>
                        <a:pt x="1304" y="734"/>
                        <a:pt x="1349" y="877"/>
                      </a:cubicBezTo>
                      <a:lnTo>
                        <a:pt x="1349" y="877"/>
                      </a:lnTo>
                      <a:cubicBezTo>
                        <a:pt x="1283" y="940"/>
                        <a:pt x="1214" y="996"/>
                        <a:pt x="1137" y="1043"/>
                      </a:cubicBezTo>
                      <a:moveTo>
                        <a:pt x="1359" y="863"/>
                      </a:moveTo>
                      <a:cubicBezTo>
                        <a:pt x="1314" y="723"/>
                        <a:pt x="1267" y="584"/>
                        <a:pt x="1217" y="446"/>
                      </a:cubicBezTo>
                      <a:cubicBezTo>
                        <a:pt x="1246" y="430"/>
                        <a:pt x="1275" y="415"/>
                        <a:pt x="1306" y="399"/>
                      </a:cubicBezTo>
                      <a:cubicBezTo>
                        <a:pt x="1354" y="523"/>
                        <a:pt x="1402" y="647"/>
                        <a:pt x="1444" y="773"/>
                      </a:cubicBezTo>
                      <a:cubicBezTo>
                        <a:pt x="1444" y="773"/>
                        <a:pt x="1444" y="776"/>
                        <a:pt x="1447" y="776"/>
                      </a:cubicBezTo>
                      <a:cubicBezTo>
                        <a:pt x="1418" y="805"/>
                        <a:pt x="1388" y="834"/>
                        <a:pt x="1359" y="863"/>
                      </a:cubicBezTo>
                      <a:moveTo>
                        <a:pt x="1582" y="608"/>
                      </a:moveTo>
                      <a:cubicBezTo>
                        <a:pt x="1553" y="502"/>
                        <a:pt x="1526" y="399"/>
                        <a:pt x="1497" y="293"/>
                      </a:cubicBezTo>
                      <a:cubicBezTo>
                        <a:pt x="1521" y="280"/>
                        <a:pt x="1542" y="269"/>
                        <a:pt x="1566" y="259"/>
                      </a:cubicBezTo>
                      <a:cubicBezTo>
                        <a:pt x="1587" y="348"/>
                        <a:pt x="1613" y="436"/>
                        <a:pt x="1642" y="526"/>
                      </a:cubicBezTo>
                      <a:lnTo>
                        <a:pt x="1642" y="528"/>
                      </a:lnTo>
                      <a:cubicBezTo>
                        <a:pt x="1632" y="544"/>
                        <a:pt x="1619" y="557"/>
                        <a:pt x="1608" y="573"/>
                      </a:cubicBezTo>
                      <a:cubicBezTo>
                        <a:pt x="1600" y="584"/>
                        <a:pt x="1592" y="597"/>
                        <a:pt x="1582" y="6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0" name="Google Shape;2350;p22"/>
                <p:cNvSpPr/>
                <p:nvPr/>
              </p:nvSpPr>
              <p:spPr>
                <a:xfrm>
                  <a:off x="6111405" y="619772"/>
                  <a:ext cx="558727" cy="338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036" extrusionOk="0">
                      <a:moveTo>
                        <a:pt x="1711" y="275"/>
                      </a:moveTo>
                      <a:lnTo>
                        <a:pt x="1711" y="272"/>
                      </a:lnTo>
                      <a:lnTo>
                        <a:pt x="1711" y="272"/>
                      </a:lnTo>
                      <a:cubicBezTo>
                        <a:pt x="1711" y="269"/>
                        <a:pt x="1709" y="269"/>
                        <a:pt x="1709" y="267"/>
                      </a:cubicBezTo>
                      <a:cubicBezTo>
                        <a:pt x="1439" y="8"/>
                        <a:pt x="1052" y="-72"/>
                        <a:pt x="703" y="68"/>
                      </a:cubicBezTo>
                      <a:cubicBezTo>
                        <a:pt x="391" y="193"/>
                        <a:pt x="150" y="502"/>
                        <a:pt x="0" y="791"/>
                      </a:cubicBez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3"/>
                      </a:lnTo>
                      <a:cubicBezTo>
                        <a:pt x="0" y="796"/>
                        <a:pt x="0" y="801"/>
                        <a:pt x="5" y="804"/>
                      </a:cubicBezTo>
                      <a:cubicBezTo>
                        <a:pt x="322" y="952"/>
                        <a:pt x="701" y="1116"/>
                        <a:pt x="1052" y="994"/>
                      </a:cubicBezTo>
                      <a:cubicBezTo>
                        <a:pt x="1396" y="875"/>
                        <a:pt x="1582" y="605"/>
                        <a:pt x="1711" y="280"/>
                      </a:cubicBezTo>
                      <a:cubicBezTo>
                        <a:pt x="1711" y="280"/>
                        <a:pt x="1711" y="277"/>
                        <a:pt x="1711" y="275"/>
                      </a:cubicBezTo>
                      <a:moveTo>
                        <a:pt x="1492" y="333"/>
                      </a:moveTo>
                      <a:cubicBezTo>
                        <a:pt x="1492" y="333"/>
                        <a:pt x="1492" y="330"/>
                        <a:pt x="1492" y="333"/>
                      </a:cubicBezTo>
                      <a:cubicBezTo>
                        <a:pt x="1555" y="314"/>
                        <a:pt x="1619" y="299"/>
                        <a:pt x="1685" y="288"/>
                      </a:cubicBezTo>
                      <a:cubicBezTo>
                        <a:pt x="1634" y="412"/>
                        <a:pt x="1576" y="526"/>
                        <a:pt x="1502" y="629"/>
                      </a:cubicBezTo>
                      <a:cubicBezTo>
                        <a:pt x="1505" y="529"/>
                        <a:pt x="1500" y="431"/>
                        <a:pt x="1492" y="333"/>
                      </a:cubicBezTo>
                      <a:moveTo>
                        <a:pt x="1677" y="267"/>
                      </a:moveTo>
                      <a:cubicBezTo>
                        <a:pt x="1574" y="283"/>
                        <a:pt x="1476" y="314"/>
                        <a:pt x="1375" y="346"/>
                      </a:cubicBezTo>
                      <a:cubicBezTo>
                        <a:pt x="1373" y="346"/>
                        <a:pt x="1370" y="346"/>
                        <a:pt x="1367" y="349"/>
                      </a:cubicBezTo>
                      <a:cubicBezTo>
                        <a:pt x="1343" y="357"/>
                        <a:pt x="1317" y="365"/>
                        <a:pt x="1293" y="373"/>
                      </a:cubicBezTo>
                      <a:cubicBezTo>
                        <a:pt x="1156" y="415"/>
                        <a:pt x="1015" y="436"/>
                        <a:pt x="875" y="471"/>
                      </a:cubicBezTo>
                      <a:cubicBezTo>
                        <a:pt x="875" y="471"/>
                        <a:pt x="875" y="468"/>
                        <a:pt x="873" y="468"/>
                      </a:cubicBezTo>
                      <a:cubicBezTo>
                        <a:pt x="814" y="420"/>
                        <a:pt x="753" y="375"/>
                        <a:pt x="695" y="328"/>
                      </a:cubicBezTo>
                      <a:cubicBezTo>
                        <a:pt x="637" y="283"/>
                        <a:pt x="571" y="240"/>
                        <a:pt x="523" y="185"/>
                      </a:cubicBezTo>
                      <a:cubicBezTo>
                        <a:pt x="558" y="161"/>
                        <a:pt x="592" y="140"/>
                        <a:pt x="629" y="121"/>
                      </a:cubicBezTo>
                      <a:cubicBezTo>
                        <a:pt x="981" y="-56"/>
                        <a:pt x="1394" y="5"/>
                        <a:pt x="1677" y="267"/>
                      </a:cubicBezTo>
                      <a:moveTo>
                        <a:pt x="1378" y="775"/>
                      </a:moveTo>
                      <a:lnTo>
                        <a:pt x="1378" y="775"/>
                      </a:lnTo>
                      <a:cubicBezTo>
                        <a:pt x="1346" y="804"/>
                        <a:pt x="1314" y="830"/>
                        <a:pt x="1280" y="857"/>
                      </a:cubicBezTo>
                      <a:cubicBezTo>
                        <a:pt x="1291" y="709"/>
                        <a:pt x="1251" y="555"/>
                        <a:pt x="1251" y="410"/>
                      </a:cubicBezTo>
                      <a:lnTo>
                        <a:pt x="1251" y="407"/>
                      </a:lnTo>
                      <a:cubicBezTo>
                        <a:pt x="1280" y="399"/>
                        <a:pt x="1309" y="391"/>
                        <a:pt x="1338" y="381"/>
                      </a:cubicBezTo>
                      <a:cubicBezTo>
                        <a:pt x="1349" y="378"/>
                        <a:pt x="1357" y="375"/>
                        <a:pt x="1367" y="370"/>
                      </a:cubicBezTo>
                      <a:cubicBezTo>
                        <a:pt x="1375" y="505"/>
                        <a:pt x="1375" y="640"/>
                        <a:pt x="1378" y="775"/>
                      </a:cubicBezTo>
                      <a:moveTo>
                        <a:pt x="1235" y="410"/>
                      </a:moveTo>
                      <a:cubicBezTo>
                        <a:pt x="1235" y="560"/>
                        <a:pt x="1277" y="717"/>
                        <a:pt x="1264" y="867"/>
                      </a:cubicBezTo>
                      <a:lnTo>
                        <a:pt x="1264" y="867"/>
                      </a:lnTo>
                      <a:cubicBezTo>
                        <a:pt x="1232" y="889"/>
                        <a:pt x="1201" y="910"/>
                        <a:pt x="1164" y="926"/>
                      </a:cubicBezTo>
                      <a:cubicBezTo>
                        <a:pt x="1153" y="762"/>
                        <a:pt x="1140" y="598"/>
                        <a:pt x="1119" y="436"/>
                      </a:cubicBezTo>
                      <a:cubicBezTo>
                        <a:pt x="1158" y="428"/>
                        <a:pt x="1195" y="420"/>
                        <a:pt x="1235" y="410"/>
                      </a:cubicBezTo>
                      <a:moveTo>
                        <a:pt x="759" y="502"/>
                      </a:moveTo>
                      <a:lnTo>
                        <a:pt x="759" y="502"/>
                      </a:lnTo>
                      <a:cubicBezTo>
                        <a:pt x="701" y="460"/>
                        <a:pt x="648" y="407"/>
                        <a:pt x="589" y="365"/>
                      </a:cubicBezTo>
                      <a:cubicBezTo>
                        <a:pt x="539" y="328"/>
                        <a:pt x="489" y="291"/>
                        <a:pt x="436" y="254"/>
                      </a:cubicBezTo>
                      <a:cubicBezTo>
                        <a:pt x="460" y="232"/>
                        <a:pt x="486" y="214"/>
                        <a:pt x="510" y="195"/>
                      </a:cubicBezTo>
                      <a:cubicBezTo>
                        <a:pt x="552" y="246"/>
                        <a:pt x="611" y="283"/>
                        <a:pt x="661" y="322"/>
                      </a:cubicBezTo>
                      <a:cubicBezTo>
                        <a:pt x="724" y="373"/>
                        <a:pt x="791" y="423"/>
                        <a:pt x="854" y="476"/>
                      </a:cubicBezTo>
                      <a:cubicBezTo>
                        <a:pt x="851" y="476"/>
                        <a:pt x="849" y="476"/>
                        <a:pt x="849" y="478"/>
                      </a:cubicBezTo>
                      <a:cubicBezTo>
                        <a:pt x="822" y="484"/>
                        <a:pt x="791" y="494"/>
                        <a:pt x="759" y="502"/>
                      </a:cubicBezTo>
                      <a:moveTo>
                        <a:pt x="425" y="264"/>
                      </a:moveTo>
                      <a:cubicBezTo>
                        <a:pt x="478" y="304"/>
                        <a:pt x="529" y="341"/>
                        <a:pt x="582" y="381"/>
                      </a:cubicBezTo>
                      <a:cubicBezTo>
                        <a:pt x="637" y="420"/>
                        <a:pt x="685" y="468"/>
                        <a:pt x="738" y="508"/>
                      </a:cubicBezTo>
                      <a:cubicBezTo>
                        <a:pt x="703" y="518"/>
                        <a:pt x="666" y="529"/>
                        <a:pt x="629" y="539"/>
                      </a:cubicBezTo>
                      <a:cubicBezTo>
                        <a:pt x="539" y="465"/>
                        <a:pt x="439" y="407"/>
                        <a:pt x="349" y="333"/>
                      </a:cubicBezTo>
                      <a:cubicBezTo>
                        <a:pt x="375" y="309"/>
                        <a:pt x="399" y="285"/>
                        <a:pt x="425" y="264"/>
                      </a:cubicBezTo>
                      <a:moveTo>
                        <a:pt x="224" y="478"/>
                      </a:moveTo>
                      <a:cubicBezTo>
                        <a:pt x="288" y="523"/>
                        <a:pt x="354" y="566"/>
                        <a:pt x="423" y="608"/>
                      </a:cubicBezTo>
                      <a:cubicBezTo>
                        <a:pt x="288" y="656"/>
                        <a:pt x="158" y="709"/>
                        <a:pt x="34" y="775"/>
                      </a:cubicBezTo>
                      <a:cubicBezTo>
                        <a:pt x="87" y="674"/>
                        <a:pt x="150" y="571"/>
                        <a:pt x="224" y="478"/>
                      </a:cubicBezTo>
                      <a:moveTo>
                        <a:pt x="441" y="600"/>
                      </a:moveTo>
                      <a:cubicBezTo>
                        <a:pt x="441" y="598"/>
                        <a:pt x="439" y="598"/>
                        <a:pt x="439" y="595"/>
                      </a:cubicBezTo>
                      <a:cubicBezTo>
                        <a:pt x="370" y="553"/>
                        <a:pt x="304" y="510"/>
                        <a:pt x="238" y="463"/>
                      </a:cubicBezTo>
                      <a:cubicBezTo>
                        <a:pt x="251" y="447"/>
                        <a:pt x="264" y="431"/>
                        <a:pt x="277" y="415"/>
                      </a:cubicBezTo>
                      <a:cubicBezTo>
                        <a:pt x="354" y="473"/>
                        <a:pt x="441" y="516"/>
                        <a:pt x="515" y="574"/>
                      </a:cubicBezTo>
                      <a:cubicBezTo>
                        <a:pt x="489" y="584"/>
                        <a:pt x="465" y="592"/>
                        <a:pt x="441" y="600"/>
                      </a:cubicBezTo>
                      <a:moveTo>
                        <a:pt x="531" y="571"/>
                      </a:moveTo>
                      <a:cubicBezTo>
                        <a:pt x="531" y="568"/>
                        <a:pt x="529" y="568"/>
                        <a:pt x="529" y="566"/>
                      </a:cubicBezTo>
                      <a:cubicBezTo>
                        <a:pt x="452" y="505"/>
                        <a:pt x="362" y="463"/>
                        <a:pt x="285" y="404"/>
                      </a:cubicBezTo>
                      <a:cubicBezTo>
                        <a:pt x="304" y="383"/>
                        <a:pt x="320" y="365"/>
                        <a:pt x="338" y="346"/>
                      </a:cubicBezTo>
                      <a:cubicBezTo>
                        <a:pt x="425" y="418"/>
                        <a:pt x="523" y="476"/>
                        <a:pt x="611" y="545"/>
                      </a:cubicBezTo>
                      <a:cubicBezTo>
                        <a:pt x="584" y="553"/>
                        <a:pt x="558" y="560"/>
                        <a:pt x="531" y="571"/>
                      </a:cubicBezTo>
                      <a:moveTo>
                        <a:pt x="1002" y="992"/>
                      </a:moveTo>
                      <a:cubicBezTo>
                        <a:pt x="677" y="1084"/>
                        <a:pt x="325" y="934"/>
                        <a:pt x="34" y="799"/>
                      </a:cubicBezTo>
                      <a:cubicBezTo>
                        <a:pt x="304" y="658"/>
                        <a:pt x="613" y="558"/>
                        <a:pt x="907" y="486"/>
                      </a:cubicBezTo>
                      <a:cubicBezTo>
                        <a:pt x="973" y="471"/>
                        <a:pt x="1037" y="457"/>
                        <a:pt x="1103" y="441"/>
                      </a:cubicBezTo>
                      <a:cubicBezTo>
                        <a:pt x="1121" y="605"/>
                        <a:pt x="1134" y="772"/>
                        <a:pt x="1148" y="936"/>
                      </a:cubicBezTo>
                      <a:cubicBezTo>
                        <a:pt x="1100" y="957"/>
                        <a:pt x="1052" y="976"/>
                        <a:pt x="1002" y="992"/>
                      </a:cubicBezTo>
                      <a:moveTo>
                        <a:pt x="1394" y="759"/>
                      </a:moveTo>
                      <a:cubicBezTo>
                        <a:pt x="1394" y="627"/>
                        <a:pt x="1391" y="497"/>
                        <a:pt x="1386" y="365"/>
                      </a:cubicBezTo>
                      <a:cubicBezTo>
                        <a:pt x="1415" y="354"/>
                        <a:pt x="1447" y="346"/>
                        <a:pt x="1476" y="336"/>
                      </a:cubicBezTo>
                      <a:cubicBezTo>
                        <a:pt x="1484" y="439"/>
                        <a:pt x="1486" y="542"/>
                        <a:pt x="1486" y="645"/>
                      </a:cubicBezTo>
                      <a:cubicBezTo>
                        <a:pt x="1486" y="648"/>
                        <a:pt x="1486" y="648"/>
                        <a:pt x="1486" y="648"/>
                      </a:cubicBezTo>
                      <a:cubicBezTo>
                        <a:pt x="1457" y="690"/>
                        <a:pt x="1428" y="725"/>
                        <a:pt x="1394" y="75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1" name="Google Shape;2351;p22"/>
                <p:cNvSpPr/>
                <p:nvPr/>
              </p:nvSpPr>
              <p:spPr>
                <a:xfrm>
                  <a:off x="6669155" y="902882"/>
                  <a:ext cx="102210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260" extrusionOk="0">
                      <a:moveTo>
                        <a:pt x="253" y="35"/>
                      </a:moveTo>
                      <a:cubicBezTo>
                        <a:pt x="277" y="51"/>
                        <a:pt x="280" y="93"/>
                        <a:pt x="269" y="117"/>
                      </a:cubicBezTo>
                      <a:cubicBezTo>
                        <a:pt x="264" y="130"/>
                        <a:pt x="253" y="143"/>
                        <a:pt x="243" y="154"/>
                      </a:cubicBezTo>
                      <a:cubicBezTo>
                        <a:pt x="222" y="178"/>
                        <a:pt x="198" y="204"/>
                        <a:pt x="169" y="215"/>
                      </a:cubicBezTo>
                      <a:cubicBezTo>
                        <a:pt x="126" y="231"/>
                        <a:pt x="84" y="223"/>
                        <a:pt x="55" y="186"/>
                      </a:cubicBezTo>
                      <a:cubicBezTo>
                        <a:pt x="37" y="159"/>
                        <a:pt x="14" y="64"/>
                        <a:pt x="74" y="67"/>
                      </a:cubicBezTo>
                      <a:cubicBezTo>
                        <a:pt x="97" y="67"/>
                        <a:pt x="95" y="29"/>
                        <a:pt x="74" y="29"/>
                      </a:cubicBezTo>
                      <a:cubicBezTo>
                        <a:pt x="19" y="29"/>
                        <a:pt x="-5" y="88"/>
                        <a:pt x="1" y="135"/>
                      </a:cubicBezTo>
                      <a:cubicBezTo>
                        <a:pt x="6" y="201"/>
                        <a:pt x="58" y="257"/>
                        <a:pt x="126" y="260"/>
                      </a:cubicBezTo>
                      <a:cubicBezTo>
                        <a:pt x="235" y="262"/>
                        <a:pt x="388" y="85"/>
                        <a:pt x="269" y="3"/>
                      </a:cubicBezTo>
                      <a:cubicBezTo>
                        <a:pt x="251" y="-10"/>
                        <a:pt x="235" y="22"/>
                        <a:pt x="253" y="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2" name="Google Shape;2352;p22"/>
                <p:cNvSpPr/>
                <p:nvPr/>
              </p:nvSpPr>
              <p:spPr>
                <a:xfrm>
                  <a:off x="6705729" y="905495"/>
                  <a:ext cx="40166" cy="4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31" extrusionOk="0">
                      <a:moveTo>
                        <a:pt x="9" y="32"/>
                      </a:moveTo>
                      <a:cubicBezTo>
                        <a:pt x="-33" y="93"/>
                        <a:pt x="81" y="170"/>
                        <a:pt x="118" y="109"/>
                      </a:cubicBezTo>
                      <a:cubicBezTo>
                        <a:pt x="141" y="69"/>
                        <a:pt x="73" y="-58"/>
                        <a:pt x="9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950" rIns="81625" bIns="1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3" name="Google Shape;2353;p22"/>
                <p:cNvSpPr/>
                <p:nvPr/>
              </p:nvSpPr>
              <p:spPr>
                <a:xfrm>
                  <a:off x="6484000" y="1226157"/>
                  <a:ext cx="84576" cy="105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323" extrusionOk="0">
                      <a:moveTo>
                        <a:pt x="118" y="37"/>
                      </a:moveTo>
                      <a:cubicBezTo>
                        <a:pt x="144" y="26"/>
                        <a:pt x="181" y="45"/>
                        <a:pt x="195" y="69"/>
                      </a:cubicBezTo>
                      <a:cubicBezTo>
                        <a:pt x="202" y="82"/>
                        <a:pt x="208" y="98"/>
                        <a:pt x="210" y="111"/>
                      </a:cubicBezTo>
                      <a:cubicBezTo>
                        <a:pt x="218" y="140"/>
                        <a:pt x="226" y="177"/>
                        <a:pt x="221" y="206"/>
                      </a:cubicBezTo>
                      <a:cubicBezTo>
                        <a:pt x="213" y="250"/>
                        <a:pt x="181" y="282"/>
                        <a:pt x="134" y="284"/>
                      </a:cubicBezTo>
                      <a:cubicBezTo>
                        <a:pt x="102" y="287"/>
                        <a:pt x="9" y="253"/>
                        <a:pt x="44" y="203"/>
                      </a:cubicBezTo>
                      <a:cubicBezTo>
                        <a:pt x="57" y="185"/>
                        <a:pt x="25" y="166"/>
                        <a:pt x="12" y="185"/>
                      </a:cubicBezTo>
                      <a:cubicBezTo>
                        <a:pt x="-20" y="229"/>
                        <a:pt x="17" y="282"/>
                        <a:pt x="60" y="306"/>
                      </a:cubicBezTo>
                      <a:cubicBezTo>
                        <a:pt x="118" y="337"/>
                        <a:pt x="195" y="324"/>
                        <a:pt x="234" y="269"/>
                      </a:cubicBezTo>
                      <a:cubicBezTo>
                        <a:pt x="298" y="182"/>
                        <a:pt x="234" y="-45"/>
                        <a:pt x="99" y="8"/>
                      </a:cubicBezTo>
                      <a:cubicBezTo>
                        <a:pt x="78" y="16"/>
                        <a:pt x="94" y="47"/>
                        <a:pt x="118" y="3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4" name="Google Shape;2354;p22"/>
                <p:cNvSpPr/>
                <p:nvPr/>
              </p:nvSpPr>
              <p:spPr>
                <a:xfrm>
                  <a:off x="6497389" y="1249341"/>
                  <a:ext cx="44737" cy="36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11" extrusionOk="0">
                      <a:moveTo>
                        <a:pt x="8" y="80"/>
                      </a:moveTo>
                      <a:cubicBezTo>
                        <a:pt x="34" y="148"/>
                        <a:pt x="164" y="95"/>
                        <a:pt x="132" y="29"/>
                      </a:cubicBezTo>
                      <a:cubicBezTo>
                        <a:pt x="111" y="-10"/>
                        <a:pt x="-34" y="-21"/>
                        <a:pt x="8" y="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5" name="Google Shape;2355;p22"/>
                <p:cNvSpPr/>
                <p:nvPr/>
              </p:nvSpPr>
              <p:spPr>
                <a:xfrm>
                  <a:off x="6483674" y="960027"/>
                  <a:ext cx="91107" cy="101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312" extrusionOk="0">
                      <a:moveTo>
                        <a:pt x="95" y="272"/>
                      </a:moveTo>
                      <a:cubicBezTo>
                        <a:pt x="66" y="272"/>
                        <a:pt x="42" y="241"/>
                        <a:pt x="37" y="214"/>
                      </a:cubicBezTo>
                      <a:cubicBezTo>
                        <a:pt x="34" y="198"/>
                        <a:pt x="37" y="183"/>
                        <a:pt x="37" y="169"/>
                      </a:cubicBezTo>
                      <a:cubicBezTo>
                        <a:pt x="42" y="140"/>
                        <a:pt x="47" y="103"/>
                        <a:pt x="66" y="79"/>
                      </a:cubicBezTo>
                      <a:cubicBezTo>
                        <a:pt x="92" y="42"/>
                        <a:pt x="132" y="26"/>
                        <a:pt x="177" y="42"/>
                      </a:cubicBezTo>
                      <a:cubicBezTo>
                        <a:pt x="206" y="53"/>
                        <a:pt x="278" y="122"/>
                        <a:pt x="227" y="153"/>
                      </a:cubicBezTo>
                      <a:cubicBezTo>
                        <a:pt x="206" y="167"/>
                        <a:pt x="227" y="196"/>
                        <a:pt x="248" y="183"/>
                      </a:cubicBezTo>
                      <a:cubicBezTo>
                        <a:pt x="296" y="153"/>
                        <a:pt x="283" y="90"/>
                        <a:pt x="254" y="53"/>
                      </a:cubicBezTo>
                      <a:cubicBezTo>
                        <a:pt x="211" y="0"/>
                        <a:pt x="137" y="-16"/>
                        <a:pt x="79" y="18"/>
                      </a:cubicBezTo>
                      <a:cubicBezTo>
                        <a:pt x="-13" y="74"/>
                        <a:pt x="-45" y="309"/>
                        <a:pt x="100" y="312"/>
                      </a:cubicBezTo>
                      <a:cubicBezTo>
                        <a:pt x="121" y="309"/>
                        <a:pt x="119" y="272"/>
                        <a:pt x="95" y="2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56" name="Google Shape;2356;p22"/>
                <p:cNvSpPr/>
                <p:nvPr/>
              </p:nvSpPr>
              <p:spPr>
                <a:xfrm>
                  <a:off x="6506532" y="1005416"/>
                  <a:ext cx="43431" cy="3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14" extrusionOk="0">
                      <a:moveTo>
                        <a:pt x="133" y="57"/>
                      </a:moveTo>
                      <a:cubicBezTo>
                        <a:pt x="136" y="-15"/>
                        <a:pt x="-4" y="-20"/>
                        <a:pt x="1" y="54"/>
                      </a:cubicBezTo>
                      <a:cubicBezTo>
                        <a:pt x="1" y="96"/>
                        <a:pt x="131" y="165"/>
                        <a:pt x="133" y="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sp>
        <p:nvSpPr>
          <p:cNvPr id="2357" name="Google Shape;2357;p22"/>
          <p:cNvSpPr txBox="1">
            <a:spLocks noGrp="1"/>
          </p:cNvSpPr>
          <p:nvPr>
            <p:ph type="title"/>
          </p:nvPr>
        </p:nvSpPr>
        <p:spPr>
          <a:xfrm>
            <a:off x="2151026" y="540000"/>
            <a:ext cx="4842000" cy="1200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1pPr>
            <a:lvl2pPr lvl="1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2pPr>
            <a:lvl3pPr lvl="2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3pPr>
            <a:lvl4pPr lvl="3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4pPr>
            <a:lvl5pPr lvl="4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5pPr>
            <a:lvl6pPr lvl="5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6pPr>
            <a:lvl7pPr lvl="6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7pPr>
            <a:lvl8pPr lvl="7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8pPr>
            <a:lvl9pPr lvl="8" rtl="0">
              <a:spcBef>
                <a:spcPts val="0"/>
              </a:spcBef>
              <a:spcAft>
                <a:spcPts val="0"/>
              </a:spcAft>
              <a:buSzPts val="6600"/>
              <a:buNone/>
              <a:defRPr sz="6600"/>
            </a:lvl9pPr>
          </a:lstStyle>
          <a:p>
            <a:endParaRPr/>
          </a:p>
        </p:txBody>
      </p:sp>
      <p:sp>
        <p:nvSpPr>
          <p:cNvPr id="2358" name="Google Shape;2358;p22"/>
          <p:cNvSpPr txBox="1">
            <a:spLocks noGrp="1"/>
          </p:cNvSpPr>
          <p:nvPr>
            <p:ph type="subTitle" idx="1"/>
          </p:nvPr>
        </p:nvSpPr>
        <p:spPr>
          <a:xfrm>
            <a:off x="2150975" y="1740600"/>
            <a:ext cx="4842000" cy="11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59" name="Google Shape;2359;p22"/>
          <p:cNvSpPr txBox="1"/>
          <p:nvPr/>
        </p:nvSpPr>
        <p:spPr>
          <a:xfrm>
            <a:off x="2151000" y="3772200"/>
            <a:ext cx="4842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300"/>
              </a:spcBef>
              <a:spcAft>
                <a:spcPts val="0"/>
              </a:spcAft>
              <a:buNone/>
            </a:pPr>
            <a:r>
              <a:rPr lang="en" sz="1000" b="1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CREDITS:</a:t>
            </a:r>
            <a:r>
              <a:rPr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This presentation template was created by </a:t>
            </a:r>
            <a:r>
              <a:rPr lang="en" sz="1000" b="1" u="sng">
                <a:solidFill>
                  <a:schemeClr val="hlink"/>
                </a:solidFill>
                <a:latin typeface="Lexend"/>
                <a:ea typeface="Lexend"/>
                <a:cs typeface="Lexend"/>
                <a:sym typeface="Lexend"/>
                <a:hlinkClick r:id="rId2"/>
              </a:rPr>
              <a:t>Slidesgo</a:t>
            </a:r>
            <a:r>
              <a:rPr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and includes icons by </a:t>
            </a:r>
            <a:r>
              <a:rPr lang="en" sz="1000" b="1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000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, and infographics &amp; images by </a:t>
            </a:r>
            <a:r>
              <a:rPr lang="en" sz="1000" b="1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r>
              <a:rPr lang="en" sz="1000" u="sng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rPr>
              <a:t> </a:t>
            </a:r>
            <a:endParaRPr sz="1000" b="1" u="sng">
              <a:solidFill>
                <a:schemeClr val="dk1"/>
              </a:solidFill>
              <a:latin typeface="Lexend"/>
              <a:ea typeface="Lexend"/>
              <a:cs typeface="Lexend"/>
              <a:sym typeface="Lexend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61" name="Google Shape;2361;p23"/>
          <p:cNvGrpSpPr/>
          <p:nvPr/>
        </p:nvGrpSpPr>
        <p:grpSpPr>
          <a:xfrm>
            <a:off x="-384400" y="-533394"/>
            <a:ext cx="10175736" cy="6803651"/>
            <a:chOff x="-384400" y="-533394"/>
            <a:chExt cx="10175736" cy="6803651"/>
          </a:xfrm>
        </p:grpSpPr>
        <p:grpSp>
          <p:nvGrpSpPr>
            <p:cNvPr id="2362" name="Google Shape;2362;p23"/>
            <p:cNvGrpSpPr/>
            <p:nvPr/>
          </p:nvGrpSpPr>
          <p:grpSpPr>
            <a:xfrm rot="-9874473" flipH="1">
              <a:off x="7036219" y="3637862"/>
              <a:ext cx="2488240" cy="2343691"/>
              <a:chOff x="3262891" y="2943512"/>
              <a:chExt cx="2868804" cy="2702147"/>
            </a:xfrm>
          </p:grpSpPr>
          <p:grpSp>
            <p:nvGrpSpPr>
              <p:cNvPr id="2363" name="Google Shape;2363;p23"/>
              <p:cNvGrpSpPr/>
              <p:nvPr/>
            </p:nvGrpSpPr>
            <p:grpSpPr>
              <a:xfrm rot="1336431">
                <a:off x="3553325" y="3303136"/>
                <a:ext cx="2287938" cy="1982900"/>
                <a:chOff x="207360" y="207353"/>
                <a:chExt cx="2288142" cy="1983077"/>
              </a:xfrm>
            </p:grpSpPr>
            <p:sp>
              <p:nvSpPr>
                <p:cNvPr id="2364" name="Google Shape;2364;p23"/>
                <p:cNvSpPr/>
                <p:nvPr/>
              </p:nvSpPr>
              <p:spPr>
                <a:xfrm>
                  <a:off x="1531525" y="662223"/>
                  <a:ext cx="541093" cy="19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595" extrusionOk="0">
                      <a:moveTo>
                        <a:pt x="1655" y="29"/>
                      </a:moveTo>
                      <a:cubicBezTo>
                        <a:pt x="1660" y="19"/>
                        <a:pt x="1652" y="8"/>
                        <a:pt x="1642" y="6"/>
                      </a:cubicBezTo>
                      <a:cubicBezTo>
                        <a:pt x="1641" y="6"/>
                        <a:pt x="1640" y="5"/>
                        <a:pt x="1639" y="5"/>
                      </a:cubicBezTo>
                      <a:cubicBezTo>
                        <a:pt x="1043" y="-33"/>
                        <a:pt x="469" y="151"/>
                        <a:pt x="7" y="529"/>
                      </a:cubicBezTo>
                      <a:lnTo>
                        <a:pt x="7" y="529"/>
                      </a:lnTo>
                      <a:cubicBezTo>
                        <a:pt x="-2" y="536"/>
                        <a:pt x="-3" y="551"/>
                        <a:pt x="7" y="557"/>
                      </a:cubicBezTo>
                      <a:cubicBezTo>
                        <a:pt x="10" y="560"/>
                        <a:pt x="14" y="561"/>
                        <a:pt x="18" y="561"/>
                      </a:cubicBezTo>
                      <a:cubicBezTo>
                        <a:pt x="598" y="685"/>
                        <a:pt x="1238" y="459"/>
                        <a:pt x="1648" y="38"/>
                      </a:cubicBezTo>
                      <a:cubicBezTo>
                        <a:pt x="1652" y="36"/>
                        <a:pt x="1654" y="33"/>
                        <a:pt x="1655" y="29"/>
                      </a:cubicBezTo>
                      <a:moveTo>
                        <a:pt x="56" y="534"/>
                      </a:moveTo>
                      <a:cubicBezTo>
                        <a:pt x="498" y="184"/>
                        <a:pt x="1037" y="11"/>
                        <a:pt x="1600" y="38"/>
                      </a:cubicBezTo>
                      <a:cubicBezTo>
                        <a:pt x="1206" y="428"/>
                        <a:pt x="605" y="639"/>
                        <a:pt x="56" y="53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5" name="Google Shape;2365;p23"/>
                <p:cNvSpPr/>
                <p:nvPr/>
              </p:nvSpPr>
              <p:spPr>
                <a:xfrm>
                  <a:off x="1911304" y="1134073"/>
                  <a:ext cx="515622" cy="12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381" extrusionOk="0">
                      <a:moveTo>
                        <a:pt x="1574" y="220"/>
                      </a:moveTo>
                      <a:cubicBezTo>
                        <a:pt x="1580" y="214"/>
                        <a:pt x="1582" y="204"/>
                        <a:pt x="1575" y="198"/>
                      </a:cubicBezTo>
                      <a:cubicBezTo>
                        <a:pt x="1572" y="195"/>
                        <a:pt x="1569" y="193"/>
                        <a:pt x="1564" y="193"/>
                      </a:cubicBezTo>
                      <a:cubicBezTo>
                        <a:pt x="1070" y="-31"/>
                        <a:pt x="530" y="-61"/>
                        <a:pt x="15" y="108"/>
                      </a:cubicBezTo>
                      <a:cubicBezTo>
                        <a:pt x="11" y="108"/>
                        <a:pt x="8" y="109"/>
                        <a:pt x="5" y="112"/>
                      </a:cubicBezTo>
                      <a:cubicBezTo>
                        <a:pt x="-2" y="117"/>
                        <a:pt x="-2" y="127"/>
                        <a:pt x="2" y="135"/>
                      </a:cubicBezTo>
                      <a:lnTo>
                        <a:pt x="2" y="135"/>
                      </a:lnTo>
                      <a:cubicBezTo>
                        <a:pt x="4" y="137"/>
                        <a:pt x="6" y="139"/>
                        <a:pt x="8" y="140"/>
                      </a:cubicBezTo>
                      <a:lnTo>
                        <a:pt x="8" y="140"/>
                      </a:lnTo>
                      <a:cubicBezTo>
                        <a:pt x="463" y="435"/>
                        <a:pt x="1080" y="452"/>
                        <a:pt x="1568" y="225"/>
                      </a:cubicBezTo>
                      <a:cubicBezTo>
                        <a:pt x="1570" y="224"/>
                        <a:pt x="1572" y="223"/>
                        <a:pt x="1573" y="221"/>
                      </a:cubicBezTo>
                      <a:lnTo>
                        <a:pt x="1573" y="221"/>
                      </a:lnTo>
                      <a:lnTo>
                        <a:pt x="1574" y="221"/>
                      </a:lnTo>
                      <a:lnTo>
                        <a:pt x="1574" y="220"/>
                      </a:lnTo>
                      <a:moveTo>
                        <a:pt x="56" y="130"/>
                      </a:moveTo>
                      <a:cubicBezTo>
                        <a:pt x="544" y="-21"/>
                        <a:pt x="1052" y="7"/>
                        <a:pt x="1520" y="210"/>
                      </a:cubicBezTo>
                      <a:cubicBezTo>
                        <a:pt x="1059" y="409"/>
                        <a:pt x="489" y="394"/>
                        <a:pt x="56" y="1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6" name="Google Shape;2366;p23"/>
                <p:cNvSpPr/>
                <p:nvPr/>
              </p:nvSpPr>
              <p:spPr>
                <a:xfrm>
                  <a:off x="2031148" y="1466163"/>
                  <a:ext cx="464354" cy="235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" h="721" extrusionOk="0">
                      <a:moveTo>
                        <a:pt x="1421" y="697"/>
                      </a:moveTo>
                      <a:lnTo>
                        <a:pt x="1421" y="697"/>
                      </a:lnTo>
                      <a:cubicBezTo>
                        <a:pt x="1420" y="695"/>
                        <a:pt x="1419" y="693"/>
                        <a:pt x="1418" y="691"/>
                      </a:cubicBezTo>
                      <a:lnTo>
                        <a:pt x="1418" y="690"/>
                      </a:lnTo>
                      <a:cubicBezTo>
                        <a:pt x="1052" y="288"/>
                        <a:pt x="561" y="47"/>
                        <a:pt x="20" y="1"/>
                      </a:cubicBezTo>
                      <a:lnTo>
                        <a:pt x="20" y="1"/>
                      </a:lnTo>
                      <a:cubicBezTo>
                        <a:pt x="19" y="1"/>
                        <a:pt x="17" y="0"/>
                        <a:pt x="16" y="0"/>
                      </a:cubicBezTo>
                      <a:cubicBezTo>
                        <a:pt x="7" y="0"/>
                        <a:pt x="2" y="5"/>
                        <a:pt x="1" y="12"/>
                      </a:cubicBezTo>
                      <a:cubicBezTo>
                        <a:pt x="0" y="16"/>
                        <a:pt x="-1" y="21"/>
                        <a:pt x="3" y="27"/>
                      </a:cubicBezTo>
                      <a:cubicBezTo>
                        <a:pt x="306" y="477"/>
                        <a:pt x="865" y="735"/>
                        <a:pt x="1402" y="720"/>
                      </a:cubicBezTo>
                      <a:cubicBezTo>
                        <a:pt x="1406" y="721"/>
                        <a:pt x="1410" y="720"/>
                        <a:pt x="1413" y="719"/>
                      </a:cubicBezTo>
                      <a:cubicBezTo>
                        <a:pt x="1418" y="717"/>
                        <a:pt x="1421" y="713"/>
                        <a:pt x="1422" y="708"/>
                      </a:cubicBezTo>
                      <a:lnTo>
                        <a:pt x="1422" y="698"/>
                      </a:lnTo>
                      <a:lnTo>
                        <a:pt x="1421" y="697"/>
                      </a:lnTo>
                      <a:moveTo>
                        <a:pt x="52" y="38"/>
                      </a:moveTo>
                      <a:cubicBezTo>
                        <a:pt x="559" y="89"/>
                        <a:pt x="1018" y="316"/>
                        <a:pt x="1367" y="687"/>
                      </a:cubicBezTo>
                      <a:cubicBezTo>
                        <a:pt x="864" y="690"/>
                        <a:pt x="345" y="451"/>
                        <a:pt x="52" y="3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7" name="Google Shape;2367;p23"/>
                <p:cNvSpPr/>
                <p:nvPr/>
              </p:nvSpPr>
              <p:spPr>
                <a:xfrm>
                  <a:off x="697840" y="710551"/>
                  <a:ext cx="1447596" cy="147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3" h="4532" extrusionOk="0">
                      <a:moveTo>
                        <a:pt x="4007" y="3367"/>
                      </a:moveTo>
                      <a:cubicBezTo>
                        <a:pt x="4004" y="3364"/>
                        <a:pt x="4000" y="3362"/>
                        <a:pt x="3997" y="3362"/>
                      </a:cubicBezTo>
                      <a:cubicBezTo>
                        <a:pt x="4074" y="3220"/>
                        <a:pt x="4118" y="3056"/>
                        <a:pt x="4126" y="2893"/>
                      </a:cubicBezTo>
                      <a:cubicBezTo>
                        <a:pt x="4152" y="2318"/>
                        <a:pt x="3889" y="1721"/>
                        <a:pt x="3545" y="1274"/>
                      </a:cubicBezTo>
                      <a:cubicBezTo>
                        <a:pt x="2734" y="219"/>
                        <a:pt x="1286" y="-118"/>
                        <a:pt x="18" y="35"/>
                      </a:cubicBezTo>
                      <a:lnTo>
                        <a:pt x="14" y="43"/>
                      </a:lnTo>
                      <a:cubicBezTo>
                        <a:pt x="-7" y="46"/>
                        <a:pt x="-4" y="67"/>
                        <a:pt x="18" y="64"/>
                      </a:cubicBezTo>
                      <a:cubicBezTo>
                        <a:pt x="1134" y="-71"/>
                        <a:pt x="2424" y="177"/>
                        <a:pt x="3250" y="991"/>
                      </a:cubicBezTo>
                      <a:cubicBezTo>
                        <a:pt x="3618" y="1354"/>
                        <a:pt x="3890" y="1813"/>
                        <a:pt x="4021" y="2313"/>
                      </a:cubicBezTo>
                      <a:cubicBezTo>
                        <a:pt x="4101" y="2617"/>
                        <a:pt x="4134" y="2950"/>
                        <a:pt x="4019" y="3249"/>
                      </a:cubicBezTo>
                      <a:cubicBezTo>
                        <a:pt x="3895" y="3570"/>
                        <a:pt x="3585" y="3807"/>
                        <a:pt x="3230" y="3752"/>
                      </a:cubicBezTo>
                      <a:cubicBezTo>
                        <a:pt x="3209" y="3748"/>
                        <a:pt x="3201" y="3781"/>
                        <a:pt x="3223" y="3785"/>
                      </a:cubicBezTo>
                      <a:cubicBezTo>
                        <a:pt x="3559" y="3837"/>
                        <a:pt x="3822" y="3660"/>
                        <a:pt x="3976" y="3401"/>
                      </a:cubicBezTo>
                      <a:cubicBezTo>
                        <a:pt x="3918" y="3816"/>
                        <a:pt x="4093" y="4246"/>
                        <a:pt x="4402" y="4526"/>
                      </a:cubicBezTo>
                      <a:cubicBezTo>
                        <a:pt x="4404" y="4528"/>
                        <a:pt x="4407" y="4530"/>
                        <a:pt x="4410" y="4531"/>
                      </a:cubicBezTo>
                      <a:cubicBezTo>
                        <a:pt x="4416" y="4533"/>
                        <a:pt x="4422" y="4531"/>
                        <a:pt x="4426" y="4528"/>
                      </a:cubicBezTo>
                      <a:cubicBezTo>
                        <a:pt x="4427" y="4527"/>
                        <a:pt x="4427" y="4527"/>
                        <a:pt x="4427" y="4527"/>
                      </a:cubicBezTo>
                      <a:cubicBezTo>
                        <a:pt x="4428" y="4526"/>
                        <a:pt x="4429" y="4525"/>
                        <a:pt x="4429" y="4524"/>
                      </a:cubicBezTo>
                      <a:cubicBezTo>
                        <a:pt x="4430" y="4523"/>
                        <a:pt x="4431" y="4522"/>
                        <a:pt x="4431" y="4521"/>
                      </a:cubicBezTo>
                      <a:cubicBezTo>
                        <a:pt x="4432" y="4519"/>
                        <a:pt x="4433" y="4517"/>
                        <a:pt x="4433" y="4515"/>
                      </a:cubicBezTo>
                      <a:lnTo>
                        <a:pt x="4433" y="4515"/>
                      </a:lnTo>
                      <a:cubicBezTo>
                        <a:pt x="4439" y="4085"/>
                        <a:pt x="4291" y="3689"/>
                        <a:pt x="4007" y="3367"/>
                      </a:cubicBezTo>
                      <a:moveTo>
                        <a:pt x="4007" y="3420"/>
                      </a:moveTo>
                      <a:cubicBezTo>
                        <a:pt x="4262" y="3721"/>
                        <a:pt x="4395" y="4083"/>
                        <a:pt x="4398" y="4475"/>
                      </a:cubicBezTo>
                      <a:cubicBezTo>
                        <a:pt x="4118" y="4207"/>
                        <a:pt x="3958" y="3808"/>
                        <a:pt x="4007" y="342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8" name="Google Shape;2368;p23"/>
                <p:cNvSpPr/>
                <p:nvPr/>
              </p:nvSpPr>
              <p:spPr>
                <a:xfrm>
                  <a:off x="1194198" y="753001"/>
                  <a:ext cx="211604" cy="53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1633" extrusionOk="0">
                      <a:moveTo>
                        <a:pt x="644" y="1624"/>
                      </a:moveTo>
                      <a:cubicBezTo>
                        <a:pt x="644" y="1624"/>
                        <a:pt x="645" y="1623"/>
                        <a:pt x="646" y="1622"/>
                      </a:cubicBezTo>
                      <a:cubicBezTo>
                        <a:pt x="647" y="1620"/>
                        <a:pt x="647" y="1617"/>
                        <a:pt x="647" y="1615"/>
                      </a:cubicBezTo>
                      <a:cubicBezTo>
                        <a:pt x="659" y="1017"/>
                        <a:pt x="450" y="452"/>
                        <a:pt x="50" y="6"/>
                      </a:cubicBezTo>
                      <a:cubicBezTo>
                        <a:pt x="44" y="-1"/>
                        <a:pt x="37" y="-1"/>
                        <a:pt x="32" y="3"/>
                      </a:cubicBezTo>
                      <a:cubicBezTo>
                        <a:pt x="27" y="4"/>
                        <a:pt x="23" y="8"/>
                        <a:pt x="22" y="14"/>
                      </a:cubicBezTo>
                      <a:cubicBezTo>
                        <a:pt x="-78" y="602"/>
                        <a:pt x="176" y="1235"/>
                        <a:pt x="616" y="1626"/>
                      </a:cubicBezTo>
                      <a:cubicBezTo>
                        <a:pt x="619" y="1629"/>
                        <a:pt x="621" y="1630"/>
                        <a:pt x="624" y="1631"/>
                      </a:cubicBezTo>
                      <a:cubicBezTo>
                        <a:pt x="630" y="1634"/>
                        <a:pt x="636" y="1632"/>
                        <a:pt x="641" y="1628"/>
                      </a:cubicBezTo>
                      <a:cubicBezTo>
                        <a:pt x="641" y="1628"/>
                        <a:pt x="641" y="1627"/>
                        <a:pt x="642" y="1627"/>
                      </a:cubicBezTo>
                      <a:cubicBezTo>
                        <a:pt x="643" y="1626"/>
                        <a:pt x="643" y="1625"/>
                        <a:pt x="644" y="1623"/>
                      </a:cubicBezTo>
                      <a:lnTo>
                        <a:pt x="644" y="1624"/>
                      </a:lnTo>
                      <a:moveTo>
                        <a:pt x="50" y="57"/>
                      </a:moveTo>
                      <a:cubicBezTo>
                        <a:pt x="419" y="482"/>
                        <a:pt x="615" y="1015"/>
                        <a:pt x="613" y="1577"/>
                      </a:cubicBezTo>
                      <a:cubicBezTo>
                        <a:pt x="207" y="1201"/>
                        <a:pt x="-31" y="611"/>
                        <a:pt x="50" y="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69" name="Google Shape;2369;p23"/>
                <p:cNvSpPr/>
                <p:nvPr/>
              </p:nvSpPr>
              <p:spPr>
                <a:xfrm>
                  <a:off x="1501809" y="480993"/>
                  <a:ext cx="398718" cy="103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316" extrusionOk="0">
                      <a:moveTo>
                        <a:pt x="1220" y="222"/>
                      </a:moveTo>
                      <a:cubicBezTo>
                        <a:pt x="1222" y="217"/>
                        <a:pt x="1221" y="211"/>
                        <a:pt x="1217" y="207"/>
                      </a:cubicBezTo>
                      <a:cubicBezTo>
                        <a:pt x="1215" y="205"/>
                        <a:pt x="1213" y="203"/>
                        <a:pt x="1210" y="202"/>
                      </a:cubicBezTo>
                      <a:cubicBezTo>
                        <a:pt x="837" y="1"/>
                        <a:pt x="424" y="-51"/>
                        <a:pt x="12" y="51"/>
                      </a:cubicBezTo>
                      <a:cubicBezTo>
                        <a:pt x="5" y="53"/>
                        <a:pt x="2" y="57"/>
                        <a:pt x="1" y="62"/>
                      </a:cubicBezTo>
                      <a:cubicBezTo>
                        <a:pt x="-1" y="68"/>
                        <a:pt x="-1" y="75"/>
                        <a:pt x="6" y="80"/>
                      </a:cubicBezTo>
                      <a:cubicBezTo>
                        <a:pt x="346" y="333"/>
                        <a:pt x="815" y="381"/>
                        <a:pt x="1209" y="234"/>
                      </a:cubicBezTo>
                      <a:cubicBezTo>
                        <a:pt x="1212" y="233"/>
                        <a:pt x="1214" y="232"/>
                        <a:pt x="1215" y="230"/>
                      </a:cubicBezTo>
                      <a:cubicBezTo>
                        <a:pt x="1218" y="228"/>
                        <a:pt x="1219" y="225"/>
                        <a:pt x="1220" y="222"/>
                      </a:cubicBezTo>
                      <a:moveTo>
                        <a:pt x="58" y="75"/>
                      </a:moveTo>
                      <a:cubicBezTo>
                        <a:pt x="437" y="-10"/>
                        <a:pt x="815" y="38"/>
                        <a:pt x="1161" y="215"/>
                      </a:cubicBezTo>
                      <a:cubicBezTo>
                        <a:pt x="798" y="337"/>
                        <a:pt x="376" y="296"/>
                        <a:pt x="58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0" name="Google Shape;2370;p23"/>
                <p:cNvSpPr/>
                <p:nvPr/>
              </p:nvSpPr>
              <p:spPr>
                <a:xfrm>
                  <a:off x="207360" y="207353"/>
                  <a:ext cx="1799617" cy="53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1" h="1627" extrusionOk="0">
                      <a:moveTo>
                        <a:pt x="5510" y="414"/>
                      </a:moveTo>
                      <a:cubicBezTo>
                        <a:pt x="5511" y="409"/>
                        <a:pt x="5511" y="403"/>
                        <a:pt x="5507" y="399"/>
                      </a:cubicBezTo>
                      <a:cubicBezTo>
                        <a:pt x="5505" y="397"/>
                        <a:pt x="5503" y="395"/>
                        <a:pt x="5500" y="394"/>
                      </a:cubicBezTo>
                      <a:cubicBezTo>
                        <a:pt x="5238" y="254"/>
                        <a:pt x="4951" y="213"/>
                        <a:pt x="4663" y="273"/>
                      </a:cubicBezTo>
                      <a:cubicBezTo>
                        <a:pt x="4752" y="195"/>
                        <a:pt x="4840" y="113"/>
                        <a:pt x="4925" y="28"/>
                      </a:cubicBezTo>
                      <a:cubicBezTo>
                        <a:pt x="4940" y="13"/>
                        <a:pt x="4915" y="-10"/>
                        <a:pt x="4900" y="5"/>
                      </a:cubicBezTo>
                      <a:cubicBezTo>
                        <a:pt x="4420" y="486"/>
                        <a:pt x="3853" y="866"/>
                        <a:pt x="3240" y="1134"/>
                      </a:cubicBezTo>
                      <a:cubicBezTo>
                        <a:pt x="3560" y="925"/>
                        <a:pt x="3770" y="555"/>
                        <a:pt x="3805" y="176"/>
                      </a:cubicBezTo>
                      <a:cubicBezTo>
                        <a:pt x="3805" y="174"/>
                        <a:pt x="3805" y="173"/>
                        <a:pt x="3804" y="172"/>
                      </a:cubicBezTo>
                      <a:cubicBezTo>
                        <a:pt x="3804" y="162"/>
                        <a:pt x="3795" y="152"/>
                        <a:pt x="3784" y="156"/>
                      </a:cubicBezTo>
                      <a:cubicBezTo>
                        <a:pt x="3780" y="156"/>
                        <a:pt x="3776" y="158"/>
                        <a:pt x="3774" y="162"/>
                      </a:cubicBezTo>
                      <a:cubicBezTo>
                        <a:pt x="3435" y="407"/>
                        <a:pt x="3207" y="757"/>
                        <a:pt x="3121" y="1167"/>
                      </a:cubicBezTo>
                      <a:cubicBezTo>
                        <a:pt x="3119" y="1170"/>
                        <a:pt x="3119" y="1174"/>
                        <a:pt x="3120" y="1178"/>
                      </a:cubicBezTo>
                      <a:cubicBezTo>
                        <a:pt x="3120" y="1180"/>
                        <a:pt x="3121" y="1182"/>
                        <a:pt x="3122" y="1184"/>
                      </a:cubicBezTo>
                      <a:cubicBezTo>
                        <a:pt x="2149" y="1581"/>
                        <a:pt x="1065" y="1700"/>
                        <a:pt x="20" y="1496"/>
                      </a:cubicBezTo>
                      <a:cubicBezTo>
                        <a:pt x="-1" y="1491"/>
                        <a:pt x="-8" y="1525"/>
                        <a:pt x="13" y="1529"/>
                      </a:cubicBezTo>
                      <a:cubicBezTo>
                        <a:pt x="1640" y="1847"/>
                        <a:pt x="3361" y="1385"/>
                        <a:pt x="4614" y="315"/>
                      </a:cubicBezTo>
                      <a:cubicBezTo>
                        <a:pt x="4866" y="499"/>
                        <a:pt x="5209" y="534"/>
                        <a:pt x="5499" y="426"/>
                      </a:cubicBezTo>
                      <a:cubicBezTo>
                        <a:pt x="5501" y="426"/>
                        <a:pt x="5504" y="425"/>
                        <a:pt x="5505" y="423"/>
                      </a:cubicBezTo>
                      <a:cubicBezTo>
                        <a:pt x="5508" y="421"/>
                        <a:pt x="5509" y="417"/>
                        <a:pt x="5510" y="414"/>
                      </a:cubicBezTo>
                      <a:moveTo>
                        <a:pt x="3767" y="209"/>
                      </a:moveTo>
                      <a:cubicBezTo>
                        <a:pt x="3719" y="589"/>
                        <a:pt x="3497" y="952"/>
                        <a:pt x="3161" y="1141"/>
                      </a:cubicBezTo>
                      <a:cubicBezTo>
                        <a:pt x="3248" y="765"/>
                        <a:pt x="3458" y="441"/>
                        <a:pt x="3767" y="209"/>
                      </a:cubicBezTo>
                      <a:moveTo>
                        <a:pt x="4663" y="308"/>
                      </a:moveTo>
                      <a:cubicBezTo>
                        <a:pt x="4934" y="249"/>
                        <a:pt x="5203" y="284"/>
                        <a:pt x="5451" y="407"/>
                      </a:cubicBezTo>
                      <a:cubicBezTo>
                        <a:pt x="5191" y="491"/>
                        <a:pt x="4892" y="461"/>
                        <a:pt x="4663" y="3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1" name="Google Shape;2371;p23"/>
                <p:cNvSpPr/>
                <p:nvPr/>
              </p:nvSpPr>
              <p:spPr>
                <a:xfrm>
                  <a:off x="1649410" y="1107296"/>
                  <a:ext cx="137151" cy="48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496" extrusionOk="0">
                      <a:moveTo>
                        <a:pt x="385" y="12"/>
                      </a:moveTo>
                      <a:cubicBezTo>
                        <a:pt x="383" y="3"/>
                        <a:pt x="377" y="0"/>
                        <a:pt x="370" y="1"/>
                      </a:cubicBezTo>
                      <a:cubicBezTo>
                        <a:pt x="366" y="0"/>
                        <a:pt x="361" y="1"/>
                        <a:pt x="356" y="6"/>
                      </a:cubicBezTo>
                      <a:cubicBezTo>
                        <a:pt x="15" y="400"/>
                        <a:pt x="-83" y="985"/>
                        <a:pt x="68" y="1480"/>
                      </a:cubicBezTo>
                      <a:cubicBezTo>
                        <a:pt x="68" y="1484"/>
                        <a:pt x="69" y="1487"/>
                        <a:pt x="72" y="1490"/>
                      </a:cubicBezTo>
                      <a:cubicBezTo>
                        <a:pt x="77" y="1497"/>
                        <a:pt x="86" y="1497"/>
                        <a:pt x="93" y="1493"/>
                      </a:cubicBezTo>
                      <a:cubicBezTo>
                        <a:pt x="94" y="1493"/>
                        <a:pt x="95" y="1493"/>
                        <a:pt x="95" y="1492"/>
                      </a:cubicBezTo>
                      <a:cubicBezTo>
                        <a:pt x="96" y="1492"/>
                        <a:pt x="96" y="1491"/>
                        <a:pt x="97" y="1490"/>
                      </a:cubicBezTo>
                      <a:cubicBezTo>
                        <a:pt x="98" y="1489"/>
                        <a:pt x="99" y="1489"/>
                        <a:pt x="100" y="1487"/>
                      </a:cubicBezTo>
                      <a:cubicBezTo>
                        <a:pt x="381" y="1043"/>
                        <a:pt x="480" y="528"/>
                        <a:pt x="385" y="12"/>
                      </a:cubicBezTo>
                      <a:moveTo>
                        <a:pt x="358" y="58"/>
                      </a:moveTo>
                      <a:cubicBezTo>
                        <a:pt x="438" y="539"/>
                        <a:pt x="344" y="1019"/>
                        <a:pt x="91" y="1437"/>
                      </a:cubicBezTo>
                      <a:cubicBezTo>
                        <a:pt x="-39" y="972"/>
                        <a:pt x="51" y="433"/>
                        <a:pt x="358" y="5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2" name="Google Shape;2372;p23"/>
                <p:cNvSpPr/>
                <p:nvPr/>
              </p:nvSpPr>
              <p:spPr>
                <a:xfrm>
                  <a:off x="1669656" y="1706497"/>
                  <a:ext cx="346143" cy="13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407" extrusionOk="0">
                      <a:moveTo>
                        <a:pt x="1052" y="18"/>
                      </a:moveTo>
                      <a:cubicBezTo>
                        <a:pt x="1049" y="15"/>
                        <a:pt x="1045" y="14"/>
                        <a:pt x="1040" y="15"/>
                      </a:cubicBezTo>
                      <a:cubicBezTo>
                        <a:pt x="663" y="-50"/>
                        <a:pt x="269" y="99"/>
                        <a:pt x="8" y="374"/>
                      </a:cubicBezTo>
                      <a:cubicBezTo>
                        <a:pt x="4" y="376"/>
                        <a:pt x="2" y="379"/>
                        <a:pt x="1" y="383"/>
                      </a:cubicBezTo>
                      <a:cubicBezTo>
                        <a:pt x="-2" y="391"/>
                        <a:pt x="2" y="399"/>
                        <a:pt x="9" y="403"/>
                      </a:cubicBezTo>
                      <a:cubicBezTo>
                        <a:pt x="10" y="404"/>
                        <a:pt x="10" y="404"/>
                        <a:pt x="11" y="405"/>
                      </a:cubicBezTo>
                      <a:cubicBezTo>
                        <a:pt x="13" y="405"/>
                        <a:pt x="15" y="406"/>
                        <a:pt x="17" y="406"/>
                      </a:cubicBezTo>
                      <a:lnTo>
                        <a:pt x="18" y="406"/>
                      </a:lnTo>
                      <a:cubicBezTo>
                        <a:pt x="402" y="419"/>
                        <a:pt x="760" y="295"/>
                        <a:pt x="1053" y="47"/>
                      </a:cubicBezTo>
                      <a:cubicBezTo>
                        <a:pt x="1054" y="46"/>
                        <a:pt x="1055" y="44"/>
                        <a:pt x="1056" y="43"/>
                      </a:cubicBezTo>
                      <a:cubicBezTo>
                        <a:pt x="1062" y="36"/>
                        <a:pt x="1062" y="23"/>
                        <a:pt x="1053" y="18"/>
                      </a:cubicBezTo>
                      <a:lnTo>
                        <a:pt x="1052" y="18"/>
                      </a:lnTo>
                      <a:moveTo>
                        <a:pt x="57" y="373"/>
                      </a:moveTo>
                      <a:cubicBezTo>
                        <a:pt x="302" y="129"/>
                        <a:pt x="658" y="-5"/>
                        <a:pt x="1003" y="44"/>
                      </a:cubicBezTo>
                      <a:cubicBezTo>
                        <a:pt x="730" y="263"/>
                        <a:pt x="407" y="376"/>
                        <a:pt x="57" y="3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373" name="Google Shape;2373;p23"/>
              <p:cNvGrpSpPr/>
              <p:nvPr/>
            </p:nvGrpSpPr>
            <p:grpSpPr>
              <a:xfrm>
                <a:off x="4063759" y="3102544"/>
                <a:ext cx="1594875" cy="2384067"/>
                <a:chOff x="2759684" y="311519"/>
                <a:chExt cx="1594875" cy="2384067"/>
              </a:xfrm>
            </p:grpSpPr>
            <p:sp>
              <p:nvSpPr>
                <p:cNvPr id="2374" name="Google Shape;2374;p23"/>
                <p:cNvSpPr/>
                <p:nvPr/>
              </p:nvSpPr>
              <p:spPr>
                <a:xfrm>
                  <a:off x="3799096" y="2334759"/>
                  <a:ext cx="101884" cy="360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105" extrusionOk="0">
                      <a:moveTo>
                        <a:pt x="119" y="1105"/>
                      </a:moveTo>
                      <a:cubicBezTo>
                        <a:pt x="119" y="1105"/>
                        <a:pt x="251" y="977"/>
                        <a:pt x="300" y="665"/>
                      </a:cubicBezTo>
                      <a:cubicBezTo>
                        <a:pt x="349" y="352"/>
                        <a:pt x="229" y="45"/>
                        <a:pt x="172" y="0"/>
                      </a:cubicBezTo>
                      <a:cubicBezTo>
                        <a:pt x="172" y="0"/>
                        <a:pt x="19" y="167"/>
                        <a:pt x="1" y="530"/>
                      </a:cubicBezTo>
                      <a:cubicBezTo>
                        <a:pt x="-17" y="894"/>
                        <a:pt x="119" y="1105"/>
                        <a:pt x="119" y="11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5" name="Google Shape;2375;p23"/>
                <p:cNvSpPr/>
                <p:nvPr/>
              </p:nvSpPr>
              <p:spPr>
                <a:xfrm>
                  <a:off x="3923512" y="2045118"/>
                  <a:ext cx="234463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871" extrusionOk="0">
                      <a:moveTo>
                        <a:pt x="710" y="871"/>
                      </a:moveTo>
                      <a:cubicBezTo>
                        <a:pt x="710" y="871"/>
                        <a:pt x="780" y="588"/>
                        <a:pt x="492" y="298"/>
                      </a:cubicBezTo>
                      <a:cubicBezTo>
                        <a:pt x="204" y="9"/>
                        <a:pt x="0" y="0"/>
                        <a:pt x="0" y="0"/>
                      </a:cubicBezTo>
                      <a:cubicBezTo>
                        <a:pt x="0" y="0"/>
                        <a:pt x="6" y="262"/>
                        <a:pt x="204" y="511"/>
                      </a:cubicBezTo>
                      <a:cubicBezTo>
                        <a:pt x="402" y="760"/>
                        <a:pt x="710" y="871"/>
                        <a:pt x="710" y="8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6" name="Google Shape;2376;p23"/>
                <p:cNvSpPr/>
                <p:nvPr/>
              </p:nvSpPr>
              <p:spPr>
                <a:xfrm>
                  <a:off x="3665537" y="1996138"/>
                  <a:ext cx="240667" cy="31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961" extrusionOk="0">
                      <a:moveTo>
                        <a:pt x="734" y="0"/>
                      </a:moveTo>
                      <a:cubicBezTo>
                        <a:pt x="734" y="0"/>
                        <a:pt x="776" y="307"/>
                        <a:pt x="512" y="617"/>
                      </a:cubicBezTo>
                      <a:cubicBezTo>
                        <a:pt x="247" y="927"/>
                        <a:pt x="0" y="961"/>
                        <a:pt x="0" y="961"/>
                      </a:cubicBezTo>
                      <a:cubicBezTo>
                        <a:pt x="0" y="961"/>
                        <a:pt x="-2" y="698"/>
                        <a:pt x="231" y="383"/>
                      </a:cubicBezTo>
                      <a:cubicBezTo>
                        <a:pt x="465" y="68"/>
                        <a:pt x="734" y="0"/>
                        <a:pt x="7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7" name="Google Shape;2377;p23"/>
                <p:cNvSpPr/>
                <p:nvPr/>
              </p:nvSpPr>
              <p:spPr>
                <a:xfrm>
                  <a:off x="3792239" y="1700292"/>
                  <a:ext cx="437250" cy="187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4" extrusionOk="0">
                      <a:moveTo>
                        <a:pt x="1339" y="545"/>
                      </a:moveTo>
                      <a:cubicBezTo>
                        <a:pt x="1339" y="545"/>
                        <a:pt x="1238" y="313"/>
                        <a:pt x="746" y="109"/>
                      </a:cubicBezTo>
                      <a:cubicBezTo>
                        <a:pt x="254" y="-95"/>
                        <a:pt x="0" y="50"/>
                        <a:pt x="0" y="50"/>
                      </a:cubicBezTo>
                      <a:cubicBezTo>
                        <a:pt x="0" y="50"/>
                        <a:pt x="108" y="287"/>
                        <a:pt x="541" y="467"/>
                      </a:cubicBezTo>
                      <a:cubicBezTo>
                        <a:pt x="975" y="648"/>
                        <a:pt x="1339" y="545"/>
                        <a:pt x="1339" y="5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8" name="Google Shape;2378;p23"/>
                <p:cNvSpPr/>
                <p:nvPr/>
              </p:nvSpPr>
              <p:spPr>
                <a:xfrm>
                  <a:off x="3783095" y="1441673"/>
                  <a:ext cx="267771" cy="210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646" extrusionOk="0">
                      <a:moveTo>
                        <a:pt x="0" y="0"/>
                      </a:moveTo>
                      <a:cubicBezTo>
                        <a:pt x="0" y="0"/>
                        <a:pt x="88" y="326"/>
                        <a:pt x="373" y="496"/>
                      </a:cubicBezTo>
                      <a:cubicBezTo>
                        <a:pt x="659" y="667"/>
                        <a:pt x="820" y="645"/>
                        <a:pt x="820" y="645"/>
                      </a:cubicBezTo>
                      <a:cubicBezTo>
                        <a:pt x="820" y="645"/>
                        <a:pt x="795" y="381"/>
                        <a:pt x="532" y="208"/>
                      </a:cubicBezTo>
                      <a:cubicBezTo>
                        <a:pt x="269" y="3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79" name="Google Shape;2379;p23"/>
                <p:cNvSpPr/>
                <p:nvPr/>
              </p:nvSpPr>
              <p:spPr>
                <a:xfrm>
                  <a:off x="2857649" y="828431"/>
                  <a:ext cx="135518" cy="496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519" extrusionOk="0">
                      <a:moveTo>
                        <a:pt x="168" y="1519"/>
                      </a:moveTo>
                      <a:cubicBezTo>
                        <a:pt x="168" y="1519"/>
                        <a:pt x="402" y="1272"/>
                        <a:pt x="415" y="854"/>
                      </a:cubicBezTo>
                      <a:cubicBezTo>
                        <a:pt x="428" y="436"/>
                        <a:pt x="200" y="0"/>
                        <a:pt x="200" y="0"/>
                      </a:cubicBezTo>
                      <a:cubicBezTo>
                        <a:pt x="200" y="0"/>
                        <a:pt x="32" y="273"/>
                        <a:pt x="5" y="643"/>
                      </a:cubicBezTo>
                      <a:cubicBezTo>
                        <a:pt x="-21" y="1014"/>
                        <a:pt x="53" y="1379"/>
                        <a:pt x="168" y="151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0" name="Google Shape;2380;p23"/>
                <p:cNvSpPr/>
                <p:nvPr/>
              </p:nvSpPr>
              <p:spPr>
                <a:xfrm>
                  <a:off x="3497690" y="1440040"/>
                  <a:ext cx="129640" cy="44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1365" extrusionOk="0">
                      <a:moveTo>
                        <a:pt x="189" y="1365"/>
                      </a:moveTo>
                      <a:cubicBezTo>
                        <a:pt x="189" y="1365"/>
                        <a:pt x="369" y="1145"/>
                        <a:pt x="394" y="798"/>
                      </a:cubicBezTo>
                      <a:cubicBezTo>
                        <a:pt x="420" y="451"/>
                        <a:pt x="266" y="55"/>
                        <a:pt x="216" y="0"/>
                      </a:cubicBezTo>
                      <a:cubicBezTo>
                        <a:pt x="216" y="0"/>
                        <a:pt x="57" y="200"/>
                        <a:pt x="12" y="568"/>
                      </a:cubicBezTo>
                      <a:cubicBezTo>
                        <a:pt x="-32" y="937"/>
                        <a:pt x="58" y="1256"/>
                        <a:pt x="189" y="136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1" name="Google Shape;2381;p23"/>
                <p:cNvSpPr/>
                <p:nvPr/>
              </p:nvSpPr>
              <p:spPr>
                <a:xfrm>
                  <a:off x="3164607" y="1116439"/>
                  <a:ext cx="143029" cy="46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1430" extrusionOk="0">
                      <a:moveTo>
                        <a:pt x="236" y="0"/>
                      </a:moveTo>
                      <a:cubicBezTo>
                        <a:pt x="236" y="0"/>
                        <a:pt x="470" y="267"/>
                        <a:pt x="435" y="758"/>
                      </a:cubicBezTo>
                      <a:cubicBezTo>
                        <a:pt x="400" y="1249"/>
                        <a:pt x="202" y="1430"/>
                        <a:pt x="202" y="1430"/>
                      </a:cubicBezTo>
                      <a:cubicBezTo>
                        <a:pt x="202" y="1430"/>
                        <a:pt x="-34" y="1141"/>
                        <a:pt x="4" y="673"/>
                      </a:cubicBezTo>
                      <a:cubicBezTo>
                        <a:pt x="42" y="206"/>
                        <a:pt x="236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2" name="Google Shape;2382;p23"/>
                <p:cNvSpPr/>
                <p:nvPr/>
              </p:nvSpPr>
              <p:spPr>
                <a:xfrm>
                  <a:off x="4107361" y="1409672"/>
                  <a:ext cx="247198" cy="2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" h="618" extrusionOk="0">
                      <a:moveTo>
                        <a:pt x="0" y="2"/>
                      </a:moveTo>
                      <a:cubicBezTo>
                        <a:pt x="0" y="2"/>
                        <a:pt x="359" y="-33"/>
                        <a:pt x="569" y="243"/>
                      </a:cubicBezTo>
                      <a:cubicBezTo>
                        <a:pt x="779" y="518"/>
                        <a:pt x="756" y="618"/>
                        <a:pt x="756" y="618"/>
                      </a:cubicBezTo>
                      <a:cubicBezTo>
                        <a:pt x="756" y="618"/>
                        <a:pt x="375" y="552"/>
                        <a:pt x="189" y="353"/>
                      </a:cubicBezTo>
                      <a:cubicBezTo>
                        <a:pt x="3" y="155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3" name="Google Shape;2383;p23"/>
                <p:cNvSpPr/>
                <p:nvPr/>
              </p:nvSpPr>
              <p:spPr>
                <a:xfrm>
                  <a:off x="3938860" y="1141910"/>
                  <a:ext cx="128661" cy="30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946" extrusionOk="0">
                      <a:moveTo>
                        <a:pt x="54" y="946"/>
                      </a:moveTo>
                      <a:cubicBezTo>
                        <a:pt x="54" y="946"/>
                        <a:pt x="204" y="924"/>
                        <a:pt x="330" y="617"/>
                      </a:cubicBezTo>
                      <a:cubicBezTo>
                        <a:pt x="456" y="309"/>
                        <a:pt x="358" y="0"/>
                        <a:pt x="358" y="0"/>
                      </a:cubicBezTo>
                      <a:cubicBezTo>
                        <a:pt x="358" y="0"/>
                        <a:pt x="104" y="153"/>
                        <a:pt x="28" y="503"/>
                      </a:cubicBezTo>
                      <a:cubicBezTo>
                        <a:pt x="-47" y="852"/>
                        <a:pt x="54" y="946"/>
                        <a:pt x="54" y="9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4" name="Google Shape;2384;p23"/>
                <p:cNvSpPr/>
                <p:nvPr/>
              </p:nvSpPr>
              <p:spPr>
                <a:xfrm>
                  <a:off x="3347803" y="1123623"/>
                  <a:ext cx="420270" cy="12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377" extrusionOk="0">
                      <a:moveTo>
                        <a:pt x="0" y="171"/>
                      </a:moveTo>
                      <a:cubicBezTo>
                        <a:pt x="0" y="171"/>
                        <a:pt x="204" y="-24"/>
                        <a:pt x="635" y="3"/>
                      </a:cubicBezTo>
                      <a:cubicBezTo>
                        <a:pt x="1065" y="31"/>
                        <a:pt x="1287" y="262"/>
                        <a:pt x="1287" y="262"/>
                      </a:cubicBezTo>
                      <a:cubicBezTo>
                        <a:pt x="1287" y="262"/>
                        <a:pt x="1117" y="375"/>
                        <a:pt x="780" y="377"/>
                      </a:cubicBezTo>
                      <a:cubicBezTo>
                        <a:pt x="444" y="379"/>
                        <a:pt x="95" y="264"/>
                        <a:pt x="0" y="1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5" name="Google Shape;2385;p23"/>
                <p:cNvSpPr/>
                <p:nvPr/>
              </p:nvSpPr>
              <p:spPr>
                <a:xfrm>
                  <a:off x="2759684" y="311519"/>
                  <a:ext cx="1170355" cy="2162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4" h="6623" extrusionOk="0">
                      <a:moveTo>
                        <a:pt x="1894" y="6225"/>
                      </a:moveTo>
                      <a:cubicBezTo>
                        <a:pt x="2093" y="6614"/>
                        <a:pt x="2597" y="6709"/>
                        <a:pt x="2978" y="6548"/>
                      </a:cubicBezTo>
                      <a:cubicBezTo>
                        <a:pt x="3459" y="6344"/>
                        <a:pt x="3628" y="5767"/>
                        <a:pt x="3574" y="5286"/>
                      </a:cubicBezTo>
                      <a:cubicBezTo>
                        <a:pt x="3502" y="4643"/>
                        <a:pt x="3064" y="4121"/>
                        <a:pt x="2658" y="3650"/>
                      </a:cubicBezTo>
                      <a:cubicBezTo>
                        <a:pt x="2417" y="3367"/>
                        <a:pt x="2169" y="3089"/>
                        <a:pt x="1902" y="2830"/>
                      </a:cubicBezTo>
                      <a:cubicBezTo>
                        <a:pt x="1633" y="2569"/>
                        <a:pt x="1338" y="2341"/>
                        <a:pt x="1050" y="2101"/>
                      </a:cubicBezTo>
                      <a:cubicBezTo>
                        <a:pt x="450" y="1603"/>
                        <a:pt x="-209" y="857"/>
                        <a:pt x="98" y="15"/>
                      </a:cubicBezTo>
                      <a:cubicBezTo>
                        <a:pt x="104" y="0"/>
                        <a:pt x="80" y="-6"/>
                        <a:pt x="74" y="8"/>
                      </a:cubicBezTo>
                      <a:cubicBezTo>
                        <a:pt x="24" y="146"/>
                        <a:pt x="0" y="287"/>
                        <a:pt x="0" y="427"/>
                      </a:cubicBezTo>
                      <a:lnTo>
                        <a:pt x="0" y="447"/>
                      </a:lnTo>
                      <a:cubicBezTo>
                        <a:pt x="4" y="832"/>
                        <a:pt x="176" y="1213"/>
                        <a:pt x="417" y="1516"/>
                      </a:cubicBezTo>
                      <a:cubicBezTo>
                        <a:pt x="810" y="2012"/>
                        <a:pt x="1361" y="2352"/>
                        <a:pt x="1817" y="2783"/>
                      </a:cubicBezTo>
                      <a:cubicBezTo>
                        <a:pt x="2307" y="3247"/>
                        <a:pt x="2793" y="3772"/>
                        <a:pt x="3167" y="4335"/>
                      </a:cubicBezTo>
                      <a:cubicBezTo>
                        <a:pt x="3511" y="4854"/>
                        <a:pt x="3728" y="5548"/>
                        <a:pt x="3396" y="6130"/>
                      </a:cubicBezTo>
                      <a:cubicBezTo>
                        <a:pt x="3239" y="6408"/>
                        <a:pt x="2969" y="6580"/>
                        <a:pt x="2650" y="6597"/>
                      </a:cubicBezTo>
                      <a:cubicBezTo>
                        <a:pt x="2353" y="6613"/>
                        <a:pt x="2056" y="6485"/>
                        <a:pt x="1916" y="6212"/>
                      </a:cubicBezTo>
                      <a:cubicBezTo>
                        <a:pt x="1909" y="6198"/>
                        <a:pt x="1887" y="6211"/>
                        <a:pt x="1895" y="6225"/>
                      </a:cubicBezTo>
                      <a:lnTo>
                        <a:pt x="1895" y="6225"/>
                      </a:lnTo>
                      <a:lnTo>
                        <a:pt x="1894" y="62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6" name="Google Shape;2386;p23"/>
                <p:cNvSpPr/>
                <p:nvPr/>
              </p:nvSpPr>
              <p:spPr>
                <a:xfrm>
                  <a:off x="3419971" y="1254239"/>
                  <a:ext cx="875481" cy="199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612" extrusionOk="0">
                      <a:moveTo>
                        <a:pt x="10" y="101"/>
                      </a:moveTo>
                      <a:cubicBezTo>
                        <a:pt x="457" y="403"/>
                        <a:pt x="972" y="629"/>
                        <a:pt x="1520" y="611"/>
                      </a:cubicBezTo>
                      <a:cubicBezTo>
                        <a:pt x="1756" y="604"/>
                        <a:pt x="1991" y="554"/>
                        <a:pt x="2206" y="456"/>
                      </a:cubicBezTo>
                      <a:cubicBezTo>
                        <a:pt x="2387" y="373"/>
                        <a:pt x="2653" y="237"/>
                        <a:pt x="2681" y="16"/>
                      </a:cubicBezTo>
                      <a:cubicBezTo>
                        <a:pt x="2683" y="1"/>
                        <a:pt x="2659" y="-6"/>
                        <a:pt x="2657" y="10"/>
                      </a:cubicBezTo>
                      <a:cubicBezTo>
                        <a:pt x="2624" y="262"/>
                        <a:pt x="2258" y="420"/>
                        <a:pt x="2046" y="492"/>
                      </a:cubicBezTo>
                      <a:cubicBezTo>
                        <a:pt x="1826" y="568"/>
                        <a:pt x="1590" y="596"/>
                        <a:pt x="1357" y="585"/>
                      </a:cubicBezTo>
                      <a:cubicBezTo>
                        <a:pt x="870" y="560"/>
                        <a:pt x="416" y="355"/>
                        <a:pt x="17" y="86"/>
                      </a:cubicBezTo>
                      <a:cubicBezTo>
                        <a:pt x="3" y="77"/>
                        <a:pt x="-7" y="88"/>
                        <a:pt x="6" y="97"/>
                      </a:cubicBezTo>
                      <a:lnTo>
                        <a:pt x="10" y="10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7" name="Google Shape;2387;p23"/>
                <p:cNvSpPr/>
                <p:nvPr/>
              </p:nvSpPr>
              <p:spPr>
                <a:xfrm>
                  <a:off x="3191385" y="1137011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5" y="1269"/>
                      </a:moveTo>
                      <a:cubicBezTo>
                        <a:pt x="344" y="892"/>
                        <a:pt x="367" y="394"/>
                        <a:pt x="157" y="11"/>
                      </a:cubicBezTo>
                      <a:cubicBezTo>
                        <a:pt x="157" y="8"/>
                        <a:pt x="155" y="5"/>
                        <a:pt x="152" y="3"/>
                      </a:cubicBezTo>
                      <a:cubicBezTo>
                        <a:pt x="146" y="-2"/>
                        <a:pt x="136" y="1"/>
                        <a:pt x="133" y="8"/>
                      </a:cubicBezTo>
                      <a:cubicBezTo>
                        <a:pt x="133" y="9"/>
                        <a:pt x="132" y="9"/>
                        <a:pt x="132" y="9"/>
                      </a:cubicBezTo>
                      <a:cubicBezTo>
                        <a:pt x="-36" y="415"/>
                        <a:pt x="-43" y="858"/>
                        <a:pt x="110" y="1269"/>
                      </a:cubicBezTo>
                      <a:lnTo>
                        <a:pt x="111" y="1270"/>
                      </a:lnTo>
                      <a:cubicBezTo>
                        <a:pt x="112" y="1271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9" y="1278"/>
                        <a:pt x="125" y="1279"/>
                        <a:pt x="130" y="1275"/>
                      </a:cubicBezTo>
                      <a:cubicBezTo>
                        <a:pt x="133" y="1273"/>
                        <a:pt x="134" y="1271"/>
                        <a:pt x="135" y="1268"/>
                      </a:cubicBezTo>
                      <a:lnTo>
                        <a:pt x="135" y="1269"/>
                      </a:lnTo>
                      <a:moveTo>
                        <a:pt x="92" y="1132"/>
                      </a:moveTo>
                      <a:cubicBezTo>
                        <a:pt x="119" y="1129"/>
                        <a:pt x="147" y="1128"/>
                        <a:pt x="175" y="1127"/>
                      </a:cubicBezTo>
                      <a:cubicBezTo>
                        <a:pt x="160" y="1164"/>
                        <a:pt x="143" y="1199"/>
                        <a:pt x="124" y="1234"/>
                      </a:cubicBezTo>
                      <a:cubicBezTo>
                        <a:pt x="112" y="1200"/>
                        <a:pt x="102" y="1166"/>
                        <a:pt x="92" y="1132"/>
                      </a:cubicBezTo>
                      <a:moveTo>
                        <a:pt x="69" y="1046"/>
                      </a:moveTo>
                      <a:cubicBezTo>
                        <a:pt x="116" y="1047"/>
                        <a:pt x="163" y="1044"/>
                        <a:pt x="209" y="1038"/>
                      </a:cubicBezTo>
                      <a:cubicBezTo>
                        <a:pt x="201" y="1063"/>
                        <a:pt x="192" y="1087"/>
                        <a:pt x="182" y="1111"/>
                      </a:cubicBezTo>
                      <a:cubicBezTo>
                        <a:pt x="151" y="1113"/>
                        <a:pt x="119" y="1113"/>
                        <a:pt x="87" y="1117"/>
                      </a:cubicBezTo>
                      <a:cubicBezTo>
                        <a:pt x="81" y="1094"/>
                        <a:pt x="75" y="1070"/>
                        <a:pt x="69" y="1046"/>
                      </a:cubicBezTo>
                      <a:moveTo>
                        <a:pt x="146" y="43"/>
                      </a:moveTo>
                      <a:cubicBezTo>
                        <a:pt x="153" y="57"/>
                        <a:pt x="160" y="71"/>
                        <a:pt x="167" y="85"/>
                      </a:cubicBezTo>
                      <a:cubicBezTo>
                        <a:pt x="153" y="91"/>
                        <a:pt x="138" y="96"/>
                        <a:pt x="124" y="101"/>
                      </a:cubicBezTo>
                      <a:cubicBezTo>
                        <a:pt x="131" y="82"/>
                        <a:pt x="138" y="62"/>
                        <a:pt x="146" y="43"/>
                      </a:cubicBezTo>
                      <a:moveTo>
                        <a:pt x="117" y="121"/>
                      </a:moveTo>
                      <a:cubicBezTo>
                        <a:pt x="117" y="121"/>
                        <a:pt x="118" y="121"/>
                        <a:pt x="119" y="121"/>
                      </a:cubicBezTo>
                      <a:cubicBezTo>
                        <a:pt x="137" y="115"/>
                        <a:pt x="156" y="108"/>
                        <a:pt x="174" y="100"/>
                      </a:cubicBezTo>
                      <a:cubicBezTo>
                        <a:pt x="180" y="115"/>
                        <a:pt x="186" y="130"/>
                        <a:pt x="192" y="145"/>
                      </a:cubicBezTo>
                      <a:cubicBezTo>
                        <a:pt x="161" y="155"/>
                        <a:pt x="129" y="167"/>
                        <a:pt x="98" y="178"/>
                      </a:cubicBezTo>
                      <a:cubicBezTo>
                        <a:pt x="104" y="159"/>
                        <a:pt x="111" y="140"/>
                        <a:pt x="117" y="121"/>
                      </a:cubicBezTo>
                      <a:moveTo>
                        <a:pt x="93" y="198"/>
                      </a:moveTo>
                      <a:cubicBezTo>
                        <a:pt x="128" y="185"/>
                        <a:pt x="163" y="172"/>
                        <a:pt x="199" y="160"/>
                      </a:cubicBezTo>
                      <a:cubicBezTo>
                        <a:pt x="204" y="175"/>
                        <a:pt x="209" y="190"/>
                        <a:pt x="215" y="206"/>
                      </a:cubicBezTo>
                      <a:cubicBezTo>
                        <a:pt x="171" y="225"/>
                        <a:pt x="124" y="236"/>
                        <a:pt x="79" y="249"/>
                      </a:cubicBezTo>
                      <a:cubicBezTo>
                        <a:pt x="83" y="232"/>
                        <a:pt x="88" y="215"/>
                        <a:pt x="93" y="198"/>
                      </a:cubicBezTo>
                      <a:moveTo>
                        <a:pt x="74" y="268"/>
                      </a:moveTo>
                      <a:cubicBezTo>
                        <a:pt x="123" y="254"/>
                        <a:pt x="174" y="242"/>
                        <a:pt x="220" y="222"/>
                      </a:cubicBezTo>
                      <a:cubicBezTo>
                        <a:pt x="227" y="245"/>
                        <a:pt x="234" y="269"/>
                        <a:pt x="240" y="292"/>
                      </a:cubicBezTo>
                      <a:cubicBezTo>
                        <a:pt x="180" y="309"/>
                        <a:pt x="120" y="323"/>
                        <a:pt x="59" y="333"/>
                      </a:cubicBezTo>
                      <a:cubicBezTo>
                        <a:pt x="64" y="311"/>
                        <a:pt x="69" y="289"/>
                        <a:pt x="74" y="267"/>
                      </a:cubicBezTo>
                      <a:lnTo>
                        <a:pt x="74" y="268"/>
                      </a:lnTo>
                      <a:moveTo>
                        <a:pt x="56" y="351"/>
                      </a:moveTo>
                      <a:cubicBezTo>
                        <a:pt x="119" y="340"/>
                        <a:pt x="182" y="326"/>
                        <a:pt x="244" y="309"/>
                      </a:cubicBezTo>
                      <a:cubicBezTo>
                        <a:pt x="250" y="333"/>
                        <a:pt x="255" y="358"/>
                        <a:pt x="259" y="383"/>
                      </a:cubicBezTo>
                      <a:cubicBezTo>
                        <a:pt x="187" y="396"/>
                        <a:pt x="116" y="409"/>
                        <a:pt x="44" y="421"/>
                      </a:cubicBezTo>
                      <a:cubicBezTo>
                        <a:pt x="47" y="398"/>
                        <a:pt x="51" y="374"/>
                        <a:pt x="56" y="351"/>
                      </a:cubicBezTo>
                      <a:moveTo>
                        <a:pt x="272" y="477"/>
                      </a:moveTo>
                      <a:cubicBezTo>
                        <a:pt x="193" y="491"/>
                        <a:pt x="113" y="503"/>
                        <a:pt x="33" y="513"/>
                      </a:cubicBezTo>
                      <a:cubicBezTo>
                        <a:pt x="35" y="488"/>
                        <a:pt x="38" y="463"/>
                        <a:pt x="41" y="438"/>
                      </a:cubicBezTo>
                      <a:cubicBezTo>
                        <a:pt x="115" y="425"/>
                        <a:pt x="189" y="413"/>
                        <a:pt x="262" y="400"/>
                      </a:cubicBezTo>
                      <a:cubicBezTo>
                        <a:pt x="267" y="425"/>
                        <a:pt x="270" y="451"/>
                        <a:pt x="272" y="477"/>
                      </a:cubicBezTo>
                      <a:moveTo>
                        <a:pt x="32" y="530"/>
                      </a:moveTo>
                      <a:cubicBezTo>
                        <a:pt x="113" y="520"/>
                        <a:pt x="193" y="508"/>
                        <a:pt x="274" y="494"/>
                      </a:cubicBezTo>
                      <a:cubicBezTo>
                        <a:pt x="276" y="521"/>
                        <a:pt x="278" y="547"/>
                        <a:pt x="278" y="574"/>
                      </a:cubicBezTo>
                      <a:cubicBezTo>
                        <a:pt x="194" y="587"/>
                        <a:pt x="110" y="600"/>
                        <a:pt x="27" y="614"/>
                      </a:cubicBezTo>
                      <a:cubicBezTo>
                        <a:pt x="28" y="586"/>
                        <a:pt x="29" y="558"/>
                        <a:pt x="32" y="530"/>
                      </a:cubicBezTo>
                      <a:moveTo>
                        <a:pt x="270" y="760"/>
                      </a:moveTo>
                      <a:cubicBezTo>
                        <a:pt x="190" y="768"/>
                        <a:pt x="110" y="776"/>
                        <a:pt x="30" y="789"/>
                      </a:cubicBezTo>
                      <a:cubicBezTo>
                        <a:pt x="29" y="766"/>
                        <a:pt x="27" y="743"/>
                        <a:pt x="26" y="721"/>
                      </a:cubicBezTo>
                      <a:cubicBezTo>
                        <a:pt x="70" y="713"/>
                        <a:pt x="114" y="705"/>
                        <a:pt x="157" y="699"/>
                      </a:cubicBezTo>
                      <a:cubicBezTo>
                        <a:pt x="197" y="692"/>
                        <a:pt x="238" y="691"/>
                        <a:pt x="276" y="679"/>
                      </a:cubicBezTo>
                      <a:cubicBezTo>
                        <a:pt x="275" y="706"/>
                        <a:pt x="273" y="733"/>
                        <a:pt x="270" y="760"/>
                      </a:cubicBezTo>
                      <a:moveTo>
                        <a:pt x="258" y="841"/>
                      </a:moveTo>
                      <a:cubicBezTo>
                        <a:pt x="185" y="850"/>
                        <a:pt x="111" y="858"/>
                        <a:pt x="38" y="865"/>
                      </a:cubicBezTo>
                      <a:cubicBezTo>
                        <a:pt x="35" y="845"/>
                        <a:pt x="33" y="826"/>
                        <a:pt x="32" y="805"/>
                      </a:cubicBezTo>
                      <a:cubicBezTo>
                        <a:pt x="110" y="792"/>
                        <a:pt x="189" y="785"/>
                        <a:pt x="267" y="777"/>
                      </a:cubicBezTo>
                      <a:cubicBezTo>
                        <a:pt x="265" y="798"/>
                        <a:pt x="261" y="819"/>
                        <a:pt x="258" y="841"/>
                      </a:cubicBezTo>
                      <a:moveTo>
                        <a:pt x="26" y="631"/>
                      </a:moveTo>
                      <a:cubicBezTo>
                        <a:pt x="110" y="617"/>
                        <a:pt x="194" y="604"/>
                        <a:pt x="278" y="591"/>
                      </a:cubicBezTo>
                      <a:cubicBezTo>
                        <a:pt x="278" y="614"/>
                        <a:pt x="278" y="637"/>
                        <a:pt x="277" y="661"/>
                      </a:cubicBezTo>
                      <a:cubicBezTo>
                        <a:pt x="238" y="675"/>
                        <a:pt x="194" y="675"/>
                        <a:pt x="152" y="682"/>
                      </a:cubicBezTo>
                      <a:cubicBezTo>
                        <a:pt x="110" y="689"/>
                        <a:pt x="68" y="696"/>
                        <a:pt x="26" y="704"/>
                      </a:cubicBezTo>
                      <a:cubicBezTo>
                        <a:pt x="25" y="679"/>
                        <a:pt x="25" y="655"/>
                        <a:pt x="26" y="631"/>
                      </a:cubicBezTo>
                      <a:moveTo>
                        <a:pt x="255" y="858"/>
                      </a:moveTo>
                      <a:cubicBezTo>
                        <a:pt x="250" y="883"/>
                        <a:pt x="245" y="907"/>
                        <a:pt x="239" y="932"/>
                      </a:cubicBezTo>
                      <a:cubicBezTo>
                        <a:pt x="176" y="938"/>
                        <a:pt x="113" y="945"/>
                        <a:pt x="50" y="949"/>
                      </a:cubicBezTo>
                      <a:cubicBezTo>
                        <a:pt x="46" y="927"/>
                        <a:pt x="43" y="904"/>
                        <a:pt x="40" y="882"/>
                      </a:cubicBezTo>
                      <a:cubicBezTo>
                        <a:pt x="112" y="875"/>
                        <a:pt x="183" y="867"/>
                        <a:pt x="255" y="858"/>
                      </a:cubicBezTo>
                      <a:moveTo>
                        <a:pt x="235" y="949"/>
                      </a:moveTo>
                      <a:cubicBezTo>
                        <a:pt x="229" y="973"/>
                        <a:pt x="222" y="996"/>
                        <a:pt x="214" y="1020"/>
                      </a:cubicBezTo>
                      <a:cubicBezTo>
                        <a:pt x="165" y="1027"/>
                        <a:pt x="115" y="1030"/>
                        <a:pt x="65" y="1029"/>
                      </a:cubicBezTo>
                      <a:cubicBezTo>
                        <a:pt x="61" y="1008"/>
                        <a:pt x="57" y="987"/>
                        <a:pt x="53" y="966"/>
                      </a:cubicBezTo>
                      <a:cubicBezTo>
                        <a:pt x="114" y="962"/>
                        <a:pt x="174" y="956"/>
                        <a:pt x="235" y="94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8" name="Google Shape;2388;p23"/>
                <p:cNvSpPr/>
                <p:nvPr/>
              </p:nvSpPr>
              <p:spPr>
                <a:xfrm>
                  <a:off x="2867119" y="835615"/>
                  <a:ext cx="111354" cy="468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1434" extrusionOk="0">
                      <a:moveTo>
                        <a:pt x="173" y="7"/>
                      </a:moveTo>
                      <a:cubicBezTo>
                        <a:pt x="171" y="3"/>
                        <a:pt x="167" y="1"/>
                        <a:pt x="164" y="1"/>
                      </a:cubicBezTo>
                      <a:cubicBezTo>
                        <a:pt x="159" y="0"/>
                        <a:pt x="154" y="1"/>
                        <a:pt x="152" y="7"/>
                      </a:cubicBezTo>
                      <a:cubicBezTo>
                        <a:pt x="41" y="273"/>
                        <a:pt x="-8" y="553"/>
                        <a:pt x="5" y="833"/>
                      </a:cubicBezTo>
                      <a:cubicBezTo>
                        <a:pt x="3" y="833"/>
                        <a:pt x="1" y="833"/>
                        <a:pt x="0" y="833"/>
                      </a:cubicBezTo>
                      <a:lnTo>
                        <a:pt x="0" y="850"/>
                      </a:lnTo>
                      <a:cubicBezTo>
                        <a:pt x="2" y="850"/>
                        <a:pt x="4" y="850"/>
                        <a:pt x="6" y="850"/>
                      </a:cubicBezTo>
                      <a:cubicBezTo>
                        <a:pt x="16" y="1044"/>
                        <a:pt x="56" y="1238"/>
                        <a:pt x="126" y="1426"/>
                      </a:cubicBezTo>
                      <a:cubicBezTo>
                        <a:pt x="126" y="1426"/>
                        <a:pt x="127" y="1426"/>
                        <a:pt x="127" y="1427"/>
                      </a:cubicBezTo>
                      <a:cubicBezTo>
                        <a:pt x="128" y="1428"/>
                        <a:pt x="128" y="1429"/>
                        <a:pt x="129" y="1430"/>
                      </a:cubicBezTo>
                      <a:lnTo>
                        <a:pt x="130" y="1431"/>
                      </a:lnTo>
                      <a:cubicBezTo>
                        <a:pt x="135" y="1435"/>
                        <a:pt x="142" y="1436"/>
                        <a:pt x="146" y="1432"/>
                      </a:cubicBezTo>
                      <a:cubicBezTo>
                        <a:pt x="148" y="1430"/>
                        <a:pt x="150" y="1428"/>
                        <a:pt x="151" y="1425"/>
                      </a:cubicBezTo>
                      <a:cubicBezTo>
                        <a:pt x="387" y="1001"/>
                        <a:pt x="413" y="436"/>
                        <a:pt x="173" y="6"/>
                      </a:cubicBezTo>
                      <a:lnTo>
                        <a:pt x="173" y="7"/>
                      </a:lnTo>
                      <a:moveTo>
                        <a:pt x="164" y="43"/>
                      </a:moveTo>
                      <a:cubicBezTo>
                        <a:pt x="178" y="69"/>
                        <a:pt x="191" y="96"/>
                        <a:pt x="203" y="124"/>
                      </a:cubicBezTo>
                      <a:cubicBezTo>
                        <a:pt x="179" y="125"/>
                        <a:pt x="155" y="128"/>
                        <a:pt x="132" y="131"/>
                      </a:cubicBezTo>
                      <a:cubicBezTo>
                        <a:pt x="142" y="101"/>
                        <a:pt x="153" y="72"/>
                        <a:pt x="164" y="43"/>
                      </a:cubicBezTo>
                      <a:moveTo>
                        <a:pt x="125" y="149"/>
                      </a:moveTo>
                      <a:cubicBezTo>
                        <a:pt x="154" y="145"/>
                        <a:pt x="182" y="142"/>
                        <a:pt x="211" y="140"/>
                      </a:cubicBezTo>
                      <a:cubicBezTo>
                        <a:pt x="216" y="153"/>
                        <a:pt x="221" y="165"/>
                        <a:pt x="226" y="178"/>
                      </a:cubicBezTo>
                      <a:cubicBezTo>
                        <a:pt x="188" y="182"/>
                        <a:pt x="150" y="185"/>
                        <a:pt x="112" y="189"/>
                      </a:cubicBezTo>
                      <a:cubicBezTo>
                        <a:pt x="116" y="175"/>
                        <a:pt x="121" y="162"/>
                        <a:pt x="126" y="148"/>
                      </a:cubicBezTo>
                      <a:lnTo>
                        <a:pt x="125" y="149"/>
                      </a:lnTo>
                      <a:moveTo>
                        <a:pt x="107" y="206"/>
                      </a:moveTo>
                      <a:cubicBezTo>
                        <a:pt x="148" y="202"/>
                        <a:pt x="190" y="198"/>
                        <a:pt x="232" y="195"/>
                      </a:cubicBezTo>
                      <a:cubicBezTo>
                        <a:pt x="237" y="209"/>
                        <a:pt x="242" y="224"/>
                        <a:pt x="247" y="238"/>
                      </a:cubicBezTo>
                      <a:cubicBezTo>
                        <a:pt x="196" y="244"/>
                        <a:pt x="145" y="248"/>
                        <a:pt x="94" y="252"/>
                      </a:cubicBezTo>
                      <a:cubicBezTo>
                        <a:pt x="98" y="237"/>
                        <a:pt x="103" y="222"/>
                        <a:pt x="107" y="207"/>
                      </a:cubicBezTo>
                      <a:lnTo>
                        <a:pt x="107" y="206"/>
                      </a:lnTo>
                      <a:moveTo>
                        <a:pt x="89" y="269"/>
                      </a:moveTo>
                      <a:cubicBezTo>
                        <a:pt x="144" y="266"/>
                        <a:pt x="198" y="261"/>
                        <a:pt x="252" y="255"/>
                      </a:cubicBezTo>
                      <a:cubicBezTo>
                        <a:pt x="258" y="273"/>
                        <a:pt x="263" y="290"/>
                        <a:pt x="268" y="308"/>
                      </a:cubicBezTo>
                      <a:cubicBezTo>
                        <a:pt x="204" y="318"/>
                        <a:pt x="140" y="324"/>
                        <a:pt x="75" y="327"/>
                      </a:cubicBezTo>
                      <a:cubicBezTo>
                        <a:pt x="80" y="308"/>
                        <a:pt x="84" y="288"/>
                        <a:pt x="89" y="269"/>
                      </a:cubicBezTo>
                      <a:moveTo>
                        <a:pt x="71" y="345"/>
                      </a:moveTo>
                      <a:cubicBezTo>
                        <a:pt x="139" y="342"/>
                        <a:pt x="205" y="335"/>
                        <a:pt x="272" y="325"/>
                      </a:cubicBezTo>
                      <a:cubicBezTo>
                        <a:pt x="276" y="343"/>
                        <a:pt x="281" y="361"/>
                        <a:pt x="285" y="379"/>
                      </a:cubicBezTo>
                      <a:cubicBezTo>
                        <a:pt x="210" y="386"/>
                        <a:pt x="135" y="392"/>
                        <a:pt x="61" y="397"/>
                      </a:cubicBezTo>
                      <a:cubicBezTo>
                        <a:pt x="64" y="379"/>
                        <a:pt x="68" y="362"/>
                        <a:pt x="71" y="345"/>
                      </a:cubicBezTo>
                      <a:moveTo>
                        <a:pt x="57" y="414"/>
                      </a:moveTo>
                      <a:cubicBezTo>
                        <a:pt x="134" y="409"/>
                        <a:pt x="211" y="402"/>
                        <a:pt x="288" y="396"/>
                      </a:cubicBezTo>
                      <a:cubicBezTo>
                        <a:pt x="292" y="416"/>
                        <a:pt x="296" y="437"/>
                        <a:pt x="299" y="457"/>
                      </a:cubicBezTo>
                      <a:cubicBezTo>
                        <a:pt x="215" y="463"/>
                        <a:pt x="132" y="468"/>
                        <a:pt x="48" y="473"/>
                      </a:cubicBezTo>
                      <a:cubicBezTo>
                        <a:pt x="51" y="453"/>
                        <a:pt x="54" y="434"/>
                        <a:pt x="57" y="414"/>
                      </a:cubicBezTo>
                      <a:moveTo>
                        <a:pt x="45" y="489"/>
                      </a:moveTo>
                      <a:cubicBezTo>
                        <a:pt x="131" y="485"/>
                        <a:pt x="216" y="480"/>
                        <a:pt x="301" y="474"/>
                      </a:cubicBezTo>
                      <a:cubicBezTo>
                        <a:pt x="305" y="499"/>
                        <a:pt x="308" y="524"/>
                        <a:pt x="310" y="549"/>
                      </a:cubicBezTo>
                      <a:cubicBezTo>
                        <a:pt x="219" y="554"/>
                        <a:pt x="128" y="557"/>
                        <a:pt x="37" y="559"/>
                      </a:cubicBezTo>
                      <a:cubicBezTo>
                        <a:pt x="39" y="536"/>
                        <a:pt x="42" y="513"/>
                        <a:pt x="45" y="489"/>
                      </a:cubicBezTo>
                      <a:moveTo>
                        <a:pt x="35" y="576"/>
                      </a:moveTo>
                      <a:cubicBezTo>
                        <a:pt x="127" y="574"/>
                        <a:pt x="219" y="571"/>
                        <a:pt x="311" y="566"/>
                      </a:cubicBezTo>
                      <a:cubicBezTo>
                        <a:pt x="313" y="589"/>
                        <a:pt x="314" y="613"/>
                        <a:pt x="315" y="636"/>
                      </a:cubicBezTo>
                      <a:cubicBezTo>
                        <a:pt x="220" y="638"/>
                        <a:pt x="125" y="641"/>
                        <a:pt x="30" y="643"/>
                      </a:cubicBezTo>
                      <a:cubicBezTo>
                        <a:pt x="31" y="620"/>
                        <a:pt x="33" y="598"/>
                        <a:pt x="35" y="576"/>
                      </a:cubicBezTo>
                      <a:moveTo>
                        <a:pt x="140" y="1392"/>
                      </a:moveTo>
                      <a:cubicBezTo>
                        <a:pt x="131" y="1366"/>
                        <a:pt x="122" y="1340"/>
                        <a:pt x="114" y="1313"/>
                      </a:cubicBezTo>
                      <a:cubicBezTo>
                        <a:pt x="135" y="1314"/>
                        <a:pt x="157" y="1314"/>
                        <a:pt x="179" y="1314"/>
                      </a:cubicBezTo>
                      <a:cubicBezTo>
                        <a:pt x="167" y="1340"/>
                        <a:pt x="154" y="1366"/>
                        <a:pt x="140" y="1392"/>
                      </a:cubicBezTo>
                      <a:moveTo>
                        <a:pt x="187" y="1297"/>
                      </a:moveTo>
                      <a:cubicBezTo>
                        <a:pt x="161" y="1297"/>
                        <a:pt x="135" y="1297"/>
                        <a:pt x="109" y="1296"/>
                      </a:cubicBezTo>
                      <a:cubicBezTo>
                        <a:pt x="102" y="1275"/>
                        <a:pt x="96" y="1253"/>
                        <a:pt x="90" y="1231"/>
                      </a:cubicBezTo>
                      <a:cubicBezTo>
                        <a:pt x="132" y="1230"/>
                        <a:pt x="173" y="1229"/>
                        <a:pt x="215" y="1228"/>
                      </a:cubicBezTo>
                      <a:cubicBezTo>
                        <a:pt x="206" y="1251"/>
                        <a:pt x="197" y="1274"/>
                        <a:pt x="187" y="1297"/>
                      </a:cubicBezTo>
                      <a:moveTo>
                        <a:pt x="222" y="1211"/>
                      </a:moveTo>
                      <a:cubicBezTo>
                        <a:pt x="177" y="1212"/>
                        <a:pt x="132" y="1213"/>
                        <a:pt x="87" y="1214"/>
                      </a:cubicBezTo>
                      <a:lnTo>
                        <a:pt x="86" y="1214"/>
                      </a:lnTo>
                      <a:cubicBezTo>
                        <a:pt x="80" y="1190"/>
                        <a:pt x="74" y="1166"/>
                        <a:pt x="69" y="1141"/>
                      </a:cubicBezTo>
                      <a:cubicBezTo>
                        <a:pt x="128" y="1140"/>
                        <a:pt x="187" y="1138"/>
                        <a:pt x="247" y="1136"/>
                      </a:cubicBezTo>
                      <a:cubicBezTo>
                        <a:pt x="239" y="1161"/>
                        <a:pt x="231" y="1186"/>
                        <a:pt x="222" y="1211"/>
                      </a:cubicBezTo>
                      <a:moveTo>
                        <a:pt x="252" y="1119"/>
                      </a:moveTo>
                      <a:cubicBezTo>
                        <a:pt x="190" y="1121"/>
                        <a:pt x="128" y="1123"/>
                        <a:pt x="66" y="1124"/>
                      </a:cubicBezTo>
                      <a:cubicBezTo>
                        <a:pt x="61" y="1100"/>
                        <a:pt x="56" y="1077"/>
                        <a:pt x="52" y="1052"/>
                      </a:cubicBezTo>
                      <a:cubicBezTo>
                        <a:pt x="125" y="1051"/>
                        <a:pt x="199" y="1048"/>
                        <a:pt x="272" y="1045"/>
                      </a:cubicBezTo>
                      <a:cubicBezTo>
                        <a:pt x="266" y="1070"/>
                        <a:pt x="259" y="1095"/>
                        <a:pt x="252" y="1119"/>
                      </a:cubicBezTo>
                      <a:moveTo>
                        <a:pt x="276" y="1028"/>
                      </a:moveTo>
                      <a:cubicBezTo>
                        <a:pt x="201" y="1032"/>
                        <a:pt x="125" y="1034"/>
                        <a:pt x="50" y="1036"/>
                      </a:cubicBezTo>
                      <a:cubicBezTo>
                        <a:pt x="45" y="1007"/>
                        <a:pt x="42" y="978"/>
                        <a:pt x="38" y="948"/>
                      </a:cubicBezTo>
                      <a:lnTo>
                        <a:pt x="39" y="948"/>
                      </a:lnTo>
                      <a:cubicBezTo>
                        <a:pt x="124" y="950"/>
                        <a:pt x="208" y="949"/>
                        <a:pt x="293" y="946"/>
                      </a:cubicBezTo>
                      <a:cubicBezTo>
                        <a:pt x="288" y="973"/>
                        <a:pt x="283" y="1001"/>
                        <a:pt x="276" y="1028"/>
                      </a:cubicBezTo>
                      <a:moveTo>
                        <a:pt x="296" y="929"/>
                      </a:moveTo>
                      <a:cubicBezTo>
                        <a:pt x="210" y="932"/>
                        <a:pt x="124" y="933"/>
                        <a:pt x="39" y="931"/>
                      </a:cubicBezTo>
                      <a:cubicBezTo>
                        <a:pt x="38" y="931"/>
                        <a:pt x="37" y="931"/>
                        <a:pt x="37" y="932"/>
                      </a:cubicBezTo>
                      <a:cubicBezTo>
                        <a:pt x="34" y="905"/>
                        <a:pt x="32" y="877"/>
                        <a:pt x="30" y="850"/>
                      </a:cubicBezTo>
                      <a:cubicBezTo>
                        <a:pt x="140" y="850"/>
                        <a:pt x="214" y="850"/>
                        <a:pt x="306" y="850"/>
                      </a:cubicBezTo>
                      <a:cubicBezTo>
                        <a:pt x="303" y="876"/>
                        <a:pt x="300" y="903"/>
                        <a:pt x="295" y="929"/>
                      </a:cubicBezTo>
                      <a:lnTo>
                        <a:pt x="296" y="929"/>
                      </a:lnTo>
                      <a:moveTo>
                        <a:pt x="308" y="832"/>
                      </a:moveTo>
                      <a:cubicBezTo>
                        <a:pt x="274" y="832"/>
                        <a:pt x="140" y="833"/>
                        <a:pt x="29" y="833"/>
                      </a:cubicBezTo>
                      <a:cubicBezTo>
                        <a:pt x="28" y="806"/>
                        <a:pt x="28" y="778"/>
                        <a:pt x="28" y="751"/>
                      </a:cubicBezTo>
                      <a:cubicBezTo>
                        <a:pt x="123" y="750"/>
                        <a:pt x="219" y="750"/>
                        <a:pt x="314" y="750"/>
                      </a:cubicBezTo>
                      <a:cubicBezTo>
                        <a:pt x="313" y="778"/>
                        <a:pt x="311" y="805"/>
                        <a:pt x="308" y="832"/>
                      </a:cubicBezTo>
                      <a:moveTo>
                        <a:pt x="27" y="734"/>
                      </a:moveTo>
                      <a:cubicBezTo>
                        <a:pt x="27" y="709"/>
                        <a:pt x="28" y="684"/>
                        <a:pt x="29" y="660"/>
                      </a:cubicBezTo>
                      <a:cubicBezTo>
                        <a:pt x="125" y="657"/>
                        <a:pt x="220" y="655"/>
                        <a:pt x="315" y="653"/>
                      </a:cubicBezTo>
                      <a:cubicBezTo>
                        <a:pt x="316" y="680"/>
                        <a:pt x="316" y="706"/>
                        <a:pt x="315" y="733"/>
                      </a:cubicBezTo>
                      <a:cubicBezTo>
                        <a:pt x="219" y="733"/>
                        <a:pt x="123" y="733"/>
                        <a:pt x="27" y="7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89" name="Google Shape;2389;p23"/>
                <p:cNvSpPr/>
                <p:nvPr/>
              </p:nvSpPr>
              <p:spPr>
                <a:xfrm>
                  <a:off x="3355640" y="1137991"/>
                  <a:ext cx="416351" cy="10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309" extrusionOk="0">
                      <a:moveTo>
                        <a:pt x="1274" y="219"/>
                      </a:moveTo>
                      <a:cubicBezTo>
                        <a:pt x="1274" y="219"/>
                        <a:pt x="1274" y="218"/>
                        <a:pt x="1275" y="218"/>
                      </a:cubicBezTo>
                      <a:cubicBezTo>
                        <a:pt x="1275" y="217"/>
                        <a:pt x="1275" y="217"/>
                        <a:pt x="1275" y="216"/>
                      </a:cubicBezTo>
                      <a:cubicBezTo>
                        <a:pt x="1275" y="214"/>
                        <a:pt x="1274" y="211"/>
                        <a:pt x="1272" y="208"/>
                      </a:cubicBezTo>
                      <a:cubicBezTo>
                        <a:pt x="1271" y="207"/>
                        <a:pt x="1270" y="206"/>
                        <a:pt x="1268" y="205"/>
                      </a:cubicBezTo>
                      <a:cubicBezTo>
                        <a:pt x="899" y="-25"/>
                        <a:pt x="400" y="-72"/>
                        <a:pt x="6" y="121"/>
                      </a:cubicBezTo>
                      <a:cubicBezTo>
                        <a:pt x="2" y="124"/>
                        <a:pt x="0" y="128"/>
                        <a:pt x="0" y="131"/>
                      </a:cubicBezTo>
                      <a:cubicBezTo>
                        <a:pt x="0" y="136"/>
                        <a:pt x="1" y="140"/>
                        <a:pt x="7" y="143"/>
                      </a:cubicBezTo>
                      <a:cubicBezTo>
                        <a:pt x="72" y="174"/>
                        <a:pt x="138" y="200"/>
                        <a:pt x="206" y="222"/>
                      </a:cubicBezTo>
                      <a:cubicBezTo>
                        <a:pt x="208" y="224"/>
                        <a:pt x="210" y="224"/>
                        <a:pt x="212" y="224"/>
                      </a:cubicBezTo>
                      <a:cubicBezTo>
                        <a:pt x="553" y="336"/>
                        <a:pt x="916" y="339"/>
                        <a:pt x="1265" y="228"/>
                      </a:cubicBezTo>
                      <a:cubicBezTo>
                        <a:pt x="1267" y="228"/>
                        <a:pt x="1269" y="227"/>
                        <a:pt x="1271" y="226"/>
                      </a:cubicBezTo>
                      <a:cubicBezTo>
                        <a:pt x="1273" y="224"/>
                        <a:pt x="1274" y="221"/>
                        <a:pt x="1275" y="219"/>
                      </a:cubicBezTo>
                      <a:lnTo>
                        <a:pt x="1274" y="219"/>
                      </a:lnTo>
                      <a:moveTo>
                        <a:pt x="1079" y="251"/>
                      </a:moveTo>
                      <a:cubicBezTo>
                        <a:pt x="1083" y="214"/>
                        <a:pt x="1086" y="176"/>
                        <a:pt x="1088" y="139"/>
                      </a:cubicBezTo>
                      <a:cubicBezTo>
                        <a:pt x="1105" y="146"/>
                        <a:pt x="1121" y="153"/>
                        <a:pt x="1137" y="161"/>
                      </a:cubicBezTo>
                      <a:cubicBezTo>
                        <a:pt x="1132" y="187"/>
                        <a:pt x="1132" y="214"/>
                        <a:pt x="1126" y="240"/>
                      </a:cubicBezTo>
                      <a:cubicBezTo>
                        <a:pt x="1111" y="244"/>
                        <a:pt x="1095" y="247"/>
                        <a:pt x="1079" y="250"/>
                      </a:cubicBezTo>
                      <a:lnTo>
                        <a:pt x="1079" y="251"/>
                      </a:lnTo>
                      <a:moveTo>
                        <a:pt x="853" y="61"/>
                      </a:moveTo>
                      <a:cubicBezTo>
                        <a:pt x="868" y="65"/>
                        <a:pt x="883" y="68"/>
                        <a:pt x="898" y="72"/>
                      </a:cubicBezTo>
                      <a:cubicBezTo>
                        <a:pt x="893" y="142"/>
                        <a:pt x="885" y="211"/>
                        <a:pt x="874" y="280"/>
                      </a:cubicBezTo>
                      <a:cubicBezTo>
                        <a:pt x="858" y="281"/>
                        <a:pt x="842" y="281"/>
                        <a:pt x="827" y="282"/>
                      </a:cubicBezTo>
                      <a:cubicBezTo>
                        <a:pt x="835" y="208"/>
                        <a:pt x="844" y="135"/>
                        <a:pt x="853" y="61"/>
                      </a:cubicBezTo>
                      <a:moveTo>
                        <a:pt x="810" y="283"/>
                      </a:moveTo>
                      <a:cubicBezTo>
                        <a:pt x="788" y="284"/>
                        <a:pt x="767" y="285"/>
                        <a:pt x="746" y="285"/>
                      </a:cubicBezTo>
                      <a:cubicBezTo>
                        <a:pt x="764" y="205"/>
                        <a:pt x="765" y="126"/>
                        <a:pt x="776" y="46"/>
                      </a:cubicBezTo>
                      <a:cubicBezTo>
                        <a:pt x="796" y="49"/>
                        <a:pt x="816" y="53"/>
                        <a:pt x="837" y="58"/>
                      </a:cubicBezTo>
                      <a:cubicBezTo>
                        <a:pt x="828" y="133"/>
                        <a:pt x="819" y="208"/>
                        <a:pt x="810" y="283"/>
                      </a:cubicBezTo>
                      <a:moveTo>
                        <a:pt x="914" y="77"/>
                      </a:moveTo>
                      <a:cubicBezTo>
                        <a:pt x="927" y="81"/>
                        <a:pt x="940" y="84"/>
                        <a:pt x="952" y="88"/>
                      </a:cubicBezTo>
                      <a:cubicBezTo>
                        <a:pt x="951" y="150"/>
                        <a:pt x="948" y="212"/>
                        <a:pt x="938" y="273"/>
                      </a:cubicBezTo>
                      <a:cubicBezTo>
                        <a:pt x="922" y="275"/>
                        <a:pt x="907" y="276"/>
                        <a:pt x="891" y="278"/>
                      </a:cubicBezTo>
                      <a:cubicBezTo>
                        <a:pt x="902" y="211"/>
                        <a:pt x="909" y="144"/>
                        <a:pt x="914" y="77"/>
                      </a:cubicBezTo>
                      <a:moveTo>
                        <a:pt x="969" y="93"/>
                      </a:moveTo>
                      <a:cubicBezTo>
                        <a:pt x="985" y="98"/>
                        <a:pt x="1000" y="104"/>
                        <a:pt x="1015" y="110"/>
                      </a:cubicBezTo>
                      <a:cubicBezTo>
                        <a:pt x="1019" y="161"/>
                        <a:pt x="1008" y="212"/>
                        <a:pt x="1007" y="264"/>
                      </a:cubicBezTo>
                      <a:cubicBezTo>
                        <a:pt x="989" y="266"/>
                        <a:pt x="972" y="269"/>
                        <a:pt x="955" y="271"/>
                      </a:cubicBezTo>
                      <a:cubicBezTo>
                        <a:pt x="965" y="212"/>
                        <a:pt x="968" y="153"/>
                        <a:pt x="969" y="94"/>
                      </a:cubicBezTo>
                      <a:lnTo>
                        <a:pt x="969" y="93"/>
                      </a:lnTo>
                      <a:moveTo>
                        <a:pt x="1033" y="116"/>
                      </a:moveTo>
                      <a:cubicBezTo>
                        <a:pt x="1046" y="121"/>
                        <a:pt x="1058" y="126"/>
                        <a:pt x="1072" y="132"/>
                      </a:cubicBezTo>
                      <a:cubicBezTo>
                        <a:pt x="1070" y="173"/>
                        <a:pt x="1066" y="214"/>
                        <a:pt x="1062" y="254"/>
                      </a:cubicBezTo>
                      <a:cubicBezTo>
                        <a:pt x="1049" y="256"/>
                        <a:pt x="1037" y="259"/>
                        <a:pt x="1024" y="261"/>
                      </a:cubicBezTo>
                      <a:cubicBezTo>
                        <a:pt x="1026" y="212"/>
                        <a:pt x="1035" y="165"/>
                        <a:pt x="1033" y="116"/>
                      </a:cubicBezTo>
                      <a:moveTo>
                        <a:pt x="1153" y="169"/>
                      </a:moveTo>
                      <a:cubicBezTo>
                        <a:pt x="1161" y="173"/>
                        <a:pt x="1169" y="177"/>
                        <a:pt x="1176" y="181"/>
                      </a:cubicBezTo>
                      <a:cubicBezTo>
                        <a:pt x="1175" y="197"/>
                        <a:pt x="1175" y="212"/>
                        <a:pt x="1175" y="228"/>
                      </a:cubicBezTo>
                      <a:cubicBezTo>
                        <a:pt x="1165" y="231"/>
                        <a:pt x="1155" y="233"/>
                        <a:pt x="1145" y="236"/>
                      </a:cubicBezTo>
                      <a:cubicBezTo>
                        <a:pt x="1148" y="214"/>
                        <a:pt x="1149" y="191"/>
                        <a:pt x="1153" y="169"/>
                      </a:cubicBezTo>
                      <a:moveTo>
                        <a:pt x="1193" y="190"/>
                      </a:moveTo>
                      <a:cubicBezTo>
                        <a:pt x="1206" y="197"/>
                        <a:pt x="1219" y="205"/>
                        <a:pt x="1231" y="212"/>
                      </a:cubicBezTo>
                      <a:cubicBezTo>
                        <a:pt x="1218" y="216"/>
                        <a:pt x="1205" y="220"/>
                        <a:pt x="1192" y="224"/>
                      </a:cubicBezTo>
                      <a:cubicBezTo>
                        <a:pt x="1192" y="212"/>
                        <a:pt x="1192" y="201"/>
                        <a:pt x="1193" y="190"/>
                      </a:cubicBezTo>
                      <a:moveTo>
                        <a:pt x="688" y="33"/>
                      </a:moveTo>
                      <a:cubicBezTo>
                        <a:pt x="683" y="117"/>
                        <a:pt x="674" y="200"/>
                        <a:pt x="661" y="283"/>
                      </a:cubicBezTo>
                      <a:cubicBezTo>
                        <a:pt x="637" y="282"/>
                        <a:pt x="614" y="280"/>
                        <a:pt x="589" y="278"/>
                      </a:cubicBezTo>
                      <a:cubicBezTo>
                        <a:pt x="602" y="195"/>
                        <a:pt x="609" y="111"/>
                        <a:pt x="609" y="27"/>
                      </a:cubicBezTo>
                      <a:cubicBezTo>
                        <a:pt x="634" y="29"/>
                        <a:pt x="661" y="31"/>
                        <a:pt x="687" y="33"/>
                      </a:cubicBezTo>
                      <a:lnTo>
                        <a:pt x="688" y="33"/>
                      </a:lnTo>
                      <a:moveTo>
                        <a:pt x="592" y="26"/>
                      </a:moveTo>
                      <a:cubicBezTo>
                        <a:pt x="592" y="110"/>
                        <a:pt x="585" y="193"/>
                        <a:pt x="573" y="276"/>
                      </a:cubicBezTo>
                      <a:cubicBezTo>
                        <a:pt x="552" y="274"/>
                        <a:pt x="530" y="271"/>
                        <a:pt x="510" y="268"/>
                      </a:cubicBezTo>
                      <a:cubicBezTo>
                        <a:pt x="514" y="188"/>
                        <a:pt x="519" y="107"/>
                        <a:pt x="524" y="26"/>
                      </a:cubicBezTo>
                      <a:cubicBezTo>
                        <a:pt x="547" y="26"/>
                        <a:pt x="569" y="26"/>
                        <a:pt x="592" y="26"/>
                      </a:cubicBezTo>
                      <a:moveTo>
                        <a:pt x="116" y="101"/>
                      </a:moveTo>
                      <a:cubicBezTo>
                        <a:pt x="128" y="97"/>
                        <a:pt x="140" y="93"/>
                        <a:pt x="152" y="88"/>
                      </a:cubicBezTo>
                      <a:cubicBezTo>
                        <a:pt x="153" y="118"/>
                        <a:pt x="153" y="148"/>
                        <a:pt x="153" y="177"/>
                      </a:cubicBezTo>
                      <a:cubicBezTo>
                        <a:pt x="142" y="173"/>
                        <a:pt x="132" y="169"/>
                        <a:pt x="122" y="165"/>
                      </a:cubicBezTo>
                      <a:cubicBezTo>
                        <a:pt x="119" y="144"/>
                        <a:pt x="117" y="123"/>
                        <a:pt x="117" y="101"/>
                      </a:cubicBezTo>
                      <a:lnTo>
                        <a:pt x="116" y="101"/>
                      </a:lnTo>
                      <a:moveTo>
                        <a:pt x="104" y="158"/>
                      </a:moveTo>
                      <a:cubicBezTo>
                        <a:pt x="83" y="150"/>
                        <a:pt x="63" y="141"/>
                        <a:pt x="43" y="132"/>
                      </a:cubicBezTo>
                      <a:cubicBezTo>
                        <a:pt x="62" y="124"/>
                        <a:pt x="81" y="115"/>
                        <a:pt x="100" y="107"/>
                      </a:cubicBezTo>
                      <a:cubicBezTo>
                        <a:pt x="100" y="124"/>
                        <a:pt x="102" y="141"/>
                        <a:pt x="104" y="158"/>
                      </a:cubicBezTo>
                      <a:moveTo>
                        <a:pt x="169" y="83"/>
                      </a:moveTo>
                      <a:cubicBezTo>
                        <a:pt x="181" y="79"/>
                        <a:pt x="193" y="75"/>
                        <a:pt x="206" y="72"/>
                      </a:cubicBezTo>
                      <a:cubicBezTo>
                        <a:pt x="207" y="113"/>
                        <a:pt x="206" y="155"/>
                        <a:pt x="204" y="196"/>
                      </a:cubicBezTo>
                      <a:cubicBezTo>
                        <a:pt x="193" y="192"/>
                        <a:pt x="181" y="188"/>
                        <a:pt x="169" y="184"/>
                      </a:cubicBezTo>
                      <a:cubicBezTo>
                        <a:pt x="170" y="150"/>
                        <a:pt x="170" y="116"/>
                        <a:pt x="169" y="83"/>
                      </a:cubicBezTo>
                      <a:moveTo>
                        <a:pt x="223" y="67"/>
                      </a:moveTo>
                      <a:cubicBezTo>
                        <a:pt x="237" y="63"/>
                        <a:pt x="251" y="60"/>
                        <a:pt x="265" y="57"/>
                      </a:cubicBezTo>
                      <a:cubicBezTo>
                        <a:pt x="264" y="109"/>
                        <a:pt x="263" y="162"/>
                        <a:pt x="262" y="214"/>
                      </a:cubicBezTo>
                      <a:cubicBezTo>
                        <a:pt x="248" y="210"/>
                        <a:pt x="235" y="206"/>
                        <a:pt x="221" y="201"/>
                      </a:cubicBezTo>
                      <a:cubicBezTo>
                        <a:pt x="224" y="157"/>
                        <a:pt x="225" y="112"/>
                        <a:pt x="223" y="67"/>
                      </a:cubicBezTo>
                      <a:moveTo>
                        <a:pt x="282" y="53"/>
                      </a:moveTo>
                      <a:cubicBezTo>
                        <a:pt x="298" y="49"/>
                        <a:pt x="314" y="46"/>
                        <a:pt x="330" y="43"/>
                      </a:cubicBezTo>
                      <a:cubicBezTo>
                        <a:pt x="331" y="106"/>
                        <a:pt x="336" y="171"/>
                        <a:pt x="327" y="232"/>
                      </a:cubicBezTo>
                      <a:cubicBezTo>
                        <a:pt x="310" y="228"/>
                        <a:pt x="295" y="224"/>
                        <a:pt x="279" y="219"/>
                      </a:cubicBezTo>
                      <a:cubicBezTo>
                        <a:pt x="279" y="163"/>
                        <a:pt x="281" y="108"/>
                        <a:pt x="283" y="53"/>
                      </a:cubicBezTo>
                      <a:lnTo>
                        <a:pt x="282" y="53"/>
                      </a:lnTo>
                      <a:moveTo>
                        <a:pt x="347" y="41"/>
                      </a:moveTo>
                      <a:cubicBezTo>
                        <a:pt x="366" y="38"/>
                        <a:pt x="386" y="35"/>
                        <a:pt x="406" y="33"/>
                      </a:cubicBezTo>
                      <a:cubicBezTo>
                        <a:pt x="408" y="105"/>
                        <a:pt x="407" y="178"/>
                        <a:pt x="404" y="251"/>
                      </a:cubicBezTo>
                      <a:cubicBezTo>
                        <a:pt x="384" y="246"/>
                        <a:pt x="363" y="242"/>
                        <a:pt x="343" y="237"/>
                      </a:cubicBezTo>
                      <a:cubicBezTo>
                        <a:pt x="353" y="173"/>
                        <a:pt x="348" y="106"/>
                        <a:pt x="347" y="41"/>
                      </a:cubicBezTo>
                      <a:moveTo>
                        <a:pt x="423" y="31"/>
                      </a:moveTo>
                      <a:cubicBezTo>
                        <a:pt x="451" y="29"/>
                        <a:pt x="479" y="27"/>
                        <a:pt x="507" y="26"/>
                      </a:cubicBezTo>
                      <a:cubicBezTo>
                        <a:pt x="502" y="106"/>
                        <a:pt x="497" y="186"/>
                        <a:pt x="492" y="266"/>
                      </a:cubicBezTo>
                      <a:cubicBezTo>
                        <a:pt x="469" y="262"/>
                        <a:pt x="445" y="258"/>
                        <a:pt x="421" y="254"/>
                      </a:cubicBezTo>
                      <a:cubicBezTo>
                        <a:pt x="425" y="180"/>
                        <a:pt x="425" y="106"/>
                        <a:pt x="423" y="31"/>
                      </a:cubicBezTo>
                      <a:moveTo>
                        <a:pt x="678" y="284"/>
                      </a:moveTo>
                      <a:cubicBezTo>
                        <a:pt x="691" y="201"/>
                        <a:pt x="700" y="119"/>
                        <a:pt x="705" y="35"/>
                      </a:cubicBezTo>
                      <a:cubicBezTo>
                        <a:pt x="723" y="37"/>
                        <a:pt x="741" y="40"/>
                        <a:pt x="760" y="43"/>
                      </a:cubicBezTo>
                      <a:cubicBezTo>
                        <a:pt x="749" y="124"/>
                        <a:pt x="747" y="205"/>
                        <a:pt x="728" y="285"/>
                      </a:cubicBezTo>
                      <a:cubicBezTo>
                        <a:pt x="712" y="285"/>
                        <a:pt x="695" y="284"/>
                        <a:pt x="679" y="283"/>
                      </a:cubicBezTo>
                      <a:lnTo>
                        <a:pt x="678" y="2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0" name="Google Shape;2390;p23"/>
                <p:cNvSpPr/>
                <p:nvPr/>
              </p:nvSpPr>
              <p:spPr>
                <a:xfrm>
                  <a:off x="3518916" y="1449510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4" y="1269"/>
                      </a:moveTo>
                      <a:cubicBezTo>
                        <a:pt x="343" y="891"/>
                        <a:pt x="366" y="393"/>
                        <a:pt x="156" y="11"/>
                      </a:cubicBezTo>
                      <a:cubicBezTo>
                        <a:pt x="156" y="7"/>
                        <a:pt x="154" y="5"/>
                        <a:pt x="151" y="3"/>
                      </a:cubicBezTo>
                      <a:cubicBezTo>
                        <a:pt x="145" y="-2"/>
                        <a:pt x="135" y="1"/>
                        <a:pt x="132" y="8"/>
                      </a:cubicBezTo>
                      <a:lnTo>
                        <a:pt x="131" y="9"/>
                      </a:lnTo>
                      <a:cubicBezTo>
                        <a:pt x="-36" y="414"/>
                        <a:pt x="-43" y="857"/>
                        <a:pt x="110" y="1269"/>
                      </a:cubicBezTo>
                      <a:lnTo>
                        <a:pt x="111" y="1270"/>
                      </a:lnTo>
                      <a:cubicBezTo>
                        <a:pt x="111" y="1272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8" y="1278"/>
                        <a:pt x="124" y="1279"/>
                        <a:pt x="129" y="1275"/>
                      </a:cubicBezTo>
                      <a:cubicBezTo>
                        <a:pt x="132" y="1273"/>
                        <a:pt x="133" y="1271"/>
                        <a:pt x="134" y="1268"/>
                      </a:cubicBezTo>
                      <a:lnTo>
                        <a:pt x="134" y="1269"/>
                      </a:lnTo>
                      <a:moveTo>
                        <a:pt x="94" y="1140"/>
                      </a:moveTo>
                      <a:cubicBezTo>
                        <a:pt x="119" y="1141"/>
                        <a:pt x="145" y="1139"/>
                        <a:pt x="170" y="1135"/>
                      </a:cubicBezTo>
                      <a:cubicBezTo>
                        <a:pt x="156" y="1169"/>
                        <a:pt x="141" y="1202"/>
                        <a:pt x="124" y="1234"/>
                      </a:cubicBezTo>
                      <a:cubicBezTo>
                        <a:pt x="114" y="1203"/>
                        <a:pt x="103" y="1171"/>
                        <a:pt x="94" y="1140"/>
                      </a:cubicBezTo>
                      <a:moveTo>
                        <a:pt x="47" y="933"/>
                      </a:moveTo>
                      <a:cubicBezTo>
                        <a:pt x="112" y="932"/>
                        <a:pt x="175" y="928"/>
                        <a:pt x="239" y="924"/>
                      </a:cubicBezTo>
                      <a:cubicBezTo>
                        <a:pt x="235" y="942"/>
                        <a:pt x="231" y="959"/>
                        <a:pt x="226" y="977"/>
                      </a:cubicBezTo>
                      <a:cubicBezTo>
                        <a:pt x="170" y="984"/>
                        <a:pt x="114" y="980"/>
                        <a:pt x="57" y="989"/>
                      </a:cubicBezTo>
                      <a:cubicBezTo>
                        <a:pt x="54" y="970"/>
                        <a:pt x="50" y="952"/>
                        <a:pt x="47" y="933"/>
                      </a:cubicBezTo>
                      <a:moveTo>
                        <a:pt x="37" y="863"/>
                      </a:moveTo>
                      <a:cubicBezTo>
                        <a:pt x="110" y="863"/>
                        <a:pt x="182" y="859"/>
                        <a:pt x="255" y="852"/>
                      </a:cubicBezTo>
                      <a:cubicBezTo>
                        <a:pt x="251" y="870"/>
                        <a:pt x="248" y="889"/>
                        <a:pt x="244" y="907"/>
                      </a:cubicBezTo>
                      <a:cubicBezTo>
                        <a:pt x="178" y="911"/>
                        <a:pt x="113" y="915"/>
                        <a:pt x="47" y="916"/>
                      </a:cubicBezTo>
                      <a:cubicBezTo>
                        <a:pt x="47" y="916"/>
                        <a:pt x="46" y="917"/>
                        <a:pt x="45" y="917"/>
                      </a:cubicBezTo>
                      <a:cubicBezTo>
                        <a:pt x="42" y="899"/>
                        <a:pt x="40" y="881"/>
                        <a:pt x="38" y="863"/>
                      </a:cubicBezTo>
                      <a:lnTo>
                        <a:pt x="37" y="863"/>
                      </a:lnTo>
                      <a:moveTo>
                        <a:pt x="70" y="282"/>
                      </a:moveTo>
                      <a:cubicBezTo>
                        <a:pt x="124" y="282"/>
                        <a:pt x="182" y="287"/>
                        <a:pt x="236" y="278"/>
                      </a:cubicBezTo>
                      <a:cubicBezTo>
                        <a:pt x="239" y="293"/>
                        <a:pt x="244" y="309"/>
                        <a:pt x="247" y="324"/>
                      </a:cubicBezTo>
                      <a:cubicBezTo>
                        <a:pt x="184" y="329"/>
                        <a:pt x="122" y="330"/>
                        <a:pt x="60" y="328"/>
                      </a:cubicBezTo>
                      <a:cubicBezTo>
                        <a:pt x="63" y="312"/>
                        <a:pt x="67" y="297"/>
                        <a:pt x="70" y="282"/>
                      </a:cubicBezTo>
                      <a:moveTo>
                        <a:pt x="82" y="236"/>
                      </a:moveTo>
                      <a:cubicBezTo>
                        <a:pt x="128" y="235"/>
                        <a:pt x="175" y="233"/>
                        <a:pt x="222" y="231"/>
                      </a:cubicBezTo>
                      <a:cubicBezTo>
                        <a:pt x="225" y="241"/>
                        <a:pt x="228" y="251"/>
                        <a:pt x="231" y="262"/>
                      </a:cubicBezTo>
                      <a:cubicBezTo>
                        <a:pt x="180" y="270"/>
                        <a:pt x="125" y="265"/>
                        <a:pt x="74" y="265"/>
                      </a:cubicBezTo>
                      <a:cubicBezTo>
                        <a:pt x="77" y="255"/>
                        <a:pt x="79" y="246"/>
                        <a:pt x="82" y="236"/>
                      </a:cubicBezTo>
                      <a:moveTo>
                        <a:pt x="95" y="188"/>
                      </a:moveTo>
                      <a:cubicBezTo>
                        <a:pt x="131" y="186"/>
                        <a:pt x="168" y="184"/>
                        <a:pt x="206" y="182"/>
                      </a:cubicBezTo>
                      <a:cubicBezTo>
                        <a:pt x="210" y="193"/>
                        <a:pt x="213" y="203"/>
                        <a:pt x="216" y="214"/>
                      </a:cubicBezTo>
                      <a:cubicBezTo>
                        <a:pt x="173" y="216"/>
                        <a:pt x="129" y="218"/>
                        <a:pt x="86" y="219"/>
                      </a:cubicBezTo>
                      <a:cubicBezTo>
                        <a:pt x="89" y="209"/>
                        <a:pt x="92" y="199"/>
                        <a:pt x="95" y="189"/>
                      </a:cubicBezTo>
                      <a:lnTo>
                        <a:pt x="95" y="188"/>
                      </a:lnTo>
                      <a:moveTo>
                        <a:pt x="111" y="139"/>
                      </a:moveTo>
                      <a:cubicBezTo>
                        <a:pt x="135" y="136"/>
                        <a:pt x="160" y="133"/>
                        <a:pt x="185" y="130"/>
                      </a:cubicBezTo>
                      <a:cubicBezTo>
                        <a:pt x="190" y="142"/>
                        <a:pt x="195" y="154"/>
                        <a:pt x="200" y="166"/>
                      </a:cubicBezTo>
                      <a:cubicBezTo>
                        <a:pt x="166" y="167"/>
                        <a:pt x="133" y="169"/>
                        <a:pt x="100" y="171"/>
                      </a:cubicBezTo>
                      <a:cubicBezTo>
                        <a:pt x="103" y="161"/>
                        <a:pt x="107" y="150"/>
                        <a:pt x="111" y="139"/>
                      </a:cubicBezTo>
                      <a:moveTo>
                        <a:pt x="144" y="43"/>
                      </a:moveTo>
                      <a:cubicBezTo>
                        <a:pt x="156" y="66"/>
                        <a:pt x="168" y="90"/>
                        <a:pt x="178" y="114"/>
                      </a:cubicBezTo>
                      <a:cubicBezTo>
                        <a:pt x="157" y="116"/>
                        <a:pt x="137" y="119"/>
                        <a:pt x="117" y="121"/>
                      </a:cubicBezTo>
                      <a:cubicBezTo>
                        <a:pt x="125" y="95"/>
                        <a:pt x="134" y="69"/>
                        <a:pt x="144" y="43"/>
                      </a:cubicBezTo>
                      <a:moveTo>
                        <a:pt x="257" y="835"/>
                      </a:moveTo>
                      <a:cubicBezTo>
                        <a:pt x="183" y="842"/>
                        <a:pt x="110" y="846"/>
                        <a:pt x="35" y="846"/>
                      </a:cubicBezTo>
                      <a:cubicBezTo>
                        <a:pt x="33" y="825"/>
                        <a:pt x="31" y="804"/>
                        <a:pt x="29" y="783"/>
                      </a:cubicBezTo>
                      <a:cubicBezTo>
                        <a:pt x="109" y="786"/>
                        <a:pt x="187" y="783"/>
                        <a:pt x="266" y="775"/>
                      </a:cubicBezTo>
                      <a:cubicBezTo>
                        <a:pt x="264" y="795"/>
                        <a:pt x="261" y="815"/>
                        <a:pt x="257" y="834"/>
                      </a:cubicBezTo>
                      <a:lnTo>
                        <a:pt x="257" y="835"/>
                      </a:lnTo>
                      <a:moveTo>
                        <a:pt x="275" y="684"/>
                      </a:moveTo>
                      <a:cubicBezTo>
                        <a:pt x="194" y="700"/>
                        <a:pt x="108" y="693"/>
                        <a:pt x="26" y="693"/>
                      </a:cubicBezTo>
                      <a:cubicBezTo>
                        <a:pt x="25" y="675"/>
                        <a:pt x="25" y="657"/>
                        <a:pt x="25" y="639"/>
                      </a:cubicBezTo>
                      <a:cubicBezTo>
                        <a:pt x="110" y="639"/>
                        <a:pt x="193" y="639"/>
                        <a:pt x="277" y="626"/>
                      </a:cubicBezTo>
                      <a:cubicBezTo>
                        <a:pt x="277" y="645"/>
                        <a:pt x="276" y="665"/>
                        <a:pt x="275" y="684"/>
                      </a:cubicBezTo>
                      <a:moveTo>
                        <a:pt x="29" y="766"/>
                      </a:moveTo>
                      <a:cubicBezTo>
                        <a:pt x="28" y="748"/>
                        <a:pt x="26" y="729"/>
                        <a:pt x="26" y="710"/>
                      </a:cubicBezTo>
                      <a:cubicBezTo>
                        <a:pt x="108" y="710"/>
                        <a:pt x="193" y="716"/>
                        <a:pt x="274" y="701"/>
                      </a:cubicBezTo>
                      <a:cubicBezTo>
                        <a:pt x="273" y="720"/>
                        <a:pt x="271" y="739"/>
                        <a:pt x="269" y="757"/>
                      </a:cubicBezTo>
                      <a:cubicBezTo>
                        <a:pt x="188" y="765"/>
                        <a:pt x="109" y="769"/>
                        <a:pt x="29" y="766"/>
                      </a:cubicBezTo>
                      <a:moveTo>
                        <a:pt x="269" y="457"/>
                      </a:moveTo>
                      <a:cubicBezTo>
                        <a:pt x="191" y="461"/>
                        <a:pt x="115" y="465"/>
                        <a:pt x="37" y="468"/>
                      </a:cubicBezTo>
                      <a:cubicBezTo>
                        <a:pt x="39" y="451"/>
                        <a:pt x="42" y="434"/>
                        <a:pt x="44" y="418"/>
                      </a:cubicBezTo>
                      <a:cubicBezTo>
                        <a:pt x="117" y="416"/>
                        <a:pt x="190" y="414"/>
                        <a:pt x="263" y="410"/>
                      </a:cubicBezTo>
                      <a:cubicBezTo>
                        <a:pt x="265" y="426"/>
                        <a:pt x="267" y="442"/>
                        <a:pt x="269" y="458"/>
                      </a:cubicBezTo>
                      <a:lnTo>
                        <a:pt x="269" y="457"/>
                      </a:lnTo>
                      <a:moveTo>
                        <a:pt x="250" y="341"/>
                      </a:moveTo>
                      <a:cubicBezTo>
                        <a:pt x="254" y="358"/>
                        <a:pt x="257" y="375"/>
                        <a:pt x="260" y="393"/>
                      </a:cubicBezTo>
                      <a:cubicBezTo>
                        <a:pt x="188" y="397"/>
                        <a:pt x="118" y="400"/>
                        <a:pt x="46" y="401"/>
                      </a:cubicBezTo>
                      <a:cubicBezTo>
                        <a:pt x="49" y="382"/>
                        <a:pt x="53" y="363"/>
                        <a:pt x="57" y="345"/>
                      </a:cubicBezTo>
                      <a:cubicBezTo>
                        <a:pt x="120" y="347"/>
                        <a:pt x="185" y="346"/>
                        <a:pt x="250" y="341"/>
                      </a:cubicBezTo>
                      <a:moveTo>
                        <a:pt x="35" y="486"/>
                      </a:moveTo>
                      <a:cubicBezTo>
                        <a:pt x="114" y="482"/>
                        <a:pt x="192" y="478"/>
                        <a:pt x="271" y="474"/>
                      </a:cubicBezTo>
                      <a:cubicBezTo>
                        <a:pt x="273" y="493"/>
                        <a:pt x="274" y="511"/>
                        <a:pt x="275" y="530"/>
                      </a:cubicBezTo>
                      <a:cubicBezTo>
                        <a:pt x="193" y="538"/>
                        <a:pt x="112" y="543"/>
                        <a:pt x="30" y="545"/>
                      </a:cubicBezTo>
                      <a:cubicBezTo>
                        <a:pt x="32" y="525"/>
                        <a:pt x="33" y="506"/>
                        <a:pt x="36" y="486"/>
                      </a:cubicBezTo>
                      <a:lnTo>
                        <a:pt x="35" y="486"/>
                      </a:lnTo>
                      <a:moveTo>
                        <a:pt x="276" y="547"/>
                      </a:moveTo>
                      <a:cubicBezTo>
                        <a:pt x="277" y="568"/>
                        <a:pt x="277" y="588"/>
                        <a:pt x="277" y="609"/>
                      </a:cubicBezTo>
                      <a:cubicBezTo>
                        <a:pt x="193" y="622"/>
                        <a:pt x="111" y="623"/>
                        <a:pt x="26" y="622"/>
                      </a:cubicBezTo>
                      <a:cubicBezTo>
                        <a:pt x="27" y="602"/>
                        <a:pt x="28" y="582"/>
                        <a:pt x="29" y="562"/>
                      </a:cubicBezTo>
                      <a:cubicBezTo>
                        <a:pt x="112" y="560"/>
                        <a:pt x="193" y="555"/>
                        <a:pt x="276" y="547"/>
                      </a:cubicBezTo>
                      <a:moveTo>
                        <a:pt x="220" y="994"/>
                      </a:moveTo>
                      <a:cubicBezTo>
                        <a:pt x="215" y="1012"/>
                        <a:pt x="210" y="1030"/>
                        <a:pt x="204" y="1047"/>
                      </a:cubicBezTo>
                      <a:cubicBezTo>
                        <a:pt x="160" y="1054"/>
                        <a:pt x="117" y="1057"/>
                        <a:pt x="72" y="1059"/>
                      </a:cubicBezTo>
                      <a:cubicBezTo>
                        <a:pt x="68" y="1041"/>
                        <a:pt x="64" y="1023"/>
                        <a:pt x="60" y="1005"/>
                      </a:cubicBezTo>
                      <a:cubicBezTo>
                        <a:pt x="114" y="997"/>
                        <a:pt x="167" y="1000"/>
                        <a:pt x="220" y="994"/>
                      </a:cubicBezTo>
                      <a:moveTo>
                        <a:pt x="197" y="1065"/>
                      </a:moveTo>
                      <a:cubicBezTo>
                        <a:pt x="191" y="1082"/>
                        <a:pt x="185" y="1100"/>
                        <a:pt x="178" y="1117"/>
                      </a:cubicBezTo>
                      <a:cubicBezTo>
                        <a:pt x="149" y="1122"/>
                        <a:pt x="118" y="1124"/>
                        <a:pt x="89" y="1123"/>
                      </a:cubicBezTo>
                      <a:cubicBezTo>
                        <a:pt x="84" y="1107"/>
                        <a:pt x="80" y="1091"/>
                        <a:pt x="77" y="1075"/>
                      </a:cubicBezTo>
                      <a:cubicBezTo>
                        <a:pt x="117" y="1074"/>
                        <a:pt x="157" y="1070"/>
                        <a:pt x="197" y="106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1" name="Google Shape;2391;p23"/>
                <p:cNvSpPr/>
                <p:nvPr/>
              </p:nvSpPr>
              <p:spPr>
                <a:xfrm>
                  <a:off x="3544713" y="1816214"/>
                  <a:ext cx="5551" cy="5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7" extrusionOk="0">
                      <a:moveTo>
                        <a:pt x="9" y="0"/>
                      </a:moveTo>
                      <a:cubicBezTo>
                        <a:pt x="-2" y="0"/>
                        <a:pt x="-2" y="17"/>
                        <a:pt x="9" y="17"/>
                      </a:cubicBezTo>
                      <a:cubicBezTo>
                        <a:pt x="20" y="17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2" name="Google Shape;2392;p23"/>
                <p:cNvSpPr/>
                <p:nvPr/>
              </p:nvSpPr>
              <p:spPr>
                <a:xfrm>
                  <a:off x="3958780" y="1148114"/>
                  <a:ext cx="101231" cy="28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876" extrusionOk="0">
                      <a:moveTo>
                        <a:pt x="26" y="871"/>
                      </a:moveTo>
                      <a:cubicBezTo>
                        <a:pt x="246" y="649"/>
                        <a:pt x="358" y="318"/>
                        <a:pt x="291" y="10"/>
                      </a:cubicBezTo>
                      <a:cubicBezTo>
                        <a:pt x="290" y="5"/>
                        <a:pt x="287" y="2"/>
                        <a:pt x="283" y="2"/>
                      </a:cubicBezTo>
                      <a:cubicBezTo>
                        <a:pt x="279" y="-1"/>
                        <a:pt x="274" y="0"/>
                        <a:pt x="270" y="4"/>
                      </a:cubicBezTo>
                      <a:cubicBezTo>
                        <a:pt x="75" y="252"/>
                        <a:pt x="-18" y="549"/>
                        <a:pt x="3" y="864"/>
                      </a:cubicBezTo>
                      <a:lnTo>
                        <a:pt x="3" y="864"/>
                      </a:lnTo>
                      <a:cubicBezTo>
                        <a:pt x="3" y="866"/>
                        <a:pt x="4" y="867"/>
                        <a:pt x="5" y="869"/>
                      </a:cubicBezTo>
                      <a:cubicBezTo>
                        <a:pt x="5" y="870"/>
                        <a:pt x="6" y="870"/>
                        <a:pt x="6" y="871"/>
                      </a:cubicBezTo>
                      <a:cubicBezTo>
                        <a:pt x="7" y="872"/>
                        <a:pt x="7" y="872"/>
                        <a:pt x="8" y="873"/>
                      </a:cubicBezTo>
                      <a:lnTo>
                        <a:pt x="8" y="873"/>
                      </a:lnTo>
                      <a:cubicBezTo>
                        <a:pt x="12" y="876"/>
                        <a:pt x="16" y="877"/>
                        <a:pt x="21" y="875"/>
                      </a:cubicBezTo>
                      <a:cubicBezTo>
                        <a:pt x="23" y="874"/>
                        <a:pt x="25" y="873"/>
                        <a:pt x="26" y="871"/>
                      </a:cubicBezTo>
                      <a:moveTo>
                        <a:pt x="44" y="564"/>
                      </a:moveTo>
                      <a:cubicBezTo>
                        <a:pt x="90" y="580"/>
                        <a:pt x="136" y="596"/>
                        <a:pt x="183" y="612"/>
                      </a:cubicBezTo>
                      <a:cubicBezTo>
                        <a:pt x="176" y="625"/>
                        <a:pt x="169" y="638"/>
                        <a:pt x="161" y="651"/>
                      </a:cubicBezTo>
                      <a:cubicBezTo>
                        <a:pt x="120" y="637"/>
                        <a:pt x="78" y="624"/>
                        <a:pt x="37" y="611"/>
                      </a:cubicBezTo>
                      <a:cubicBezTo>
                        <a:pt x="39" y="595"/>
                        <a:pt x="41" y="580"/>
                        <a:pt x="44" y="565"/>
                      </a:cubicBezTo>
                      <a:lnTo>
                        <a:pt x="44" y="564"/>
                      </a:lnTo>
                      <a:moveTo>
                        <a:pt x="55" y="507"/>
                      </a:moveTo>
                      <a:cubicBezTo>
                        <a:pt x="105" y="526"/>
                        <a:pt x="156" y="544"/>
                        <a:pt x="206" y="563"/>
                      </a:cubicBezTo>
                      <a:cubicBezTo>
                        <a:pt x="201" y="574"/>
                        <a:pt x="195" y="585"/>
                        <a:pt x="190" y="597"/>
                      </a:cubicBezTo>
                      <a:cubicBezTo>
                        <a:pt x="142" y="580"/>
                        <a:pt x="95" y="564"/>
                        <a:pt x="47" y="548"/>
                      </a:cubicBezTo>
                      <a:cubicBezTo>
                        <a:pt x="49" y="534"/>
                        <a:pt x="52" y="521"/>
                        <a:pt x="55" y="508"/>
                      </a:cubicBezTo>
                      <a:lnTo>
                        <a:pt x="55" y="507"/>
                      </a:lnTo>
                      <a:moveTo>
                        <a:pt x="71" y="443"/>
                      </a:moveTo>
                      <a:cubicBezTo>
                        <a:pt x="122" y="468"/>
                        <a:pt x="174" y="490"/>
                        <a:pt x="227" y="511"/>
                      </a:cubicBezTo>
                      <a:cubicBezTo>
                        <a:pt x="222" y="523"/>
                        <a:pt x="217" y="535"/>
                        <a:pt x="212" y="548"/>
                      </a:cubicBezTo>
                      <a:cubicBezTo>
                        <a:pt x="161" y="529"/>
                        <a:pt x="110" y="510"/>
                        <a:pt x="59" y="491"/>
                      </a:cubicBezTo>
                      <a:cubicBezTo>
                        <a:pt x="63" y="475"/>
                        <a:pt x="67" y="459"/>
                        <a:pt x="71" y="443"/>
                      </a:cubicBezTo>
                      <a:moveTo>
                        <a:pt x="90" y="385"/>
                      </a:moveTo>
                      <a:cubicBezTo>
                        <a:pt x="143" y="404"/>
                        <a:pt x="193" y="438"/>
                        <a:pt x="243" y="464"/>
                      </a:cubicBezTo>
                      <a:cubicBezTo>
                        <a:pt x="240" y="474"/>
                        <a:pt x="236" y="484"/>
                        <a:pt x="233" y="495"/>
                      </a:cubicBezTo>
                      <a:cubicBezTo>
                        <a:pt x="180" y="474"/>
                        <a:pt x="127" y="452"/>
                        <a:pt x="76" y="427"/>
                      </a:cubicBezTo>
                      <a:cubicBezTo>
                        <a:pt x="80" y="413"/>
                        <a:pt x="85" y="399"/>
                        <a:pt x="89" y="385"/>
                      </a:cubicBezTo>
                      <a:lnTo>
                        <a:pt x="90" y="385"/>
                      </a:lnTo>
                      <a:moveTo>
                        <a:pt x="106" y="339"/>
                      </a:moveTo>
                      <a:cubicBezTo>
                        <a:pt x="157" y="362"/>
                        <a:pt x="208" y="384"/>
                        <a:pt x="259" y="407"/>
                      </a:cubicBezTo>
                      <a:cubicBezTo>
                        <a:pt x="256" y="421"/>
                        <a:pt x="252" y="434"/>
                        <a:pt x="248" y="447"/>
                      </a:cubicBezTo>
                      <a:cubicBezTo>
                        <a:pt x="198" y="421"/>
                        <a:pt x="148" y="388"/>
                        <a:pt x="95" y="368"/>
                      </a:cubicBezTo>
                      <a:cubicBezTo>
                        <a:pt x="99" y="358"/>
                        <a:pt x="103" y="349"/>
                        <a:pt x="106" y="339"/>
                      </a:cubicBezTo>
                      <a:moveTo>
                        <a:pt x="124" y="295"/>
                      </a:moveTo>
                      <a:cubicBezTo>
                        <a:pt x="173" y="315"/>
                        <a:pt x="222" y="335"/>
                        <a:pt x="271" y="355"/>
                      </a:cubicBezTo>
                      <a:cubicBezTo>
                        <a:pt x="268" y="367"/>
                        <a:pt x="266" y="379"/>
                        <a:pt x="263" y="390"/>
                      </a:cubicBezTo>
                      <a:cubicBezTo>
                        <a:pt x="213" y="368"/>
                        <a:pt x="163" y="346"/>
                        <a:pt x="112" y="323"/>
                      </a:cubicBezTo>
                      <a:cubicBezTo>
                        <a:pt x="116" y="314"/>
                        <a:pt x="120" y="305"/>
                        <a:pt x="124" y="296"/>
                      </a:cubicBezTo>
                      <a:lnTo>
                        <a:pt x="124" y="295"/>
                      </a:lnTo>
                      <a:moveTo>
                        <a:pt x="149" y="242"/>
                      </a:moveTo>
                      <a:cubicBezTo>
                        <a:pt x="192" y="258"/>
                        <a:pt x="236" y="274"/>
                        <a:pt x="280" y="290"/>
                      </a:cubicBezTo>
                      <a:cubicBezTo>
                        <a:pt x="278" y="306"/>
                        <a:pt x="276" y="322"/>
                        <a:pt x="273" y="338"/>
                      </a:cubicBezTo>
                      <a:cubicBezTo>
                        <a:pt x="226" y="318"/>
                        <a:pt x="178" y="299"/>
                        <a:pt x="131" y="280"/>
                      </a:cubicBezTo>
                      <a:cubicBezTo>
                        <a:pt x="136" y="267"/>
                        <a:pt x="142" y="255"/>
                        <a:pt x="149" y="242"/>
                      </a:cubicBezTo>
                      <a:moveTo>
                        <a:pt x="176" y="189"/>
                      </a:moveTo>
                      <a:cubicBezTo>
                        <a:pt x="212" y="202"/>
                        <a:pt x="249" y="214"/>
                        <a:pt x="285" y="226"/>
                      </a:cubicBezTo>
                      <a:cubicBezTo>
                        <a:pt x="284" y="241"/>
                        <a:pt x="283" y="257"/>
                        <a:pt x="281" y="272"/>
                      </a:cubicBezTo>
                      <a:cubicBezTo>
                        <a:pt x="240" y="257"/>
                        <a:pt x="198" y="242"/>
                        <a:pt x="156" y="227"/>
                      </a:cubicBezTo>
                      <a:cubicBezTo>
                        <a:pt x="162" y="214"/>
                        <a:pt x="169" y="202"/>
                        <a:pt x="176" y="189"/>
                      </a:cubicBezTo>
                      <a:moveTo>
                        <a:pt x="206" y="139"/>
                      </a:moveTo>
                      <a:cubicBezTo>
                        <a:pt x="234" y="147"/>
                        <a:pt x="260" y="157"/>
                        <a:pt x="285" y="170"/>
                      </a:cubicBezTo>
                      <a:cubicBezTo>
                        <a:pt x="285" y="183"/>
                        <a:pt x="285" y="195"/>
                        <a:pt x="285" y="208"/>
                      </a:cubicBezTo>
                      <a:cubicBezTo>
                        <a:pt x="252" y="197"/>
                        <a:pt x="218" y="185"/>
                        <a:pt x="185" y="174"/>
                      </a:cubicBezTo>
                      <a:cubicBezTo>
                        <a:pt x="192" y="162"/>
                        <a:pt x="199" y="150"/>
                        <a:pt x="206" y="139"/>
                      </a:cubicBezTo>
                      <a:moveTo>
                        <a:pt x="234" y="95"/>
                      </a:moveTo>
                      <a:cubicBezTo>
                        <a:pt x="251" y="97"/>
                        <a:pt x="266" y="101"/>
                        <a:pt x="281" y="108"/>
                      </a:cubicBezTo>
                      <a:cubicBezTo>
                        <a:pt x="283" y="122"/>
                        <a:pt x="284" y="137"/>
                        <a:pt x="284" y="151"/>
                      </a:cubicBezTo>
                      <a:cubicBezTo>
                        <a:pt x="262" y="140"/>
                        <a:pt x="239" y="131"/>
                        <a:pt x="215" y="124"/>
                      </a:cubicBezTo>
                      <a:cubicBezTo>
                        <a:pt x="221" y="114"/>
                        <a:pt x="228" y="104"/>
                        <a:pt x="234" y="95"/>
                      </a:cubicBezTo>
                      <a:moveTo>
                        <a:pt x="272" y="43"/>
                      </a:moveTo>
                      <a:cubicBezTo>
                        <a:pt x="275" y="58"/>
                        <a:pt x="277" y="73"/>
                        <a:pt x="279" y="88"/>
                      </a:cubicBezTo>
                      <a:cubicBezTo>
                        <a:pt x="268" y="84"/>
                        <a:pt x="257" y="81"/>
                        <a:pt x="245" y="80"/>
                      </a:cubicBezTo>
                      <a:cubicBezTo>
                        <a:pt x="254" y="67"/>
                        <a:pt x="263" y="55"/>
                        <a:pt x="272" y="43"/>
                      </a:cubicBezTo>
                      <a:moveTo>
                        <a:pt x="153" y="666"/>
                      </a:moveTo>
                      <a:cubicBezTo>
                        <a:pt x="146" y="677"/>
                        <a:pt x="139" y="688"/>
                        <a:pt x="131" y="700"/>
                      </a:cubicBezTo>
                      <a:cubicBezTo>
                        <a:pt x="98" y="689"/>
                        <a:pt x="64" y="679"/>
                        <a:pt x="30" y="670"/>
                      </a:cubicBezTo>
                      <a:cubicBezTo>
                        <a:pt x="31" y="656"/>
                        <a:pt x="32" y="642"/>
                        <a:pt x="34" y="627"/>
                      </a:cubicBezTo>
                      <a:cubicBezTo>
                        <a:pt x="74" y="639"/>
                        <a:pt x="113" y="652"/>
                        <a:pt x="153" y="666"/>
                      </a:cubicBezTo>
                      <a:moveTo>
                        <a:pt x="101" y="744"/>
                      </a:moveTo>
                      <a:cubicBezTo>
                        <a:pt x="76" y="736"/>
                        <a:pt x="52" y="728"/>
                        <a:pt x="26" y="722"/>
                      </a:cubicBezTo>
                      <a:cubicBezTo>
                        <a:pt x="27" y="710"/>
                        <a:pt x="27" y="699"/>
                        <a:pt x="28" y="688"/>
                      </a:cubicBezTo>
                      <a:cubicBezTo>
                        <a:pt x="60" y="696"/>
                        <a:pt x="90" y="705"/>
                        <a:pt x="121" y="715"/>
                      </a:cubicBezTo>
                      <a:cubicBezTo>
                        <a:pt x="115" y="725"/>
                        <a:pt x="107" y="735"/>
                        <a:pt x="100" y="744"/>
                      </a:cubicBezTo>
                      <a:lnTo>
                        <a:pt x="101" y="744"/>
                      </a:lnTo>
                      <a:moveTo>
                        <a:pt x="70" y="784"/>
                      </a:moveTo>
                      <a:cubicBezTo>
                        <a:pt x="55" y="779"/>
                        <a:pt x="40" y="774"/>
                        <a:pt x="25" y="770"/>
                      </a:cubicBezTo>
                      <a:cubicBezTo>
                        <a:pt x="25" y="759"/>
                        <a:pt x="25" y="749"/>
                        <a:pt x="26" y="739"/>
                      </a:cubicBezTo>
                      <a:cubicBezTo>
                        <a:pt x="47" y="745"/>
                        <a:pt x="69" y="752"/>
                        <a:pt x="90" y="759"/>
                      </a:cubicBezTo>
                      <a:cubicBezTo>
                        <a:pt x="83" y="768"/>
                        <a:pt x="77" y="776"/>
                        <a:pt x="70" y="785"/>
                      </a:cubicBezTo>
                      <a:lnTo>
                        <a:pt x="70" y="784"/>
                      </a:lnTo>
                      <a:moveTo>
                        <a:pt x="25" y="787"/>
                      </a:moveTo>
                      <a:cubicBezTo>
                        <a:pt x="36" y="791"/>
                        <a:pt x="47" y="795"/>
                        <a:pt x="58" y="798"/>
                      </a:cubicBezTo>
                      <a:cubicBezTo>
                        <a:pt x="48" y="811"/>
                        <a:pt x="38" y="822"/>
                        <a:pt x="27" y="834"/>
                      </a:cubicBezTo>
                      <a:cubicBezTo>
                        <a:pt x="26" y="818"/>
                        <a:pt x="26" y="803"/>
                        <a:pt x="25" y="788"/>
                      </a:cubicBezTo>
                      <a:lnTo>
                        <a:pt x="25" y="78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3" name="Google Shape;2393;p23"/>
                <p:cNvSpPr/>
                <p:nvPr/>
              </p:nvSpPr>
              <p:spPr>
                <a:xfrm>
                  <a:off x="4118790" y="1416529"/>
                  <a:ext cx="224666" cy="179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551" extrusionOk="0">
                      <a:moveTo>
                        <a:pt x="686" y="533"/>
                      </a:moveTo>
                      <a:cubicBezTo>
                        <a:pt x="534" y="274"/>
                        <a:pt x="303" y="90"/>
                        <a:pt x="15" y="1"/>
                      </a:cubicBezTo>
                      <a:lnTo>
                        <a:pt x="15" y="1"/>
                      </a:ln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10" y="0"/>
                        <a:pt x="9" y="1"/>
                        <a:pt x="8" y="1"/>
                      </a:cubicBezTo>
                      <a:cubicBezTo>
                        <a:pt x="8" y="1"/>
                        <a:pt x="7" y="2"/>
                        <a:pt x="6" y="2"/>
                      </a:cubicBezTo>
                      <a:lnTo>
                        <a:pt x="5" y="2"/>
                      </a:lnTo>
                      <a:cubicBezTo>
                        <a:pt x="2" y="4"/>
                        <a:pt x="-1" y="8"/>
                        <a:pt x="0" y="13"/>
                      </a:cubicBezTo>
                      <a:cubicBezTo>
                        <a:pt x="0" y="15"/>
                        <a:pt x="0" y="17"/>
                        <a:pt x="1" y="19"/>
                      </a:cubicBezTo>
                      <a:cubicBezTo>
                        <a:pt x="123" y="290"/>
                        <a:pt x="378" y="503"/>
                        <a:pt x="674" y="550"/>
                      </a:cubicBezTo>
                      <a:cubicBezTo>
                        <a:pt x="679" y="551"/>
                        <a:pt x="682" y="549"/>
                        <a:pt x="684" y="546"/>
                      </a:cubicBezTo>
                      <a:cubicBezTo>
                        <a:pt x="688" y="543"/>
                        <a:pt x="689" y="538"/>
                        <a:pt x="686" y="533"/>
                      </a:cubicBezTo>
                      <a:moveTo>
                        <a:pt x="551" y="495"/>
                      </a:moveTo>
                      <a:cubicBezTo>
                        <a:pt x="569" y="479"/>
                        <a:pt x="585" y="462"/>
                        <a:pt x="599" y="443"/>
                      </a:cubicBezTo>
                      <a:cubicBezTo>
                        <a:pt x="606" y="452"/>
                        <a:pt x="612" y="461"/>
                        <a:pt x="618" y="469"/>
                      </a:cubicBezTo>
                      <a:cubicBezTo>
                        <a:pt x="611" y="483"/>
                        <a:pt x="602" y="496"/>
                        <a:pt x="591" y="507"/>
                      </a:cubicBezTo>
                      <a:cubicBezTo>
                        <a:pt x="577" y="503"/>
                        <a:pt x="564" y="499"/>
                        <a:pt x="552" y="495"/>
                      </a:cubicBezTo>
                      <a:lnTo>
                        <a:pt x="551" y="495"/>
                      </a:lnTo>
                      <a:moveTo>
                        <a:pt x="501" y="476"/>
                      </a:moveTo>
                      <a:cubicBezTo>
                        <a:pt x="522" y="451"/>
                        <a:pt x="544" y="425"/>
                        <a:pt x="565" y="399"/>
                      </a:cubicBezTo>
                      <a:cubicBezTo>
                        <a:pt x="573" y="409"/>
                        <a:pt x="581" y="419"/>
                        <a:pt x="589" y="430"/>
                      </a:cubicBezTo>
                      <a:lnTo>
                        <a:pt x="588" y="430"/>
                      </a:lnTo>
                      <a:cubicBezTo>
                        <a:pt x="572" y="452"/>
                        <a:pt x="553" y="471"/>
                        <a:pt x="533" y="489"/>
                      </a:cubicBezTo>
                      <a:cubicBezTo>
                        <a:pt x="522" y="485"/>
                        <a:pt x="511" y="481"/>
                        <a:pt x="500" y="476"/>
                      </a:cubicBezTo>
                      <a:lnTo>
                        <a:pt x="501" y="476"/>
                      </a:lnTo>
                      <a:moveTo>
                        <a:pt x="445" y="451"/>
                      </a:moveTo>
                      <a:cubicBezTo>
                        <a:pt x="473" y="419"/>
                        <a:pt x="501" y="387"/>
                        <a:pt x="528" y="356"/>
                      </a:cubicBezTo>
                      <a:cubicBezTo>
                        <a:pt x="537" y="365"/>
                        <a:pt x="546" y="376"/>
                        <a:pt x="554" y="386"/>
                      </a:cubicBezTo>
                      <a:cubicBezTo>
                        <a:pt x="531" y="413"/>
                        <a:pt x="508" y="442"/>
                        <a:pt x="484" y="469"/>
                      </a:cubicBezTo>
                      <a:cubicBezTo>
                        <a:pt x="471" y="463"/>
                        <a:pt x="458" y="457"/>
                        <a:pt x="445" y="451"/>
                      </a:cubicBezTo>
                      <a:moveTo>
                        <a:pt x="390" y="421"/>
                      </a:moveTo>
                      <a:cubicBezTo>
                        <a:pt x="424" y="386"/>
                        <a:pt x="457" y="351"/>
                        <a:pt x="490" y="315"/>
                      </a:cubicBezTo>
                      <a:cubicBezTo>
                        <a:pt x="499" y="324"/>
                        <a:pt x="508" y="333"/>
                        <a:pt x="517" y="343"/>
                      </a:cubicBezTo>
                      <a:cubicBezTo>
                        <a:pt x="488" y="376"/>
                        <a:pt x="459" y="410"/>
                        <a:pt x="430" y="443"/>
                      </a:cubicBezTo>
                      <a:cubicBezTo>
                        <a:pt x="416" y="436"/>
                        <a:pt x="403" y="429"/>
                        <a:pt x="390" y="421"/>
                      </a:cubicBezTo>
                      <a:moveTo>
                        <a:pt x="628" y="485"/>
                      </a:moveTo>
                      <a:cubicBezTo>
                        <a:pt x="636" y="497"/>
                        <a:pt x="644" y="509"/>
                        <a:pt x="652" y="521"/>
                      </a:cubicBezTo>
                      <a:cubicBezTo>
                        <a:pt x="637" y="519"/>
                        <a:pt x="623" y="515"/>
                        <a:pt x="609" y="512"/>
                      </a:cubicBezTo>
                      <a:cubicBezTo>
                        <a:pt x="616" y="504"/>
                        <a:pt x="623" y="495"/>
                        <a:pt x="628" y="485"/>
                      </a:cubicBezTo>
                      <a:moveTo>
                        <a:pt x="478" y="303"/>
                      </a:moveTo>
                      <a:cubicBezTo>
                        <a:pt x="444" y="340"/>
                        <a:pt x="410" y="376"/>
                        <a:pt x="375" y="412"/>
                      </a:cubicBezTo>
                      <a:cubicBezTo>
                        <a:pt x="366" y="407"/>
                        <a:pt x="356" y="400"/>
                        <a:pt x="347" y="394"/>
                      </a:cubicBezTo>
                      <a:cubicBezTo>
                        <a:pt x="384" y="357"/>
                        <a:pt x="422" y="320"/>
                        <a:pt x="459" y="283"/>
                      </a:cubicBezTo>
                      <a:cubicBezTo>
                        <a:pt x="465" y="290"/>
                        <a:pt x="472" y="296"/>
                        <a:pt x="478" y="303"/>
                      </a:cubicBezTo>
                      <a:moveTo>
                        <a:pt x="302" y="361"/>
                      </a:moveTo>
                      <a:cubicBezTo>
                        <a:pt x="323" y="341"/>
                        <a:pt x="345" y="322"/>
                        <a:pt x="367" y="304"/>
                      </a:cubicBezTo>
                      <a:cubicBezTo>
                        <a:pt x="387" y="287"/>
                        <a:pt x="407" y="271"/>
                        <a:pt x="424" y="253"/>
                      </a:cubicBezTo>
                      <a:cubicBezTo>
                        <a:pt x="432" y="259"/>
                        <a:pt x="439" y="266"/>
                        <a:pt x="446" y="272"/>
                      </a:cubicBezTo>
                      <a:cubicBezTo>
                        <a:pt x="408" y="309"/>
                        <a:pt x="370" y="347"/>
                        <a:pt x="333" y="384"/>
                      </a:cubicBezTo>
                      <a:cubicBezTo>
                        <a:pt x="322" y="376"/>
                        <a:pt x="312" y="369"/>
                        <a:pt x="302" y="361"/>
                      </a:cubicBezTo>
                      <a:moveTo>
                        <a:pt x="265" y="331"/>
                      </a:moveTo>
                      <a:cubicBezTo>
                        <a:pt x="302" y="291"/>
                        <a:pt x="340" y="253"/>
                        <a:pt x="379" y="216"/>
                      </a:cubicBezTo>
                      <a:cubicBezTo>
                        <a:pt x="390" y="225"/>
                        <a:pt x="401" y="234"/>
                        <a:pt x="411" y="242"/>
                      </a:cubicBezTo>
                      <a:cubicBezTo>
                        <a:pt x="394" y="261"/>
                        <a:pt x="374" y="276"/>
                        <a:pt x="355" y="292"/>
                      </a:cubicBezTo>
                      <a:cubicBezTo>
                        <a:pt x="332" y="311"/>
                        <a:pt x="310" y="330"/>
                        <a:pt x="288" y="351"/>
                      </a:cubicBezTo>
                      <a:cubicBezTo>
                        <a:pt x="280" y="344"/>
                        <a:pt x="272" y="338"/>
                        <a:pt x="265" y="331"/>
                      </a:cubicBezTo>
                      <a:moveTo>
                        <a:pt x="225" y="295"/>
                      </a:moveTo>
                      <a:cubicBezTo>
                        <a:pt x="260" y="257"/>
                        <a:pt x="294" y="218"/>
                        <a:pt x="328" y="179"/>
                      </a:cubicBezTo>
                      <a:cubicBezTo>
                        <a:pt x="341" y="188"/>
                        <a:pt x="353" y="197"/>
                        <a:pt x="365" y="206"/>
                      </a:cubicBezTo>
                      <a:cubicBezTo>
                        <a:pt x="326" y="243"/>
                        <a:pt x="288" y="280"/>
                        <a:pt x="252" y="320"/>
                      </a:cubicBezTo>
                      <a:cubicBezTo>
                        <a:pt x="243" y="312"/>
                        <a:pt x="234" y="303"/>
                        <a:pt x="225" y="295"/>
                      </a:cubicBezTo>
                      <a:moveTo>
                        <a:pt x="189" y="259"/>
                      </a:moveTo>
                      <a:cubicBezTo>
                        <a:pt x="220" y="222"/>
                        <a:pt x="251" y="186"/>
                        <a:pt x="282" y="149"/>
                      </a:cubicBezTo>
                      <a:cubicBezTo>
                        <a:pt x="293" y="155"/>
                        <a:pt x="304" y="162"/>
                        <a:pt x="314" y="169"/>
                      </a:cubicBezTo>
                      <a:cubicBezTo>
                        <a:pt x="280" y="207"/>
                        <a:pt x="247" y="246"/>
                        <a:pt x="213" y="283"/>
                      </a:cubicBezTo>
                      <a:cubicBezTo>
                        <a:pt x="205" y="275"/>
                        <a:pt x="197" y="267"/>
                        <a:pt x="189" y="259"/>
                      </a:cubicBezTo>
                      <a:moveTo>
                        <a:pt x="151" y="215"/>
                      </a:moveTo>
                      <a:cubicBezTo>
                        <a:pt x="178" y="183"/>
                        <a:pt x="204" y="151"/>
                        <a:pt x="230" y="118"/>
                      </a:cubicBezTo>
                      <a:cubicBezTo>
                        <a:pt x="242" y="125"/>
                        <a:pt x="255" y="132"/>
                        <a:pt x="268" y="140"/>
                      </a:cubicBezTo>
                      <a:cubicBezTo>
                        <a:pt x="238" y="176"/>
                        <a:pt x="208" y="211"/>
                        <a:pt x="178" y="247"/>
                      </a:cubicBezTo>
                      <a:cubicBezTo>
                        <a:pt x="169" y="236"/>
                        <a:pt x="160" y="226"/>
                        <a:pt x="151" y="215"/>
                      </a:cubicBezTo>
                      <a:moveTo>
                        <a:pt x="118" y="172"/>
                      </a:moveTo>
                      <a:cubicBezTo>
                        <a:pt x="138" y="145"/>
                        <a:pt x="159" y="119"/>
                        <a:pt x="179" y="91"/>
                      </a:cubicBezTo>
                      <a:cubicBezTo>
                        <a:pt x="191" y="97"/>
                        <a:pt x="203" y="103"/>
                        <a:pt x="215" y="110"/>
                      </a:cubicBezTo>
                      <a:cubicBezTo>
                        <a:pt x="190" y="141"/>
                        <a:pt x="165" y="171"/>
                        <a:pt x="140" y="202"/>
                      </a:cubicBezTo>
                      <a:cubicBezTo>
                        <a:pt x="132" y="192"/>
                        <a:pt x="125" y="182"/>
                        <a:pt x="118" y="172"/>
                      </a:cubicBezTo>
                      <a:moveTo>
                        <a:pt x="88" y="129"/>
                      </a:moveTo>
                      <a:cubicBezTo>
                        <a:pt x="105" y="111"/>
                        <a:pt x="120" y="91"/>
                        <a:pt x="134" y="71"/>
                      </a:cubicBezTo>
                      <a:cubicBezTo>
                        <a:pt x="144" y="75"/>
                        <a:pt x="154" y="79"/>
                        <a:pt x="163" y="84"/>
                      </a:cubicBezTo>
                      <a:cubicBezTo>
                        <a:pt x="145" y="109"/>
                        <a:pt x="126" y="133"/>
                        <a:pt x="107" y="157"/>
                      </a:cubicBezTo>
                      <a:cubicBezTo>
                        <a:pt x="101" y="148"/>
                        <a:pt x="94" y="139"/>
                        <a:pt x="88" y="129"/>
                      </a:cubicBezTo>
                      <a:moveTo>
                        <a:pt x="64" y="88"/>
                      </a:moveTo>
                      <a:cubicBezTo>
                        <a:pt x="73" y="77"/>
                        <a:pt x="83" y="65"/>
                        <a:pt x="92" y="53"/>
                      </a:cubicBezTo>
                      <a:cubicBezTo>
                        <a:pt x="101" y="57"/>
                        <a:pt x="110" y="60"/>
                        <a:pt x="118" y="64"/>
                      </a:cubicBezTo>
                      <a:cubicBezTo>
                        <a:pt x="106" y="81"/>
                        <a:pt x="93" y="98"/>
                        <a:pt x="79" y="114"/>
                      </a:cubicBezTo>
                      <a:cubicBezTo>
                        <a:pt x="74" y="106"/>
                        <a:pt x="69" y="97"/>
                        <a:pt x="64" y="88"/>
                      </a:cubicBezTo>
                      <a:moveTo>
                        <a:pt x="35" y="32"/>
                      </a:moveTo>
                      <a:cubicBezTo>
                        <a:pt x="48" y="37"/>
                        <a:pt x="62" y="42"/>
                        <a:pt x="76" y="47"/>
                      </a:cubicBezTo>
                      <a:cubicBezTo>
                        <a:pt x="69" y="55"/>
                        <a:pt x="62" y="64"/>
                        <a:pt x="55" y="72"/>
                      </a:cubicBezTo>
                      <a:cubicBezTo>
                        <a:pt x="48" y="59"/>
                        <a:pt x="41" y="46"/>
                        <a:pt x="35" y="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4" name="Google Shape;2394;p23"/>
                <p:cNvSpPr/>
                <p:nvPr/>
              </p:nvSpPr>
              <p:spPr>
                <a:xfrm>
                  <a:off x="3803668" y="1454082"/>
                  <a:ext cx="238382" cy="185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569" extrusionOk="0">
                      <a:moveTo>
                        <a:pt x="728" y="550"/>
                      </a:moveTo>
                      <a:lnTo>
                        <a:pt x="728" y="549"/>
                      </a:lnTo>
                      <a:cubicBezTo>
                        <a:pt x="599" y="267"/>
                        <a:pt x="326" y="45"/>
                        <a:pt x="16" y="1"/>
                      </a:cubicBezTo>
                      <a:lnTo>
                        <a:pt x="15" y="1"/>
                      </a:lnTo>
                      <a:cubicBezTo>
                        <a:pt x="7" y="0"/>
                        <a:pt x="-2" y="7"/>
                        <a:pt x="0" y="15"/>
                      </a:cubicBezTo>
                      <a:cubicBezTo>
                        <a:pt x="0" y="19"/>
                        <a:pt x="2" y="21"/>
                        <a:pt x="4" y="23"/>
                      </a:cubicBezTo>
                      <a:cubicBezTo>
                        <a:pt x="165" y="288"/>
                        <a:pt x="412" y="479"/>
                        <a:pt x="711" y="566"/>
                      </a:cubicBezTo>
                      <a:cubicBezTo>
                        <a:pt x="713" y="568"/>
                        <a:pt x="716" y="569"/>
                        <a:pt x="719" y="568"/>
                      </a:cubicBezTo>
                      <a:cubicBezTo>
                        <a:pt x="728" y="568"/>
                        <a:pt x="732" y="557"/>
                        <a:pt x="729" y="550"/>
                      </a:cubicBezTo>
                      <a:lnTo>
                        <a:pt x="728" y="550"/>
                      </a:lnTo>
                      <a:moveTo>
                        <a:pt x="38" y="30"/>
                      </a:moveTo>
                      <a:cubicBezTo>
                        <a:pt x="52" y="33"/>
                        <a:pt x="65" y="35"/>
                        <a:pt x="79" y="39"/>
                      </a:cubicBezTo>
                      <a:cubicBezTo>
                        <a:pt x="72" y="46"/>
                        <a:pt x="65" y="54"/>
                        <a:pt x="58" y="62"/>
                      </a:cubicBezTo>
                      <a:cubicBezTo>
                        <a:pt x="51" y="52"/>
                        <a:pt x="44" y="41"/>
                        <a:pt x="38" y="30"/>
                      </a:cubicBezTo>
                      <a:moveTo>
                        <a:pt x="68" y="76"/>
                      </a:moveTo>
                      <a:cubicBezTo>
                        <a:pt x="77" y="65"/>
                        <a:pt x="87" y="54"/>
                        <a:pt x="97" y="43"/>
                      </a:cubicBezTo>
                      <a:cubicBezTo>
                        <a:pt x="105" y="46"/>
                        <a:pt x="114" y="47"/>
                        <a:pt x="122" y="49"/>
                      </a:cubicBezTo>
                      <a:cubicBezTo>
                        <a:pt x="107" y="63"/>
                        <a:pt x="92" y="77"/>
                        <a:pt x="79" y="92"/>
                      </a:cubicBezTo>
                      <a:cubicBezTo>
                        <a:pt x="75" y="87"/>
                        <a:pt x="72" y="81"/>
                        <a:pt x="68" y="76"/>
                      </a:cubicBezTo>
                      <a:moveTo>
                        <a:pt x="89" y="106"/>
                      </a:moveTo>
                      <a:cubicBezTo>
                        <a:pt x="105" y="88"/>
                        <a:pt x="122" y="71"/>
                        <a:pt x="140" y="56"/>
                      </a:cubicBezTo>
                      <a:cubicBezTo>
                        <a:pt x="150" y="59"/>
                        <a:pt x="160" y="62"/>
                        <a:pt x="170" y="65"/>
                      </a:cubicBezTo>
                      <a:cubicBezTo>
                        <a:pt x="148" y="85"/>
                        <a:pt x="126" y="105"/>
                        <a:pt x="105" y="126"/>
                      </a:cubicBezTo>
                      <a:cubicBezTo>
                        <a:pt x="99" y="120"/>
                        <a:pt x="94" y="113"/>
                        <a:pt x="89" y="106"/>
                      </a:cubicBezTo>
                      <a:moveTo>
                        <a:pt x="115" y="140"/>
                      </a:moveTo>
                      <a:cubicBezTo>
                        <a:pt x="139" y="116"/>
                        <a:pt x="163" y="94"/>
                        <a:pt x="188" y="72"/>
                      </a:cubicBezTo>
                      <a:cubicBezTo>
                        <a:pt x="199" y="76"/>
                        <a:pt x="209" y="80"/>
                        <a:pt x="220" y="85"/>
                      </a:cubicBezTo>
                      <a:cubicBezTo>
                        <a:pt x="191" y="110"/>
                        <a:pt x="162" y="135"/>
                        <a:pt x="132" y="160"/>
                      </a:cubicBezTo>
                      <a:cubicBezTo>
                        <a:pt x="126" y="153"/>
                        <a:pt x="121" y="147"/>
                        <a:pt x="115" y="140"/>
                      </a:cubicBezTo>
                      <a:moveTo>
                        <a:pt x="143" y="173"/>
                      </a:moveTo>
                      <a:cubicBezTo>
                        <a:pt x="175" y="147"/>
                        <a:pt x="206" y="120"/>
                        <a:pt x="237" y="93"/>
                      </a:cubicBezTo>
                      <a:cubicBezTo>
                        <a:pt x="250" y="98"/>
                        <a:pt x="263" y="104"/>
                        <a:pt x="275" y="111"/>
                      </a:cubicBezTo>
                      <a:cubicBezTo>
                        <a:pt x="237" y="138"/>
                        <a:pt x="200" y="166"/>
                        <a:pt x="163" y="195"/>
                      </a:cubicBezTo>
                      <a:cubicBezTo>
                        <a:pt x="156" y="188"/>
                        <a:pt x="150" y="180"/>
                        <a:pt x="143" y="173"/>
                      </a:cubicBezTo>
                      <a:moveTo>
                        <a:pt x="175" y="208"/>
                      </a:moveTo>
                      <a:cubicBezTo>
                        <a:pt x="213" y="177"/>
                        <a:pt x="251" y="148"/>
                        <a:pt x="292" y="119"/>
                      </a:cubicBezTo>
                      <a:cubicBezTo>
                        <a:pt x="305" y="126"/>
                        <a:pt x="318" y="133"/>
                        <a:pt x="330" y="141"/>
                      </a:cubicBezTo>
                      <a:cubicBezTo>
                        <a:pt x="288" y="172"/>
                        <a:pt x="246" y="205"/>
                        <a:pt x="204" y="239"/>
                      </a:cubicBezTo>
                      <a:cubicBezTo>
                        <a:pt x="194" y="229"/>
                        <a:pt x="184" y="218"/>
                        <a:pt x="175" y="208"/>
                      </a:cubicBezTo>
                      <a:moveTo>
                        <a:pt x="216" y="251"/>
                      </a:moveTo>
                      <a:cubicBezTo>
                        <a:pt x="259" y="216"/>
                        <a:pt x="302" y="183"/>
                        <a:pt x="345" y="151"/>
                      </a:cubicBezTo>
                      <a:cubicBezTo>
                        <a:pt x="359" y="158"/>
                        <a:pt x="372" y="167"/>
                        <a:pt x="386" y="177"/>
                      </a:cubicBezTo>
                      <a:cubicBezTo>
                        <a:pt x="340" y="211"/>
                        <a:pt x="296" y="248"/>
                        <a:pt x="253" y="285"/>
                      </a:cubicBezTo>
                      <a:cubicBezTo>
                        <a:pt x="240" y="274"/>
                        <a:pt x="228" y="263"/>
                        <a:pt x="216" y="251"/>
                      </a:cubicBezTo>
                      <a:moveTo>
                        <a:pt x="266" y="296"/>
                      </a:moveTo>
                      <a:cubicBezTo>
                        <a:pt x="309" y="258"/>
                        <a:pt x="354" y="222"/>
                        <a:pt x="400" y="187"/>
                      </a:cubicBezTo>
                      <a:cubicBezTo>
                        <a:pt x="414" y="197"/>
                        <a:pt x="428" y="208"/>
                        <a:pt x="441" y="219"/>
                      </a:cubicBezTo>
                      <a:cubicBezTo>
                        <a:pt x="396" y="255"/>
                        <a:pt x="352" y="293"/>
                        <a:pt x="310" y="333"/>
                      </a:cubicBezTo>
                      <a:cubicBezTo>
                        <a:pt x="295" y="321"/>
                        <a:pt x="280" y="309"/>
                        <a:pt x="266" y="296"/>
                      </a:cubicBezTo>
                      <a:moveTo>
                        <a:pt x="323" y="343"/>
                      </a:moveTo>
                      <a:cubicBezTo>
                        <a:pt x="366" y="304"/>
                        <a:pt x="409" y="266"/>
                        <a:pt x="455" y="230"/>
                      </a:cubicBezTo>
                      <a:cubicBezTo>
                        <a:pt x="468" y="241"/>
                        <a:pt x="481" y="253"/>
                        <a:pt x="494" y="265"/>
                      </a:cubicBezTo>
                      <a:cubicBezTo>
                        <a:pt x="449" y="300"/>
                        <a:pt x="404" y="335"/>
                        <a:pt x="360" y="370"/>
                      </a:cubicBezTo>
                      <a:cubicBezTo>
                        <a:pt x="348" y="361"/>
                        <a:pt x="336" y="353"/>
                        <a:pt x="324" y="343"/>
                      </a:cubicBezTo>
                      <a:lnTo>
                        <a:pt x="323" y="343"/>
                      </a:lnTo>
                      <a:moveTo>
                        <a:pt x="506" y="277"/>
                      </a:moveTo>
                      <a:cubicBezTo>
                        <a:pt x="518" y="288"/>
                        <a:pt x="529" y="300"/>
                        <a:pt x="540" y="313"/>
                      </a:cubicBezTo>
                      <a:cubicBezTo>
                        <a:pt x="502" y="346"/>
                        <a:pt x="463" y="379"/>
                        <a:pt x="424" y="413"/>
                      </a:cubicBezTo>
                      <a:cubicBezTo>
                        <a:pt x="408" y="402"/>
                        <a:pt x="391" y="392"/>
                        <a:pt x="374" y="381"/>
                      </a:cubicBezTo>
                      <a:cubicBezTo>
                        <a:pt x="418" y="346"/>
                        <a:pt x="462" y="311"/>
                        <a:pt x="506" y="277"/>
                      </a:cubicBezTo>
                      <a:moveTo>
                        <a:pt x="494" y="452"/>
                      </a:moveTo>
                      <a:cubicBezTo>
                        <a:pt x="475" y="443"/>
                        <a:pt x="457" y="432"/>
                        <a:pt x="440" y="422"/>
                      </a:cubicBezTo>
                      <a:cubicBezTo>
                        <a:pt x="477" y="389"/>
                        <a:pt x="514" y="357"/>
                        <a:pt x="552" y="325"/>
                      </a:cubicBezTo>
                      <a:cubicBezTo>
                        <a:pt x="565" y="340"/>
                        <a:pt x="578" y="355"/>
                        <a:pt x="590" y="370"/>
                      </a:cubicBezTo>
                      <a:cubicBezTo>
                        <a:pt x="560" y="398"/>
                        <a:pt x="528" y="424"/>
                        <a:pt x="496" y="450"/>
                      </a:cubicBezTo>
                      <a:cubicBezTo>
                        <a:pt x="495" y="450"/>
                        <a:pt x="494" y="451"/>
                        <a:pt x="494" y="452"/>
                      </a:cubicBezTo>
                      <a:moveTo>
                        <a:pt x="509" y="460"/>
                      </a:moveTo>
                      <a:cubicBezTo>
                        <a:pt x="540" y="435"/>
                        <a:pt x="571" y="411"/>
                        <a:pt x="600" y="384"/>
                      </a:cubicBezTo>
                      <a:cubicBezTo>
                        <a:pt x="609" y="396"/>
                        <a:pt x="618" y="408"/>
                        <a:pt x="627" y="421"/>
                      </a:cubicBezTo>
                      <a:cubicBezTo>
                        <a:pt x="602" y="440"/>
                        <a:pt x="581" y="465"/>
                        <a:pt x="555" y="482"/>
                      </a:cubicBezTo>
                      <a:cubicBezTo>
                        <a:pt x="540" y="475"/>
                        <a:pt x="524" y="468"/>
                        <a:pt x="509" y="460"/>
                      </a:cubicBezTo>
                      <a:moveTo>
                        <a:pt x="572" y="490"/>
                      </a:moveTo>
                      <a:cubicBezTo>
                        <a:pt x="595" y="473"/>
                        <a:pt x="614" y="452"/>
                        <a:pt x="636" y="435"/>
                      </a:cubicBezTo>
                      <a:cubicBezTo>
                        <a:pt x="645" y="448"/>
                        <a:pt x="652" y="461"/>
                        <a:pt x="660" y="474"/>
                      </a:cubicBezTo>
                      <a:cubicBezTo>
                        <a:pt x="645" y="485"/>
                        <a:pt x="631" y="497"/>
                        <a:pt x="616" y="508"/>
                      </a:cubicBezTo>
                      <a:cubicBezTo>
                        <a:pt x="601" y="502"/>
                        <a:pt x="587" y="496"/>
                        <a:pt x="572" y="490"/>
                      </a:cubicBezTo>
                      <a:moveTo>
                        <a:pt x="635" y="515"/>
                      </a:moveTo>
                      <a:cubicBezTo>
                        <a:pt x="646" y="506"/>
                        <a:pt x="657" y="497"/>
                        <a:pt x="669" y="488"/>
                      </a:cubicBezTo>
                      <a:cubicBezTo>
                        <a:pt x="677" y="504"/>
                        <a:pt x="686" y="519"/>
                        <a:pt x="693" y="535"/>
                      </a:cubicBezTo>
                      <a:cubicBezTo>
                        <a:pt x="674" y="529"/>
                        <a:pt x="654" y="522"/>
                        <a:pt x="635" y="5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5" name="Google Shape;2395;p23"/>
                <p:cNvSpPr/>
                <p:nvPr/>
              </p:nvSpPr>
              <p:spPr>
                <a:xfrm>
                  <a:off x="3826853" y="1718252"/>
                  <a:ext cx="390880" cy="15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482" extrusionOk="0">
                      <a:moveTo>
                        <a:pt x="1197" y="470"/>
                      </a:moveTo>
                      <a:cubicBezTo>
                        <a:pt x="1197" y="470"/>
                        <a:pt x="1197" y="468"/>
                        <a:pt x="1196" y="466"/>
                      </a:cubicBezTo>
                      <a:lnTo>
                        <a:pt x="1196" y="465"/>
                      </a:lnTo>
                      <a:cubicBezTo>
                        <a:pt x="1196" y="463"/>
                        <a:pt x="1195" y="462"/>
                        <a:pt x="1194" y="460"/>
                      </a:cubicBezTo>
                      <a:lnTo>
                        <a:pt x="1194" y="460"/>
                      </a:lnTo>
                      <a:cubicBezTo>
                        <a:pt x="907" y="133"/>
                        <a:pt x="442" y="-57"/>
                        <a:pt x="9" y="14"/>
                      </a:cubicBezTo>
                      <a:cubicBezTo>
                        <a:pt x="2" y="15"/>
                        <a:pt x="0" y="19"/>
                        <a:pt x="0" y="24"/>
                      </a:cubicBezTo>
                      <a:cubicBezTo>
                        <a:pt x="-1" y="27"/>
                        <a:pt x="0" y="31"/>
                        <a:pt x="4" y="34"/>
                      </a:cubicBezTo>
                      <a:cubicBezTo>
                        <a:pt x="329" y="330"/>
                        <a:pt x="743" y="487"/>
                        <a:pt x="1182" y="482"/>
                      </a:cubicBezTo>
                      <a:cubicBezTo>
                        <a:pt x="1185" y="482"/>
                        <a:pt x="1187" y="482"/>
                        <a:pt x="1190" y="481"/>
                      </a:cubicBezTo>
                      <a:cubicBezTo>
                        <a:pt x="1194" y="479"/>
                        <a:pt x="1196" y="474"/>
                        <a:pt x="1197" y="470"/>
                      </a:cubicBezTo>
                      <a:moveTo>
                        <a:pt x="1157" y="457"/>
                      </a:moveTo>
                      <a:cubicBezTo>
                        <a:pt x="1122" y="457"/>
                        <a:pt x="1089" y="456"/>
                        <a:pt x="1055" y="454"/>
                      </a:cubicBezTo>
                      <a:cubicBezTo>
                        <a:pt x="1068" y="432"/>
                        <a:pt x="1079" y="410"/>
                        <a:pt x="1087" y="387"/>
                      </a:cubicBezTo>
                      <a:cubicBezTo>
                        <a:pt x="1111" y="409"/>
                        <a:pt x="1134" y="433"/>
                        <a:pt x="1157" y="457"/>
                      </a:cubicBezTo>
                      <a:moveTo>
                        <a:pt x="974" y="447"/>
                      </a:moveTo>
                      <a:cubicBezTo>
                        <a:pt x="995" y="411"/>
                        <a:pt x="1013" y="373"/>
                        <a:pt x="1028" y="334"/>
                      </a:cubicBezTo>
                      <a:cubicBezTo>
                        <a:pt x="1044" y="347"/>
                        <a:pt x="1059" y="361"/>
                        <a:pt x="1074" y="374"/>
                      </a:cubicBezTo>
                      <a:lnTo>
                        <a:pt x="1073" y="375"/>
                      </a:lnTo>
                      <a:cubicBezTo>
                        <a:pt x="1064" y="403"/>
                        <a:pt x="1052" y="428"/>
                        <a:pt x="1036" y="452"/>
                      </a:cubicBezTo>
                      <a:cubicBezTo>
                        <a:pt x="1015" y="451"/>
                        <a:pt x="994" y="449"/>
                        <a:pt x="974" y="447"/>
                      </a:cubicBezTo>
                      <a:moveTo>
                        <a:pt x="908" y="438"/>
                      </a:moveTo>
                      <a:cubicBezTo>
                        <a:pt x="936" y="393"/>
                        <a:pt x="961" y="346"/>
                        <a:pt x="982" y="297"/>
                      </a:cubicBezTo>
                      <a:cubicBezTo>
                        <a:pt x="993" y="306"/>
                        <a:pt x="1004" y="314"/>
                        <a:pt x="1015" y="323"/>
                      </a:cubicBezTo>
                      <a:cubicBezTo>
                        <a:pt x="998" y="365"/>
                        <a:pt x="978" y="406"/>
                        <a:pt x="955" y="445"/>
                      </a:cubicBezTo>
                      <a:cubicBezTo>
                        <a:pt x="939" y="443"/>
                        <a:pt x="924" y="440"/>
                        <a:pt x="908" y="438"/>
                      </a:cubicBezTo>
                      <a:moveTo>
                        <a:pt x="837" y="426"/>
                      </a:moveTo>
                      <a:cubicBezTo>
                        <a:pt x="870" y="372"/>
                        <a:pt x="898" y="315"/>
                        <a:pt x="923" y="255"/>
                      </a:cubicBezTo>
                      <a:cubicBezTo>
                        <a:pt x="938" y="266"/>
                        <a:pt x="953" y="276"/>
                        <a:pt x="968" y="287"/>
                      </a:cubicBezTo>
                      <a:cubicBezTo>
                        <a:pt x="946" y="339"/>
                        <a:pt x="920" y="388"/>
                        <a:pt x="889" y="436"/>
                      </a:cubicBezTo>
                      <a:cubicBezTo>
                        <a:pt x="872" y="433"/>
                        <a:pt x="854" y="430"/>
                        <a:pt x="837" y="426"/>
                      </a:cubicBezTo>
                      <a:moveTo>
                        <a:pt x="693" y="392"/>
                      </a:moveTo>
                      <a:cubicBezTo>
                        <a:pt x="729" y="321"/>
                        <a:pt x="758" y="248"/>
                        <a:pt x="781" y="171"/>
                      </a:cubicBezTo>
                      <a:cubicBezTo>
                        <a:pt x="802" y="182"/>
                        <a:pt x="822" y="193"/>
                        <a:pt x="842" y="205"/>
                      </a:cubicBezTo>
                      <a:cubicBezTo>
                        <a:pt x="810" y="272"/>
                        <a:pt x="778" y="339"/>
                        <a:pt x="746" y="406"/>
                      </a:cubicBezTo>
                      <a:cubicBezTo>
                        <a:pt x="728" y="402"/>
                        <a:pt x="711" y="397"/>
                        <a:pt x="693" y="392"/>
                      </a:cubicBezTo>
                      <a:moveTo>
                        <a:pt x="628" y="373"/>
                      </a:moveTo>
                      <a:cubicBezTo>
                        <a:pt x="666" y="297"/>
                        <a:pt x="683" y="216"/>
                        <a:pt x="719" y="141"/>
                      </a:cubicBezTo>
                      <a:cubicBezTo>
                        <a:pt x="735" y="148"/>
                        <a:pt x="750" y="156"/>
                        <a:pt x="766" y="164"/>
                      </a:cubicBezTo>
                      <a:cubicBezTo>
                        <a:pt x="743" y="241"/>
                        <a:pt x="713" y="315"/>
                        <a:pt x="677" y="387"/>
                      </a:cubicBezTo>
                      <a:cubicBezTo>
                        <a:pt x="661" y="383"/>
                        <a:pt x="644" y="378"/>
                        <a:pt x="628" y="373"/>
                      </a:cubicBezTo>
                      <a:moveTo>
                        <a:pt x="568" y="351"/>
                      </a:moveTo>
                      <a:cubicBezTo>
                        <a:pt x="600" y="273"/>
                        <a:pt x="628" y="194"/>
                        <a:pt x="651" y="113"/>
                      </a:cubicBezTo>
                      <a:cubicBezTo>
                        <a:pt x="669" y="120"/>
                        <a:pt x="686" y="127"/>
                        <a:pt x="703" y="134"/>
                      </a:cubicBezTo>
                      <a:cubicBezTo>
                        <a:pt x="667" y="210"/>
                        <a:pt x="650" y="292"/>
                        <a:pt x="612" y="367"/>
                      </a:cubicBezTo>
                      <a:cubicBezTo>
                        <a:pt x="597" y="362"/>
                        <a:pt x="583" y="357"/>
                        <a:pt x="568" y="351"/>
                      </a:cubicBezTo>
                      <a:moveTo>
                        <a:pt x="495" y="322"/>
                      </a:moveTo>
                      <a:cubicBezTo>
                        <a:pt x="530" y="246"/>
                        <a:pt x="561" y="169"/>
                        <a:pt x="587" y="89"/>
                      </a:cubicBezTo>
                      <a:cubicBezTo>
                        <a:pt x="603" y="95"/>
                        <a:pt x="619" y="101"/>
                        <a:pt x="635" y="107"/>
                      </a:cubicBezTo>
                      <a:lnTo>
                        <a:pt x="635" y="107"/>
                      </a:lnTo>
                      <a:cubicBezTo>
                        <a:pt x="612" y="188"/>
                        <a:pt x="584" y="268"/>
                        <a:pt x="552" y="345"/>
                      </a:cubicBezTo>
                      <a:cubicBezTo>
                        <a:pt x="533" y="338"/>
                        <a:pt x="514" y="330"/>
                        <a:pt x="495" y="322"/>
                      </a:cubicBezTo>
                      <a:moveTo>
                        <a:pt x="425" y="290"/>
                      </a:moveTo>
                      <a:cubicBezTo>
                        <a:pt x="454" y="216"/>
                        <a:pt x="480" y="141"/>
                        <a:pt x="506" y="65"/>
                      </a:cubicBezTo>
                      <a:cubicBezTo>
                        <a:pt x="528" y="71"/>
                        <a:pt x="549" y="77"/>
                        <a:pt x="571" y="84"/>
                      </a:cubicBezTo>
                      <a:cubicBezTo>
                        <a:pt x="545" y="163"/>
                        <a:pt x="515" y="240"/>
                        <a:pt x="479" y="315"/>
                      </a:cubicBezTo>
                      <a:cubicBezTo>
                        <a:pt x="461" y="307"/>
                        <a:pt x="443" y="299"/>
                        <a:pt x="425" y="290"/>
                      </a:cubicBezTo>
                      <a:moveTo>
                        <a:pt x="369" y="261"/>
                      </a:moveTo>
                      <a:cubicBezTo>
                        <a:pt x="394" y="191"/>
                        <a:pt x="419" y="121"/>
                        <a:pt x="444" y="51"/>
                      </a:cubicBezTo>
                      <a:cubicBezTo>
                        <a:pt x="459" y="54"/>
                        <a:pt x="474" y="57"/>
                        <a:pt x="489" y="61"/>
                      </a:cubicBezTo>
                      <a:cubicBezTo>
                        <a:pt x="464" y="136"/>
                        <a:pt x="438" y="210"/>
                        <a:pt x="410" y="283"/>
                      </a:cubicBezTo>
                      <a:cubicBezTo>
                        <a:pt x="396" y="276"/>
                        <a:pt x="382" y="269"/>
                        <a:pt x="369" y="262"/>
                      </a:cubicBezTo>
                      <a:lnTo>
                        <a:pt x="369" y="261"/>
                      </a:lnTo>
                      <a:moveTo>
                        <a:pt x="308" y="228"/>
                      </a:moveTo>
                      <a:cubicBezTo>
                        <a:pt x="326" y="164"/>
                        <a:pt x="346" y="100"/>
                        <a:pt x="367" y="37"/>
                      </a:cubicBezTo>
                      <a:cubicBezTo>
                        <a:pt x="387" y="40"/>
                        <a:pt x="407" y="43"/>
                        <a:pt x="427" y="47"/>
                      </a:cubicBezTo>
                      <a:cubicBezTo>
                        <a:pt x="403" y="116"/>
                        <a:pt x="378" y="184"/>
                        <a:pt x="353" y="253"/>
                      </a:cubicBezTo>
                      <a:cubicBezTo>
                        <a:pt x="338" y="245"/>
                        <a:pt x="323" y="236"/>
                        <a:pt x="308" y="227"/>
                      </a:cubicBezTo>
                      <a:lnTo>
                        <a:pt x="308" y="228"/>
                      </a:lnTo>
                      <a:moveTo>
                        <a:pt x="244" y="188"/>
                      </a:moveTo>
                      <a:cubicBezTo>
                        <a:pt x="258" y="134"/>
                        <a:pt x="272" y="81"/>
                        <a:pt x="286" y="27"/>
                      </a:cubicBezTo>
                      <a:cubicBezTo>
                        <a:pt x="307" y="29"/>
                        <a:pt x="329" y="31"/>
                        <a:pt x="350" y="34"/>
                      </a:cubicBezTo>
                      <a:cubicBezTo>
                        <a:pt x="329" y="95"/>
                        <a:pt x="310" y="157"/>
                        <a:pt x="293" y="219"/>
                      </a:cubicBezTo>
                      <a:cubicBezTo>
                        <a:pt x="277" y="209"/>
                        <a:pt x="260" y="199"/>
                        <a:pt x="244" y="188"/>
                      </a:cubicBezTo>
                      <a:moveTo>
                        <a:pt x="179" y="144"/>
                      </a:moveTo>
                      <a:cubicBezTo>
                        <a:pt x="187" y="104"/>
                        <a:pt x="196" y="64"/>
                        <a:pt x="207" y="24"/>
                      </a:cubicBezTo>
                      <a:lnTo>
                        <a:pt x="207" y="24"/>
                      </a:lnTo>
                      <a:cubicBezTo>
                        <a:pt x="228" y="24"/>
                        <a:pt x="248" y="25"/>
                        <a:pt x="268" y="26"/>
                      </a:cubicBezTo>
                      <a:cubicBezTo>
                        <a:pt x="255" y="77"/>
                        <a:pt x="242" y="128"/>
                        <a:pt x="229" y="179"/>
                      </a:cubicBezTo>
                      <a:cubicBezTo>
                        <a:pt x="212" y="168"/>
                        <a:pt x="196" y="156"/>
                        <a:pt x="179" y="145"/>
                      </a:cubicBezTo>
                      <a:lnTo>
                        <a:pt x="179" y="144"/>
                      </a:lnTo>
                      <a:moveTo>
                        <a:pt x="857" y="213"/>
                      </a:moveTo>
                      <a:cubicBezTo>
                        <a:pt x="874" y="224"/>
                        <a:pt x="892" y="235"/>
                        <a:pt x="908" y="246"/>
                      </a:cubicBezTo>
                      <a:cubicBezTo>
                        <a:pt x="884" y="307"/>
                        <a:pt x="854" y="365"/>
                        <a:pt x="820" y="422"/>
                      </a:cubicBezTo>
                      <a:lnTo>
                        <a:pt x="820" y="423"/>
                      </a:lnTo>
                      <a:cubicBezTo>
                        <a:pt x="801" y="419"/>
                        <a:pt x="782" y="415"/>
                        <a:pt x="763" y="410"/>
                      </a:cubicBezTo>
                      <a:cubicBezTo>
                        <a:pt x="795" y="345"/>
                        <a:pt x="826" y="279"/>
                        <a:pt x="857" y="213"/>
                      </a:cubicBezTo>
                      <a:moveTo>
                        <a:pt x="190" y="24"/>
                      </a:moveTo>
                      <a:cubicBezTo>
                        <a:pt x="180" y="60"/>
                        <a:pt x="171" y="97"/>
                        <a:pt x="164" y="133"/>
                      </a:cubicBezTo>
                      <a:cubicBezTo>
                        <a:pt x="153" y="125"/>
                        <a:pt x="142" y="117"/>
                        <a:pt x="131" y="108"/>
                      </a:cubicBezTo>
                      <a:cubicBezTo>
                        <a:pt x="135" y="80"/>
                        <a:pt x="142" y="52"/>
                        <a:pt x="150" y="25"/>
                      </a:cubicBezTo>
                      <a:cubicBezTo>
                        <a:pt x="163" y="24"/>
                        <a:pt x="177" y="24"/>
                        <a:pt x="190" y="24"/>
                      </a:cubicBezTo>
                      <a:moveTo>
                        <a:pt x="96" y="28"/>
                      </a:moveTo>
                      <a:cubicBezTo>
                        <a:pt x="108" y="27"/>
                        <a:pt x="120" y="26"/>
                        <a:pt x="132" y="25"/>
                      </a:cubicBezTo>
                      <a:cubicBezTo>
                        <a:pt x="125" y="49"/>
                        <a:pt x="120" y="72"/>
                        <a:pt x="116" y="96"/>
                      </a:cubicBezTo>
                      <a:cubicBezTo>
                        <a:pt x="105" y="88"/>
                        <a:pt x="95" y="81"/>
                        <a:pt x="85" y="72"/>
                      </a:cubicBezTo>
                      <a:cubicBezTo>
                        <a:pt x="88" y="57"/>
                        <a:pt x="91" y="42"/>
                        <a:pt x="96" y="28"/>
                      </a:cubicBezTo>
                      <a:moveTo>
                        <a:pt x="70" y="60"/>
                      </a:moveTo>
                      <a:cubicBezTo>
                        <a:pt x="60" y="51"/>
                        <a:pt x="50" y="43"/>
                        <a:pt x="41" y="34"/>
                      </a:cubicBezTo>
                      <a:cubicBezTo>
                        <a:pt x="53" y="33"/>
                        <a:pt x="65" y="31"/>
                        <a:pt x="77" y="30"/>
                      </a:cubicBezTo>
                      <a:cubicBezTo>
                        <a:pt x="74" y="40"/>
                        <a:pt x="72" y="50"/>
                        <a:pt x="70" y="6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6" name="Google Shape;2396;p23"/>
                <p:cNvSpPr/>
                <p:nvPr/>
              </p:nvSpPr>
              <p:spPr>
                <a:xfrm>
                  <a:off x="3679252" y="2006260"/>
                  <a:ext cx="213237" cy="28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863" extrusionOk="0">
                      <a:moveTo>
                        <a:pt x="653" y="15"/>
                      </a:moveTo>
                      <a:cubicBezTo>
                        <a:pt x="653" y="15"/>
                        <a:pt x="653" y="13"/>
                        <a:pt x="653" y="12"/>
                      </a:cubicBezTo>
                      <a:cubicBezTo>
                        <a:pt x="654" y="5"/>
                        <a:pt x="650" y="2"/>
                        <a:pt x="646" y="1"/>
                      </a:cubicBezTo>
                      <a:cubicBezTo>
                        <a:pt x="643" y="-1"/>
                        <a:pt x="639" y="-1"/>
                        <a:pt x="635" y="1"/>
                      </a:cubicBezTo>
                      <a:cubicBezTo>
                        <a:pt x="322" y="195"/>
                        <a:pt x="101" y="490"/>
                        <a:pt x="2" y="844"/>
                      </a:cubicBezTo>
                      <a:cubicBezTo>
                        <a:pt x="0" y="846"/>
                        <a:pt x="0" y="849"/>
                        <a:pt x="0" y="852"/>
                      </a:cubicBezTo>
                      <a:cubicBezTo>
                        <a:pt x="1" y="859"/>
                        <a:pt x="7" y="863"/>
                        <a:pt x="14" y="863"/>
                      </a:cubicBezTo>
                      <a:lnTo>
                        <a:pt x="14" y="863"/>
                      </a:lnTo>
                      <a:cubicBezTo>
                        <a:pt x="15" y="863"/>
                        <a:pt x="17" y="862"/>
                        <a:pt x="19" y="862"/>
                      </a:cubicBezTo>
                      <a:lnTo>
                        <a:pt x="19" y="862"/>
                      </a:lnTo>
                      <a:cubicBezTo>
                        <a:pt x="169" y="791"/>
                        <a:pt x="303" y="685"/>
                        <a:pt x="410" y="557"/>
                      </a:cubicBezTo>
                      <a:cubicBezTo>
                        <a:pt x="412" y="556"/>
                        <a:pt x="413" y="554"/>
                        <a:pt x="414" y="552"/>
                      </a:cubicBezTo>
                      <a:cubicBezTo>
                        <a:pt x="540" y="398"/>
                        <a:pt x="627" y="213"/>
                        <a:pt x="653" y="15"/>
                      </a:cubicBezTo>
                      <a:moveTo>
                        <a:pt x="617" y="79"/>
                      </a:moveTo>
                      <a:cubicBezTo>
                        <a:pt x="608" y="72"/>
                        <a:pt x="599" y="66"/>
                        <a:pt x="588" y="61"/>
                      </a:cubicBezTo>
                      <a:cubicBezTo>
                        <a:pt x="600" y="53"/>
                        <a:pt x="612" y="45"/>
                        <a:pt x="624" y="38"/>
                      </a:cubicBezTo>
                      <a:cubicBezTo>
                        <a:pt x="622" y="51"/>
                        <a:pt x="620" y="65"/>
                        <a:pt x="617" y="79"/>
                      </a:cubicBezTo>
                      <a:moveTo>
                        <a:pt x="600" y="151"/>
                      </a:moveTo>
                      <a:cubicBezTo>
                        <a:pt x="582" y="130"/>
                        <a:pt x="561" y="113"/>
                        <a:pt x="537" y="98"/>
                      </a:cubicBezTo>
                      <a:cubicBezTo>
                        <a:pt x="549" y="89"/>
                        <a:pt x="562" y="80"/>
                        <a:pt x="575" y="71"/>
                      </a:cubicBezTo>
                      <a:cubicBezTo>
                        <a:pt x="575" y="73"/>
                        <a:pt x="576" y="74"/>
                        <a:pt x="579" y="75"/>
                      </a:cubicBezTo>
                      <a:cubicBezTo>
                        <a:pt x="591" y="81"/>
                        <a:pt x="603" y="88"/>
                        <a:pt x="613" y="97"/>
                      </a:cubicBezTo>
                      <a:cubicBezTo>
                        <a:pt x="609" y="115"/>
                        <a:pt x="605" y="133"/>
                        <a:pt x="600" y="151"/>
                      </a:cubicBezTo>
                      <a:moveTo>
                        <a:pt x="575" y="225"/>
                      </a:moveTo>
                      <a:cubicBezTo>
                        <a:pt x="561" y="209"/>
                        <a:pt x="546" y="194"/>
                        <a:pt x="530" y="178"/>
                      </a:cubicBezTo>
                      <a:cubicBezTo>
                        <a:pt x="516" y="164"/>
                        <a:pt x="497" y="155"/>
                        <a:pt x="484" y="140"/>
                      </a:cubicBezTo>
                      <a:cubicBezTo>
                        <a:pt x="497" y="129"/>
                        <a:pt x="509" y="119"/>
                        <a:pt x="522" y="109"/>
                      </a:cubicBezTo>
                      <a:cubicBezTo>
                        <a:pt x="550" y="125"/>
                        <a:pt x="574" y="145"/>
                        <a:pt x="593" y="171"/>
                      </a:cubicBezTo>
                      <a:cubicBezTo>
                        <a:pt x="588" y="189"/>
                        <a:pt x="582" y="207"/>
                        <a:pt x="575" y="225"/>
                      </a:cubicBezTo>
                      <a:moveTo>
                        <a:pt x="548" y="292"/>
                      </a:moveTo>
                      <a:cubicBezTo>
                        <a:pt x="516" y="250"/>
                        <a:pt x="480" y="212"/>
                        <a:pt x="439" y="179"/>
                      </a:cubicBezTo>
                      <a:cubicBezTo>
                        <a:pt x="450" y="170"/>
                        <a:pt x="461" y="160"/>
                        <a:pt x="472" y="151"/>
                      </a:cubicBezTo>
                      <a:lnTo>
                        <a:pt x="472" y="151"/>
                      </a:lnTo>
                      <a:cubicBezTo>
                        <a:pt x="485" y="167"/>
                        <a:pt x="504" y="176"/>
                        <a:pt x="519" y="191"/>
                      </a:cubicBezTo>
                      <a:cubicBezTo>
                        <a:pt x="536" y="208"/>
                        <a:pt x="552" y="225"/>
                        <a:pt x="569" y="242"/>
                      </a:cubicBezTo>
                      <a:cubicBezTo>
                        <a:pt x="562" y="259"/>
                        <a:pt x="555" y="276"/>
                        <a:pt x="548" y="292"/>
                      </a:cubicBezTo>
                      <a:moveTo>
                        <a:pt x="426" y="191"/>
                      </a:moveTo>
                      <a:cubicBezTo>
                        <a:pt x="470" y="225"/>
                        <a:pt x="508" y="264"/>
                        <a:pt x="540" y="309"/>
                      </a:cubicBezTo>
                      <a:cubicBezTo>
                        <a:pt x="531" y="327"/>
                        <a:pt x="522" y="345"/>
                        <a:pt x="513" y="362"/>
                      </a:cubicBezTo>
                      <a:cubicBezTo>
                        <a:pt x="476" y="313"/>
                        <a:pt x="429" y="273"/>
                        <a:pt x="381" y="235"/>
                      </a:cubicBezTo>
                      <a:cubicBezTo>
                        <a:pt x="396" y="220"/>
                        <a:pt x="411" y="205"/>
                        <a:pt x="426" y="191"/>
                      </a:cubicBezTo>
                      <a:moveTo>
                        <a:pt x="471" y="432"/>
                      </a:moveTo>
                      <a:cubicBezTo>
                        <a:pt x="425" y="383"/>
                        <a:pt x="375" y="339"/>
                        <a:pt x="320" y="301"/>
                      </a:cubicBezTo>
                      <a:cubicBezTo>
                        <a:pt x="336" y="282"/>
                        <a:pt x="352" y="264"/>
                        <a:pt x="369" y="247"/>
                      </a:cubicBezTo>
                      <a:cubicBezTo>
                        <a:pt x="419" y="286"/>
                        <a:pt x="467" y="327"/>
                        <a:pt x="504" y="378"/>
                      </a:cubicBezTo>
                      <a:cubicBezTo>
                        <a:pt x="493" y="397"/>
                        <a:pt x="482" y="415"/>
                        <a:pt x="471" y="432"/>
                      </a:cubicBezTo>
                      <a:moveTo>
                        <a:pt x="431" y="490"/>
                      </a:moveTo>
                      <a:cubicBezTo>
                        <a:pt x="380" y="444"/>
                        <a:pt x="325" y="402"/>
                        <a:pt x="267" y="365"/>
                      </a:cubicBezTo>
                      <a:cubicBezTo>
                        <a:pt x="281" y="348"/>
                        <a:pt x="295" y="331"/>
                        <a:pt x="309" y="314"/>
                      </a:cubicBezTo>
                      <a:cubicBezTo>
                        <a:pt x="365" y="352"/>
                        <a:pt x="416" y="397"/>
                        <a:pt x="462" y="447"/>
                      </a:cubicBezTo>
                      <a:cubicBezTo>
                        <a:pt x="452" y="462"/>
                        <a:pt x="442" y="476"/>
                        <a:pt x="431" y="490"/>
                      </a:cubicBezTo>
                      <a:moveTo>
                        <a:pt x="398" y="532"/>
                      </a:moveTo>
                      <a:cubicBezTo>
                        <a:pt x="343" y="492"/>
                        <a:pt x="289" y="451"/>
                        <a:pt x="236" y="408"/>
                      </a:cubicBezTo>
                      <a:cubicBezTo>
                        <a:pt x="243" y="398"/>
                        <a:pt x="250" y="388"/>
                        <a:pt x="257" y="378"/>
                      </a:cubicBezTo>
                      <a:cubicBezTo>
                        <a:pt x="315" y="416"/>
                        <a:pt x="370" y="458"/>
                        <a:pt x="421" y="503"/>
                      </a:cubicBezTo>
                      <a:cubicBezTo>
                        <a:pt x="414" y="513"/>
                        <a:pt x="406" y="522"/>
                        <a:pt x="398" y="532"/>
                      </a:cubicBezTo>
                      <a:moveTo>
                        <a:pt x="353" y="583"/>
                      </a:moveTo>
                      <a:cubicBezTo>
                        <a:pt x="303" y="541"/>
                        <a:pt x="252" y="500"/>
                        <a:pt x="200" y="460"/>
                      </a:cubicBezTo>
                      <a:cubicBezTo>
                        <a:pt x="209" y="447"/>
                        <a:pt x="217" y="434"/>
                        <a:pt x="226" y="421"/>
                      </a:cubicBezTo>
                      <a:cubicBezTo>
                        <a:pt x="278" y="464"/>
                        <a:pt x="332" y="505"/>
                        <a:pt x="387" y="545"/>
                      </a:cubicBezTo>
                      <a:cubicBezTo>
                        <a:pt x="376" y="558"/>
                        <a:pt x="365" y="571"/>
                        <a:pt x="353" y="583"/>
                      </a:cubicBezTo>
                      <a:moveTo>
                        <a:pt x="257" y="676"/>
                      </a:moveTo>
                      <a:cubicBezTo>
                        <a:pt x="234" y="661"/>
                        <a:pt x="215" y="639"/>
                        <a:pt x="194" y="620"/>
                      </a:cubicBezTo>
                      <a:cubicBezTo>
                        <a:pt x="175" y="603"/>
                        <a:pt x="156" y="587"/>
                        <a:pt x="136" y="572"/>
                      </a:cubicBezTo>
                      <a:cubicBezTo>
                        <a:pt x="142" y="559"/>
                        <a:pt x="149" y="546"/>
                        <a:pt x="156" y="534"/>
                      </a:cubicBezTo>
                      <a:cubicBezTo>
                        <a:pt x="203" y="570"/>
                        <a:pt x="249" y="606"/>
                        <a:pt x="296" y="642"/>
                      </a:cubicBezTo>
                      <a:cubicBezTo>
                        <a:pt x="283" y="654"/>
                        <a:pt x="270" y="665"/>
                        <a:pt x="257" y="676"/>
                      </a:cubicBezTo>
                      <a:moveTo>
                        <a:pt x="199" y="723"/>
                      </a:moveTo>
                      <a:cubicBezTo>
                        <a:pt x="169" y="692"/>
                        <a:pt x="137" y="662"/>
                        <a:pt x="106" y="632"/>
                      </a:cubicBezTo>
                      <a:cubicBezTo>
                        <a:pt x="113" y="617"/>
                        <a:pt x="121" y="602"/>
                        <a:pt x="128" y="587"/>
                      </a:cubicBezTo>
                      <a:cubicBezTo>
                        <a:pt x="152" y="605"/>
                        <a:pt x="174" y="624"/>
                        <a:pt x="196" y="644"/>
                      </a:cubicBezTo>
                      <a:cubicBezTo>
                        <a:pt x="212" y="659"/>
                        <a:pt x="226" y="675"/>
                        <a:pt x="244" y="687"/>
                      </a:cubicBezTo>
                      <a:cubicBezTo>
                        <a:pt x="229" y="700"/>
                        <a:pt x="215" y="711"/>
                        <a:pt x="199" y="722"/>
                      </a:cubicBezTo>
                      <a:lnTo>
                        <a:pt x="199" y="723"/>
                      </a:lnTo>
                      <a:moveTo>
                        <a:pt x="148" y="759"/>
                      </a:moveTo>
                      <a:cubicBezTo>
                        <a:pt x="124" y="741"/>
                        <a:pt x="100" y="722"/>
                        <a:pt x="76" y="703"/>
                      </a:cubicBezTo>
                      <a:cubicBezTo>
                        <a:pt x="83" y="685"/>
                        <a:pt x="91" y="666"/>
                        <a:pt x="99" y="648"/>
                      </a:cubicBezTo>
                      <a:cubicBezTo>
                        <a:pt x="128" y="677"/>
                        <a:pt x="157" y="705"/>
                        <a:pt x="186" y="733"/>
                      </a:cubicBezTo>
                      <a:cubicBezTo>
                        <a:pt x="173" y="742"/>
                        <a:pt x="160" y="751"/>
                        <a:pt x="147" y="759"/>
                      </a:cubicBezTo>
                      <a:lnTo>
                        <a:pt x="148" y="759"/>
                      </a:lnTo>
                      <a:moveTo>
                        <a:pt x="97" y="791"/>
                      </a:moveTo>
                      <a:cubicBezTo>
                        <a:pt x="83" y="780"/>
                        <a:pt x="70" y="769"/>
                        <a:pt x="56" y="757"/>
                      </a:cubicBezTo>
                      <a:cubicBezTo>
                        <a:pt x="60" y="744"/>
                        <a:pt x="65" y="732"/>
                        <a:pt x="69" y="719"/>
                      </a:cubicBezTo>
                      <a:cubicBezTo>
                        <a:pt x="91" y="736"/>
                        <a:pt x="112" y="753"/>
                        <a:pt x="133" y="769"/>
                      </a:cubicBezTo>
                      <a:cubicBezTo>
                        <a:pt x="121" y="777"/>
                        <a:pt x="109" y="784"/>
                        <a:pt x="97" y="791"/>
                      </a:cubicBezTo>
                      <a:moveTo>
                        <a:pt x="50" y="774"/>
                      </a:moveTo>
                      <a:cubicBezTo>
                        <a:pt x="61" y="783"/>
                        <a:pt x="71" y="792"/>
                        <a:pt x="82" y="800"/>
                      </a:cubicBezTo>
                      <a:cubicBezTo>
                        <a:pt x="66" y="809"/>
                        <a:pt x="50" y="818"/>
                        <a:pt x="33" y="826"/>
                      </a:cubicBezTo>
                      <a:cubicBezTo>
                        <a:pt x="39" y="809"/>
                        <a:pt x="44" y="791"/>
                        <a:pt x="50" y="774"/>
                      </a:cubicBezTo>
                      <a:moveTo>
                        <a:pt x="308" y="630"/>
                      </a:moveTo>
                      <a:cubicBezTo>
                        <a:pt x="261" y="593"/>
                        <a:pt x="213" y="556"/>
                        <a:pt x="165" y="519"/>
                      </a:cubicBezTo>
                      <a:cubicBezTo>
                        <a:pt x="173" y="504"/>
                        <a:pt x="182" y="490"/>
                        <a:pt x="191" y="475"/>
                      </a:cubicBezTo>
                      <a:cubicBezTo>
                        <a:pt x="242" y="514"/>
                        <a:pt x="293" y="554"/>
                        <a:pt x="342" y="596"/>
                      </a:cubicBezTo>
                      <a:cubicBezTo>
                        <a:pt x="331" y="608"/>
                        <a:pt x="319" y="619"/>
                        <a:pt x="308" y="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7" name="Google Shape;2397;p23"/>
                <p:cNvSpPr/>
                <p:nvPr/>
              </p:nvSpPr>
              <p:spPr>
                <a:xfrm>
                  <a:off x="3940493" y="2060792"/>
                  <a:ext cx="209319" cy="246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55" extrusionOk="0">
                      <a:moveTo>
                        <a:pt x="640" y="745"/>
                      </a:moveTo>
                      <a:cubicBezTo>
                        <a:pt x="640" y="744"/>
                        <a:pt x="640" y="742"/>
                        <a:pt x="640" y="741"/>
                      </a:cubicBezTo>
                      <a:lnTo>
                        <a:pt x="640" y="740"/>
                      </a:lnTo>
                      <a:cubicBezTo>
                        <a:pt x="617" y="632"/>
                        <a:pt x="574" y="527"/>
                        <a:pt x="518" y="432"/>
                      </a:cubicBezTo>
                      <a:cubicBezTo>
                        <a:pt x="517" y="430"/>
                        <a:pt x="516" y="428"/>
                        <a:pt x="515" y="427"/>
                      </a:cubicBezTo>
                      <a:cubicBezTo>
                        <a:pt x="495" y="393"/>
                        <a:pt x="473" y="361"/>
                        <a:pt x="450" y="330"/>
                      </a:cubicBezTo>
                      <a:cubicBezTo>
                        <a:pt x="450" y="327"/>
                        <a:pt x="447" y="324"/>
                        <a:pt x="444" y="323"/>
                      </a:cubicBezTo>
                      <a:cubicBezTo>
                        <a:pt x="333" y="179"/>
                        <a:pt x="186" y="64"/>
                        <a:pt x="16" y="1"/>
                      </a:cubicBezTo>
                      <a:lnTo>
                        <a:pt x="16" y="1"/>
                      </a:lnTo>
                      <a:cubicBezTo>
                        <a:pt x="15" y="1"/>
                        <a:pt x="14" y="0"/>
                        <a:pt x="13" y="0"/>
                      </a:cubicBezTo>
                      <a:cubicBezTo>
                        <a:pt x="8" y="-2"/>
                        <a:pt x="4" y="1"/>
                        <a:pt x="2" y="5"/>
                      </a:cubicBezTo>
                      <a:cubicBezTo>
                        <a:pt x="0" y="7"/>
                        <a:pt x="-1" y="10"/>
                        <a:pt x="0" y="15"/>
                      </a:cubicBezTo>
                      <a:cubicBezTo>
                        <a:pt x="108" y="333"/>
                        <a:pt x="326" y="591"/>
                        <a:pt x="621" y="752"/>
                      </a:cubicBezTo>
                      <a:cubicBezTo>
                        <a:pt x="623" y="754"/>
                        <a:pt x="626" y="755"/>
                        <a:pt x="628" y="755"/>
                      </a:cubicBezTo>
                      <a:cubicBezTo>
                        <a:pt x="634" y="756"/>
                        <a:pt x="640" y="751"/>
                        <a:pt x="641" y="746"/>
                      </a:cubicBezTo>
                      <a:lnTo>
                        <a:pt x="641" y="746"/>
                      </a:lnTo>
                      <a:lnTo>
                        <a:pt x="640" y="745"/>
                      </a:lnTo>
                      <a:moveTo>
                        <a:pt x="524" y="667"/>
                      </a:moveTo>
                      <a:cubicBezTo>
                        <a:pt x="543" y="651"/>
                        <a:pt x="562" y="636"/>
                        <a:pt x="582" y="621"/>
                      </a:cubicBezTo>
                      <a:cubicBezTo>
                        <a:pt x="586" y="632"/>
                        <a:pt x="590" y="644"/>
                        <a:pt x="593" y="656"/>
                      </a:cubicBezTo>
                      <a:cubicBezTo>
                        <a:pt x="580" y="666"/>
                        <a:pt x="567" y="676"/>
                        <a:pt x="554" y="686"/>
                      </a:cubicBezTo>
                      <a:cubicBezTo>
                        <a:pt x="544" y="680"/>
                        <a:pt x="534" y="674"/>
                        <a:pt x="524" y="667"/>
                      </a:cubicBezTo>
                      <a:moveTo>
                        <a:pt x="467" y="626"/>
                      </a:moveTo>
                      <a:cubicBezTo>
                        <a:pt x="498" y="606"/>
                        <a:pt x="529" y="586"/>
                        <a:pt x="560" y="566"/>
                      </a:cubicBezTo>
                      <a:cubicBezTo>
                        <a:pt x="565" y="579"/>
                        <a:pt x="570" y="591"/>
                        <a:pt x="575" y="604"/>
                      </a:cubicBezTo>
                      <a:cubicBezTo>
                        <a:pt x="553" y="622"/>
                        <a:pt x="532" y="639"/>
                        <a:pt x="510" y="657"/>
                      </a:cubicBezTo>
                      <a:cubicBezTo>
                        <a:pt x="495" y="647"/>
                        <a:pt x="481" y="637"/>
                        <a:pt x="467" y="626"/>
                      </a:cubicBezTo>
                      <a:moveTo>
                        <a:pt x="418" y="587"/>
                      </a:moveTo>
                      <a:cubicBezTo>
                        <a:pt x="440" y="570"/>
                        <a:pt x="462" y="553"/>
                        <a:pt x="485" y="538"/>
                      </a:cubicBezTo>
                      <a:cubicBezTo>
                        <a:pt x="501" y="527"/>
                        <a:pt x="517" y="518"/>
                        <a:pt x="531" y="505"/>
                      </a:cubicBezTo>
                      <a:cubicBezTo>
                        <a:pt x="539" y="520"/>
                        <a:pt x="546" y="535"/>
                        <a:pt x="553" y="551"/>
                      </a:cubicBezTo>
                      <a:cubicBezTo>
                        <a:pt x="519" y="572"/>
                        <a:pt x="486" y="594"/>
                        <a:pt x="453" y="615"/>
                      </a:cubicBezTo>
                      <a:cubicBezTo>
                        <a:pt x="441" y="606"/>
                        <a:pt x="429" y="597"/>
                        <a:pt x="418" y="587"/>
                      </a:cubicBezTo>
                      <a:moveTo>
                        <a:pt x="377" y="552"/>
                      </a:moveTo>
                      <a:cubicBezTo>
                        <a:pt x="418" y="517"/>
                        <a:pt x="460" y="483"/>
                        <a:pt x="501" y="450"/>
                      </a:cubicBezTo>
                      <a:cubicBezTo>
                        <a:pt x="509" y="462"/>
                        <a:pt x="516" y="476"/>
                        <a:pt x="523" y="489"/>
                      </a:cubicBezTo>
                      <a:cubicBezTo>
                        <a:pt x="505" y="507"/>
                        <a:pt x="482" y="519"/>
                        <a:pt x="462" y="533"/>
                      </a:cubicBezTo>
                      <a:cubicBezTo>
                        <a:pt x="442" y="546"/>
                        <a:pt x="423" y="561"/>
                        <a:pt x="405" y="576"/>
                      </a:cubicBezTo>
                      <a:cubicBezTo>
                        <a:pt x="396" y="568"/>
                        <a:pt x="386" y="560"/>
                        <a:pt x="377" y="551"/>
                      </a:cubicBezTo>
                      <a:lnTo>
                        <a:pt x="377" y="552"/>
                      </a:lnTo>
                      <a:moveTo>
                        <a:pt x="599" y="673"/>
                      </a:moveTo>
                      <a:cubicBezTo>
                        <a:pt x="603" y="689"/>
                        <a:pt x="608" y="705"/>
                        <a:pt x="611" y="721"/>
                      </a:cubicBezTo>
                      <a:cubicBezTo>
                        <a:pt x="597" y="713"/>
                        <a:pt x="583" y="705"/>
                        <a:pt x="569" y="696"/>
                      </a:cubicBezTo>
                      <a:cubicBezTo>
                        <a:pt x="579" y="688"/>
                        <a:pt x="588" y="680"/>
                        <a:pt x="598" y="673"/>
                      </a:cubicBezTo>
                      <a:lnTo>
                        <a:pt x="599" y="673"/>
                      </a:lnTo>
                      <a:moveTo>
                        <a:pt x="291" y="466"/>
                      </a:moveTo>
                      <a:cubicBezTo>
                        <a:pt x="340" y="428"/>
                        <a:pt x="388" y="389"/>
                        <a:pt x="434" y="348"/>
                      </a:cubicBezTo>
                      <a:cubicBezTo>
                        <a:pt x="443" y="360"/>
                        <a:pt x="452" y="372"/>
                        <a:pt x="460" y="385"/>
                      </a:cubicBezTo>
                      <a:cubicBezTo>
                        <a:pt x="413" y="421"/>
                        <a:pt x="365" y="458"/>
                        <a:pt x="319" y="496"/>
                      </a:cubicBezTo>
                      <a:cubicBezTo>
                        <a:pt x="310" y="486"/>
                        <a:pt x="300" y="476"/>
                        <a:pt x="291" y="466"/>
                      </a:cubicBezTo>
                      <a:moveTo>
                        <a:pt x="259" y="430"/>
                      </a:moveTo>
                      <a:cubicBezTo>
                        <a:pt x="304" y="386"/>
                        <a:pt x="353" y="346"/>
                        <a:pt x="404" y="309"/>
                      </a:cubicBezTo>
                      <a:cubicBezTo>
                        <a:pt x="411" y="317"/>
                        <a:pt x="417" y="326"/>
                        <a:pt x="424" y="334"/>
                      </a:cubicBezTo>
                      <a:cubicBezTo>
                        <a:pt x="377" y="376"/>
                        <a:pt x="330" y="415"/>
                        <a:pt x="280" y="453"/>
                      </a:cubicBezTo>
                      <a:cubicBezTo>
                        <a:pt x="273" y="445"/>
                        <a:pt x="266" y="438"/>
                        <a:pt x="259" y="430"/>
                      </a:cubicBezTo>
                      <a:moveTo>
                        <a:pt x="393" y="296"/>
                      </a:moveTo>
                      <a:cubicBezTo>
                        <a:pt x="342" y="333"/>
                        <a:pt x="293" y="373"/>
                        <a:pt x="248" y="416"/>
                      </a:cubicBezTo>
                      <a:cubicBezTo>
                        <a:pt x="236" y="401"/>
                        <a:pt x="223" y="386"/>
                        <a:pt x="212" y="370"/>
                      </a:cubicBezTo>
                      <a:cubicBezTo>
                        <a:pt x="258" y="328"/>
                        <a:pt x="308" y="292"/>
                        <a:pt x="362" y="261"/>
                      </a:cubicBezTo>
                      <a:cubicBezTo>
                        <a:pt x="373" y="273"/>
                        <a:pt x="383" y="284"/>
                        <a:pt x="393" y="296"/>
                      </a:cubicBezTo>
                      <a:moveTo>
                        <a:pt x="350" y="249"/>
                      </a:moveTo>
                      <a:cubicBezTo>
                        <a:pt x="297" y="279"/>
                        <a:pt x="247" y="315"/>
                        <a:pt x="201" y="356"/>
                      </a:cubicBezTo>
                      <a:cubicBezTo>
                        <a:pt x="189" y="339"/>
                        <a:pt x="176" y="321"/>
                        <a:pt x="164" y="302"/>
                      </a:cubicBezTo>
                      <a:cubicBezTo>
                        <a:pt x="210" y="266"/>
                        <a:pt x="256" y="232"/>
                        <a:pt x="309" y="210"/>
                      </a:cubicBezTo>
                      <a:cubicBezTo>
                        <a:pt x="323" y="222"/>
                        <a:pt x="337" y="235"/>
                        <a:pt x="350" y="249"/>
                      </a:cubicBezTo>
                      <a:moveTo>
                        <a:pt x="126" y="240"/>
                      </a:moveTo>
                      <a:cubicBezTo>
                        <a:pt x="166" y="209"/>
                        <a:pt x="209" y="183"/>
                        <a:pt x="255" y="163"/>
                      </a:cubicBezTo>
                      <a:cubicBezTo>
                        <a:pt x="269" y="174"/>
                        <a:pt x="283" y="186"/>
                        <a:pt x="296" y="198"/>
                      </a:cubicBezTo>
                      <a:cubicBezTo>
                        <a:pt x="244" y="221"/>
                        <a:pt x="199" y="254"/>
                        <a:pt x="155" y="289"/>
                      </a:cubicBezTo>
                      <a:cubicBezTo>
                        <a:pt x="145" y="273"/>
                        <a:pt x="136" y="257"/>
                        <a:pt x="126" y="241"/>
                      </a:cubicBezTo>
                      <a:lnTo>
                        <a:pt x="126" y="240"/>
                      </a:lnTo>
                      <a:moveTo>
                        <a:pt x="100" y="191"/>
                      </a:moveTo>
                      <a:lnTo>
                        <a:pt x="100" y="191"/>
                      </a:lnTo>
                      <a:cubicBezTo>
                        <a:pt x="117" y="183"/>
                        <a:pt x="130" y="168"/>
                        <a:pt x="146" y="157"/>
                      </a:cubicBezTo>
                      <a:cubicBezTo>
                        <a:pt x="164" y="146"/>
                        <a:pt x="183" y="135"/>
                        <a:pt x="202" y="124"/>
                      </a:cubicBezTo>
                      <a:cubicBezTo>
                        <a:pt x="215" y="133"/>
                        <a:pt x="228" y="142"/>
                        <a:pt x="241" y="152"/>
                      </a:cubicBezTo>
                      <a:cubicBezTo>
                        <a:pt x="197" y="171"/>
                        <a:pt x="156" y="196"/>
                        <a:pt x="118" y="225"/>
                      </a:cubicBezTo>
                      <a:cubicBezTo>
                        <a:pt x="112" y="214"/>
                        <a:pt x="106" y="203"/>
                        <a:pt x="100" y="191"/>
                      </a:cubicBezTo>
                      <a:moveTo>
                        <a:pt x="74" y="138"/>
                      </a:moveTo>
                      <a:cubicBezTo>
                        <a:pt x="93" y="116"/>
                        <a:pt x="117" y="99"/>
                        <a:pt x="143" y="87"/>
                      </a:cubicBezTo>
                      <a:cubicBezTo>
                        <a:pt x="158" y="95"/>
                        <a:pt x="172" y="104"/>
                        <a:pt x="186" y="113"/>
                      </a:cubicBezTo>
                      <a:cubicBezTo>
                        <a:pt x="170" y="123"/>
                        <a:pt x="153" y="132"/>
                        <a:pt x="137" y="143"/>
                      </a:cubicBezTo>
                      <a:cubicBezTo>
                        <a:pt x="121" y="153"/>
                        <a:pt x="108" y="168"/>
                        <a:pt x="92" y="176"/>
                      </a:cubicBezTo>
                      <a:cubicBezTo>
                        <a:pt x="86" y="164"/>
                        <a:pt x="80" y="151"/>
                        <a:pt x="73" y="137"/>
                      </a:cubicBezTo>
                      <a:lnTo>
                        <a:pt x="74" y="138"/>
                      </a:lnTo>
                      <a:moveTo>
                        <a:pt x="50" y="83"/>
                      </a:moveTo>
                      <a:cubicBezTo>
                        <a:pt x="52" y="83"/>
                        <a:pt x="54" y="81"/>
                        <a:pt x="56" y="79"/>
                      </a:cubicBezTo>
                      <a:cubicBezTo>
                        <a:pt x="63" y="69"/>
                        <a:pt x="72" y="61"/>
                        <a:pt x="82" y="54"/>
                      </a:cubicBezTo>
                      <a:cubicBezTo>
                        <a:pt x="97" y="61"/>
                        <a:pt x="112" y="68"/>
                        <a:pt x="126" y="76"/>
                      </a:cubicBezTo>
                      <a:cubicBezTo>
                        <a:pt x="104" y="88"/>
                        <a:pt x="84" y="103"/>
                        <a:pt x="67" y="121"/>
                      </a:cubicBezTo>
                      <a:cubicBezTo>
                        <a:pt x="61" y="108"/>
                        <a:pt x="56" y="95"/>
                        <a:pt x="50" y="82"/>
                      </a:cubicBezTo>
                      <a:lnTo>
                        <a:pt x="50" y="83"/>
                      </a:lnTo>
                      <a:moveTo>
                        <a:pt x="30" y="32"/>
                      </a:moveTo>
                      <a:cubicBezTo>
                        <a:pt x="42" y="36"/>
                        <a:pt x="54" y="41"/>
                        <a:pt x="65" y="46"/>
                      </a:cubicBezTo>
                      <a:cubicBezTo>
                        <a:pt x="57" y="52"/>
                        <a:pt x="50" y="60"/>
                        <a:pt x="44" y="68"/>
                      </a:cubicBezTo>
                      <a:cubicBezTo>
                        <a:pt x="39" y="56"/>
                        <a:pt x="35" y="44"/>
                        <a:pt x="30" y="32"/>
                      </a:cubicBezTo>
                      <a:moveTo>
                        <a:pt x="331" y="508"/>
                      </a:moveTo>
                      <a:cubicBezTo>
                        <a:pt x="377" y="471"/>
                        <a:pt x="423" y="434"/>
                        <a:pt x="470" y="399"/>
                      </a:cubicBezTo>
                      <a:cubicBezTo>
                        <a:pt x="478" y="411"/>
                        <a:pt x="486" y="423"/>
                        <a:pt x="493" y="435"/>
                      </a:cubicBezTo>
                      <a:cubicBezTo>
                        <a:pt x="450" y="470"/>
                        <a:pt x="407" y="505"/>
                        <a:pt x="365" y="540"/>
                      </a:cubicBezTo>
                      <a:cubicBezTo>
                        <a:pt x="353" y="530"/>
                        <a:pt x="342" y="519"/>
                        <a:pt x="331" y="5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8" name="Google Shape;2398;p23"/>
                <p:cNvSpPr/>
                <p:nvPr/>
              </p:nvSpPr>
              <p:spPr>
                <a:xfrm>
                  <a:off x="3810526" y="2356964"/>
                  <a:ext cx="78372" cy="320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980" extrusionOk="0">
                      <a:moveTo>
                        <a:pt x="233" y="537"/>
                      </a:moveTo>
                      <a:cubicBezTo>
                        <a:pt x="254" y="357"/>
                        <a:pt x="228" y="172"/>
                        <a:pt x="150" y="8"/>
                      </a:cubicBezTo>
                      <a:lnTo>
                        <a:pt x="150" y="8"/>
                      </a:lnTo>
                      <a:cubicBezTo>
                        <a:pt x="150" y="7"/>
                        <a:pt x="150" y="6"/>
                        <a:pt x="149" y="6"/>
                      </a:cubicBezTo>
                      <a:cubicBezTo>
                        <a:pt x="147" y="0"/>
                        <a:pt x="142" y="-1"/>
                        <a:pt x="138" y="1"/>
                      </a:cubicBezTo>
                      <a:cubicBezTo>
                        <a:pt x="134" y="1"/>
                        <a:pt x="131" y="3"/>
                        <a:pt x="129" y="7"/>
                      </a:cubicBezTo>
                      <a:cubicBezTo>
                        <a:pt x="-15" y="311"/>
                        <a:pt x="-39" y="648"/>
                        <a:pt x="60" y="969"/>
                      </a:cubicBezTo>
                      <a:cubicBezTo>
                        <a:pt x="60" y="972"/>
                        <a:pt x="61" y="974"/>
                        <a:pt x="63" y="976"/>
                      </a:cubicBezTo>
                      <a:cubicBezTo>
                        <a:pt x="67" y="981"/>
                        <a:pt x="74" y="981"/>
                        <a:pt x="79" y="977"/>
                      </a:cubicBezTo>
                      <a:lnTo>
                        <a:pt x="79" y="977"/>
                      </a:lnTo>
                      <a:cubicBezTo>
                        <a:pt x="80" y="977"/>
                        <a:pt x="81" y="975"/>
                        <a:pt x="82" y="974"/>
                      </a:cubicBezTo>
                      <a:lnTo>
                        <a:pt x="82" y="974"/>
                      </a:lnTo>
                      <a:cubicBezTo>
                        <a:pt x="141" y="880"/>
                        <a:pt x="183" y="776"/>
                        <a:pt x="210" y="667"/>
                      </a:cubicBezTo>
                      <a:cubicBezTo>
                        <a:pt x="211" y="666"/>
                        <a:pt x="211" y="664"/>
                        <a:pt x="211" y="662"/>
                      </a:cubicBezTo>
                      <a:cubicBezTo>
                        <a:pt x="220" y="624"/>
                        <a:pt x="227" y="585"/>
                        <a:pt x="232" y="547"/>
                      </a:cubicBezTo>
                      <a:cubicBezTo>
                        <a:pt x="234" y="545"/>
                        <a:pt x="234" y="541"/>
                        <a:pt x="233" y="538"/>
                      </a:cubicBezTo>
                      <a:lnTo>
                        <a:pt x="233" y="537"/>
                      </a:lnTo>
                      <a:moveTo>
                        <a:pt x="174" y="712"/>
                      </a:moveTo>
                      <a:cubicBezTo>
                        <a:pt x="126" y="712"/>
                        <a:pt x="77" y="696"/>
                        <a:pt x="29" y="692"/>
                      </a:cubicBezTo>
                      <a:cubicBezTo>
                        <a:pt x="28" y="679"/>
                        <a:pt x="26" y="667"/>
                        <a:pt x="26" y="655"/>
                      </a:cubicBezTo>
                      <a:cubicBezTo>
                        <a:pt x="79" y="659"/>
                        <a:pt x="133" y="663"/>
                        <a:pt x="186" y="668"/>
                      </a:cubicBezTo>
                      <a:cubicBezTo>
                        <a:pt x="183" y="683"/>
                        <a:pt x="178" y="698"/>
                        <a:pt x="174" y="712"/>
                      </a:cubicBezTo>
                      <a:moveTo>
                        <a:pt x="152" y="776"/>
                      </a:moveTo>
                      <a:cubicBezTo>
                        <a:pt x="114" y="768"/>
                        <a:pt x="74" y="761"/>
                        <a:pt x="36" y="753"/>
                      </a:cubicBezTo>
                      <a:cubicBezTo>
                        <a:pt x="33" y="738"/>
                        <a:pt x="32" y="724"/>
                        <a:pt x="30" y="709"/>
                      </a:cubicBezTo>
                      <a:cubicBezTo>
                        <a:pt x="76" y="713"/>
                        <a:pt x="123" y="728"/>
                        <a:pt x="169" y="729"/>
                      </a:cubicBezTo>
                      <a:cubicBezTo>
                        <a:pt x="164" y="745"/>
                        <a:pt x="158" y="761"/>
                        <a:pt x="152" y="776"/>
                      </a:cubicBezTo>
                      <a:moveTo>
                        <a:pt x="131" y="830"/>
                      </a:moveTo>
                      <a:cubicBezTo>
                        <a:pt x="103" y="828"/>
                        <a:pt x="75" y="825"/>
                        <a:pt x="47" y="822"/>
                      </a:cubicBezTo>
                      <a:cubicBezTo>
                        <a:pt x="44" y="805"/>
                        <a:pt x="41" y="788"/>
                        <a:pt x="38" y="771"/>
                      </a:cubicBezTo>
                      <a:cubicBezTo>
                        <a:pt x="74" y="778"/>
                        <a:pt x="111" y="785"/>
                        <a:pt x="147" y="793"/>
                      </a:cubicBezTo>
                      <a:cubicBezTo>
                        <a:pt x="142" y="805"/>
                        <a:pt x="136" y="818"/>
                        <a:pt x="131" y="830"/>
                      </a:cubicBezTo>
                      <a:moveTo>
                        <a:pt x="108" y="880"/>
                      </a:moveTo>
                      <a:cubicBezTo>
                        <a:pt x="91" y="878"/>
                        <a:pt x="75" y="876"/>
                        <a:pt x="58" y="874"/>
                      </a:cubicBezTo>
                      <a:cubicBezTo>
                        <a:pt x="56" y="863"/>
                        <a:pt x="53" y="851"/>
                        <a:pt x="50" y="839"/>
                      </a:cubicBezTo>
                      <a:cubicBezTo>
                        <a:pt x="75" y="842"/>
                        <a:pt x="99" y="844"/>
                        <a:pt x="124" y="847"/>
                      </a:cubicBezTo>
                      <a:cubicBezTo>
                        <a:pt x="119" y="858"/>
                        <a:pt x="113" y="868"/>
                        <a:pt x="108" y="880"/>
                      </a:cubicBezTo>
                      <a:moveTo>
                        <a:pt x="75" y="939"/>
                      </a:moveTo>
                      <a:cubicBezTo>
                        <a:pt x="71" y="924"/>
                        <a:pt x="66" y="908"/>
                        <a:pt x="63" y="892"/>
                      </a:cubicBezTo>
                      <a:cubicBezTo>
                        <a:pt x="75" y="893"/>
                        <a:pt x="87" y="894"/>
                        <a:pt x="100" y="896"/>
                      </a:cubicBezTo>
                      <a:cubicBezTo>
                        <a:pt x="92" y="911"/>
                        <a:pt x="84" y="925"/>
                        <a:pt x="75" y="939"/>
                      </a:cubicBezTo>
                      <a:moveTo>
                        <a:pt x="24" y="638"/>
                      </a:moveTo>
                      <a:cubicBezTo>
                        <a:pt x="24" y="622"/>
                        <a:pt x="23" y="607"/>
                        <a:pt x="23" y="591"/>
                      </a:cubicBezTo>
                      <a:cubicBezTo>
                        <a:pt x="82" y="596"/>
                        <a:pt x="140" y="602"/>
                        <a:pt x="198" y="610"/>
                      </a:cubicBezTo>
                      <a:cubicBezTo>
                        <a:pt x="196" y="624"/>
                        <a:pt x="193" y="638"/>
                        <a:pt x="189" y="652"/>
                      </a:cubicBezTo>
                      <a:cubicBezTo>
                        <a:pt x="134" y="647"/>
                        <a:pt x="79" y="642"/>
                        <a:pt x="24" y="638"/>
                      </a:cubicBezTo>
                      <a:moveTo>
                        <a:pt x="201" y="593"/>
                      </a:moveTo>
                      <a:cubicBezTo>
                        <a:pt x="142" y="586"/>
                        <a:pt x="82" y="579"/>
                        <a:pt x="23" y="575"/>
                      </a:cubicBezTo>
                      <a:cubicBezTo>
                        <a:pt x="23" y="561"/>
                        <a:pt x="23" y="547"/>
                        <a:pt x="23" y="533"/>
                      </a:cubicBezTo>
                      <a:cubicBezTo>
                        <a:pt x="85" y="541"/>
                        <a:pt x="147" y="545"/>
                        <a:pt x="209" y="548"/>
                      </a:cubicBezTo>
                      <a:cubicBezTo>
                        <a:pt x="207" y="563"/>
                        <a:pt x="204" y="579"/>
                        <a:pt x="201" y="594"/>
                      </a:cubicBezTo>
                      <a:lnTo>
                        <a:pt x="201" y="593"/>
                      </a:lnTo>
                      <a:moveTo>
                        <a:pt x="24" y="516"/>
                      </a:moveTo>
                      <a:cubicBezTo>
                        <a:pt x="25" y="506"/>
                        <a:pt x="25" y="495"/>
                        <a:pt x="26" y="485"/>
                      </a:cubicBezTo>
                      <a:cubicBezTo>
                        <a:pt x="99" y="485"/>
                        <a:pt x="152" y="490"/>
                        <a:pt x="214" y="499"/>
                      </a:cubicBezTo>
                      <a:cubicBezTo>
                        <a:pt x="213" y="510"/>
                        <a:pt x="212" y="521"/>
                        <a:pt x="211" y="531"/>
                      </a:cubicBezTo>
                      <a:cubicBezTo>
                        <a:pt x="148" y="529"/>
                        <a:pt x="86" y="523"/>
                        <a:pt x="24" y="516"/>
                      </a:cubicBezTo>
                      <a:moveTo>
                        <a:pt x="63" y="256"/>
                      </a:moveTo>
                      <a:cubicBezTo>
                        <a:pt x="113" y="261"/>
                        <a:pt x="162" y="273"/>
                        <a:pt x="209" y="291"/>
                      </a:cubicBezTo>
                      <a:cubicBezTo>
                        <a:pt x="211" y="308"/>
                        <a:pt x="213" y="326"/>
                        <a:pt x="214" y="343"/>
                      </a:cubicBezTo>
                      <a:cubicBezTo>
                        <a:pt x="161" y="324"/>
                        <a:pt x="106" y="316"/>
                        <a:pt x="50" y="311"/>
                      </a:cubicBezTo>
                      <a:cubicBezTo>
                        <a:pt x="54" y="292"/>
                        <a:pt x="58" y="274"/>
                        <a:pt x="63" y="256"/>
                      </a:cubicBezTo>
                      <a:moveTo>
                        <a:pt x="78" y="203"/>
                      </a:moveTo>
                      <a:lnTo>
                        <a:pt x="78" y="203"/>
                      </a:lnTo>
                      <a:cubicBezTo>
                        <a:pt x="97" y="208"/>
                        <a:pt x="117" y="207"/>
                        <a:pt x="136" y="211"/>
                      </a:cubicBezTo>
                      <a:cubicBezTo>
                        <a:pt x="157" y="215"/>
                        <a:pt x="178" y="220"/>
                        <a:pt x="198" y="225"/>
                      </a:cubicBezTo>
                      <a:cubicBezTo>
                        <a:pt x="201" y="241"/>
                        <a:pt x="204" y="257"/>
                        <a:pt x="206" y="272"/>
                      </a:cubicBezTo>
                      <a:cubicBezTo>
                        <a:pt x="161" y="256"/>
                        <a:pt x="115" y="245"/>
                        <a:pt x="67" y="240"/>
                      </a:cubicBezTo>
                      <a:cubicBezTo>
                        <a:pt x="70" y="227"/>
                        <a:pt x="74" y="215"/>
                        <a:pt x="78" y="203"/>
                      </a:cubicBezTo>
                      <a:moveTo>
                        <a:pt x="97" y="146"/>
                      </a:moveTo>
                      <a:cubicBezTo>
                        <a:pt x="126" y="144"/>
                        <a:pt x="155" y="148"/>
                        <a:pt x="182" y="158"/>
                      </a:cubicBezTo>
                      <a:cubicBezTo>
                        <a:pt x="187" y="174"/>
                        <a:pt x="191" y="191"/>
                        <a:pt x="195" y="207"/>
                      </a:cubicBezTo>
                      <a:cubicBezTo>
                        <a:pt x="177" y="203"/>
                        <a:pt x="159" y="198"/>
                        <a:pt x="141" y="194"/>
                      </a:cubicBezTo>
                      <a:cubicBezTo>
                        <a:pt x="122" y="190"/>
                        <a:pt x="101" y="192"/>
                        <a:pt x="83" y="186"/>
                      </a:cubicBezTo>
                      <a:lnTo>
                        <a:pt x="83" y="186"/>
                      </a:lnTo>
                      <a:cubicBezTo>
                        <a:pt x="87" y="173"/>
                        <a:pt x="92" y="159"/>
                        <a:pt x="96" y="146"/>
                      </a:cubicBezTo>
                      <a:lnTo>
                        <a:pt x="97" y="146"/>
                      </a:lnTo>
                      <a:moveTo>
                        <a:pt x="140" y="40"/>
                      </a:moveTo>
                      <a:cubicBezTo>
                        <a:pt x="145" y="51"/>
                        <a:pt x="150" y="63"/>
                        <a:pt x="155" y="74"/>
                      </a:cubicBezTo>
                      <a:cubicBezTo>
                        <a:pt x="144" y="73"/>
                        <a:pt x="134" y="73"/>
                        <a:pt x="124" y="75"/>
                      </a:cubicBezTo>
                      <a:cubicBezTo>
                        <a:pt x="129" y="63"/>
                        <a:pt x="134" y="51"/>
                        <a:pt x="140" y="40"/>
                      </a:cubicBezTo>
                      <a:moveTo>
                        <a:pt x="125" y="91"/>
                      </a:moveTo>
                      <a:cubicBezTo>
                        <a:pt x="137" y="89"/>
                        <a:pt x="149" y="90"/>
                        <a:pt x="161" y="92"/>
                      </a:cubicBezTo>
                      <a:cubicBezTo>
                        <a:pt x="166" y="107"/>
                        <a:pt x="172" y="123"/>
                        <a:pt x="177" y="139"/>
                      </a:cubicBezTo>
                      <a:cubicBezTo>
                        <a:pt x="153" y="131"/>
                        <a:pt x="128" y="128"/>
                        <a:pt x="103" y="129"/>
                      </a:cubicBezTo>
                      <a:cubicBezTo>
                        <a:pt x="107" y="116"/>
                        <a:pt x="113" y="103"/>
                        <a:pt x="118" y="90"/>
                      </a:cubicBezTo>
                      <a:cubicBezTo>
                        <a:pt x="120" y="91"/>
                        <a:pt x="122" y="92"/>
                        <a:pt x="125" y="92"/>
                      </a:cubicBezTo>
                      <a:lnTo>
                        <a:pt x="125" y="91"/>
                      </a:lnTo>
                      <a:moveTo>
                        <a:pt x="216" y="362"/>
                      </a:moveTo>
                      <a:cubicBezTo>
                        <a:pt x="217" y="381"/>
                        <a:pt x="217" y="400"/>
                        <a:pt x="217" y="418"/>
                      </a:cubicBezTo>
                      <a:cubicBezTo>
                        <a:pt x="157" y="403"/>
                        <a:pt x="97" y="394"/>
                        <a:pt x="36" y="392"/>
                      </a:cubicBezTo>
                      <a:cubicBezTo>
                        <a:pt x="39" y="370"/>
                        <a:pt x="42" y="349"/>
                        <a:pt x="47" y="327"/>
                      </a:cubicBezTo>
                      <a:cubicBezTo>
                        <a:pt x="104" y="333"/>
                        <a:pt x="161" y="341"/>
                        <a:pt x="215" y="362"/>
                      </a:cubicBezTo>
                      <a:lnTo>
                        <a:pt x="216" y="362"/>
                      </a:lnTo>
                      <a:moveTo>
                        <a:pt x="33" y="409"/>
                      </a:moveTo>
                      <a:cubicBezTo>
                        <a:pt x="96" y="411"/>
                        <a:pt x="157" y="420"/>
                        <a:pt x="217" y="436"/>
                      </a:cubicBezTo>
                      <a:cubicBezTo>
                        <a:pt x="217" y="451"/>
                        <a:pt x="216" y="467"/>
                        <a:pt x="215" y="482"/>
                      </a:cubicBezTo>
                      <a:cubicBezTo>
                        <a:pt x="153" y="473"/>
                        <a:pt x="98" y="468"/>
                        <a:pt x="27" y="467"/>
                      </a:cubicBezTo>
                      <a:cubicBezTo>
                        <a:pt x="29" y="448"/>
                        <a:pt x="31" y="428"/>
                        <a:pt x="33" y="4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399" name="Google Shape;2399;p23"/>
                <p:cNvSpPr/>
                <p:nvPr/>
              </p:nvSpPr>
              <p:spPr>
                <a:xfrm>
                  <a:off x="3674680" y="1734253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2"/>
                        <a:pt x="115" y="274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1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1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3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0" name="Google Shape;2400;p23"/>
                <p:cNvSpPr/>
                <p:nvPr/>
              </p:nvSpPr>
              <p:spPr>
                <a:xfrm>
                  <a:off x="3734766" y="1762009"/>
                  <a:ext cx="46697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69" extrusionOk="0">
                      <a:moveTo>
                        <a:pt x="61" y="0"/>
                      </a:moveTo>
                      <a:cubicBezTo>
                        <a:pt x="-31" y="8"/>
                        <a:pt x="-14" y="184"/>
                        <a:pt x="77" y="168"/>
                      </a:cubicBezTo>
                      <a:cubicBezTo>
                        <a:pt x="133" y="159"/>
                        <a:pt x="199" y="-13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1" name="Google Shape;2401;p23"/>
                <p:cNvSpPr/>
                <p:nvPr/>
              </p:nvSpPr>
              <p:spPr>
                <a:xfrm>
                  <a:off x="3942452" y="2287084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3"/>
                        <a:pt x="115" y="275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2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2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4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2" name="Google Shape;2402;p23"/>
                <p:cNvSpPr/>
                <p:nvPr/>
              </p:nvSpPr>
              <p:spPr>
                <a:xfrm>
                  <a:off x="4002538" y="2314514"/>
                  <a:ext cx="46697" cy="5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1" extrusionOk="0">
                      <a:moveTo>
                        <a:pt x="61" y="1"/>
                      </a:moveTo>
                      <a:cubicBezTo>
                        <a:pt x="-31" y="10"/>
                        <a:pt x="-14" y="185"/>
                        <a:pt x="77" y="170"/>
                      </a:cubicBezTo>
                      <a:cubicBezTo>
                        <a:pt x="133" y="161"/>
                        <a:pt x="199" y="-12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000" rIns="81625" bIns="1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3" name="Google Shape;2403;p23"/>
                <p:cNvSpPr/>
                <p:nvPr/>
              </p:nvSpPr>
              <p:spPr>
                <a:xfrm>
                  <a:off x="3688722" y="1283301"/>
                  <a:ext cx="134539" cy="103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317" extrusionOk="0">
                      <a:moveTo>
                        <a:pt x="58" y="220"/>
                      </a:moveTo>
                      <a:cubicBezTo>
                        <a:pt x="37" y="190"/>
                        <a:pt x="53" y="140"/>
                        <a:pt x="76" y="117"/>
                      </a:cubicBezTo>
                      <a:cubicBezTo>
                        <a:pt x="89" y="103"/>
                        <a:pt x="108" y="93"/>
                        <a:pt x="124" y="84"/>
                      </a:cubicBezTo>
                      <a:cubicBezTo>
                        <a:pt x="159" y="67"/>
                        <a:pt x="202" y="47"/>
                        <a:pt x="240" y="47"/>
                      </a:cubicBezTo>
                      <a:cubicBezTo>
                        <a:pt x="297" y="47"/>
                        <a:pt x="345" y="78"/>
                        <a:pt x="360" y="134"/>
                      </a:cubicBezTo>
                      <a:cubicBezTo>
                        <a:pt x="370" y="174"/>
                        <a:pt x="352" y="297"/>
                        <a:pt x="281" y="267"/>
                      </a:cubicBezTo>
                      <a:cubicBezTo>
                        <a:pt x="253" y="255"/>
                        <a:pt x="238" y="299"/>
                        <a:pt x="265" y="310"/>
                      </a:cubicBezTo>
                      <a:cubicBezTo>
                        <a:pt x="331" y="338"/>
                        <a:pt x="386" y="278"/>
                        <a:pt x="404" y="219"/>
                      </a:cubicBezTo>
                      <a:cubicBezTo>
                        <a:pt x="428" y="138"/>
                        <a:pt x="392" y="47"/>
                        <a:pt x="313" y="13"/>
                      </a:cubicBezTo>
                      <a:cubicBezTo>
                        <a:pt x="188" y="-42"/>
                        <a:pt x="-80" y="95"/>
                        <a:pt x="22" y="250"/>
                      </a:cubicBezTo>
                      <a:cubicBezTo>
                        <a:pt x="39" y="274"/>
                        <a:pt x="74" y="244"/>
                        <a:pt x="57" y="220"/>
                      </a:cubicBezTo>
                      <a:lnTo>
                        <a:pt x="57" y="220"/>
                      </a:lnTo>
                      <a:lnTo>
                        <a:pt x="58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4" name="Google Shape;2404;p23"/>
                <p:cNvSpPr/>
                <p:nvPr/>
              </p:nvSpPr>
              <p:spPr>
                <a:xfrm>
                  <a:off x="3721704" y="1323139"/>
                  <a:ext cx="46697" cy="56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2" extrusionOk="0">
                      <a:moveTo>
                        <a:pt x="114" y="154"/>
                      </a:moveTo>
                      <a:cubicBezTo>
                        <a:pt x="191" y="103"/>
                        <a:pt x="94" y="-44"/>
                        <a:pt x="21" y="13"/>
                      </a:cubicBezTo>
                      <a:cubicBezTo>
                        <a:pt x="-24" y="47"/>
                        <a:pt x="-1" y="231"/>
                        <a:pt x="114" y="1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325" rIns="81625" bIns="15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405" name="Google Shape;2405;p23"/>
            <p:cNvGrpSpPr/>
            <p:nvPr/>
          </p:nvGrpSpPr>
          <p:grpSpPr>
            <a:xfrm>
              <a:off x="-384400" y="-533394"/>
              <a:ext cx="1927523" cy="1896230"/>
              <a:chOff x="649892" y="3314382"/>
              <a:chExt cx="1874293" cy="1874301"/>
            </a:xfrm>
          </p:grpSpPr>
          <p:sp>
            <p:nvSpPr>
              <p:cNvPr id="2406" name="Google Shape;2406;p23"/>
              <p:cNvSpPr/>
              <p:nvPr/>
            </p:nvSpPr>
            <p:spPr>
              <a:xfrm rot="2700020" flipH="1">
                <a:off x="1135660" y="3377583"/>
                <a:ext cx="902757" cy="174790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5650" extrusionOk="0">
                    <a:moveTo>
                      <a:pt x="2912" y="4156"/>
                    </a:moveTo>
                    <a:cubicBezTo>
                      <a:pt x="2878" y="3828"/>
                      <a:pt x="2518" y="3553"/>
                      <a:pt x="2246" y="3419"/>
                    </a:cubicBezTo>
                    <a:cubicBezTo>
                      <a:pt x="2170" y="3247"/>
                      <a:pt x="2078" y="3086"/>
                      <a:pt x="1991" y="2920"/>
                    </a:cubicBezTo>
                    <a:cubicBezTo>
                      <a:pt x="1819" y="2592"/>
                      <a:pt x="1744" y="2185"/>
                      <a:pt x="1822" y="1820"/>
                    </a:cubicBezTo>
                    <a:cubicBezTo>
                      <a:pt x="1822" y="1820"/>
                      <a:pt x="1822" y="1819"/>
                      <a:pt x="1822" y="1818"/>
                    </a:cubicBezTo>
                    <a:cubicBezTo>
                      <a:pt x="1888" y="1517"/>
                      <a:pt x="1981" y="1222"/>
                      <a:pt x="2109" y="943"/>
                    </a:cubicBezTo>
                    <a:cubicBezTo>
                      <a:pt x="2274" y="583"/>
                      <a:pt x="2506" y="232"/>
                      <a:pt x="2848" y="19"/>
                    </a:cubicBezTo>
                    <a:cubicBezTo>
                      <a:pt x="2858" y="12"/>
                      <a:pt x="2848" y="-5"/>
                      <a:pt x="2837" y="2"/>
                    </a:cubicBezTo>
                    <a:cubicBezTo>
                      <a:pt x="2212" y="392"/>
                      <a:pt x="1931" y="1199"/>
                      <a:pt x="1788" y="1884"/>
                    </a:cubicBezTo>
                    <a:cubicBezTo>
                      <a:pt x="1754" y="2050"/>
                      <a:pt x="1731" y="2217"/>
                      <a:pt x="1710" y="2385"/>
                    </a:cubicBezTo>
                    <a:cubicBezTo>
                      <a:pt x="1707" y="2386"/>
                      <a:pt x="1705" y="2388"/>
                      <a:pt x="1704" y="2391"/>
                    </a:cubicBezTo>
                    <a:cubicBezTo>
                      <a:pt x="1602" y="2670"/>
                      <a:pt x="1445" y="2942"/>
                      <a:pt x="1248" y="3187"/>
                    </a:cubicBezTo>
                    <a:cubicBezTo>
                      <a:pt x="980" y="3105"/>
                      <a:pt x="686" y="3075"/>
                      <a:pt x="445" y="3243"/>
                    </a:cubicBezTo>
                    <a:cubicBezTo>
                      <a:pt x="169" y="3437"/>
                      <a:pt x="83" y="3760"/>
                      <a:pt x="0" y="4070"/>
                    </a:cubicBezTo>
                    <a:lnTo>
                      <a:pt x="0" y="4075"/>
                    </a:lnTo>
                    <a:cubicBezTo>
                      <a:pt x="1" y="4078"/>
                      <a:pt x="3" y="4081"/>
                      <a:pt x="7" y="4081"/>
                    </a:cubicBezTo>
                    <a:lnTo>
                      <a:pt x="8" y="4081"/>
                    </a:lnTo>
                    <a:lnTo>
                      <a:pt x="9" y="4081"/>
                    </a:lnTo>
                    <a:cubicBezTo>
                      <a:pt x="344" y="4132"/>
                      <a:pt x="775" y="4205"/>
                      <a:pt x="1063" y="3975"/>
                    </a:cubicBezTo>
                    <a:cubicBezTo>
                      <a:pt x="1288" y="3795"/>
                      <a:pt x="1359" y="3467"/>
                      <a:pt x="1263" y="3199"/>
                    </a:cubicBezTo>
                    <a:cubicBezTo>
                      <a:pt x="1449" y="2969"/>
                      <a:pt x="1598" y="2714"/>
                      <a:pt x="1701" y="2451"/>
                    </a:cubicBezTo>
                    <a:cubicBezTo>
                      <a:pt x="1694" y="2512"/>
                      <a:pt x="1686" y="2572"/>
                      <a:pt x="1678" y="2633"/>
                    </a:cubicBezTo>
                    <a:cubicBezTo>
                      <a:pt x="1648" y="2866"/>
                      <a:pt x="1604" y="3099"/>
                      <a:pt x="1587" y="3335"/>
                    </a:cubicBezTo>
                    <a:cubicBezTo>
                      <a:pt x="1574" y="3530"/>
                      <a:pt x="1618" y="3728"/>
                      <a:pt x="1594" y="3921"/>
                    </a:cubicBezTo>
                    <a:cubicBezTo>
                      <a:pt x="1581" y="4023"/>
                      <a:pt x="1551" y="4121"/>
                      <a:pt x="1513" y="4217"/>
                    </a:cubicBezTo>
                    <a:cubicBezTo>
                      <a:pt x="1222" y="4282"/>
                      <a:pt x="876" y="4411"/>
                      <a:pt x="690" y="4656"/>
                    </a:cubicBezTo>
                    <a:cubicBezTo>
                      <a:pt x="485" y="4926"/>
                      <a:pt x="479" y="5315"/>
                      <a:pt x="457" y="5639"/>
                    </a:cubicBezTo>
                    <a:cubicBezTo>
                      <a:pt x="457" y="5640"/>
                      <a:pt x="457" y="5641"/>
                      <a:pt x="457" y="5642"/>
                    </a:cubicBezTo>
                    <a:cubicBezTo>
                      <a:pt x="457" y="5647"/>
                      <a:pt x="460" y="5650"/>
                      <a:pt x="464" y="5650"/>
                    </a:cubicBezTo>
                    <a:cubicBezTo>
                      <a:pt x="465" y="5650"/>
                      <a:pt x="465" y="5650"/>
                      <a:pt x="466" y="5650"/>
                    </a:cubicBezTo>
                    <a:lnTo>
                      <a:pt x="467" y="5650"/>
                    </a:lnTo>
                    <a:cubicBezTo>
                      <a:pt x="468" y="5650"/>
                      <a:pt x="468" y="5650"/>
                      <a:pt x="469" y="5650"/>
                    </a:cubicBezTo>
                    <a:cubicBezTo>
                      <a:pt x="866" y="5555"/>
                      <a:pt x="1306" y="5540"/>
                      <a:pt x="1572" y="5184"/>
                    </a:cubicBezTo>
                    <a:cubicBezTo>
                      <a:pt x="1786" y="4897"/>
                      <a:pt x="1712" y="4508"/>
                      <a:pt x="1544" y="4217"/>
                    </a:cubicBezTo>
                    <a:cubicBezTo>
                      <a:pt x="1542" y="4215"/>
                      <a:pt x="1541" y="4214"/>
                      <a:pt x="1539" y="4213"/>
                    </a:cubicBezTo>
                    <a:cubicBezTo>
                      <a:pt x="1593" y="4077"/>
                      <a:pt x="1627" y="3935"/>
                      <a:pt x="1619" y="3793"/>
                    </a:cubicBezTo>
                    <a:cubicBezTo>
                      <a:pt x="1606" y="3542"/>
                      <a:pt x="1603" y="3308"/>
                      <a:pt x="1637" y="3057"/>
                    </a:cubicBezTo>
                    <a:cubicBezTo>
                      <a:pt x="1671" y="2807"/>
                      <a:pt x="1704" y="2555"/>
                      <a:pt x="1737" y="2304"/>
                    </a:cubicBezTo>
                    <a:cubicBezTo>
                      <a:pt x="1748" y="2226"/>
                      <a:pt x="1760" y="2148"/>
                      <a:pt x="1773" y="2070"/>
                    </a:cubicBezTo>
                    <a:cubicBezTo>
                      <a:pt x="1766" y="2300"/>
                      <a:pt x="1812" y="2534"/>
                      <a:pt x="1892" y="2747"/>
                    </a:cubicBezTo>
                    <a:cubicBezTo>
                      <a:pt x="1969" y="2950"/>
                      <a:pt x="2093" y="3133"/>
                      <a:pt x="2185" y="3330"/>
                    </a:cubicBezTo>
                    <a:cubicBezTo>
                      <a:pt x="2199" y="3362"/>
                      <a:pt x="2213" y="3393"/>
                      <a:pt x="2227" y="3425"/>
                    </a:cubicBezTo>
                    <a:cubicBezTo>
                      <a:pt x="2033" y="3649"/>
                      <a:pt x="1904" y="3976"/>
                      <a:pt x="1969" y="4273"/>
                    </a:cubicBezTo>
                    <a:cubicBezTo>
                      <a:pt x="2051" y="4641"/>
                      <a:pt x="2303" y="4992"/>
                      <a:pt x="2537" y="5280"/>
                    </a:cubicBezTo>
                    <a:cubicBezTo>
                      <a:pt x="2542" y="5287"/>
                      <a:pt x="2550" y="5283"/>
                      <a:pt x="2552" y="5276"/>
                    </a:cubicBezTo>
                    <a:cubicBezTo>
                      <a:pt x="2553" y="5276"/>
                      <a:pt x="2555" y="5274"/>
                      <a:pt x="2556" y="5272"/>
                    </a:cubicBezTo>
                    <a:cubicBezTo>
                      <a:pt x="2644" y="5098"/>
                      <a:pt x="2751" y="4940"/>
                      <a:pt x="2822" y="4757"/>
                    </a:cubicBezTo>
                    <a:cubicBezTo>
                      <a:pt x="2893" y="4574"/>
                      <a:pt x="2933" y="4353"/>
                      <a:pt x="2912" y="4156"/>
                    </a:cubicBezTo>
                    <a:moveTo>
                      <a:pt x="456" y="3260"/>
                    </a:moveTo>
                    <a:cubicBezTo>
                      <a:pt x="689" y="3097"/>
                      <a:pt x="974" y="3125"/>
                      <a:pt x="1235" y="3203"/>
                    </a:cubicBezTo>
                    <a:cubicBezTo>
                      <a:pt x="913" y="3597"/>
                      <a:pt x="488" y="3914"/>
                      <a:pt x="24" y="4057"/>
                    </a:cubicBezTo>
                    <a:cubicBezTo>
                      <a:pt x="103" y="3759"/>
                      <a:pt x="189" y="3447"/>
                      <a:pt x="456" y="3260"/>
                    </a:cubicBezTo>
                    <a:moveTo>
                      <a:pt x="990" y="4003"/>
                    </a:moveTo>
                    <a:cubicBezTo>
                      <a:pt x="720" y="4169"/>
                      <a:pt x="354" y="4115"/>
                      <a:pt x="53" y="4069"/>
                    </a:cubicBezTo>
                    <a:cubicBezTo>
                      <a:pt x="511" y="3921"/>
                      <a:pt x="930" y="3607"/>
                      <a:pt x="1248" y="3218"/>
                    </a:cubicBezTo>
                    <a:cubicBezTo>
                      <a:pt x="1343" y="3501"/>
                      <a:pt x="1251" y="3843"/>
                      <a:pt x="990" y="4003"/>
                    </a:cubicBezTo>
                    <a:moveTo>
                      <a:pt x="706" y="4670"/>
                    </a:moveTo>
                    <a:cubicBezTo>
                      <a:pt x="886" y="4431"/>
                      <a:pt x="1218" y="4305"/>
                      <a:pt x="1504" y="4240"/>
                    </a:cubicBezTo>
                    <a:cubicBezTo>
                      <a:pt x="1484" y="4287"/>
                      <a:pt x="1463" y="4334"/>
                      <a:pt x="1441" y="4379"/>
                    </a:cubicBezTo>
                    <a:cubicBezTo>
                      <a:pt x="1208" y="4848"/>
                      <a:pt x="848" y="5251"/>
                      <a:pt x="478" y="5616"/>
                    </a:cubicBezTo>
                    <a:cubicBezTo>
                      <a:pt x="499" y="5302"/>
                      <a:pt x="510" y="4931"/>
                      <a:pt x="706" y="4671"/>
                    </a:cubicBezTo>
                    <a:lnTo>
                      <a:pt x="706" y="4670"/>
                    </a:lnTo>
                    <a:moveTo>
                      <a:pt x="1479" y="5261"/>
                    </a:moveTo>
                    <a:cubicBezTo>
                      <a:pt x="1212" y="5524"/>
                      <a:pt x="845" y="5545"/>
                      <a:pt x="498" y="5624"/>
                    </a:cubicBezTo>
                    <a:cubicBezTo>
                      <a:pt x="817" y="5309"/>
                      <a:pt x="1119" y="4970"/>
                      <a:pt x="1350" y="4585"/>
                    </a:cubicBezTo>
                    <a:cubicBezTo>
                      <a:pt x="1415" y="4477"/>
                      <a:pt x="1480" y="4359"/>
                      <a:pt x="1531" y="4235"/>
                    </a:cubicBezTo>
                    <a:cubicBezTo>
                      <a:pt x="1715" y="4558"/>
                      <a:pt x="1765" y="4980"/>
                      <a:pt x="1479" y="5261"/>
                    </a:cubicBezTo>
                    <a:moveTo>
                      <a:pt x="2539" y="5252"/>
                    </a:moveTo>
                    <a:cubicBezTo>
                      <a:pt x="2326" y="4987"/>
                      <a:pt x="2116" y="4681"/>
                      <a:pt x="2013" y="4356"/>
                    </a:cubicBezTo>
                    <a:cubicBezTo>
                      <a:pt x="1913" y="4040"/>
                      <a:pt x="2026" y="3693"/>
                      <a:pt x="2237" y="3446"/>
                    </a:cubicBezTo>
                    <a:cubicBezTo>
                      <a:pt x="2480" y="4012"/>
                      <a:pt x="2615" y="4637"/>
                      <a:pt x="2539" y="5252"/>
                    </a:cubicBezTo>
                    <a:moveTo>
                      <a:pt x="2767" y="4837"/>
                    </a:moveTo>
                    <a:cubicBezTo>
                      <a:pt x="2709" y="4970"/>
                      <a:pt x="2631" y="5090"/>
                      <a:pt x="2562" y="5217"/>
                    </a:cubicBezTo>
                    <a:cubicBezTo>
                      <a:pt x="2628" y="4617"/>
                      <a:pt x="2497" y="4012"/>
                      <a:pt x="2264" y="3459"/>
                    </a:cubicBezTo>
                    <a:cubicBezTo>
                      <a:pt x="2262" y="3455"/>
                      <a:pt x="2260" y="3451"/>
                      <a:pt x="2258" y="3447"/>
                    </a:cubicBezTo>
                    <a:cubicBezTo>
                      <a:pt x="2547" y="3596"/>
                      <a:pt x="2899" y="3884"/>
                      <a:pt x="2895" y="4234"/>
                    </a:cubicBezTo>
                    <a:cubicBezTo>
                      <a:pt x="2892" y="4447"/>
                      <a:pt x="2853" y="4642"/>
                      <a:pt x="2767" y="48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07" name="Google Shape;2407;p23"/>
              <p:cNvGrpSpPr/>
              <p:nvPr/>
            </p:nvGrpSpPr>
            <p:grpSpPr>
              <a:xfrm>
                <a:off x="697708" y="3539880"/>
                <a:ext cx="1484995" cy="1460507"/>
                <a:chOff x="5892616" y="528015"/>
                <a:chExt cx="1567442" cy="1541595"/>
              </a:xfrm>
            </p:grpSpPr>
            <p:sp>
              <p:nvSpPr>
                <p:cNvPr id="2408" name="Google Shape;2408;p23"/>
                <p:cNvSpPr/>
                <p:nvPr/>
              </p:nvSpPr>
              <p:spPr>
                <a:xfrm>
                  <a:off x="6312887" y="1433183"/>
                  <a:ext cx="323611" cy="636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1949" extrusionOk="0">
                      <a:moveTo>
                        <a:pt x="7" y="941"/>
                      </a:moveTo>
                      <a:cubicBezTo>
                        <a:pt x="-62" y="318"/>
                        <a:pt x="404" y="3"/>
                        <a:pt x="408" y="0"/>
                      </a:cubicBezTo>
                      <a:cubicBezTo>
                        <a:pt x="961" y="259"/>
                        <a:pt x="1041" y="719"/>
                        <a:pt x="969" y="1134"/>
                      </a:cubicBezTo>
                      <a:cubicBezTo>
                        <a:pt x="899" y="1542"/>
                        <a:pt x="655" y="1935"/>
                        <a:pt x="646" y="1949"/>
                      </a:cubicBezTo>
                      <a:cubicBezTo>
                        <a:pt x="639" y="1944"/>
                        <a:pt x="75" y="1561"/>
                        <a:pt x="7" y="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 </a:t>
                  </a: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09" name="Google Shape;2409;p23"/>
                <p:cNvSpPr/>
                <p:nvPr/>
              </p:nvSpPr>
              <p:spPr>
                <a:xfrm>
                  <a:off x="6106181" y="623364"/>
                  <a:ext cx="563952" cy="343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1053" extrusionOk="0">
                      <a:moveTo>
                        <a:pt x="0" y="838"/>
                      </a:moveTo>
                      <a:cubicBezTo>
                        <a:pt x="0" y="838"/>
                        <a:pt x="373" y="1039"/>
                        <a:pt x="735" y="1052"/>
                      </a:cubicBezTo>
                      <a:cubicBezTo>
                        <a:pt x="1098" y="1068"/>
                        <a:pt x="1325" y="901"/>
                        <a:pt x="1468" y="764"/>
                      </a:cubicBezTo>
                      <a:cubicBezTo>
                        <a:pt x="1611" y="626"/>
                        <a:pt x="1727" y="266"/>
                        <a:pt x="1727" y="266"/>
                      </a:cubicBezTo>
                      <a:cubicBezTo>
                        <a:pt x="1727" y="266"/>
                        <a:pt x="1238" y="-101"/>
                        <a:pt x="796" y="28"/>
                      </a:cubicBezTo>
                      <a:cubicBezTo>
                        <a:pt x="357" y="161"/>
                        <a:pt x="18" y="655"/>
                        <a:pt x="0" y="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0" name="Google Shape;2410;p23"/>
                <p:cNvSpPr/>
                <p:nvPr/>
              </p:nvSpPr>
              <p:spPr>
                <a:xfrm>
                  <a:off x="5892616" y="1085745"/>
                  <a:ext cx="650488" cy="401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231" extrusionOk="0">
                      <a:moveTo>
                        <a:pt x="0" y="1127"/>
                      </a:moveTo>
                      <a:cubicBezTo>
                        <a:pt x="0" y="1127"/>
                        <a:pt x="164" y="591"/>
                        <a:pt x="643" y="295"/>
                      </a:cubicBezTo>
                      <a:cubicBezTo>
                        <a:pt x="1119" y="-4"/>
                        <a:pt x="1635" y="-44"/>
                        <a:pt x="1992" y="38"/>
                      </a:cubicBezTo>
                      <a:cubicBezTo>
                        <a:pt x="1992" y="38"/>
                        <a:pt x="1815" y="421"/>
                        <a:pt x="1543" y="767"/>
                      </a:cubicBezTo>
                      <a:cubicBezTo>
                        <a:pt x="1270" y="1114"/>
                        <a:pt x="963" y="1236"/>
                        <a:pt x="738" y="1230"/>
                      </a:cubicBezTo>
                      <a:cubicBezTo>
                        <a:pt x="513" y="1225"/>
                        <a:pt x="82" y="1119"/>
                        <a:pt x="0" y="11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1" name="Google Shape;2411;p23"/>
                <p:cNvSpPr/>
                <p:nvPr/>
              </p:nvSpPr>
              <p:spPr>
                <a:xfrm>
                  <a:off x="6312887" y="1433183"/>
                  <a:ext cx="322958" cy="421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91" extrusionOk="0">
                      <a:moveTo>
                        <a:pt x="409" y="0"/>
                      </a:moveTo>
                      <a:cubicBezTo>
                        <a:pt x="409" y="0"/>
                        <a:pt x="-33" y="296"/>
                        <a:pt x="2" y="883"/>
                      </a:cubicBezTo>
                      <a:cubicBezTo>
                        <a:pt x="33" y="859"/>
                        <a:pt x="76" y="770"/>
                        <a:pt x="118" y="648"/>
                      </a:cubicBezTo>
                      <a:cubicBezTo>
                        <a:pt x="211" y="373"/>
                        <a:pt x="330" y="391"/>
                        <a:pt x="330" y="521"/>
                      </a:cubicBezTo>
                      <a:cubicBezTo>
                        <a:pt x="330" y="653"/>
                        <a:pt x="385" y="725"/>
                        <a:pt x="422" y="701"/>
                      </a:cubicBezTo>
                      <a:cubicBezTo>
                        <a:pt x="459" y="677"/>
                        <a:pt x="393" y="468"/>
                        <a:pt x="454" y="410"/>
                      </a:cubicBezTo>
                      <a:cubicBezTo>
                        <a:pt x="515" y="349"/>
                        <a:pt x="599" y="357"/>
                        <a:pt x="679" y="455"/>
                      </a:cubicBezTo>
                      <a:cubicBezTo>
                        <a:pt x="758" y="553"/>
                        <a:pt x="716" y="703"/>
                        <a:pt x="748" y="852"/>
                      </a:cubicBezTo>
                      <a:cubicBezTo>
                        <a:pt x="779" y="997"/>
                        <a:pt x="872" y="936"/>
                        <a:pt x="869" y="809"/>
                      </a:cubicBezTo>
                      <a:cubicBezTo>
                        <a:pt x="867" y="682"/>
                        <a:pt x="750" y="540"/>
                        <a:pt x="766" y="471"/>
                      </a:cubicBezTo>
                      <a:cubicBezTo>
                        <a:pt x="782" y="403"/>
                        <a:pt x="972" y="730"/>
                        <a:pt x="917" y="1047"/>
                      </a:cubicBezTo>
                      <a:cubicBezTo>
                        <a:pt x="896" y="1172"/>
                        <a:pt x="909" y="1246"/>
                        <a:pt x="933" y="1291"/>
                      </a:cubicBezTo>
                      <a:cubicBezTo>
                        <a:pt x="946" y="1240"/>
                        <a:pt x="957" y="1190"/>
                        <a:pt x="967" y="1137"/>
                      </a:cubicBezTo>
                      <a:cubicBezTo>
                        <a:pt x="1039" y="722"/>
                        <a:pt x="962" y="256"/>
                        <a:pt x="4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2" name="Google Shape;2412;p23"/>
                <p:cNvSpPr/>
                <p:nvPr/>
              </p:nvSpPr>
              <p:spPr>
                <a:xfrm>
                  <a:off x="6574455" y="1214075"/>
                  <a:ext cx="266791" cy="499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530" extrusionOk="0">
                      <a:moveTo>
                        <a:pt x="216" y="0"/>
                      </a:move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158" y="1200"/>
                        <a:pt x="536" y="1459"/>
                        <a:pt x="734" y="1530"/>
                      </a:cubicBezTo>
                      <a:cubicBezTo>
                        <a:pt x="734" y="1530"/>
                        <a:pt x="885" y="1054"/>
                        <a:pt x="779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3" name="Google Shape;2413;p23"/>
                <p:cNvSpPr/>
                <p:nvPr/>
              </p:nvSpPr>
              <p:spPr>
                <a:xfrm>
                  <a:off x="6574455" y="1214075"/>
                  <a:ext cx="262873" cy="27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842" extrusionOk="0">
                      <a:moveTo>
                        <a:pt x="805" y="835"/>
                      </a:moveTo>
                      <a:cubicBezTo>
                        <a:pt x="800" y="790"/>
                        <a:pt x="790" y="742"/>
                        <a:pt x="776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39" y="769"/>
                        <a:pt x="47" y="792"/>
                        <a:pt x="55" y="816"/>
                      </a:cubicBezTo>
                      <a:cubicBezTo>
                        <a:pt x="92" y="848"/>
                        <a:pt x="121" y="710"/>
                        <a:pt x="129" y="631"/>
                      </a:cubicBezTo>
                      <a:cubicBezTo>
                        <a:pt x="140" y="512"/>
                        <a:pt x="219" y="509"/>
                        <a:pt x="272" y="570"/>
                      </a:cubicBezTo>
                      <a:cubicBezTo>
                        <a:pt x="321" y="634"/>
                        <a:pt x="424" y="565"/>
                        <a:pt x="390" y="446"/>
                      </a:cubicBezTo>
                      <a:cubicBezTo>
                        <a:pt x="356" y="329"/>
                        <a:pt x="438" y="288"/>
                        <a:pt x="504" y="343"/>
                      </a:cubicBezTo>
                      <a:cubicBezTo>
                        <a:pt x="570" y="399"/>
                        <a:pt x="660" y="565"/>
                        <a:pt x="678" y="708"/>
                      </a:cubicBezTo>
                      <a:cubicBezTo>
                        <a:pt x="686" y="821"/>
                        <a:pt x="766" y="859"/>
                        <a:pt x="805" y="8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4" name="Google Shape;2414;p23"/>
                <p:cNvSpPr/>
                <p:nvPr/>
              </p:nvSpPr>
              <p:spPr>
                <a:xfrm>
                  <a:off x="6746547" y="840840"/>
                  <a:ext cx="282792" cy="61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" h="1898" extrusionOk="0">
                      <a:moveTo>
                        <a:pt x="411" y="0"/>
                      </a:moveTo>
                      <a:cubicBezTo>
                        <a:pt x="411" y="0"/>
                        <a:pt x="741" y="267"/>
                        <a:pt x="831" y="651"/>
                      </a:cubicBezTo>
                      <a:cubicBezTo>
                        <a:pt x="921" y="1034"/>
                        <a:pt x="821" y="1394"/>
                        <a:pt x="725" y="1573"/>
                      </a:cubicBezTo>
                      <a:cubicBezTo>
                        <a:pt x="630" y="1755"/>
                        <a:pt x="493" y="1898"/>
                        <a:pt x="493" y="1898"/>
                      </a:cubicBezTo>
                      <a:cubicBezTo>
                        <a:pt x="493" y="1898"/>
                        <a:pt x="106" y="1562"/>
                        <a:pt x="19" y="1185"/>
                      </a:cubicBezTo>
                      <a:cubicBezTo>
                        <a:pt x="-68" y="812"/>
                        <a:pt x="146" y="185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5" name="Google Shape;2415;p23"/>
                <p:cNvSpPr/>
                <p:nvPr/>
              </p:nvSpPr>
              <p:spPr>
                <a:xfrm>
                  <a:off x="6745894" y="840840"/>
                  <a:ext cx="283445" cy="37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1154" extrusionOk="0">
                      <a:moveTo>
                        <a:pt x="413" y="0"/>
                      </a:moveTo>
                      <a:cubicBezTo>
                        <a:pt x="190" y="153"/>
                        <a:pt x="8" y="614"/>
                        <a:pt x="0" y="981"/>
                      </a:cubicBezTo>
                      <a:cubicBezTo>
                        <a:pt x="37" y="984"/>
                        <a:pt x="100" y="841"/>
                        <a:pt x="127" y="780"/>
                      </a:cubicBezTo>
                      <a:cubicBezTo>
                        <a:pt x="167" y="685"/>
                        <a:pt x="257" y="677"/>
                        <a:pt x="275" y="965"/>
                      </a:cubicBezTo>
                      <a:cubicBezTo>
                        <a:pt x="294" y="1254"/>
                        <a:pt x="442" y="1169"/>
                        <a:pt x="431" y="1000"/>
                      </a:cubicBezTo>
                      <a:cubicBezTo>
                        <a:pt x="421" y="831"/>
                        <a:pt x="373" y="584"/>
                        <a:pt x="476" y="637"/>
                      </a:cubicBezTo>
                      <a:cubicBezTo>
                        <a:pt x="579" y="689"/>
                        <a:pt x="540" y="965"/>
                        <a:pt x="624" y="1003"/>
                      </a:cubicBezTo>
                      <a:cubicBezTo>
                        <a:pt x="709" y="1042"/>
                        <a:pt x="685" y="794"/>
                        <a:pt x="635" y="653"/>
                      </a:cubicBezTo>
                      <a:cubicBezTo>
                        <a:pt x="585" y="513"/>
                        <a:pt x="762" y="598"/>
                        <a:pt x="815" y="807"/>
                      </a:cubicBezTo>
                      <a:cubicBezTo>
                        <a:pt x="831" y="870"/>
                        <a:pt x="852" y="915"/>
                        <a:pt x="868" y="936"/>
                      </a:cubicBezTo>
                      <a:cubicBezTo>
                        <a:pt x="865" y="846"/>
                        <a:pt x="854" y="751"/>
                        <a:pt x="833" y="653"/>
                      </a:cubicBezTo>
                      <a:cubicBezTo>
                        <a:pt x="743" y="267"/>
                        <a:pt x="413" y="0"/>
                        <a:pt x="4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6" name="Google Shape;2416;p23"/>
                <p:cNvSpPr/>
                <p:nvPr/>
              </p:nvSpPr>
              <p:spPr>
                <a:xfrm>
                  <a:off x="6082342" y="1085745"/>
                  <a:ext cx="460762" cy="22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680" extrusionOk="0">
                      <a:moveTo>
                        <a:pt x="1411" y="38"/>
                      </a:moveTo>
                      <a:cubicBezTo>
                        <a:pt x="1054" y="-44"/>
                        <a:pt x="538" y="-4"/>
                        <a:pt x="62" y="295"/>
                      </a:cubicBezTo>
                      <a:cubicBezTo>
                        <a:pt x="44" y="305"/>
                        <a:pt x="25" y="319"/>
                        <a:pt x="7" y="332"/>
                      </a:cubicBezTo>
                      <a:cubicBezTo>
                        <a:pt x="-41" y="419"/>
                        <a:pt x="178" y="380"/>
                        <a:pt x="327" y="329"/>
                      </a:cubicBezTo>
                      <a:cubicBezTo>
                        <a:pt x="538" y="255"/>
                        <a:pt x="647" y="154"/>
                        <a:pt x="726" y="194"/>
                      </a:cubicBezTo>
                      <a:cubicBezTo>
                        <a:pt x="805" y="233"/>
                        <a:pt x="559" y="319"/>
                        <a:pt x="589" y="409"/>
                      </a:cubicBezTo>
                      <a:cubicBezTo>
                        <a:pt x="618" y="501"/>
                        <a:pt x="805" y="401"/>
                        <a:pt x="866" y="435"/>
                      </a:cubicBezTo>
                      <a:cubicBezTo>
                        <a:pt x="927" y="469"/>
                        <a:pt x="853" y="589"/>
                        <a:pt x="948" y="649"/>
                      </a:cubicBezTo>
                      <a:cubicBezTo>
                        <a:pt x="980" y="670"/>
                        <a:pt x="1004" y="680"/>
                        <a:pt x="1028" y="680"/>
                      </a:cubicBezTo>
                      <a:cubicBezTo>
                        <a:pt x="1263" y="361"/>
                        <a:pt x="1411" y="38"/>
                        <a:pt x="1411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7" name="Google Shape;2417;p23"/>
                <p:cNvSpPr/>
                <p:nvPr/>
              </p:nvSpPr>
              <p:spPr>
                <a:xfrm>
                  <a:off x="6297866" y="623364"/>
                  <a:ext cx="372267" cy="335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28" extrusionOk="0">
                      <a:moveTo>
                        <a:pt x="1140" y="266"/>
                      </a:moveTo>
                      <a:cubicBezTo>
                        <a:pt x="1140" y="266"/>
                        <a:pt x="651" y="-101"/>
                        <a:pt x="209" y="28"/>
                      </a:cubicBezTo>
                      <a:cubicBezTo>
                        <a:pt x="135" y="49"/>
                        <a:pt x="66" y="81"/>
                        <a:pt x="0" y="121"/>
                      </a:cubicBezTo>
                      <a:cubicBezTo>
                        <a:pt x="3" y="166"/>
                        <a:pt x="172" y="176"/>
                        <a:pt x="325" y="137"/>
                      </a:cubicBezTo>
                      <a:cubicBezTo>
                        <a:pt x="577" y="73"/>
                        <a:pt x="503" y="219"/>
                        <a:pt x="368" y="277"/>
                      </a:cubicBezTo>
                      <a:cubicBezTo>
                        <a:pt x="233" y="338"/>
                        <a:pt x="336" y="392"/>
                        <a:pt x="479" y="340"/>
                      </a:cubicBezTo>
                      <a:cubicBezTo>
                        <a:pt x="622" y="287"/>
                        <a:pt x="706" y="436"/>
                        <a:pt x="585" y="555"/>
                      </a:cubicBezTo>
                      <a:cubicBezTo>
                        <a:pt x="463" y="674"/>
                        <a:pt x="311" y="610"/>
                        <a:pt x="235" y="687"/>
                      </a:cubicBezTo>
                      <a:cubicBezTo>
                        <a:pt x="158" y="764"/>
                        <a:pt x="381" y="821"/>
                        <a:pt x="487" y="782"/>
                      </a:cubicBezTo>
                      <a:cubicBezTo>
                        <a:pt x="593" y="742"/>
                        <a:pt x="590" y="856"/>
                        <a:pt x="444" y="909"/>
                      </a:cubicBezTo>
                      <a:cubicBezTo>
                        <a:pt x="360" y="941"/>
                        <a:pt x="368" y="997"/>
                        <a:pt x="415" y="1028"/>
                      </a:cubicBezTo>
                      <a:cubicBezTo>
                        <a:pt x="630" y="978"/>
                        <a:pt x="778" y="864"/>
                        <a:pt x="881" y="764"/>
                      </a:cubicBezTo>
                      <a:cubicBezTo>
                        <a:pt x="1021" y="626"/>
                        <a:pt x="1140" y="266"/>
                        <a:pt x="1140" y="2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8" name="Google Shape;2418;p23"/>
                <p:cNvSpPr/>
                <p:nvPr/>
              </p:nvSpPr>
              <p:spPr>
                <a:xfrm>
                  <a:off x="6441222" y="528015"/>
                  <a:ext cx="1018836" cy="92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2832" extrusionOk="0">
                      <a:moveTo>
                        <a:pt x="3110" y="21"/>
                      </a:moveTo>
                      <a:cubicBezTo>
                        <a:pt x="2711" y="43"/>
                        <a:pt x="2306" y="72"/>
                        <a:pt x="1928" y="207"/>
                      </a:cubicBezTo>
                      <a:cubicBezTo>
                        <a:pt x="1555" y="339"/>
                        <a:pt x="1227" y="580"/>
                        <a:pt x="951" y="860"/>
                      </a:cubicBezTo>
                      <a:cubicBezTo>
                        <a:pt x="434" y="1389"/>
                        <a:pt x="109" y="2090"/>
                        <a:pt x="21" y="2822"/>
                      </a:cubicBezTo>
                      <a:cubicBezTo>
                        <a:pt x="19" y="2835"/>
                        <a:pt x="0" y="2835"/>
                        <a:pt x="0" y="2822"/>
                      </a:cubicBezTo>
                      <a:cubicBezTo>
                        <a:pt x="87" y="2082"/>
                        <a:pt x="415" y="1379"/>
                        <a:pt x="936" y="844"/>
                      </a:cubicBezTo>
                      <a:cubicBezTo>
                        <a:pt x="1203" y="572"/>
                        <a:pt x="1518" y="339"/>
                        <a:pt x="1875" y="201"/>
                      </a:cubicBezTo>
                      <a:cubicBezTo>
                        <a:pt x="2269" y="50"/>
                        <a:pt x="2692" y="21"/>
                        <a:pt x="3108" y="0"/>
                      </a:cubicBezTo>
                      <a:cubicBezTo>
                        <a:pt x="3123" y="0"/>
                        <a:pt x="3123" y="21"/>
                        <a:pt x="3110" y="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19" name="Google Shape;2419;p23"/>
                <p:cNvSpPr/>
                <p:nvPr/>
              </p:nvSpPr>
              <p:spPr>
                <a:xfrm>
                  <a:off x="6632581" y="861085"/>
                  <a:ext cx="67596" cy="3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130" extrusionOk="0">
                      <a:moveTo>
                        <a:pt x="204" y="17"/>
                      </a:moveTo>
                      <a:cubicBezTo>
                        <a:pt x="81" y="150"/>
                        <a:pt x="52" y="356"/>
                        <a:pt x="33" y="530"/>
                      </a:cubicBezTo>
                      <a:cubicBezTo>
                        <a:pt x="12" y="726"/>
                        <a:pt x="20" y="922"/>
                        <a:pt x="60" y="1118"/>
                      </a:cubicBezTo>
                      <a:cubicBezTo>
                        <a:pt x="62" y="1131"/>
                        <a:pt x="41" y="1136"/>
                        <a:pt x="38" y="1123"/>
                      </a:cubicBezTo>
                      <a:cubicBezTo>
                        <a:pt x="-9" y="893"/>
                        <a:pt x="-9" y="660"/>
                        <a:pt x="25" y="430"/>
                      </a:cubicBezTo>
                      <a:cubicBezTo>
                        <a:pt x="49" y="279"/>
                        <a:pt x="83" y="120"/>
                        <a:pt x="188" y="4"/>
                      </a:cubicBezTo>
                      <a:cubicBezTo>
                        <a:pt x="199" y="-7"/>
                        <a:pt x="212" y="9"/>
                        <a:pt x="204" y="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0" name="Google Shape;2420;p23"/>
                <p:cNvSpPr/>
                <p:nvPr/>
              </p:nvSpPr>
              <p:spPr>
                <a:xfrm>
                  <a:off x="6873576" y="619119"/>
                  <a:ext cx="129640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734" extrusionOk="0">
                      <a:moveTo>
                        <a:pt x="392" y="15"/>
                      </a:moveTo>
                      <a:cubicBezTo>
                        <a:pt x="188" y="192"/>
                        <a:pt x="75" y="465"/>
                        <a:pt x="22" y="727"/>
                      </a:cubicBezTo>
                      <a:cubicBezTo>
                        <a:pt x="19" y="740"/>
                        <a:pt x="-2" y="734"/>
                        <a:pt x="0" y="721"/>
                      </a:cubicBezTo>
                      <a:cubicBezTo>
                        <a:pt x="53" y="457"/>
                        <a:pt x="175" y="184"/>
                        <a:pt x="379" y="4"/>
                      </a:cubicBezTo>
                      <a:cubicBezTo>
                        <a:pt x="392" y="-6"/>
                        <a:pt x="403" y="4"/>
                        <a:pt x="392" y="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1" name="Google Shape;2421;p23"/>
                <p:cNvSpPr/>
                <p:nvPr/>
              </p:nvSpPr>
              <p:spPr>
                <a:xfrm>
                  <a:off x="6663277" y="653733"/>
                  <a:ext cx="276261" cy="5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181" extrusionOk="0">
                      <a:moveTo>
                        <a:pt x="5" y="163"/>
                      </a:moveTo>
                      <a:cubicBezTo>
                        <a:pt x="271" y="57"/>
                        <a:pt x="568" y="115"/>
                        <a:pt x="832" y="1"/>
                      </a:cubicBezTo>
                      <a:cubicBezTo>
                        <a:pt x="846" y="-4"/>
                        <a:pt x="851" y="12"/>
                        <a:pt x="838" y="17"/>
                      </a:cubicBezTo>
                      <a:cubicBezTo>
                        <a:pt x="573" y="134"/>
                        <a:pt x="279" y="73"/>
                        <a:pt x="13" y="181"/>
                      </a:cubicBezTo>
                      <a:cubicBezTo>
                        <a:pt x="3" y="184"/>
                        <a:pt x="-5" y="165"/>
                        <a:pt x="5" y="1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8275" rIns="81625" bIns="182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2" name="Google Shape;2422;p23"/>
                <p:cNvSpPr/>
                <p:nvPr/>
              </p:nvSpPr>
              <p:spPr>
                <a:xfrm>
                  <a:off x="6745894" y="849003"/>
                  <a:ext cx="267118" cy="605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" h="1855" extrusionOk="0">
                      <a:moveTo>
                        <a:pt x="817" y="896"/>
                      </a:moveTo>
                      <a:cubicBezTo>
                        <a:pt x="804" y="544"/>
                        <a:pt x="651" y="261"/>
                        <a:pt x="418" y="4"/>
                      </a:cubicBezTo>
                      <a:cubicBezTo>
                        <a:pt x="418" y="1"/>
                        <a:pt x="415" y="1"/>
                        <a:pt x="413" y="1"/>
                      </a:cubicBezTo>
                      <a:lnTo>
                        <a:pt x="413" y="1"/>
                      </a:lnTo>
                      <a:cubicBezTo>
                        <a:pt x="410" y="-1"/>
                        <a:pt x="405" y="-1"/>
                        <a:pt x="402" y="4"/>
                      </a:cubicBezTo>
                      <a:cubicBezTo>
                        <a:pt x="227" y="210"/>
                        <a:pt x="56" y="528"/>
                        <a:pt x="13" y="798"/>
                      </a:cubicBezTo>
                      <a:cubicBezTo>
                        <a:pt x="-58" y="1237"/>
                        <a:pt x="169" y="1577"/>
                        <a:pt x="487" y="1855"/>
                      </a:cubicBezTo>
                      <a:lnTo>
                        <a:pt x="489" y="1855"/>
                      </a:lnTo>
                      <a:lnTo>
                        <a:pt x="489" y="1855"/>
                      </a:lnTo>
                      <a:lnTo>
                        <a:pt x="492" y="1855"/>
                      </a:lnTo>
                      <a:cubicBezTo>
                        <a:pt x="495" y="1855"/>
                        <a:pt x="497" y="1855"/>
                        <a:pt x="497" y="1855"/>
                      </a:cubicBezTo>
                      <a:cubicBezTo>
                        <a:pt x="500" y="1855"/>
                        <a:pt x="503" y="1852"/>
                        <a:pt x="505" y="1850"/>
                      </a:cubicBezTo>
                      <a:cubicBezTo>
                        <a:pt x="590" y="1715"/>
                        <a:pt x="693" y="1588"/>
                        <a:pt x="746" y="1437"/>
                      </a:cubicBezTo>
                      <a:cubicBezTo>
                        <a:pt x="807" y="1266"/>
                        <a:pt x="823" y="1078"/>
                        <a:pt x="817" y="896"/>
                      </a:cubicBezTo>
                      <a:moveTo>
                        <a:pt x="265" y="1596"/>
                      </a:moveTo>
                      <a:cubicBezTo>
                        <a:pt x="317" y="1529"/>
                        <a:pt x="397" y="1477"/>
                        <a:pt x="466" y="1421"/>
                      </a:cubicBezTo>
                      <a:cubicBezTo>
                        <a:pt x="466" y="1453"/>
                        <a:pt x="466" y="1484"/>
                        <a:pt x="468" y="1516"/>
                      </a:cubicBezTo>
                      <a:cubicBezTo>
                        <a:pt x="418" y="1564"/>
                        <a:pt x="354" y="1596"/>
                        <a:pt x="315" y="1651"/>
                      </a:cubicBezTo>
                      <a:cubicBezTo>
                        <a:pt x="294" y="1633"/>
                        <a:pt x="278" y="1614"/>
                        <a:pt x="265" y="1596"/>
                      </a:cubicBezTo>
                      <a:moveTo>
                        <a:pt x="201" y="1511"/>
                      </a:moveTo>
                      <a:cubicBezTo>
                        <a:pt x="286" y="1445"/>
                        <a:pt x="373" y="1379"/>
                        <a:pt x="460" y="1316"/>
                      </a:cubicBezTo>
                      <a:cubicBezTo>
                        <a:pt x="460" y="1345"/>
                        <a:pt x="460" y="1372"/>
                        <a:pt x="460" y="1400"/>
                      </a:cubicBezTo>
                      <a:cubicBezTo>
                        <a:pt x="458" y="1400"/>
                        <a:pt x="455" y="1400"/>
                        <a:pt x="455" y="1402"/>
                      </a:cubicBezTo>
                      <a:cubicBezTo>
                        <a:pt x="386" y="1458"/>
                        <a:pt x="307" y="1511"/>
                        <a:pt x="251" y="1580"/>
                      </a:cubicBezTo>
                      <a:cubicBezTo>
                        <a:pt x="235" y="1559"/>
                        <a:pt x="217" y="1535"/>
                        <a:pt x="201" y="1511"/>
                      </a:cubicBezTo>
                      <a:moveTo>
                        <a:pt x="145" y="1418"/>
                      </a:moveTo>
                      <a:cubicBezTo>
                        <a:pt x="249" y="1329"/>
                        <a:pt x="354" y="1242"/>
                        <a:pt x="463" y="1163"/>
                      </a:cubicBezTo>
                      <a:cubicBezTo>
                        <a:pt x="463" y="1208"/>
                        <a:pt x="463" y="1253"/>
                        <a:pt x="463" y="1298"/>
                      </a:cubicBezTo>
                      <a:cubicBezTo>
                        <a:pt x="373" y="1364"/>
                        <a:pt x="283" y="1429"/>
                        <a:pt x="193" y="1498"/>
                      </a:cubicBezTo>
                      <a:cubicBezTo>
                        <a:pt x="175" y="1471"/>
                        <a:pt x="159" y="1445"/>
                        <a:pt x="145" y="1418"/>
                      </a:cubicBezTo>
                      <a:moveTo>
                        <a:pt x="100" y="1335"/>
                      </a:moveTo>
                      <a:cubicBezTo>
                        <a:pt x="220" y="1239"/>
                        <a:pt x="341" y="1147"/>
                        <a:pt x="460" y="1052"/>
                      </a:cubicBezTo>
                      <a:cubicBezTo>
                        <a:pt x="460" y="1081"/>
                        <a:pt x="460" y="1112"/>
                        <a:pt x="460" y="1142"/>
                      </a:cubicBezTo>
                      <a:lnTo>
                        <a:pt x="460" y="1142"/>
                      </a:lnTo>
                      <a:cubicBezTo>
                        <a:pt x="349" y="1224"/>
                        <a:pt x="241" y="1314"/>
                        <a:pt x="135" y="1405"/>
                      </a:cubicBezTo>
                      <a:cubicBezTo>
                        <a:pt x="124" y="1381"/>
                        <a:pt x="111" y="1358"/>
                        <a:pt x="100" y="1335"/>
                      </a:cubicBezTo>
                      <a:moveTo>
                        <a:pt x="423" y="46"/>
                      </a:moveTo>
                      <a:cubicBezTo>
                        <a:pt x="492" y="126"/>
                        <a:pt x="556" y="208"/>
                        <a:pt x="611" y="295"/>
                      </a:cubicBezTo>
                      <a:cubicBezTo>
                        <a:pt x="561" y="271"/>
                        <a:pt x="508" y="250"/>
                        <a:pt x="450" y="239"/>
                      </a:cubicBezTo>
                      <a:cubicBezTo>
                        <a:pt x="442" y="173"/>
                        <a:pt x="434" y="110"/>
                        <a:pt x="423" y="46"/>
                      </a:cubicBezTo>
                      <a:moveTo>
                        <a:pt x="714" y="483"/>
                      </a:moveTo>
                      <a:cubicBezTo>
                        <a:pt x="730" y="520"/>
                        <a:pt x="743" y="560"/>
                        <a:pt x="754" y="599"/>
                      </a:cubicBezTo>
                      <a:cubicBezTo>
                        <a:pt x="661" y="557"/>
                        <a:pt x="569" y="520"/>
                        <a:pt x="471" y="493"/>
                      </a:cubicBezTo>
                      <a:cubicBezTo>
                        <a:pt x="468" y="454"/>
                        <a:pt x="466" y="411"/>
                        <a:pt x="463" y="372"/>
                      </a:cubicBezTo>
                      <a:cubicBezTo>
                        <a:pt x="550" y="401"/>
                        <a:pt x="632" y="438"/>
                        <a:pt x="709" y="483"/>
                      </a:cubicBezTo>
                      <a:cubicBezTo>
                        <a:pt x="712" y="480"/>
                        <a:pt x="712" y="483"/>
                        <a:pt x="714" y="483"/>
                      </a:cubicBezTo>
                      <a:moveTo>
                        <a:pt x="471" y="509"/>
                      </a:moveTo>
                      <a:cubicBezTo>
                        <a:pt x="569" y="536"/>
                        <a:pt x="661" y="570"/>
                        <a:pt x="751" y="615"/>
                      </a:cubicBezTo>
                      <a:cubicBezTo>
                        <a:pt x="754" y="615"/>
                        <a:pt x="757" y="615"/>
                        <a:pt x="759" y="615"/>
                      </a:cubicBezTo>
                      <a:cubicBezTo>
                        <a:pt x="772" y="663"/>
                        <a:pt x="780" y="713"/>
                        <a:pt x="786" y="761"/>
                      </a:cubicBezTo>
                      <a:cubicBezTo>
                        <a:pt x="685" y="705"/>
                        <a:pt x="582" y="657"/>
                        <a:pt x="476" y="618"/>
                      </a:cubicBezTo>
                      <a:cubicBezTo>
                        <a:pt x="476" y="583"/>
                        <a:pt x="474" y="546"/>
                        <a:pt x="471" y="509"/>
                      </a:cubicBezTo>
                      <a:moveTo>
                        <a:pt x="701" y="456"/>
                      </a:moveTo>
                      <a:cubicBezTo>
                        <a:pt x="624" y="414"/>
                        <a:pt x="545" y="377"/>
                        <a:pt x="460" y="351"/>
                      </a:cubicBezTo>
                      <a:cubicBezTo>
                        <a:pt x="458" y="319"/>
                        <a:pt x="455" y="287"/>
                        <a:pt x="452" y="258"/>
                      </a:cubicBezTo>
                      <a:cubicBezTo>
                        <a:pt x="513" y="269"/>
                        <a:pt x="569" y="292"/>
                        <a:pt x="624" y="321"/>
                      </a:cubicBezTo>
                      <a:lnTo>
                        <a:pt x="627" y="321"/>
                      </a:lnTo>
                      <a:cubicBezTo>
                        <a:pt x="645" y="351"/>
                        <a:pt x="661" y="377"/>
                        <a:pt x="677" y="406"/>
                      </a:cubicBezTo>
                      <a:cubicBezTo>
                        <a:pt x="685" y="422"/>
                        <a:pt x="693" y="440"/>
                        <a:pt x="701" y="456"/>
                      </a:cubicBezTo>
                      <a:moveTo>
                        <a:pt x="42" y="745"/>
                      </a:moveTo>
                      <a:cubicBezTo>
                        <a:pt x="100" y="504"/>
                        <a:pt x="241" y="232"/>
                        <a:pt x="402" y="36"/>
                      </a:cubicBezTo>
                      <a:cubicBezTo>
                        <a:pt x="458" y="364"/>
                        <a:pt x="463" y="697"/>
                        <a:pt x="463" y="1030"/>
                      </a:cubicBezTo>
                      <a:cubicBezTo>
                        <a:pt x="341" y="1126"/>
                        <a:pt x="217" y="1224"/>
                        <a:pt x="95" y="1319"/>
                      </a:cubicBezTo>
                      <a:cubicBezTo>
                        <a:pt x="18" y="1144"/>
                        <a:pt x="-8" y="954"/>
                        <a:pt x="42" y="745"/>
                      </a:cubicBezTo>
                      <a:moveTo>
                        <a:pt x="323" y="1664"/>
                      </a:moveTo>
                      <a:cubicBezTo>
                        <a:pt x="360" y="1609"/>
                        <a:pt x="418" y="1580"/>
                        <a:pt x="466" y="1537"/>
                      </a:cubicBezTo>
                      <a:cubicBezTo>
                        <a:pt x="468" y="1633"/>
                        <a:pt x="474" y="1728"/>
                        <a:pt x="481" y="1820"/>
                      </a:cubicBezTo>
                      <a:cubicBezTo>
                        <a:pt x="426" y="1773"/>
                        <a:pt x="370" y="1720"/>
                        <a:pt x="323" y="1664"/>
                      </a:cubicBezTo>
                      <a:moveTo>
                        <a:pt x="500" y="1815"/>
                      </a:moveTo>
                      <a:cubicBezTo>
                        <a:pt x="471" y="1424"/>
                        <a:pt x="489" y="1030"/>
                        <a:pt x="476" y="639"/>
                      </a:cubicBezTo>
                      <a:cubicBezTo>
                        <a:pt x="582" y="679"/>
                        <a:pt x="685" y="726"/>
                        <a:pt x="783" y="782"/>
                      </a:cubicBezTo>
                      <a:cubicBezTo>
                        <a:pt x="786" y="782"/>
                        <a:pt x="786" y="782"/>
                        <a:pt x="788" y="782"/>
                      </a:cubicBezTo>
                      <a:cubicBezTo>
                        <a:pt x="794" y="835"/>
                        <a:pt x="796" y="890"/>
                        <a:pt x="796" y="946"/>
                      </a:cubicBezTo>
                      <a:cubicBezTo>
                        <a:pt x="799" y="1126"/>
                        <a:pt x="778" y="1314"/>
                        <a:pt x="706" y="1477"/>
                      </a:cubicBezTo>
                      <a:cubicBezTo>
                        <a:pt x="653" y="1598"/>
                        <a:pt x="574" y="1704"/>
                        <a:pt x="500" y="18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3" name="Google Shape;2423;p23"/>
                <p:cNvSpPr/>
                <p:nvPr/>
              </p:nvSpPr>
              <p:spPr>
                <a:xfrm>
                  <a:off x="6587190" y="1223544"/>
                  <a:ext cx="242953" cy="48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480" extrusionOk="0">
                      <a:moveTo>
                        <a:pt x="193" y="2"/>
                      </a:moveTo>
                      <a:cubicBezTo>
                        <a:pt x="191" y="2"/>
                        <a:pt x="191" y="0"/>
                        <a:pt x="188" y="0"/>
                      </a:cubicBezTo>
                      <a:cubicBezTo>
                        <a:pt x="185" y="0"/>
                        <a:pt x="180" y="0"/>
                        <a:pt x="177" y="5"/>
                      </a:cubicBezTo>
                      <a:cubicBezTo>
                        <a:pt x="58" y="196"/>
                        <a:pt x="-42" y="449"/>
                        <a:pt x="19" y="671"/>
                      </a:cubicBezTo>
                      <a:cubicBezTo>
                        <a:pt x="32" y="718"/>
                        <a:pt x="48" y="769"/>
                        <a:pt x="64" y="816"/>
                      </a:cubicBezTo>
                      <a:cubicBezTo>
                        <a:pt x="64" y="819"/>
                        <a:pt x="64" y="819"/>
                        <a:pt x="66" y="822"/>
                      </a:cubicBezTo>
                      <a:cubicBezTo>
                        <a:pt x="109" y="943"/>
                        <a:pt x="167" y="1060"/>
                        <a:pt x="252" y="1155"/>
                      </a:cubicBezTo>
                      <a:cubicBezTo>
                        <a:pt x="367" y="1287"/>
                        <a:pt x="518" y="1388"/>
                        <a:pt x="668" y="1478"/>
                      </a:cubicBezTo>
                      <a:cubicBezTo>
                        <a:pt x="671" y="1480"/>
                        <a:pt x="674" y="1480"/>
                        <a:pt x="676" y="1480"/>
                      </a:cubicBezTo>
                      <a:lnTo>
                        <a:pt x="676" y="1480"/>
                      </a:lnTo>
                      <a:lnTo>
                        <a:pt x="676" y="1480"/>
                      </a:lnTo>
                      <a:cubicBezTo>
                        <a:pt x="679" y="1480"/>
                        <a:pt x="682" y="1478"/>
                        <a:pt x="684" y="1472"/>
                      </a:cubicBezTo>
                      <a:cubicBezTo>
                        <a:pt x="825" y="959"/>
                        <a:pt x="735" y="248"/>
                        <a:pt x="193" y="2"/>
                      </a:cubicBezTo>
                      <a:moveTo>
                        <a:pt x="716" y="1168"/>
                      </a:moveTo>
                      <a:lnTo>
                        <a:pt x="716" y="1168"/>
                      </a:lnTo>
                      <a:cubicBezTo>
                        <a:pt x="663" y="1163"/>
                        <a:pt x="610" y="1158"/>
                        <a:pt x="560" y="1155"/>
                      </a:cubicBezTo>
                      <a:cubicBezTo>
                        <a:pt x="555" y="1139"/>
                        <a:pt x="547" y="1121"/>
                        <a:pt x="542" y="1105"/>
                      </a:cubicBezTo>
                      <a:cubicBezTo>
                        <a:pt x="602" y="1107"/>
                        <a:pt x="661" y="1115"/>
                        <a:pt x="719" y="1126"/>
                      </a:cubicBezTo>
                      <a:cubicBezTo>
                        <a:pt x="719" y="1139"/>
                        <a:pt x="719" y="1155"/>
                        <a:pt x="716" y="1168"/>
                      </a:cubicBezTo>
                      <a:moveTo>
                        <a:pt x="708" y="1240"/>
                      </a:moveTo>
                      <a:lnTo>
                        <a:pt x="708" y="1240"/>
                      </a:lnTo>
                      <a:cubicBezTo>
                        <a:pt x="668" y="1237"/>
                        <a:pt x="629" y="1234"/>
                        <a:pt x="589" y="1234"/>
                      </a:cubicBezTo>
                      <a:cubicBezTo>
                        <a:pt x="581" y="1213"/>
                        <a:pt x="573" y="1192"/>
                        <a:pt x="565" y="1171"/>
                      </a:cubicBezTo>
                      <a:cubicBezTo>
                        <a:pt x="616" y="1176"/>
                        <a:pt x="663" y="1179"/>
                        <a:pt x="713" y="1184"/>
                      </a:cubicBezTo>
                      <a:lnTo>
                        <a:pt x="713" y="1184"/>
                      </a:lnTo>
                      <a:cubicBezTo>
                        <a:pt x="713" y="1203"/>
                        <a:pt x="711" y="1221"/>
                        <a:pt x="708" y="1240"/>
                      </a:cubicBezTo>
                      <a:moveTo>
                        <a:pt x="674" y="1435"/>
                      </a:moveTo>
                      <a:cubicBezTo>
                        <a:pt x="647" y="1374"/>
                        <a:pt x="621" y="1314"/>
                        <a:pt x="597" y="1250"/>
                      </a:cubicBezTo>
                      <a:cubicBezTo>
                        <a:pt x="634" y="1250"/>
                        <a:pt x="671" y="1253"/>
                        <a:pt x="708" y="1255"/>
                      </a:cubicBezTo>
                      <a:cubicBezTo>
                        <a:pt x="698" y="1319"/>
                        <a:pt x="687" y="1377"/>
                        <a:pt x="674" y="1435"/>
                      </a:cubicBezTo>
                      <a:moveTo>
                        <a:pt x="536" y="1086"/>
                      </a:moveTo>
                      <a:cubicBezTo>
                        <a:pt x="528" y="1062"/>
                        <a:pt x="518" y="1036"/>
                        <a:pt x="510" y="1012"/>
                      </a:cubicBezTo>
                      <a:cubicBezTo>
                        <a:pt x="581" y="1020"/>
                        <a:pt x="653" y="1031"/>
                        <a:pt x="724" y="1039"/>
                      </a:cubicBezTo>
                      <a:cubicBezTo>
                        <a:pt x="724" y="1062"/>
                        <a:pt x="724" y="1086"/>
                        <a:pt x="721" y="1107"/>
                      </a:cubicBezTo>
                      <a:cubicBezTo>
                        <a:pt x="661" y="1097"/>
                        <a:pt x="597" y="1089"/>
                        <a:pt x="536" y="1086"/>
                      </a:cubicBezTo>
                      <a:moveTo>
                        <a:pt x="724" y="1023"/>
                      </a:moveTo>
                      <a:cubicBezTo>
                        <a:pt x="650" y="1015"/>
                        <a:pt x="579" y="1004"/>
                        <a:pt x="504" y="996"/>
                      </a:cubicBezTo>
                      <a:cubicBezTo>
                        <a:pt x="473" y="904"/>
                        <a:pt x="441" y="814"/>
                        <a:pt x="409" y="721"/>
                      </a:cubicBezTo>
                      <a:cubicBezTo>
                        <a:pt x="330" y="494"/>
                        <a:pt x="254" y="266"/>
                        <a:pt x="204" y="32"/>
                      </a:cubicBezTo>
                      <a:cubicBezTo>
                        <a:pt x="573" y="211"/>
                        <a:pt x="721" y="621"/>
                        <a:pt x="724" y="1023"/>
                      </a:cubicBezTo>
                      <a:moveTo>
                        <a:pt x="58" y="732"/>
                      </a:moveTo>
                      <a:cubicBezTo>
                        <a:pt x="135" y="639"/>
                        <a:pt x="214" y="549"/>
                        <a:pt x="298" y="464"/>
                      </a:cubicBezTo>
                      <a:cubicBezTo>
                        <a:pt x="303" y="483"/>
                        <a:pt x="309" y="501"/>
                        <a:pt x="317" y="520"/>
                      </a:cubicBezTo>
                      <a:cubicBezTo>
                        <a:pt x="317" y="520"/>
                        <a:pt x="314" y="520"/>
                        <a:pt x="314" y="523"/>
                      </a:cubicBezTo>
                      <a:cubicBezTo>
                        <a:pt x="230" y="607"/>
                        <a:pt x="151" y="697"/>
                        <a:pt x="82" y="795"/>
                      </a:cubicBezTo>
                      <a:cubicBezTo>
                        <a:pt x="74" y="774"/>
                        <a:pt x="66" y="753"/>
                        <a:pt x="58" y="732"/>
                      </a:cubicBezTo>
                      <a:moveTo>
                        <a:pt x="27" y="457"/>
                      </a:moveTo>
                      <a:cubicBezTo>
                        <a:pt x="103" y="396"/>
                        <a:pt x="172" y="330"/>
                        <a:pt x="236" y="258"/>
                      </a:cubicBezTo>
                      <a:cubicBezTo>
                        <a:pt x="241" y="277"/>
                        <a:pt x="246" y="295"/>
                        <a:pt x="252" y="314"/>
                      </a:cubicBezTo>
                      <a:cubicBezTo>
                        <a:pt x="249" y="314"/>
                        <a:pt x="249" y="314"/>
                        <a:pt x="246" y="316"/>
                      </a:cubicBezTo>
                      <a:cubicBezTo>
                        <a:pt x="170" y="390"/>
                        <a:pt x="95" y="462"/>
                        <a:pt x="21" y="536"/>
                      </a:cubicBezTo>
                      <a:cubicBezTo>
                        <a:pt x="21" y="509"/>
                        <a:pt x="24" y="483"/>
                        <a:pt x="27" y="457"/>
                      </a:cubicBezTo>
                      <a:moveTo>
                        <a:pt x="29" y="430"/>
                      </a:moveTo>
                      <a:cubicBezTo>
                        <a:pt x="50" y="290"/>
                        <a:pt x="111" y="153"/>
                        <a:pt x="180" y="37"/>
                      </a:cubicBezTo>
                      <a:cubicBezTo>
                        <a:pt x="193" y="106"/>
                        <a:pt x="212" y="172"/>
                        <a:pt x="230" y="237"/>
                      </a:cubicBezTo>
                      <a:lnTo>
                        <a:pt x="230" y="237"/>
                      </a:lnTo>
                      <a:cubicBezTo>
                        <a:pt x="170" y="308"/>
                        <a:pt x="103" y="372"/>
                        <a:pt x="29" y="430"/>
                      </a:cubicBezTo>
                      <a:moveTo>
                        <a:pt x="24" y="560"/>
                      </a:moveTo>
                      <a:lnTo>
                        <a:pt x="24" y="560"/>
                      </a:lnTo>
                      <a:cubicBezTo>
                        <a:pt x="101" y="483"/>
                        <a:pt x="180" y="406"/>
                        <a:pt x="257" y="330"/>
                      </a:cubicBezTo>
                      <a:cubicBezTo>
                        <a:pt x="262" y="343"/>
                        <a:pt x="265" y="356"/>
                        <a:pt x="270" y="372"/>
                      </a:cubicBezTo>
                      <a:cubicBezTo>
                        <a:pt x="191" y="457"/>
                        <a:pt x="103" y="536"/>
                        <a:pt x="32" y="628"/>
                      </a:cubicBezTo>
                      <a:cubicBezTo>
                        <a:pt x="27" y="605"/>
                        <a:pt x="24" y="583"/>
                        <a:pt x="24" y="560"/>
                      </a:cubicBezTo>
                      <a:moveTo>
                        <a:pt x="37" y="650"/>
                      </a:moveTo>
                      <a:cubicBezTo>
                        <a:pt x="109" y="557"/>
                        <a:pt x="196" y="475"/>
                        <a:pt x="277" y="390"/>
                      </a:cubicBezTo>
                      <a:cubicBezTo>
                        <a:pt x="282" y="409"/>
                        <a:pt x="290" y="427"/>
                        <a:pt x="295" y="446"/>
                      </a:cubicBezTo>
                      <a:cubicBezTo>
                        <a:pt x="295" y="446"/>
                        <a:pt x="293" y="446"/>
                        <a:pt x="293" y="449"/>
                      </a:cubicBezTo>
                      <a:cubicBezTo>
                        <a:pt x="209" y="533"/>
                        <a:pt x="132" y="621"/>
                        <a:pt x="56" y="710"/>
                      </a:cubicBezTo>
                      <a:cubicBezTo>
                        <a:pt x="50" y="695"/>
                        <a:pt x="45" y="679"/>
                        <a:pt x="43" y="663"/>
                      </a:cubicBezTo>
                      <a:cubicBezTo>
                        <a:pt x="37" y="660"/>
                        <a:pt x="37" y="655"/>
                        <a:pt x="37" y="650"/>
                      </a:cubicBezTo>
                      <a:moveTo>
                        <a:pt x="87" y="811"/>
                      </a:moveTo>
                      <a:cubicBezTo>
                        <a:pt x="159" y="713"/>
                        <a:pt x="236" y="621"/>
                        <a:pt x="322" y="536"/>
                      </a:cubicBezTo>
                      <a:cubicBezTo>
                        <a:pt x="348" y="613"/>
                        <a:pt x="375" y="689"/>
                        <a:pt x="401" y="766"/>
                      </a:cubicBezTo>
                      <a:cubicBezTo>
                        <a:pt x="481" y="991"/>
                        <a:pt x="555" y="1221"/>
                        <a:pt x="653" y="1441"/>
                      </a:cubicBezTo>
                      <a:cubicBezTo>
                        <a:pt x="388" y="1282"/>
                        <a:pt x="199" y="1091"/>
                        <a:pt x="87" y="8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4" name="Google Shape;2424;p23"/>
                <p:cNvSpPr/>
                <p:nvPr/>
              </p:nvSpPr>
              <p:spPr>
                <a:xfrm>
                  <a:off x="6334440" y="1446245"/>
                  <a:ext cx="287691" cy="616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888" extrusionOk="0">
                      <a:moveTo>
                        <a:pt x="880" y="782"/>
                      </a:moveTo>
                      <a:cubicBezTo>
                        <a:pt x="867" y="449"/>
                        <a:pt x="642" y="145"/>
                        <a:pt x="346" y="2"/>
                      </a:cubicBezTo>
                      <a:lnTo>
                        <a:pt x="346" y="2"/>
                      </a:lnTo>
                      <a:cubicBezTo>
                        <a:pt x="343" y="-1"/>
                        <a:pt x="338" y="-1"/>
                        <a:pt x="335" y="2"/>
                      </a:cubicBezTo>
                      <a:cubicBezTo>
                        <a:pt x="332" y="2"/>
                        <a:pt x="332" y="5"/>
                        <a:pt x="332" y="5"/>
                      </a:cubicBezTo>
                      <a:cubicBezTo>
                        <a:pt x="84" y="267"/>
                        <a:pt x="-41" y="605"/>
                        <a:pt x="12" y="965"/>
                      </a:cubicBezTo>
                      <a:cubicBezTo>
                        <a:pt x="65" y="1333"/>
                        <a:pt x="335" y="1624"/>
                        <a:pt x="576" y="1886"/>
                      </a:cubicBezTo>
                      <a:cubicBezTo>
                        <a:pt x="578" y="1888"/>
                        <a:pt x="581" y="1888"/>
                        <a:pt x="586" y="1888"/>
                      </a:cubicBezTo>
                      <a:lnTo>
                        <a:pt x="586" y="1888"/>
                      </a:lnTo>
                      <a:lnTo>
                        <a:pt x="586" y="1888"/>
                      </a:lnTo>
                      <a:cubicBezTo>
                        <a:pt x="589" y="1888"/>
                        <a:pt x="592" y="1886"/>
                        <a:pt x="592" y="1883"/>
                      </a:cubicBezTo>
                      <a:cubicBezTo>
                        <a:pt x="695" y="1724"/>
                        <a:pt x="745" y="1542"/>
                        <a:pt x="801" y="1362"/>
                      </a:cubicBezTo>
                      <a:cubicBezTo>
                        <a:pt x="856" y="1169"/>
                        <a:pt x="888" y="983"/>
                        <a:pt x="880" y="782"/>
                      </a:cubicBezTo>
                      <a:moveTo>
                        <a:pt x="375" y="1637"/>
                      </a:moveTo>
                      <a:cubicBezTo>
                        <a:pt x="425" y="1597"/>
                        <a:pt x="475" y="1560"/>
                        <a:pt x="526" y="1521"/>
                      </a:cubicBezTo>
                      <a:cubicBezTo>
                        <a:pt x="528" y="1539"/>
                        <a:pt x="531" y="1558"/>
                        <a:pt x="533" y="1576"/>
                      </a:cubicBezTo>
                      <a:lnTo>
                        <a:pt x="533" y="1576"/>
                      </a:lnTo>
                      <a:cubicBezTo>
                        <a:pt x="491" y="1605"/>
                        <a:pt x="454" y="1648"/>
                        <a:pt x="412" y="1677"/>
                      </a:cubicBezTo>
                      <a:cubicBezTo>
                        <a:pt x="399" y="1663"/>
                        <a:pt x="388" y="1650"/>
                        <a:pt x="375" y="1637"/>
                      </a:cubicBezTo>
                      <a:moveTo>
                        <a:pt x="327" y="1579"/>
                      </a:moveTo>
                      <a:cubicBezTo>
                        <a:pt x="391" y="1534"/>
                        <a:pt x="451" y="1489"/>
                        <a:pt x="515" y="1446"/>
                      </a:cubicBezTo>
                      <a:cubicBezTo>
                        <a:pt x="518" y="1465"/>
                        <a:pt x="520" y="1483"/>
                        <a:pt x="523" y="1502"/>
                      </a:cubicBezTo>
                      <a:lnTo>
                        <a:pt x="523" y="1502"/>
                      </a:lnTo>
                      <a:cubicBezTo>
                        <a:pt x="470" y="1542"/>
                        <a:pt x="417" y="1584"/>
                        <a:pt x="364" y="1624"/>
                      </a:cubicBezTo>
                      <a:cubicBezTo>
                        <a:pt x="351" y="1608"/>
                        <a:pt x="340" y="1592"/>
                        <a:pt x="327" y="1579"/>
                      </a:cubicBezTo>
                      <a:moveTo>
                        <a:pt x="279" y="1515"/>
                      </a:moveTo>
                      <a:cubicBezTo>
                        <a:pt x="356" y="1465"/>
                        <a:pt x="430" y="1409"/>
                        <a:pt x="504" y="1354"/>
                      </a:cubicBezTo>
                      <a:cubicBezTo>
                        <a:pt x="507" y="1378"/>
                        <a:pt x="510" y="1401"/>
                        <a:pt x="512" y="1423"/>
                      </a:cubicBezTo>
                      <a:lnTo>
                        <a:pt x="512" y="1423"/>
                      </a:lnTo>
                      <a:cubicBezTo>
                        <a:pt x="446" y="1468"/>
                        <a:pt x="380" y="1513"/>
                        <a:pt x="317" y="1560"/>
                      </a:cubicBezTo>
                      <a:cubicBezTo>
                        <a:pt x="303" y="1550"/>
                        <a:pt x="293" y="1534"/>
                        <a:pt x="279" y="1515"/>
                      </a:cubicBezTo>
                      <a:moveTo>
                        <a:pt x="240" y="1460"/>
                      </a:moveTo>
                      <a:cubicBezTo>
                        <a:pt x="322" y="1399"/>
                        <a:pt x="409" y="1341"/>
                        <a:pt x="496" y="1285"/>
                      </a:cubicBezTo>
                      <a:cubicBezTo>
                        <a:pt x="499" y="1301"/>
                        <a:pt x="502" y="1319"/>
                        <a:pt x="502" y="1335"/>
                      </a:cubicBezTo>
                      <a:lnTo>
                        <a:pt x="502" y="1335"/>
                      </a:lnTo>
                      <a:cubicBezTo>
                        <a:pt x="425" y="1394"/>
                        <a:pt x="348" y="1449"/>
                        <a:pt x="269" y="1502"/>
                      </a:cubicBezTo>
                      <a:cubicBezTo>
                        <a:pt x="258" y="1489"/>
                        <a:pt x="250" y="1473"/>
                        <a:pt x="240" y="1460"/>
                      </a:cubicBezTo>
                      <a:moveTo>
                        <a:pt x="475" y="1648"/>
                      </a:moveTo>
                      <a:cubicBezTo>
                        <a:pt x="496" y="1629"/>
                        <a:pt x="512" y="1610"/>
                        <a:pt x="536" y="1595"/>
                      </a:cubicBezTo>
                      <a:cubicBezTo>
                        <a:pt x="547" y="1679"/>
                        <a:pt x="555" y="1764"/>
                        <a:pt x="565" y="1849"/>
                      </a:cubicBezTo>
                      <a:cubicBezTo>
                        <a:pt x="518" y="1796"/>
                        <a:pt x="470" y="1745"/>
                        <a:pt x="422" y="1690"/>
                      </a:cubicBezTo>
                      <a:cubicBezTo>
                        <a:pt x="441" y="1677"/>
                        <a:pt x="459" y="1663"/>
                        <a:pt x="475" y="1648"/>
                      </a:cubicBezTo>
                      <a:moveTo>
                        <a:pt x="465" y="886"/>
                      </a:moveTo>
                      <a:lnTo>
                        <a:pt x="465" y="886"/>
                      </a:lnTo>
                      <a:cubicBezTo>
                        <a:pt x="539" y="899"/>
                        <a:pt x="610" y="917"/>
                        <a:pt x="684" y="933"/>
                      </a:cubicBezTo>
                      <a:cubicBezTo>
                        <a:pt x="740" y="946"/>
                        <a:pt x="798" y="949"/>
                        <a:pt x="854" y="965"/>
                      </a:cubicBezTo>
                      <a:cubicBezTo>
                        <a:pt x="832" y="1261"/>
                        <a:pt x="737" y="1600"/>
                        <a:pt x="584" y="1849"/>
                      </a:cubicBezTo>
                      <a:cubicBezTo>
                        <a:pt x="552" y="1526"/>
                        <a:pt x="504" y="1206"/>
                        <a:pt x="465" y="886"/>
                      </a:cubicBezTo>
                      <a:moveTo>
                        <a:pt x="840" y="674"/>
                      </a:moveTo>
                      <a:cubicBezTo>
                        <a:pt x="846" y="700"/>
                        <a:pt x="848" y="724"/>
                        <a:pt x="851" y="751"/>
                      </a:cubicBezTo>
                      <a:cubicBezTo>
                        <a:pt x="713" y="719"/>
                        <a:pt x="576" y="690"/>
                        <a:pt x="438" y="658"/>
                      </a:cubicBezTo>
                      <a:cubicBezTo>
                        <a:pt x="436" y="632"/>
                        <a:pt x="433" y="605"/>
                        <a:pt x="430" y="581"/>
                      </a:cubicBezTo>
                      <a:cubicBezTo>
                        <a:pt x="565" y="613"/>
                        <a:pt x="700" y="642"/>
                        <a:pt x="838" y="674"/>
                      </a:cubicBezTo>
                      <a:lnTo>
                        <a:pt x="840" y="674"/>
                      </a:lnTo>
                      <a:moveTo>
                        <a:pt x="454" y="785"/>
                      </a:moveTo>
                      <a:cubicBezTo>
                        <a:pt x="589" y="812"/>
                        <a:pt x="724" y="838"/>
                        <a:pt x="859" y="864"/>
                      </a:cubicBezTo>
                      <a:lnTo>
                        <a:pt x="859" y="864"/>
                      </a:lnTo>
                      <a:cubicBezTo>
                        <a:pt x="859" y="867"/>
                        <a:pt x="859" y="872"/>
                        <a:pt x="859" y="875"/>
                      </a:cubicBezTo>
                      <a:cubicBezTo>
                        <a:pt x="859" y="899"/>
                        <a:pt x="856" y="923"/>
                        <a:pt x="856" y="946"/>
                      </a:cubicBezTo>
                      <a:cubicBezTo>
                        <a:pt x="801" y="933"/>
                        <a:pt x="745" y="928"/>
                        <a:pt x="690" y="917"/>
                      </a:cubicBezTo>
                      <a:cubicBezTo>
                        <a:pt x="613" y="901"/>
                        <a:pt x="539" y="883"/>
                        <a:pt x="465" y="867"/>
                      </a:cubicBezTo>
                      <a:cubicBezTo>
                        <a:pt x="459" y="841"/>
                        <a:pt x="457" y="812"/>
                        <a:pt x="454" y="785"/>
                      </a:cubicBezTo>
                      <a:moveTo>
                        <a:pt x="854" y="769"/>
                      </a:moveTo>
                      <a:cubicBezTo>
                        <a:pt x="856" y="796"/>
                        <a:pt x="856" y="822"/>
                        <a:pt x="859" y="849"/>
                      </a:cubicBezTo>
                      <a:cubicBezTo>
                        <a:pt x="724" y="822"/>
                        <a:pt x="589" y="796"/>
                        <a:pt x="454" y="769"/>
                      </a:cubicBezTo>
                      <a:lnTo>
                        <a:pt x="454" y="769"/>
                      </a:lnTo>
                      <a:cubicBezTo>
                        <a:pt x="451" y="740"/>
                        <a:pt x="446" y="708"/>
                        <a:pt x="444" y="679"/>
                      </a:cubicBezTo>
                      <a:cubicBezTo>
                        <a:pt x="578" y="708"/>
                        <a:pt x="716" y="737"/>
                        <a:pt x="854" y="769"/>
                      </a:cubicBezTo>
                      <a:moveTo>
                        <a:pt x="838" y="655"/>
                      </a:moveTo>
                      <a:cubicBezTo>
                        <a:pt x="703" y="624"/>
                        <a:pt x="565" y="595"/>
                        <a:pt x="430" y="563"/>
                      </a:cubicBezTo>
                      <a:cubicBezTo>
                        <a:pt x="422" y="481"/>
                        <a:pt x="414" y="399"/>
                        <a:pt x="406" y="314"/>
                      </a:cubicBezTo>
                      <a:cubicBezTo>
                        <a:pt x="399" y="219"/>
                        <a:pt x="391" y="121"/>
                        <a:pt x="359" y="31"/>
                      </a:cubicBezTo>
                      <a:cubicBezTo>
                        <a:pt x="608" y="163"/>
                        <a:pt x="779" y="391"/>
                        <a:pt x="838" y="655"/>
                      </a:cubicBezTo>
                      <a:moveTo>
                        <a:pt x="335" y="28"/>
                      </a:moveTo>
                      <a:cubicBezTo>
                        <a:pt x="380" y="153"/>
                        <a:pt x="380" y="288"/>
                        <a:pt x="393" y="417"/>
                      </a:cubicBezTo>
                      <a:cubicBezTo>
                        <a:pt x="406" y="558"/>
                        <a:pt x="422" y="698"/>
                        <a:pt x="438" y="838"/>
                      </a:cubicBezTo>
                      <a:cubicBezTo>
                        <a:pt x="457" y="981"/>
                        <a:pt x="475" y="1124"/>
                        <a:pt x="494" y="1267"/>
                      </a:cubicBezTo>
                      <a:cubicBezTo>
                        <a:pt x="404" y="1322"/>
                        <a:pt x="314" y="1380"/>
                        <a:pt x="229" y="1444"/>
                      </a:cubicBezTo>
                      <a:cubicBezTo>
                        <a:pt x="142" y="1317"/>
                        <a:pt x="73" y="1179"/>
                        <a:pt x="39" y="1028"/>
                      </a:cubicBezTo>
                      <a:cubicBezTo>
                        <a:pt x="-41" y="663"/>
                        <a:pt x="81" y="298"/>
                        <a:pt x="335" y="2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5" name="Google Shape;2425;p23"/>
                <p:cNvSpPr/>
                <p:nvPr/>
              </p:nvSpPr>
              <p:spPr>
                <a:xfrm>
                  <a:off x="5904045" y="1083785"/>
                  <a:ext cx="644283" cy="395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3" h="1211" extrusionOk="0">
                      <a:moveTo>
                        <a:pt x="1973" y="52"/>
                      </a:moveTo>
                      <a:cubicBezTo>
                        <a:pt x="1973" y="50"/>
                        <a:pt x="1971" y="44"/>
                        <a:pt x="1965" y="44"/>
                      </a:cubicBezTo>
                      <a:cubicBezTo>
                        <a:pt x="1616" y="-46"/>
                        <a:pt x="1198" y="7"/>
                        <a:pt x="881" y="177"/>
                      </a:cubicBezTo>
                      <a:cubicBezTo>
                        <a:pt x="508" y="372"/>
                        <a:pt x="193" y="763"/>
                        <a:pt x="0" y="1131"/>
                      </a:cubicBezTo>
                      <a:lnTo>
                        <a:pt x="0" y="1133"/>
                      </a:lnTo>
                      <a:lnTo>
                        <a:pt x="0" y="1136"/>
                      </a:lnTo>
                      <a:lnTo>
                        <a:pt x="0" y="1138"/>
                      </a:lnTo>
                      <a:lnTo>
                        <a:pt x="0" y="1138"/>
                      </a:lnTo>
                      <a:lnTo>
                        <a:pt x="0" y="1141"/>
                      </a:lnTo>
                      <a:cubicBezTo>
                        <a:pt x="0" y="1144"/>
                        <a:pt x="2" y="1146"/>
                        <a:pt x="5" y="1149"/>
                      </a:cubicBezTo>
                      <a:lnTo>
                        <a:pt x="8" y="1149"/>
                      </a:lnTo>
                      <a:lnTo>
                        <a:pt x="8" y="1149"/>
                      </a:lnTo>
                      <a:lnTo>
                        <a:pt x="10" y="1149"/>
                      </a:lnTo>
                      <a:cubicBezTo>
                        <a:pt x="217" y="1149"/>
                        <a:pt x="420" y="1202"/>
                        <a:pt x="627" y="1210"/>
                      </a:cubicBezTo>
                      <a:cubicBezTo>
                        <a:pt x="814" y="1218"/>
                        <a:pt x="989" y="1165"/>
                        <a:pt x="1148" y="1067"/>
                      </a:cubicBezTo>
                      <a:cubicBezTo>
                        <a:pt x="1317" y="961"/>
                        <a:pt x="1447" y="816"/>
                        <a:pt x="1571" y="662"/>
                      </a:cubicBezTo>
                      <a:cubicBezTo>
                        <a:pt x="1719" y="475"/>
                        <a:pt x="1862" y="280"/>
                        <a:pt x="1971" y="65"/>
                      </a:cubicBezTo>
                      <a:cubicBezTo>
                        <a:pt x="1973" y="57"/>
                        <a:pt x="1973" y="55"/>
                        <a:pt x="1973" y="52"/>
                      </a:cubicBezTo>
                      <a:moveTo>
                        <a:pt x="1658" y="510"/>
                      </a:moveTo>
                      <a:cubicBezTo>
                        <a:pt x="1629" y="425"/>
                        <a:pt x="1605" y="338"/>
                        <a:pt x="1584" y="251"/>
                      </a:cubicBezTo>
                      <a:cubicBezTo>
                        <a:pt x="1701" y="190"/>
                        <a:pt x="1820" y="132"/>
                        <a:pt x="1939" y="76"/>
                      </a:cubicBezTo>
                      <a:cubicBezTo>
                        <a:pt x="1857" y="229"/>
                        <a:pt x="1762" y="372"/>
                        <a:pt x="1658" y="510"/>
                      </a:cubicBezTo>
                      <a:moveTo>
                        <a:pt x="857" y="211"/>
                      </a:moveTo>
                      <a:cubicBezTo>
                        <a:pt x="1166" y="34"/>
                        <a:pt x="1582" y="-22"/>
                        <a:pt x="1928" y="57"/>
                      </a:cubicBezTo>
                      <a:cubicBezTo>
                        <a:pt x="1531" y="243"/>
                        <a:pt x="1145" y="454"/>
                        <a:pt x="767" y="676"/>
                      </a:cubicBezTo>
                      <a:lnTo>
                        <a:pt x="764" y="673"/>
                      </a:lnTo>
                      <a:cubicBezTo>
                        <a:pt x="661" y="626"/>
                        <a:pt x="555" y="579"/>
                        <a:pt x="452" y="528"/>
                      </a:cubicBezTo>
                      <a:cubicBezTo>
                        <a:pt x="576" y="404"/>
                        <a:pt x="711" y="293"/>
                        <a:pt x="857" y="211"/>
                      </a:cubicBezTo>
                      <a:moveTo>
                        <a:pt x="1515" y="691"/>
                      </a:moveTo>
                      <a:cubicBezTo>
                        <a:pt x="1486" y="573"/>
                        <a:pt x="1452" y="454"/>
                        <a:pt x="1412" y="338"/>
                      </a:cubicBezTo>
                      <a:cubicBezTo>
                        <a:pt x="1436" y="325"/>
                        <a:pt x="1460" y="314"/>
                        <a:pt x="1481" y="301"/>
                      </a:cubicBezTo>
                      <a:cubicBezTo>
                        <a:pt x="1510" y="409"/>
                        <a:pt x="1539" y="515"/>
                        <a:pt x="1566" y="624"/>
                      </a:cubicBezTo>
                      <a:lnTo>
                        <a:pt x="1566" y="624"/>
                      </a:lnTo>
                      <a:cubicBezTo>
                        <a:pt x="1550" y="647"/>
                        <a:pt x="1534" y="670"/>
                        <a:pt x="1515" y="691"/>
                      </a:cubicBezTo>
                      <a:moveTo>
                        <a:pt x="1457" y="760"/>
                      </a:moveTo>
                      <a:cubicBezTo>
                        <a:pt x="1415" y="637"/>
                        <a:pt x="1370" y="512"/>
                        <a:pt x="1320" y="388"/>
                      </a:cubicBezTo>
                      <a:cubicBezTo>
                        <a:pt x="1346" y="375"/>
                        <a:pt x="1370" y="362"/>
                        <a:pt x="1396" y="348"/>
                      </a:cubicBezTo>
                      <a:cubicBezTo>
                        <a:pt x="1436" y="468"/>
                        <a:pt x="1471" y="589"/>
                        <a:pt x="1500" y="710"/>
                      </a:cubicBezTo>
                      <a:cubicBezTo>
                        <a:pt x="1486" y="726"/>
                        <a:pt x="1473" y="742"/>
                        <a:pt x="1457" y="760"/>
                      </a:cubicBezTo>
                      <a:moveTo>
                        <a:pt x="277" y="736"/>
                      </a:moveTo>
                      <a:cubicBezTo>
                        <a:pt x="354" y="771"/>
                        <a:pt x="436" y="792"/>
                        <a:pt x="515" y="826"/>
                      </a:cubicBezTo>
                      <a:cubicBezTo>
                        <a:pt x="354" y="922"/>
                        <a:pt x="195" y="1017"/>
                        <a:pt x="37" y="1109"/>
                      </a:cubicBezTo>
                      <a:cubicBezTo>
                        <a:pt x="103" y="982"/>
                        <a:pt x="185" y="855"/>
                        <a:pt x="277" y="736"/>
                      </a:cubicBezTo>
                      <a:moveTo>
                        <a:pt x="531" y="813"/>
                      </a:moveTo>
                      <a:lnTo>
                        <a:pt x="531" y="813"/>
                      </a:lnTo>
                      <a:cubicBezTo>
                        <a:pt x="452" y="776"/>
                        <a:pt x="367" y="755"/>
                        <a:pt x="288" y="720"/>
                      </a:cubicBezTo>
                      <a:cubicBezTo>
                        <a:pt x="299" y="707"/>
                        <a:pt x="309" y="694"/>
                        <a:pt x="320" y="678"/>
                      </a:cubicBezTo>
                      <a:cubicBezTo>
                        <a:pt x="410" y="710"/>
                        <a:pt x="500" y="742"/>
                        <a:pt x="590" y="776"/>
                      </a:cubicBezTo>
                      <a:cubicBezTo>
                        <a:pt x="571" y="789"/>
                        <a:pt x="553" y="803"/>
                        <a:pt x="531" y="813"/>
                      </a:cubicBezTo>
                      <a:moveTo>
                        <a:pt x="608" y="768"/>
                      </a:moveTo>
                      <a:lnTo>
                        <a:pt x="605" y="765"/>
                      </a:lnTo>
                      <a:cubicBezTo>
                        <a:pt x="515" y="731"/>
                        <a:pt x="423" y="697"/>
                        <a:pt x="333" y="665"/>
                      </a:cubicBezTo>
                      <a:cubicBezTo>
                        <a:pt x="346" y="650"/>
                        <a:pt x="359" y="634"/>
                        <a:pt x="373" y="618"/>
                      </a:cubicBezTo>
                      <a:cubicBezTo>
                        <a:pt x="473" y="655"/>
                        <a:pt x="579" y="683"/>
                        <a:pt x="672" y="731"/>
                      </a:cubicBezTo>
                      <a:cubicBezTo>
                        <a:pt x="650" y="744"/>
                        <a:pt x="629" y="755"/>
                        <a:pt x="608" y="768"/>
                      </a:cubicBezTo>
                      <a:moveTo>
                        <a:pt x="690" y="720"/>
                      </a:moveTo>
                      <a:cubicBezTo>
                        <a:pt x="595" y="673"/>
                        <a:pt x="486" y="642"/>
                        <a:pt x="386" y="605"/>
                      </a:cubicBezTo>
                      <a:cubicBezTo>
                        <a:pt x="404" y="584"/>
                        <a:pt x="423" y="563"/>
                        <a:pt x="444" y="542"/>
                      </a:cubicBezTo>
                      <a:cubicBezTo>
                        <a:pt x="547" y="589"/>
                        <a:pt x="650" y="637"/>
                        <a:pt x="754" y="683"/>
                      </a:cubicBezTo>
                      <a:cubicBezTo>
                        <a:pt x="730" y="697"/>
                        <a:pt x="711" y="710"/>
                        <a:pt x="690" y="720"/>
                      </a:cubicBezTo>
                      <a:moveTo>
                        <a:pt x="1137" y="1043"/>
                      </a:moveTo>
                      <a:cubicBezTo>
                        <a:pt x="952" y="1160"/>
                        <a:pt x="756" y="1197"/>
                        <a:pt x="545" y="1178"/>
                      </a:cubicBezTo>
                      <a:cubicBezTo>
                        <a:pt x="378" y="1162"/>
                        <a:pt x="214" y="1128"/>
                        <a:pt x="47" y="1125"/>
                      </a:cubicBezTo>
                      <a:cubicBezTo>
                        <a:pt x="431" y="900"/>
                        <a:pt x="814" y="668"/>
                        <a:pt x="1203" y="454"/>
                      </a:cubicBezTo>
                      <a:cubicBezTo>
                        <a:pt x="1256" y="595"/>
                        <a:pt x="1304" y="734"/>
                        <a:pt x="1349" y="877"/>
                      </a:cubicBezTo>
                      <a:lnTo>
                        <a:pt x="1349" y="877"/>
                      </a:lnTo>
                      <a:cubicBezTo>
                        <a:pt x="1283" y="940"/>
                        <a:pt x="1214" y="996"/>
                        <a:pt x="1137" y="1043"/>
                      </a:cubicBezTo>
                      <a:moveTo>
                        <a:pt x="1359" y="863"/>
                      </a:moveTo>
                      <a:cubicBezTo>
                        <a:pt x="1314" y="723"/>
                        <a:pt x="1267" y="584"/>
                        <a:pt x="1217" y="446"/>
                      </a:cubicBezTo>
                      <a:cubicBezTo>
                        <a:pt x="1246" y="430"/>
                        <a:pt x="1275" y="415"/>
                        <a:pt x="1306" y="399"/>
                      </a:cubicBezTo>
                      <a:cubicBezTo>
                        <a:pt x="1354" y="523"/>
                        <a:pt x="1402" y="647"/>
                        <a:pt x="1444" y="773"/>
                      </a:cubicBezTo>
                      <a:cubicBezTo>
                        <a:pt x="1444" y="773"/>
                        <a:pt x="1444" y="776"/>
                        <a:pt x="1447" y="776"/>
                      </a:cubicBezTo>
                      <a:cubicBezTo>
                        <a:pt x="1418" y="805"/>
                        <a:pt x="1388" y="834"/>
                        <a:pt x="1359" y="863"/>
                      </a:cubicBezTo>
                      <a:moveTo>
                        <a:pt x="1582" y="608"/>
                      </a:moveTo>
                      <a:cubicBezTo>
                        <a:pt x="1553" y="502"/>
                        <a:pt x="1526" y="399"/>
                        <a:pt x="1497" y="293"/>
                      </a:cubicBezTo>
                      <a:cubicBezTo>
                        <a:pt x="1521" y="280"/>
                        <a:pt x="1542" y="269"/>
                        <a:pt x="1566" y="259"/>
                      </a:cubicBezTo>
                      <a:cubicBezTo>
                        <a:pt x="1587" y="348"/>
                        <a:pt x="1613" y="436"/>
                        <a:pt x="1642" y="526"/>
                      </a:cubicBezTo>
                      <a:lnTo>
                        <a:pt x="1642" y="528"/>
                      </a:lnTo>
                      <a:cubicBezTo>
                        <a:pt x="1632" y="544"/>
                        <a:pt x="1619" y="557"/>
                        <a:pt x="1608" y="573"/>
                      </a:cubicBezTo>
                      <a:cubicBezTo>
                        <a:pt x="1600" y="584"/>
                        <a:pt x="1592" y="597"/>
                        <a:pt x="1582" y="6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6" name="Google Shape;2426;p23"/>
                <p:cNvSpPr/>
                <p:nvPr/>
              </p:nvSpPr>
              <p:spPr>
                <a:xfrm>
                  <a:off x="6111405" y="619772"/>
                  <a:ext cx="558727" cy="338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036" extrusionOk="0">
                      <a:moveTo>
                        <a:pt x="1711" y="275"/>
                      </a:moveTo>
                      <a:lnTo>
                        <a:pt x="1711" y="272"/>
                      </a:lnTo>
                      <a:lnTo>
                        <a:pt x="1711" y="272"/>
                      </a:lnTo>
                      <a:cubicBezTo>
                        <a:pt x="1711" y="269"/>
                        <a:pt x="1709" y="269"/>
                        <a:pt x="1709" y="267"/>
                      </a:cubicBezTo>
                      <a:cubicBezTo>
                        <a:pt x="1439" y="8"/>
                        <a:pt x="1052" y="-72"/>
                        <a:pt x="703" y="68"/>
                      </a:cubicBezTo>
                      <a:cubicBezTo>
                        <a:pt x="391" y="193"/>
                        <a:pt x="150" y="502"/>
                        <a:pt x="0" y="791"/>
                      </a:cubicBez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3"/>
                      </a:lnTo>
                      <a:cubicBezTo>
                        <a:pt x="0" y="796"/>
                        <a:pt x="0" y="801"/>
                        <a:pt x="5" y="804"/>
                      </a:cubicBezTo>
                      <a:cubicBezTo>
                        <a:pt x="322" y="952"/>
                        <a:pt x="701" y="1116"/>
                        <a:pt x="1052" y="994"/>
                      </a:cubicBezTo>
                      <a:cubicBezTo>
                        <a:pt x="1396" y="875"/>
                        <a:pt x="1582" y="605"/>
                        <a:pt x="1711" y="280"/>
                      </a:cubicBezTo>
                      <a:cubicBezTo>
                        <a:pt x="1711" y="280"/>
                        <a:pt x="1711" y="277"/>
                        <a:pt x="1711" y="275"/>
                      </a:cubicBezTo>
                      <a:moveTo>
                        <a:pt x="1492" y="333"/>
                      </a:moveTo>
                      <a:cubicBezTo>
                        <a:pt x="1492" y="333"/>
                        <a:pt x="1492" y="330"/>
                        <a:pt x="1492" y="333"/>
                      </a:cubicBezTo>
                      <a:cubicBezTo>
                        <a:pt x="1555" y="314"/>
                        <a:pt x="1619" y="299"/>
                        <a:pt x="1685" y="288"/>
                      </a:cubicBezTo>
                      <a:cubicBezTo>
                        <a:pt x="1634" y="412"/>
                        <a:pt x="1576" y="526"/>
                        <a:pt x="1502" y="629"/>
                      </a:cubicBezTo>
                      <a:cubicBezTo>
                        <a:pt x="1505" y="529"/>
                        <a:pt x="1500" y="431"/>
                        <a:pt x="1492" y="333"/>
                      </a:cubicBezTo>
                      <a:moveTo>
                        <a:pt x="1677" y="267"/>
                      </a:moveTo>
                      <a:cubicBezTo>
                        <a:pt x="1574" y="283"/>
                        <a:pt x="1476" y="314"/>
                        <a:pt x="1375" y="346"/>
                      </a:cubicBezTo>
                      <a:cubicBezTo>
                        <a:pt x="1373" y="346"/>
                        <a:pt x="1370" y="346"/>
                        <a:pt x="1367" y="349"/>
                      </a:cubicBezTo>
                      <a:cubicBezTo>
                        <a:pt x="1343" y="357"/>
                        <a:pt x="1317" y="365"/>
                        <a:pt x="1293" y="373"/>
                      </a:cubicBezTo>
                      <a:cubicBezTo>
                        <a:pt x="1156" y="415"/>
                        <a:pt x="1015" y="436"/>
                        <a:pt x="875" y="471"/>
                      </a:cubicBezTo>
                      <a:cubicBezTo>
                        <a:pt x="875" y="471"/>
                        <a:pt x="875" y="468"/>
                        <a:pt x="873" y="468"/>
                      </a:cubicBezTo>
                      <a:cubicBezTo>
                        <a:pt x="814" y="420"/>
                        <a:pt x="753" y="375"/>
                        <a:pt x="695" y="328"/>
                      </a:cubicBezTo>
                      <a:cubicBezTo>
                        <a:pt x="637" y="283"/>
                        <a:pt x="571" y="240"/>
                        <a:pt x="523" y="185"/>
                      </a:cubicBezTo>
                      <a:cubicBezTo>
                        <a:pt x="558" y="161"/>
                        <a:pt x="592" y="140"/>
                        <a:pt x="629" y="121"/>
                      </a:cubicBezTo>
                      <a:cubicBezTo>
                        <a:pt x="981" y="-56"/>
                        <a:pt x="1394" y="5"/>
                        <a:pt x="1677" y="267"/>
                      </a:cubicBezTo>
                      <a:moveTo>
                        <a:pt x="1378" y="775"/>
                      </a:moveTo>
                      <a:lnTo>
                        <a:pt x="1378" y="775"/>
                      </a:lnTo>
                      <a:cubicBezTo>
                        <a:pt x="1346" y="804"/>
                        <a:pt x="1314" y="830"/>
                        <a:pt x="1280" y="857"/>
                      </a:cubicBezTo>
                      <a:cubicBezTo>
                        <a:pt x="1291" y="709"/>
                        <a:pt x="1251" y="555"/>
                        <a:pt x="1251" y="410"/>
                      </a:cubicBezTo>
                      <a:lnTo>
                        <a:pt x="1251" y="407"/>
                      </a:lnTo>
                      <a:cubicBezTo>
                        <a:pt x="1280" y="399"/>
                        <a:pt x="1309" y="391"/>
                        <a:pt x="1338" y="381"/>
                      </a:cubicBezTo>
                      <a:cubicBezTo>
                        <a:pt x="1349" y="378"/>
                        <a:pt x="1357" y="375"/>
                        <a:pt x="1367" y="370"/>
                      </a:cubicBezTo>
                      <a:cubicBezTo>
                        <a:pt x="1375" y="505"/>
                        <a:pt x="1375" y="640"/>
                        <a:pt x="1378" y="775"/>
                      </a:cubicBezTo>
                      <a:moveTo>
                        <a:pt x="1235" y="410"/>
                      </a:moveTo>
                      <a:cubicBezTo>
                        <a:pt x="1235" y="560"/>
                        <a:pt x="1277" y="717"/>
                        <a:pt x="1264" y="867"/>
                      </a:cubicBezTo>
                      <a:lnTo>
                        <a:pt x="1264" y="867"/>
                      </a:lnTo>
                      <a:cubicBezTo>
                        <a:pt x="1232" y="889"/>
                        <a:pt x="1201" y="910"/>
                        <a:pt x="1164" y="926"/>
                      </a:cubicBezTo>
                      <a:cubicBezTo>
                        <a:pt x="1153" y="762"/>
                        <a:pt x="1140" y="598"/>
                        <a:pt x="1119" y="436"/>
                      </a:cubicBezTo>
                      <a:cubicBezTo>
                        <a:pt x="1158" y="428"/>
                        <a:pt x="1195" y="420"/>
                        <a:pt x="1235" y="410"/>
                      </a:cubicBezTo>
                      <a:moveTo>
                        <a:pt x="759" y="502"/>
                      </a:moveTo>
                      <a:lnTo>
                        <a:pt x="759" y="502"/>
                      </a:lnTo>
                      <a:cubicBezTo>
                        <a:pt x="701" y="460"/>
                        <a:pt x="648" y="407"/>
                        <a:pt x="589" y="365"/>
                      </a:cubicBezTo>
                      <a:cubicBezTo>
                        <a:pt x="539" y="328"/>
                        <a:pt x="489" y="291"/>
                        <a:pt x="436" y="254"/>
                      </a:cubicBezTo>
                      <a:cubicBezTo>
                        <a:pt x="460" y="232"/>
                        <a:pt x="486" y="214"/>
                        <a:pt x="510" y="195"/>
                      </a:cubicBezTo>
                      <a:cubicBezTo>
                        <a:pt x="552" y="246"/>
                        <a:pt x="611" y="283"/>
                        <a:pt x="661" y="322"/>
                      </a:cubicBezTo>
                      <a:cubicBezTo>
                        <a:pt x="724" y="373"/>
                        <a:pt x="791" y="423"/>
                        <a:pt x="854" y="476"/>
                      </a:cubicBezTo>
                      <a:cubicBezTo>
                        <a:pt x="851" y="476"/>
                        <a:pt x="849" y="476"/>
                        <a:pt x="849" y="478"/>
                      </a:cubicBezTo>
                      <a:cubicBezTo>
                        <a:pt x="822" y="484"/>
                        <a:pt x="791" y="494"/>
                        <a:pt x="759" y="502"/>
                      </a:cubicBezTo>
                      <a:moveTo>
                        <a:pt x="425" y="264"/>
                      </a:moveTo>
                      <a:cubicBezTo>
                        <a:pt x="478" y="304"/>
                        <a:pt x="529" y="341"/>
                        <a:pt x="582" y="381"/>
                      </a:cubicBezTo>
                      <a:cubicBezTo>
                        <a:pt x="637" y="420"/>
                        <a:pt x="685" y="468"/>
                        <a:pt x="738" y="508"/>
                      </a:cubicBezTo>
                      <a:cubicBezTo>
                        <a:pt x="703" y="518"/>
                        <a:pt x="666" y="529"/>
                        <a:pt x="629" y="539"/>
                      </a:cubicBezTo>
                      <a:cubicBezTo>
                        <a:pt x="539" y="465"/>
                        <a:pt x="439" y="407"/>
                        <a:pt x="349" y="333"/>
                      </a:cubicBezTo>
                      <a:cubicBezTo>
                        <a:pt x="375" y="309"/>
                        <a:pt x="399" y="285"/>
                        <a:pt x="425" y="264"/>
                      </a:cubicBezTo>
                      <a:moveTo>
                        <a:pt x="224" y="478"/>
                      </a:moveTo>
                      <a:cubicBezTo>
                        <a:pt x="288" y="523"/>
                        <a:pt x="354" y="566"/>
                        <a:pt x="423" y="608"/>
                      </a:cubicBezTo>
                      <a:cubicBezTo>
                        <a:pt x="288" y="656"/>
                        <a:pt x="158" y="709"/>
                        <a:pt x="34" y="775"/>
                      </a:cubicBezTo>
                      <a:cubicBezTo>
                        <a:pt x="87" y="674"/>
                        <a:pt x="150" y="571"/>
                        <a:pt x="224" y="478"/>
                      </a:cubicBezTo>
                      <a:moveTo>
                        <a:pt x="441" y="600"/>
                      </a:moveTo>
                      <a:cubicBezTo>
                        <a:pt x="441" y="598"/>
                        <a:pt x="439" y="598"/>
                        <a:pt x="439" y="595"/>
                      </a:cubicBezTo>
                      <a:cubicBezTo>
                        <a:pt x="370" y="553"/>
                        <a:pt x="304" y="510"/>
                        <a:pt x="238" y="463"/>
                      </a:cubicBezTo>
                      <a:cubicBezTo>
                        <a:pt x="251" y="447"/>
                        <a:pt x="264" y="431"/>
                        <a:pt x="277" y="415"/>
                      </a:cubicBezTo>
                      <a:cubicBezTo>
                        <a:pt x="354" y="473"/>
                        <a:pt x="441" y="516"/>
                        <a:pt x="515" y="574"/>
                      </a:cubicBezTo>
                      <a:cubicBezTo>
                        <a:pt x="489" y="584"/>
                        <a:pt x="465" y="592"/>
                        <a:pt x="441" y="600"/>
                      </a:cubicBezTo>
                      <a:moveTo>
                        <a:pt x="531" y="571"/>
                      </a:moveTo>
                      <a:cubicBezTo>
                        <a:pt x="531" y="568"/>
                        <a:pt x="529" y="568"/>
                        <a:pt x="529" y="566"/>
                      </a:cubicBezTo>
                      <a:cubicBezTo>
                        <a:pt x="452" y="505"/>
                        <a:pt x="362" y="463"/>
                        <a:pt x="285" y="404"/>
                      </a:cubicBezTo>
                      <a:cubicBezTo>
                        <a:pt x="304" y="383"/>
                        <a:pt x="320" y="365"/>
                        <a:pt x="338" y="346"/>
                      </a:cubicBezTo>
                      <a:cubicBezTo>
                        <a:pt x="425" y="418"/>
                        <a:pt x="523" y="476"/>
                        <a:pt x="611" y="545"/>
                      </a:cubicBezTo>
                      <a:cubicBezTo>
                        <a:pt x="584" y="553"/>
                        <a:pt x="558" y="560"/>
                        <a:pt x="531" y="571"/>
                      </a:cubicBezTo>
                      <a:moveTo>
                        <a:pt x="1002" y="992"/>
                      </a:moveTo>
                      <a:cubicBezTo>
                        <a:pt x="677" y="1084"/>
                        <a:pt x="325" y="934"/>
                        <a:pt x="34" y="799"/>
                      </a:cubicBezTo>
                      <a:cubicBezTo>
                        <a:pt x="304" y="658"/>
                        <a:pt x="613" y="558"/>
                        <a:pt x="907" y="486"/>
                      </a:cubicBezTo>
                      <a:cubicBezTo>
                        <a:pt x="973" y="471"/>
                        <a:pt x="1037" y="457"/>
                        <a:pt x="1103" y="441"/>
                      </a:cubicBezTo>
                      <a:cubicBezTo>
                        <a:pt x="1121" y="605"/>
                        <a:pt x="1134" y="772"/>
                        <a:pt x="1148" y="936"/>
                      </a:cubicBezTo>
                      <a:cubicBezTo>
                        <a:pt x="1100" y="957"/>
                        <a:pt x="1052" y="976"/>
                        <a:pt x="1002" y="992"/>
                      </a:cubicBezTo>
                      <a:moveTo>
                        <a:pt x="1394" y="759"/>
                      </a:moveTo>
                      <a:cubicBezTo>
                        <a:pt x="1394" y="627"/>
                        <a:pt x="1391" y="497"/>
                        <a:pt x="1386" y="365"/>
                      </a:cubicBezTo>
                      <a:cubicBezTo>
                        <a:pt x="1415" y="354"/>
                        <a:pt x="1447" y="346"/>
                        <a:pt x="1476" y="336"/>
                      </a:cubicBezTo>
                      <a:cubicBezTo>
                        <a:pt x="1484" y="439"/>
                        <a:pt x="1486" y="542"/>
                        <a:pt x="1486" y="645"/>
                      </a:cubicBezTo>
                      <a:cubicBezTo>
                        <a:pt x="1486" y="648"/>
                        <a:pt x="1486" y="648"/>
                        <a:pt x="1486" y="648"/>
                      </a:cubicBezTo>
                      <a:cubicBezTo>
                        <a:pt x="1457" y="690"/>
                        <a:pt x="1428" y="725"/>
                        <a:pt x="1394" y="75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7" name="Google Shape;2427;p23"/>
                <p:cNvSpPr/>
                <p:nvPr/>
              </p:nvSpPr>
              <p:spPr>
                <a:xfrm>
                  <a:off x="6669155" y="902882"/>
                  <a:ext cx="102210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260" extrusionOk="0">
                      <a:moveTo>
                        <a:pt x="253" y="35"/>
                      </a:moveTo>
                      <a:cubicBezTo>
                        <a:pt x="277" y="51"/>
                        <a:pt x="280" y="93"/>
                        <a:pt x="269" y="117"/>
                      </a:cubicBezTo>
                      <a:cubicBezTo>
                        <a:pt x="264" y="130"/>
                        <a:pt x="253" y="143"/>
                        <a:pt x="243" y="154"/>
                      </a:cubicBezTo>
                      <a:cubicBezTo>
                        <a:pt x="222" y="178"/>
                        <a:pt x="198" y="204"/>
                        <a:pt x="169" y="215"/>
                      </a:cubicBezTo>
                      <a:cubicBezTo>
                        <a:pt x="126" y="231"/>
                        <a:pt x="84" y="223"/>
                        <a:pt x="55" y="186"/>
                      </a:cubicBezTo>
                      <a:cubicBezTo>
                        <a:pt x="37" y="159"/>
                        <a:pt x="14" y="64"/>
                        <a:pt x="74" y="67"/>
                      </a:cubicBezTo>
                      <a:cubicBezTo>
                        <a:pt x="97" y="67"/>
                        <a:pt x="95" y="29"/>
                        <a:pt x="74" y="29"/>
                      </a:cubicBezTo>
                      <a:cubicBezTo>
                        <a:pt x="19" y="29"/>
                        <a:pt x="-5" y="88"/>
                        <a:pt x="1" y="135"/>
                      </a:cubicBezTo>
                      <a:cubicBezTo>
                        <a:pt x="6" y="201"/>
                        <a:pt x="58" y="257"/>
                        <a:pt x="126" y="260"/>
                      </a:cubicBezTo>
                      <a:cubicBezTo>
                        <a:pt x="235" y="262"/>
                        <a:pt x="388" y="85"/>
                        <a:pt x="269" y="3"/>
                      </a:cubicBezTo>
                      <a:cubicBezTo>
                        <a:pt x="251" y="-10"/>
                        <a:pt x="235" y="22"/>
                        <a:pt x="253" y="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8" name="Google Shape;2428;p23"/>
                <p:cNvSpPr/>
                <p:nvPr/>
              </p:nvSpPr>
              <p:spPr>
                <a:xfrm>
                  <a:off x="6705729" y="905495"/>
                  <a:ext cx="40166" cy="4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31" extrusionOk="0">
                      <a:moveTo>
                        <a:pt x="9" y="32"/>
                      </a:moveTo>
                      <a:cubicBezTo>
                        <a:pt x="-33" y="93"/>
                        <a:pt x="81" y="170"/>
                        <a:pt x="118" y="109"/>
                      </a:cubicBezTo>
                      <a:cubicBezTo>
                        <a:pt x="141" y="69"/>
                        <a:pt x="73" y="-58"/>
                        <a:pt x="9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950" rIns="81625" bIns="1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29" name="Google Shape;2429;p23"/>
                <p:cNvSpPr/>
                <p:nvPr/>
              </p:nvSpPr>
              <p:spPr>
                <a:xfrm>
                  <a:off x="6484000" y="1226157"/>
                  <a:ext cx="84576" cy="105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323" extrusionOk="0">
                      <a:moveTo>
                        <a:pt x="118" y="37"/>
                      </a:moveTo>
                      <a:cubicBezTo>
                        <a:pt x="144" y="26"/>
                        <a:pt x="181" y="45"/>
                        <a:pt x="195" y="69"/>
                      </a:cubicBezTo>
                      <a:cubicBezTo>
                        <a:pt x="202" y="82"/>
                        <a:pt x="208" y="98"/>
                        <a:pt x="210" y="111"/>
                      </a:cubicBezTo>
                      <a:cubicBezTo>
                        <a:pt x="218" y="140"/>
                        <a:pt x="226" y="177"/>
                        <a:pt x="221" y="206"/>
                      </a:cubicBezTo>
                      <a:cubicBezTo>
                        <a:pt x="213" y="250"/>
                        <a:pt x="181" y="282"/>
                        <a:pt x="134" y="284"/>
                      </a:cubicBezTo>
                      <a:cubicBezTo>
                        <a:pt x="102" y="287"/>
                        <a:pt x="9" y="253"/>
                        <a:pt x="44" y="203"/>
                      </a:cubicBezTo>
                      <a:cubicBezTo>
                        <a:pt x="57" y="185"/>
                        <a:pt x="25" y="166"/>
                        <a:pt x="12" y="185"/>
                      </a:cubicBezTo>
                      <a:cubicBezTo>
                        <a:pt x="-20" y="229"/>
                        <a:pt x="17" y="282"/>
                        <a:pt x="60" y="306"/>
                      </a:cubicBezTo>
                      <a:cubicBezTo>
                        <a:pt x="118" y="337"/>
                        <a:pt x="195" y="324"/>
                        <a:pt x="234" y="269"/>
                      </a:cubicBezTo>
                      <a:cubicBezTo>
                        <a:pt x="298" y="182"/>
                        <a:pt x="234" y="-45"/>
                        <a:pt x="99" y="8"/>
                      </a:cubicBezTo>
                      <a:cubicBezTo>
                        <a:pt x="78" y="16"/>
                        <a:pt x="94" y="47"/>
                        <a:pt x="118" y="3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0" name="Google Shape;2430;p23"/>
                <p:cNvSpPr/>
                <p:nvPr/>
              </p:nvSpPr>
              <p:spPr>
                <a:xfrm>
                  <a:off x="6497389" y="1249341"/>
                  <a:ext cx="44737" cy="36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11" extrusionOk="0">
                      <a:moveTo>
                        <a:pt x="8" y="80"/>
                      </a:moveTo>
                      <a:cubicBezTo>
                        <a:pt x="34" y="148"/>
                        <a:pt x="164" y="95"/>
                        <a:pt x="132" y="29"/>
                      </a:cubicBezTo>
                      <a:cubicBezTo>
                        <a:pt x="111" y="-10"/>
                        <a:pt x="-34" y="-21"/>
                        <a:pt x="8" y="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1" name="Google Shape;2431;p23"/>
                <p:cNvSpPr/>
                <p:nvPr/>
              </p:nvSpPr>
              <p:spPr>
                <a:xfrm>
                  <a:off x="6483674" y="960027"/>
                  <a:ext cx="91107" cy="101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312" extrusionOk="0">
                      <a:moveTo>
                        <a:pt x="95" y="272"/>
                      </a:moveTo>
                      <a:cubicBezTo>
                        <a:pt x="66" y="272"/>
                        <a:pt x="42" y="241"/>
                        <a:pt x="37" y="214"/>
                      </a:cubicBezTo>
                      <a:cubicBezTo>
                        <a:pt x="34" y="198"/>
                        <a:pt x="37" y="183"/>
                        <a:pt x="37" y="169"/>
                      </a:cubicBezTo>
                      <a:cubicBezTo>
                        <a:pt x="42" y="140"/>
                        <a:pt x="47" y="103"/>
                        <a:pt x="66" y="79"/>
                      </a:cubicBezTo>
                      <a:cubicBezTo>
                        <a:pt x="92" y="42"/>
                        <a:pt x="132" y="26"/>
                        <a:pt x="177" y="42"/>
                      </a:cubicBezTo>
                      <a:cubicBezTo>
                        <a:pt x="206" y="53"/>
                        <a:pt x="278" y="122"/>
                        <a:pt x="227" y="153"/>
                      </a:cubicBezTo>
                      <a:cubicBezTo>
                        <a:pt x="206" y="167"/>
                        <a:pt x="227" y="196"/>
                        <a:pt x="248" y="183"/>
                      </a:cubicBezTo>
                      <a:cubicBezTo>
                        <a:pt x="296" y="153"/>
                        <a:pt x="283" y="90"/>
                        <a:pt x="254" y="53"/>
                      </a:cubicBezTo>
                      <a:cubicBezTo>
                        <a:pt x="211" y="0"/>
                        <a:pt x="137" y="-16"/>
                        <a:pt x="79" y="18"/>
                      </a:cubicBezTo>
                      <a:cubicBezTo>
                        <a:pt x="-13" y="74"/>
                        <a:pt x="-45" y="309"/>
                        <a:pt x="100" y="312"/>
                      </a:cubicBezTo>
                      <a:cubicBezTo>
                        <a:pt x="121" y="309"/>
                        <a:pt x="119" y="272"/>
                        <a:pt x="95" y="2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2" name="Google Shape;2432;p23"/>
                <p:cNvSpPr/>
                <p:nvPr/>
              </p:nvSpPr>
              <p:spPr>
                <a:xfrm>
                  <a:off x="6506532" y="1005416"/>
                  <a:ext cx="43431" cy="3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14" extrusionOk="0">
                      <a:moveTo>
                        <a:pt x="133" y="57"/>
                      </a:moveTo>
                      <a:cubicBezTo>
                        <a:pt x="136" y="-15"/>
                        <a:pt x="-4" y="-20"/>
                        <a:pt x="1" y="54"/>
                      </a:cubicBezTo>
                      <a:cubicBezTo>
                        <a:pt x="1" y="96"/>
                        <a:pt x="131" y="165"/>
                        <a:pt x="133" y="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4" name="Google Shape;2434;p24"/>
          <p:cNvGrpSpPr/>
          <p:nvPr/>
        </p:nvGrpSpPr>
        <p:grpSpPr>
          <a:xfrm>
            <a:off x="-228600" y="3736698"/>
            <a:ext cx="10684778" cy="2549795"/>
            <a:chOff x="-228600" y="3736698"/>
            <a:chExt cx="10684778" cy="2549795"/>
          </a:xfrm>
        </p:grpSpPr>
        <p:grpSp>
          <p:nvGrpSpPr>
            <p:cNvPr id="2435" name="Google Shape;2435;p24"/>
            <p:cNvGrpSpPr/>
            <p:nvPr/>
          </p:nvGrpSpPr>
          <p:grpSpPr>
            <a:xfrm rot="-9238238" flipH="1">
              <a:off x="8210293" y="4063452"/>
              <a:ext cx="1927547" cy="1896287"/>
              <a:chOff x="649892" y="3314382"/>
              <a:chExt cx="1874293" cy="1874301"/>
            </a:xfrm>
          </p:grpSpPr>
          <p:sp>
            <p:nvSpPr>
              <p:cNvPr id="2436" name="Google Shape;2436;p24"/>
              <p:cNvSpPr/>
              <p:nvPr/>
            </p:nvSpPr>
            <p:spPr>
              <a:xfrm rot="2700020" flipH="1">
                <a:off x="1135660" y="3377583"/>
                <a:ext cx="902757" cy="1747900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5650" extrusionOk="0">
                    <a:moveTo>
                      <a:pt x="2912" y="4156"/>
                    </a:moveTo>
                    <a:cubicBezTo>
                      <a:pt x="2878" y="3828"/>
                      <a:pt x="2518" y="3553"/>
                      <a:pt x="2246" y="3419"/>
                    </a:cubicBezTo>
                    <a:cubicBezTo>
                      <a:pt x="2170" y="3247"/>
                      <a:pt x="2078" y="3086"/>
                      <a:pt x="1991" y="2920"/>
                    </a:cubicBezTo>
                    <a:cubicBezTo>
                      <a:pt x="1819" y="2592"/>
                      <a:pt x="1744" y="2185"/>
                      <a:pt x="1822" y="1820"/>
                    </a:cubicBezTo>
                    <a:cubicBezTo>
                      <a:pt x="1822" y="1820"/>
                      <a:pt x="1822" y="1819"/>
                      <a:pt x="1822" y="1818"/>
                    </a:cubicBezTo>
                    <a:cubicBezTo>
                      <a:pt x="1888" y="1517"/>
                      <a:pt x="1981" y="1222"/>
                      <a:pt x="2109" y="943"/>
                    </a:cubicBezTo>
                    <a:cubicBezTo>
                      <a:pt x="2274" y="583"/>
                      <a:pt x="2506" y="232"/>
                      <a:pt x="2848" y="19"/>
                    </a:cubicBezTo>
                    <a:cubicBezTo>
                      <a:pt x="2858" y="12"/>
                      <a:pt x="2848" y="-5"/>
                      <a:pt x="2837" y="2"/>
                    </a:cubicBezTo>
                    <a:cubicBezTo>
                      <a:pt x="2212" y="392"/>
                      <a:pt x="1931" y="1199"/>
                      <a:pt x="1788" y="1884"/>
                    </a:cubicBezTo>
                    <a:cubicBezTo>
                      <a:pt x="1754" y="2050"/>
                      <a:pt x="1731" y="2217"/>
                      <a:pt x="1710" y="2385"/>
                    </a:cubicBezTo>
                    <a:cubicBezTo>
                      <a:pt x="1707" y="2386"/>
                      <a:pt x="1705" y="2388"/>
                      <a:pt x="1704" y="2391"/>
                    </a:cubicBezTo>
                    <a:cubicBezTo>
                      <a:pt x="1602" y="2670"/>
                      <a:pt x="1445" y="2942"/>
                      <a:pt x="1248" y="3187"/>
                    </a:cubicBezTo>
                    <a:cubicBezTo>
                      <a:pt x="980" y="3105"/>
                      <a:pt x="686" y="3075"/>
                      <a:pt x="445" y="3243"/>
                    </a:cubicBezTo>
                    <a:cubicBezTo>
                      <a:pt x="169" y="3437"/>
                      <a:pt x="83" y="3760"/>
                      <a:pt x="0" y="4070"/>
                    </a:cubicBezTo>
                    <a:lnTo>
                      <a:pt x="0" y="4075"/>
                    </a:lnTo>
                    <a:cubicBezTo>
                      <a:pt x="1" y="4078"/>
                      <a:pt x="3" y="4081"/>
                      <a:pt x="7" y="4081"/>
                    </a:cubicBezTo>
                    <a:lnTo>
                      <a:pt x="8" y="4081"/>
                    </a:lnTo>
                    <a:lnTo>
                      <a:pt x="9" y="4081"/>
                    </a:lnTo>
                    <a:cubicBezTo>
                      <a:pt x="344" y="4132"/>
                      <a:pt x="775" y="4205"/>
                      <a:pt x="1063" y="3975"/>
                    </a:cubicBezTo>
                    <a:cubicBezTo>
                      <a:pt x="1288" y="3795"/>
                      <a:pt x="1359" y="3467"/>
                      <a:pt x="1263" y="3199"/>
                    </a:cubicBezTo>
                    <a:cubicBezTo>
                      <a:pt x="1449" y="2969"/>
                      <a:pt x="1598" y="2714"/>
                      <a:pt x="1701" y="2451"/>
                    </a:cubicBezTo>
                    <a:cubicBezTo>
                      <a:pt x="1694" y="2512"/>
                      <a:pt x="1686" y="2572"/>
                      <a:pt x="1678" y="2633"/>
                    </a:cubicBezTo>
                    <a:cubicBezTo>
                      <a:pt x="1648" y="2866"/>
                      <a:pt x="1604" y="3099"/>
                      <a:pt x="1587" y="3335"/>
                    </a:cubicBezTo>
                    <a:cubicBezTo>
                      <a:pt x="1574" y="3530"/>
                      <a:pt x="1618" y="3728"/>
                      <a:pt x="1594" y="3921"/>
                    </a:cubicBezTo>
                    <a:cubicBezTo>
                      <a:pt x="1581" y="4023"/>
                      <a:pt x="1551" y="4121"/>
                      <a:pt x="1513" y="4217"/>
                    </a:cubicBezTo>
                    <a:cubicBezTo>
                      <a:pt x="1222" y="4282"/>
                      <a:pt x="876" y="4411"/>
                      <a:pt x="690" y="4656"/>
                    </a:cubicBezTo>
                    <a:cubicBezTo>
                      <a:pt x="485" y="4926"/>
                      <a:pt x="479" y="5315"/>
                      <a:pt x="457" y="5639"/>
                    </a:cubicBezTo>
                    <a:cubicBezTo>
                      <a:pt x="457" y="5640"/>
                      <a:pt x="457" y="5641"/>
                      <a:pt x="457" y="5642"/>
                    </a:cubicBezTo>
                    <a:cubicBezTo>
                      <a:pt x="457" y="5647"/>
                      <a:pt x="460" y="5650"/>
                      <a:pt x="464" y="5650"/>
                    </a:cubicBezTo>
                    <a:cubicBezTo>
                      <a:pt x="465" y="5650"/>
                      <a:pt x="465" y="5650"/>
                      <a:pt x="466" y="5650"/>
                    </a:cubicBezTo>
                    <a:lnTo>
                      <a:pt x="467" y="5650"/>
                    </a:lnTo>
                    <a:cubicBezTo>
                      <a:pt x="468" y="5650"/>
                      <a:pt x="468" y="5650"/>
                      <a:pt x="469" y="5650"/>
                    </a:cubicBezTo>
                    <a:cubicBezTo>
                      <a:pt x="866" y="5555"/>
                      <a:pt x="1306" y="5540"/>
                      <a:pt x="1572" y="5184"/>
                    </a:cubicBezTo>
                    <a:cubicBezTo>
                      <a:pt x="1786" y="4897"/>
                      <a:pt x="1712" y="4508"/>
                      <a:pt x="1544" y="4217"/>
                    </a:cubicBezTo>
                    <a:cubicBezTo>
                      <a:pt x="1542" y="4215"/>
                      <a:pt x="1541" y="4214"/>
                      <a:pt x="1539" y="4213"/>
                    </a:cubicBezTo>
                    <a:cubicBezTo>
                      <a:pt x="1593" y="4077"/>
                      <a:pt x="1627" y="3935"/>
                      <a:pt x="1619" y="3793"/>
                    </a:cubicBezTo>
                    <a:cubicBezTo>
                      <a:pt x="1606" y="3542"/>
                      <a:pt x="1603" y="3308"/>
                      <a:pt x="1637" y="3057"/>
                    </a:cubicBezTo>
                    <a:cubicBezTo>
                      <a:pt x="1671" y="2807"/>
                      <a:pt x="1704" y="2555"/>
                      <a:pt x="1737" y="2304"/>
                    </a:cubicBezTo>
                    <a:cubicBezTo>
                      <a:pt x="1748" y="2226"/>
                      <a:pt x="1760" y="2148"/>
                      <a:pt x="1773" y="2070"/>
                    </a:cubicBezTo>
                    <a:cubicBezTo>
                      <a:pt x="1766" y="2300"/>
                      <a:pt x="1812" y="2534"/>
                      <a:pt x="1892" y="2747"/>
                    </a:cubicBezTo>
                    <a:cubicBezTo>
                      <a:pt x="1969" y="2950"/>
                      <a:pt x="2093" y="3133"/>
                      <a:pt x="2185" y="3330"/>
                    </a:cubicBezTo>
                    <a:cubicBezTo>
                      <a:pt x="2199" y="3362"/>
                      <a:pt x="2213" y="3393"/>
                      <a:pt x="2227" y="3425"/>
                    </a:cubicBezTo>
                    <a:cubicBezTo>
                      <a:pt x="2033" y="3649"/>
                      <a:pt x="1904" y="3976"/>
                      <a:pt x="1969" y="4273"/>
                    </a:cubicBezTo>
                    <a:cubicBezTo>
                      <a:pt x="2051" y="4641"/>
                      <a:pt x="2303" y="4992"/>
                      <a:pt x="2537" y="5280"/>
                    </a:cubicBezTo>
                    <a:cubicBezTo>
                      <a:pt x="2542" y="5287"/>
                      <a:pt x="2550" y="5283"/>
                      <a:pt x="2552" y="5276"/>
                    </a:cubicBezTo>
                    <a:cubicBezTo>
                      <a:pt x="2553" y="5276"/>
                      <a:pt x="2555" y="5274"/>
                      <a:pt x="2556" y="5272"/>
                    </a:cubicBezTo>
                    <a:cubicBezTo>
                      <a:pt x="2644" y="5098"/>
                      <a:pt x="2751" y="4940"/>
                      <a:pt x="2822" y="4757"/>
                    </a:cubicBezTo>
                    <a:cubicBezTo>
                      <a:pt x="2893" y="4574"/>
                      <a:pt x="2933" y="4353"/>
                      <a:pt x="2912" y="4156"/>
                    </a:cubicBezTo>
                    <a:moveTo>
                      <a:pt x="456" y="3260"/>
                    </a:moveTo>
                    <a:cubicBezTo>
                      <a:pt x="689" y="3097"/>
                      <a:pt x="974" y="3125"/>
                      <a:pt x="1235" y="3203"/>
                    </a:cubicBezTo>
                    <a:cubicBezTo>
                      <a:pt x="913" y="3597"/>
                      <a:pt x="488" y="3914"/>
                      <a:pt x="24" y="4057"/>
                    </a:cubicBezTo>
                    <a:cubicBezTo>
                      <a:pt x="103" y="3759"/>
                      <a:pt x="189" y="3447"/>
                      <a:pt x="456" y="3260"/>
                    </a:cubicBezTo>
                    <a:moveTo>
                      <a:pt x="990" y="4003"/>
                    </a:moveTo>
                    <a:cubicBezTo>
                      <a:pt x="720" y="4169"/>
                      <a:pt x="354" y="4115"/>
                      <a:pt x="53" y="4069"/>
                    </a:cubicBezTo>
                    <a:cubicBezTo>
                      <a:pt x="511" y="3921"/>
                      <a:pt x="930" y="3607"/>
                      <a:pt x="1248" y="3218"/>
                    </a:cubicBezTo>
                    <a:cubicBezTo>
                      <a:pt x="1343" y="3501"/>
                      <a:pt x="1251" y="3843"/>
                      <a:pt x="990" y="4003"/>
                    </a:cubicBezTo>
                    <a:moveTo>
                      <a:pt x="706" y="4670"/>
                    </a:moveTo>
                    <a:cubicBezTo>
                      <a:pt x="886" y="4431"/>
                      <a:pt x="1218" y="4305"/>
                      <a:pt x="1504" y="4240"/>
                    </a:cubicBezTo>
                    <a:cubicBezTo>
                      <a:pt x="1484" y="4287"/>
                      <a:pt x="1463" y="4334"/>
                      <a:pt x="1441" y="4379"/>
                    </a:cubicBezTo>
                    <a:cubicBezTo>
                      <a:pt x="1208" y="4848"/>
                      <a:pt x="848" y="5251"/>
                      <a:pt x="478" y="5616"/>
                    </a:cubicBezTo>
                    <a:cubicBezTo>
                      <a:pt x="499" y="5302"/>
                      <a:pt x="510" y="4931"/>
                      <a:pt x="706" y="4671"/>
                    </a:cubicBezTo>
                    <a:lnTo>
                      <a:pt x="706" y="4670"/>
                    </a:lnTo>
                    <a:moveTo>
                      <a:pt x="1479" y="5261"/>
                    </a:moveTo>
                    <a:cubicBezTo>
                      <a:pt x="1212" y="5524"/>
                      <a:pt x="845" y="5545"/>
                      <a:pt x="498" y="5624"/>
                    </a:cubicBezTo>
                    <a:cubicBezTo>
                      <a:pt x="817" y="5309"/>
                      <a:pt x="1119" y="4970"/>
                      <a:pt x="1350" y="4585"/>
                    </a:cubicBezTo>
                    <a:cubicBezTo>
                      <a:pt x="1415" y="4477"/>
                      <a:pt x="1480" y="4359"/>
                      <a:pt x="1531" y="4235"/>
                    </a:cubicBezTo>
                    <a:cubicBezTo>
                      <a:pt x="1715" y="4558"/>
                      <a:pt x="1765" y="4980"/>
                      <a:pt x="1479" y="5261"/>
                    </a:cubicBezTo>
                    <a:moveTo>
                      <a:pt x="2539" y="5252"/>
                    </a:moveTo>
                    <a:cubicBezTo>
                      <a:pt x="2326" y="4987"/>
                      <a:pt x="2116" y="4681"/>
                      <a:pt x="2013" y="4356"/>
                    </a:cubicBezTo>
                    <a:cubicBezTo>
                      <a:pt x="1913" y="4040"/>
                      <a:pt x="2026" y="3693"/>
                      <a:pt x="2237" y="3446"/>
                    </a:cubicBezTo>
                    <a:cubicBezTo>
                      <a:pt x="2480" y="4012"/>
                      <a:pt x="2615" y="4637"/>
                      <a:pt x="2539" y="5252"/>
                    </a:cubicBezTo>
                    <a:moveTo>
                      <a:pt x="2767" y="4837"/>
                    </a:moveTo>
                    <a:cubicBezTo>
                      <a:pt x="2709" y="4970"/>
                      <a:pt x="2631" y="5090"/>
                      <a:pt x="2562" y="5217"/>
                    </a:cubicBezTo>
                    <a:cubicBezTo>
                      <a:pt x="2628" y="4617"/>
                      <a:pt x="2497" y="4012"/>
                      <a:pt x="2264" y="3459"/>
                    </a:cubicBezTo>
                    <a:cubicBezTo>
                      <a:pt x="2262" y="3455"/>
                      <a:pt x="2260" y="3451"/>
                      <a:pt x="2258" y="3447"/>
                    </a:cubicBezTo>
                    <a:cubicBezTo>
                      <a:pt x="2547" y="3596"/>
                      <a:pt x="2899" y="3884"/>
                      <a:pt x="2895" y="4234"/>
                    </a:cubicBezTo>
                    <a:cubicBezTo>
                      <a:pt x="2892" y="4447"/>
                      <a:pt x="2853" y="4642"/>
                      <a:pt x="2767" y="48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37" name="Google Shape;2437;p24"/>
              <p:cNvGrpSpPr/>
              <p:nvPr/>
            </p:nvGrpSpPr>
            <p:grpSpPr>
              <a:xfrm>
                <a:off x="697708" y="3539880"/>
                <a:ext cx="1484995" cy="1460507"/>
                <a:chOff x="5892616" y="528015"/>
                <a:chExt cx="1567442" cy="1541595"/>
              </a:xfrm>
            </p:grpSpPr>
            <p:sp>
              <p:nvSpPr>
                <p:cNvPr id="2438" name="Google Shape;2438;p24"/>
                <p:cNvSpPr/>
                <p:nvPr/>
              </p:nvSpPr>
              <p:spPr>
                <a:xfrm>
                  <a:off x="6312887" y="1433183"/>
                  <a:ext cx="323611" cy="636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1949" extrusionOk="0">
                      <a:moveTo>
                        <a:pt x="7" y="941"/>
                      </a:moveTo>
                      <a:cubicBezTo>
                        <a:pt x="-62" y="318"/>
                        <a:pt x="404" y="3"/>
                        <a:pt x="408" y="0"/>
                      </a:cubicBezTo>
                      <a:cubicBezTo>
                        <a:pt x="961" y="259"/>
                        <a:pt x="1041" y="719"/>
                        <a:pt x="969" y="1134"/>
                      </a:cubicBezTo>
                      <a:cubicBezTo>
                        <a:pt x="899" y="1542"/>
                        <a:pt x="655" y="1935"/>
                        <a:pt x="646" y="1949"/>
                      </a:cubicBezTo>
                      <a:cubicBezTo>
                        <a:pt x="639" y="1944"/>
                        <a:pt x="75" y="1561"/>
                        <a:pt x="7" y="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 </a:t>
                  </a: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39" name="Google Shape;2439;p24"/>
                <p:cNvSpPr/>
                <p:nvPr/>
              </p:nvSpPr>
              <p:spPr>
                <a:xfrm>
                  <a:off x="6106181" y="623364"/>
                  <a:ext cx="563952" cy="343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1053" extrusionOk="0">
                      <a:moveTo>
                        <a:pt x="0" y="838"/>
                      </a:moveTo>
                      <a:cubicBezTo>
                        <a:pt x="0" y="838"/>
                        <a:pt x="373" y="1039"/>
                        <a:pt x="735" y="1052"/>
                      </a:cubicBezTo>
                      <a:cubicBezTo>
                        <a:pt x="1098" y="1068"/>
                        <a:pt x="1325" y="901"/>
                        <a:pt x="1468" y="764"/>
                      </a:cubicBezTo>
                      <a:cubicBezTo>
                        <a:pt x="1611" y="626"/>
                        <a:pt x="1727" y="266"/>
                        <a:pt x="1727" y="266"/>
                      </a:cubicBezTo>
                      <a:cubicBezTo>
                        <a:pt x="1727" y="266"/>
                        <a:pt x="1238" y="-101"/>
                        <a:pt x="796" y="28"/>
                      </a:cubicBezTo>
                      <a:cubicBezTo>
                        <a:pt x="357" y="161"/>
                        <a:pt x="18" y="655"/>
                        <a:pt x="0" y="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0" name="Google Shape;2440;p24"/>
                <p:cNvSpPr/>
                <p:nvPr/>
              </p:nvSpPr>
              <p:spPr>
                <a:xfrm>
                  <a:off x="5892616" y="1085745"/>
                  <a:ext cx="650488" cy="401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231" extrusionOk="0">
                      <a:moveTo>
                        <a:pt x="0" y="1127"/>
                      </a:moveTo>
                      <a:cubicBezTo>
                        <a:pt x="0" y="1127"/>
                        <a:pt x="164" y="591"/>
                        <a:pt x="643" y="295"/>
                      </a:cubicBezTo>
                      <a:cubicBezTo>
                        <a:pt x="1119" y="-4"/>
                        <a:pt x="1635" y="-44"/>
                        <a:pt x="1992" y="38"/>
                      </a:cubicBezTo>
                      <a:cubicBezTo>
                        <a:pt x="1992" y="38"/>
                        <a:pt x="1815" y="421"/>
                        <a:pt x="1543" y="767"/>
                      </a:cubicBezTo>
                      <a:cubicBezTo>
                        <a:pt x="1270" y="1114"/>
                        <a:pt x="963" y="1236"/>
                        <a:pt x="738" y="1230"/>
                      </a:cubicBezTo>
                      <a:cubicBezTo>
                        <a:pt x="513" y="1225"/>
                        <a:pt x="82" y="1119"/>
                        <a:pt x="0" y="11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1" name="Google Shape;2441;p24"/>
                <p:cNvSpPr/>
                <p:nvPr/>
              </p:nvSpPr>
              <p:spPr>
                <a:xfrm>
                  <a:off x="6312887" y="1433183"/>
                  <a:ext cx="322958" cy="421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91" extrusionOk="0">
                      <a:moveTo>
                        <a:pt x="409" y="0"/>
                      </a:moveTo>
                      <a:cubicBezTo>
                        <a:pt x="409" y="0"/>
                        <a:pt x="-33" y="296"/>
                        <a:pt x="2" y="883"/>
                      </a:cubicBezTo>
                      <a:cubicBezTo>
                        <a:pt x="33" y="859"/>
                        <a:pt x="76" y="770"/>
                        <a:pt x="118" y="648"/>
                      </a:cubicBezTo>
                      <a:cubicBezTo>
                        <a:pt x="211" y="373"/>
                        <a:pt x="330" y="391"/>
                        <a:pt x="330" y="521"/>
                      </a:cubicBezTo>
                      <a:cubicBezTo>
                        <a:pt x="330" y="653"/>
                        <a:pt x="385" y="725"/>
                        <a:pt x="422" y="701"/>
                      </a:cubicBezTo>
                      <a:cubicBezTo>
                        <a:pt x="459" y="677"/>
                        <a:pt x="393" y="468"/>
                        <a:pt x="454" y="410"/>
                      </a:cubicBezTo>
                      <a:cubicBezTo>
                        <a:pt x="515" y="349"/>
                        <a:pt x="599" y="357"/>
                        <a:pt x="679" y="455"/>
                      </a:cubicBezTo>
                      <a:cubicBezTo>
                        <a:pt x="758" y="553"/>
                        <a:pt x="716" y="703"/>
                        <a:pt x="748" y="852"/>
                      </a:cubicBezTo>
                      <a:cubicBezTo>
                        <a:pt x="779" y="997"/>
                        <a:pt x="872" y="936"/>
                        <a:pt x="869" y="809"/>
                      </a:cubicBezTo>
                      <a:cubicBezTo>
                        <a:pt x="867" y="682"/>
                        <a:pt x="750" y="540"/>
                        <a:pt x="766" y="471"/>
                      </a:cubicBezTo>
                      <a:cubicBezTo>
                        <a:pt x="782" y="403"/>
                        <a:pt x="972" y="730"/>
                        <a:pt x="917" y="1047"/>
                      </a:cubicBezTo>
                      <a:cubicBezTo>
                        <a:pt x="896" y="1172"/>
                        <a:pt x="909" y="1246"/>
                        <a:pt x="933" y="1291"/>
                      </a:cubicBezTo>
                      <a:cubicBezTo>
                        <a:pt x="946" y="1240"/>
                        <a:pt x="957" y="1190"/>
                        <a:pt x="967" y="1137"/>
                      </a:cubicBezTo>
                      <a:cubicBezTo>
                        <a:pt x="1039" y="722"/>
                        <a:pt x="962" y="256"/>
                        <a:pt x="4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2" name="Google Shape;2442;p24"/>
                <p:cNvSpPr/>
                <p:nvPr/>
              </p:nvSpPr>
              <p:spPr>
                <a:xfrm>
                  <a:off x="6574455" y="1214075"/>
                  <a:ext cx="266791" cy="499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530" extrusionOk="0">
                      <a:moveTo>
                        <a:pt x="216" y="0"/>
                      </a:move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158" y="1200"/>
                        <a:pt x="536" y="1459"/>
                        <a:pt x="734" y="1530"/>
                      </a:cubicBezTo>
                      <a:cubicBezTo>
                        <a:pt x="734" y="1530"/>
                        <a:pt x="885" y="1054"/>
                        <a:pt x="779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3" name="Google Shape;2443;p24"/>
                <p:cNvSpPr/>
                <p:nvPr/>
              </p:nvSpPr>
              <p:spPr>
                <a:xfrm>
                  <a:off x="6574455" y="1214075"/>
                  <a:ext cx="262873" cy="27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842" extrusionOk="0">
                      <a:moveTo>
                        <a:pt x="805" y="835"/>
                      </a:moveTo>
                      <a:cubicBezTo>
                        <a:pt x="800" y="790"/>
                        <a:pt x="790" y="742"/>
                        <a:pt x="776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39" y="769"/>
                        <a:pt x="47" y="792"/>
                        <a:pt x="55" y="816"/>
                      </a:cubicBezTo>
                      <a:cubicBezTo>
                        <a:pt x="92" y="848"/>
                        <a:pt x="121" y="710"/>
                        <a:pt x="129" y="631"/>
                      </a:cubicBezTo>
                      <a:cubicBezTo>
                        <a:pt x="140" y="512"/>
                        <a:pt x="219" y="509"/>
                        <a:pt x="272" y="570"/>
                      </a:cubicBezTo>
                      <a:cubicBezTo>
                        <a:pt x="321" y="634"/>
                        <a:pt x="424" y="565"/>
                        <a:pt x="390" y="446"/>
                      </a:cubicBezTo>
                      <a:cubicBezTo>
                        <a:pt x="356" y="329"/>
                        <a:pt x="438" y="288"/>
                        <a:pt x="504" y="343"/>
                      </a:cubicBezTo>
                      <a:cubicBezTo>
                        <a:pt x="570" y="399"/>
                        <a:pt x="660" y="565"/>
                        <a:pt x="678" y="708"/>
                      </a:cubicBezTo>
                      <a:cubicBezTo>
                        <a:pt x="686" y="821"/>
                        <a:pt x="766" y="859"/>
                        <a:pt x="805" y="8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4" name="Google Shape;2444;p24"/>
                <p:cNvSpPr/>
                <p:nvPr/>
              </p:nvSpPr>
              <p:spPr>
                <a:xfrm>
                  <a:off x="6746547" y="840840"/>
                  <a:ext cx="282792" cy="61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" h="1898" extrusionOk="0">
                      <a:moveTo>
                        <a:pt x="411" y="0"/>
                      </a:moveTo>
                      <a:cubicBezTo>
                        <a:pt x="411" y="0"/>
                        <a:pt x="741" y="267"/>
                        <a:pt x="831" y="651"/>
                      </a:cubicBezTo>
                      <a:cubicBezTo>
                        <a:pt x="921" y="1034"/>
                        <a:pt x="821" y="1394"/>
                        <a:pt x="725" y="1573"/>
                      </a:cubicBezTo>
                      <a:cubicBezTo>
                        <a:pt x="630" y="1755"/>
                        <a:pt x="493" y="1898"/>
                        <a:pt x="493" y="1898"/>
                      </a:cubicBezTo>
                      <a:cubicBezTo>
                        <a:pt x="493" y="1898"/>
                        <a:pt x="106" y="1562"/>
                        <a:pt x="19" y="1185"/>
                      </a:cubicBezTo>
                      <a:cubicBezTo>
                        <a:pt x="-68" y="812"/>
                        <a:pt x="146" y="185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5" name="Google Shape;2445;p24"/>
                <p:cNvSpPr/>
                <p:nvPr/>
              </p:nvSpPr>
              <p:spPr>
                <a:xfrm>
                  <a:off x="6745894" y="840840"/>
                  <a:ext cx="283445" cy="37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1154" extrusionOk="0">
                      <a:moveTo>
                        <a:pt x="413" y="0"/>
                      </a:moveTo>
                      <a:cubicBezTo>
                        <a:pt x="190" y="153"/>
                        <a:pt x="8" y="614"/>
                        <a:pt x="0" y="981"/>
                      </a:cubicBezTo>
                      <a:cubicBezTo>
                        <a:pt x="37" y="984"/>
                        <a:pt x="100" y="841"/>
                        <a:pt x="127" y="780"/>
                      </a:cubicBezTo>
                      <a:cubicBezTo>
                        <a:pt x="167" y="685"/>
                        <a:pt x="257" y="677"/>
                        <a:pt x="275" y="965"/>
                      </a:cubicBezTo>
                      <a:cubicBezTo>
                        <a:pt x="294" y="1254"/>
                        <a:pt x="442" y="1169"/>
                        <a:pt x="431" y="1000"/>
                      </a:cubicBezTo>
                      <a:cubicBezTo>
                        <a:pt x="421" y="831"/>
                        <a:pt x="373" y="584"/>
                        <a:pt x="476" y="637"/>
                      </a:cubicBezTo>
                      <a:cubicBezTo>
                        <a:pt x="579" y="689"/>
                        <a:pt x="540" y="965"/>
                        <a:pt x="624" y="1003"/>
                      </a:cubicBezTo>
                      <a:cubicBezTo>
                        <a:pt x="709" y="1042"/>
                        <a:pt x="685" y="794"/>
                        <a:pt x="635" y="653"/>
                      </a:cubicBezTo>
                      <a:cubicBezTo>
                        <a:pt x="585" y="513"/>
                        <a:pt x="762" y="598"/>
                        <a:pt x="815" y="807"/>
                      </a:cubicBezTo>
                      <a:cubicBezTo>
                        <a:pt x="831" y="870"/>
                        <a:pt x="852" y="915"/>
                        <a:pt x="868" y="936"/>
                      </a:cubicBezTo>
                      <a:cubicBezTo>
                        <a:pt x="865" y="846"/>
                        <a:pt x="854" y="751"/>
                        <a:pt x="833" y="653"/>
                      </a:cubicBezTo>
                      <a:cubicBezTo>
                        <a:pt x="743" y="267"/>
                        <a:pt x="413" y="0"/>
                        <a:pt x="4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6" name="Google Shape;2446;p24"/>
                <p:cNvSpPr/>
                <p:nvPr/>
              </p:nvSpPr>
              <p:spPr>
                <a:xfrm>
                  <a:off x="6082342" y="1085745"/>
                  <a:ext cx="460762" cy="22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680" extrusionOk="0">
                      <a:moveTo>
                        <a:pt x="1411" y="38"/>
                      </a:moveTo>
                      <a:cubicBezTo>
                        <a:pt x="1054" y="-44"/>
                        <a:pt x="538" y="-4"/>
                        <a:pt x="62" y="295"/>
                      </a:cubicBezTo>
                      <a:cubicBezTo>
                        <a:pt x="44" y="305"/>
                        <a:pt x="25" y="319"/>
                        <a:pt x="7" y="332"/>
                      </a:cubicBezTo>
                      <a:cubicBezTo>
                        <a:pt x="-41" y="419"/>
                        <a:pt x="178" y="380"/>
                        <a:pt x="327" y="329"/>
                      </a:cubicBezTo>
                      <a:cubicBezTo>
                        <a:pt x="538" y="255"/>
                        <a:pt x="647" y="154"/>
                        <a:pt x="726" y="194"/>
                      </a:cubicBezTo>
                      <a:cubicBezTo>
                        <a:pt x="805" y="233"/>
                        <a:pt x="559" y="319"/>
                        <a:pt x="589" y="409"/>
                      </a:cubicBezTo>
                      <a:cubicBezTo>
                        <a:pt x="618" y="501"/>
                        <a:pt x="805" y="401"/>
                        <a:pt x="866" y="435"/>
                      </a:cubicBezTo>
                      <a:cubicBezTo>
                        <a:pt x="927" y="469"/>
                        <a:pt x="853" y="589"/>
                        <a:pt x="948" y="649"/>
                      </a:cubicBezTo>
                      <a:cubicBezTo>
                        <a:pt x="980" y="670"/>
                        <a:pt x="1004" y="680"/>
                        <a:pt x="1028" y="680"/>
                      </a:cubicBezTo>
                      <a:cubicBezTo>
                        <a:pt x="1263" y="361"/>
                        <a:pt x="1411" y="38"/>
                        <a:pt x="1411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7" name="Google Shape;2447;p24"/>
                <p:cNvSpPr/>
                <p:nvPr/>
              </p:nvSpPr>
              <p:spPr>
                <a:xfrm>
                  <a:off x="6297866" y="623364"/>
                  <a:ext cx="372267" cy="335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28" extrusionOk="0">
                      <a:moveTo>
                        <a:pt x="1140" y="266"/>
                      </a:moveTo>
                      <a:cubicBezTo>
                        <a:pt x="1140" y="266"/>
                        <a:pt x="651" y="-101"/>
                        <a:pt x="209" y="28"/>
                      </a:cubicBezTo>
                      <a:cubicBezTo>
                        <a:pt x="135" y="49"/>
                        <a:pt x="66" y="81"/>
                        <a:pt x="0" y="121"/>
                      </a:cubicBezTo>
                      <a:cubicBezTo>
                        <a:pt x="3" y="166"/>
                        <a:pt x="172" y="176"/>
                        <a:pt x="325" y="137"/>
                      </a:cubicBezTo>
                      <a:cubicBezTo>
                        <a:pt x="577" y="73"/>
                        <a:pt x="503" y="219"/>
                        <a:pt x="368" y="277"/>
                      </a:cubicBezTo>
                      <a:cubicBezTo>
                        <a:pt x="233" y="338"/>
                        <a:pt x="336" y="392"/>
                        <a:pt x="479" y="340"/>
                      </a:cubicBezTo>
                      <a:cubicBezTo>
                        <a:pt x="622" y="287"/>
                        <a:pt x="706" y="436"/>
                        <a:pt x="585" y="555"/>
                      </a:cubicBezTo>
                      <a:cubicBezTo>
                        <a:pt x="463" y="674"/>
                        <a:pt x="311" y="610"/>
                        <a:pt x="235" y="687"/>
                      </a:cubicBezTo>
                      <a:cubicBezTo>
                        <a:pt x="158" y="764"/>
                        <a:pt x="381" y="821"/>
                        <a:pt x="487" y="782"/>
                      </a:cubicBezTo>
                      <a:cubicBezTo>
                        <a:pt x="593" y="742"/>
                        <a:pt x="590" y="856"/>
                        <a:pt x="444" y="909"/>
                      </a:cubicBezTo>
                      <a:cubicBezTo>
                        <a:pt x="360" y="941"/>
                        <a:pt x="368" y="997"/>
                        <a:pt x="415" y="1028"/>
                      </a:cubicBezTo>
                      <a:cubicBezTo>
                        <a:pt x="630" y="978"/>
                        <a:pt x="778" y="864"/>
                        <a:pt x="881" y="764"/>
                      </a:cubicBezTo>
                      <a:cubicBezTo>
                        <a:pt x="1021" y="626"/>
                        <a:pt x="1140" y="266"/>
                        <a:pt x="1140" y="2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8" name="Google Shape;2448;p24"/>
                <p:cNvSpPr/>
                <p:nvPr/>
              </p:nvSpPr>
              <p:spPr>
                <a:xfrm>
                  <a:off x="6441222" y="528015"/>
                  <a:ext cx="1018836" cy="92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2832" extrusionOk="0">
                      <a:moveTo>
                        <a:pt x="3110" y="21"/>
                      </a:moveTo>
                      <a:cubicBezTo>
                        <a:pt x="2711" y="43"/>
                        <a:pt x="2306" y="72"/>
                        <a:pt x="1928" y="207"/>
                      </a:cubicBezTo>
                      <a:cubicBezTo>
                        <a:pt x="1555" y="339"/>
                        <a:pt x="1227" y="580"/>
                        <a:pt x="951" y="860"/>
                      </a:cubicBezTo>
                      <a:cubicBezTo>
                        <a:pt x="434" y="1389"/>
                        <a:pt x="109" y="2090"/>
                        <a:pt x="21" y="2822"/>
                      </a:cubicBezTo>
                      <a:cubicBezTo>
                        <a:pt x="19" y="2835"/>
                        <a:pt x="0" y="2835"/>
                        <a:pt x="0" y="2822"/>
                      </a:cubicBezTo>
                      <a:cubicBezTo>
                        <a:pt x="87" y="2082"/>
                        <a:pt x="415" y="1379"/>
                        <a:pt x="936" y="844"/>
                      </a:cubicBezTo>
                      <a:cubicBezTo>
                        <a:pt x="1203" y="572"/>
                        <a:pt x="1518" y="339"/>
                        <a:pt x="1875" y="201"/>
                      </a:cubicBezTo>
                      <a:cubicBezTo>
                        <a:pt x="2269" y="50"/>
                        <a:pt x="2692" y="21"/>
                        <a:pt x="3108" y="0"/>
                      </a:cubicBezTo>
                      <a:cubicBezTo>
                        <a:pt x="3123" y="0"/>
                        <a:pt x="3123" y="21"/>
                        <a:pt x="3110" y="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49" name="Google Shape;2449;p24"/>
                <p:cNvSpPr/>
                <p:nvPr/>
              </p:nvSpPr>
              <p:spPr>
                <a:xfrm>
                  <a:off x="6632581" y="861085"/>
                  <a:ext cx="67596" cy="3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130" extrusionOk="0">
                      <a:moveTo>
                        <a:pt x="204" y="17"/>
                      </a:moveTo>
                      <a:cubicBezTo>
                        <a:pt x="81" y="150"/>
                        <a:pt x="52" y="356"/>
                        <a:pt x="33" y="530"/>
                      </a:cubicBezTo>
                      <a:cubicBezTo>
                        <a:pt x="12" y="726"/>
                        <a:pt x="20" y="922"/>
                        <a:pt x="60" y="1118"/>
                      </a:cubicBezTo>
                      <a:cubicBezTo>
                        <a:pt x="62" y="1131"/>
                        <a:pt x="41" y="1136"/>
                        <a:pt x="38" y="1123"/>
                      </a:cubicBezTo>
                      <a:cubicBezTo>
                        <a:pt x="-9" y="893"/>
                        <a:pt x="-9" y="660"/>
                        <a:pt x="25" y="430"/>
                      </a:cubicBezTo>
                      <a:cubicBezTo>
                        <a:pt x="49" y="279"/>
                        <a:pt x="83" y="120"/>
                        <a:pt x="188" y="4"/>
                      </a:cubicBezTo>
                      <a:cubicBezTo>
                        <a:pt x="199" y="-7"/>
                        <a:pt x="212" y="9"/>
                        <a:pt x="204" y="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0" name="Google Shape;2450;p24"/>
                <p:cNvSpPr/>
                <p:nvPr/>
              </p:nvSpPr>
              <p:spPr>
                <a:xfrm>
                  <a:off x="6873576" y="619119"/>
                  <a:ext cx="129640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734" extrusionOk="0">
                      <a:moveTo>
                        <a:pt x="392" y="15"/>
                      </a:moveTo>
                      <a:cubicBezTo>
                        <a:pt x="188" y="192"/>
                        <a:pt x="75" y="465"/>
                        <a:pt x="22" y="727"/>
                      </a:cubicBezTo>
                      <a:cubicBezTo>
                        <a:pt x="19" y="740"/>
                        <a:pt x="-2" y="734"/>
                        <a:pt x="0" y="721"/>
                      </a:cubicBezTo>
                      <a:cubicBezTo>
                        <a:pt x="53" y="457"/>
                        <a:pt x="175" y="184"/>
                        <a:pt x="379" y="4"/>
                      </a:cubicBezTo>
                      <a:cubicBezTo>
                        <a:pt x="392" y="-6"/>
                        <a:pt x="403" y="4"/>
                        <a:pt x="392" y="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1" name="Google Shape;2451;p24"/>
                <p:cNvSpPr/>
                <p:nvPr/>
              </p:nvSpPr>
              <p:spPr>
                <a:xfrm>
                  <a:off x="6663277" y="653733"/>
                  <a:ext cx="276261" cy="5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181" extrusionOk="0">
                      <a:moveTo>
                        <a:pt x="5" y="163"/>
                      </a:moveTo>
                      <a:cubicBezTo>
                        <a:pt x="271" y="57"/>
                        <a:pt x="568" y="115"/>
                        <a:pt x="832" y="1"/>
                      </a:cubicBezTo>
                      <a:cubicBezTo>
                        <a:pt x="846" y="-4"/>
                        <a:pt x="851" y="12"/>
                        <a:pt x="838" y="17"/>
                      </a:cubicBezTo>
                      <a:cubicBezTo>
                        <a:pt x="573" y="134"/>
                        <a:pt x="279" y="73"/>
                        <a:pt x="13" y="181"/>
                      </a:cubicBezTo>
                      <a:cubicBezTo>
                        <a:pt x="3" y="184"/>
                        <a:pt x="-5" y="165"/>
                        <a:pt x="5" y="1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8275" rIns="81625" bIns="182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2" name="Google Shape;2452;p24"/>
                <p:cNvSpPr/>
                <p:nvPr/>
              </p:nvSpPr>
              <p:spPr>
                <a:xfrm>
                  <a:off x="6745894" y="849003"/>
                  <a:ext cx="267118" cy="605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" h="1855" extrusionOk="0">
                      <a:moveTo>
                        <a:pt x="817" y="896"/>
                      </a:moveTo>
                      <a:cubicBezTo>
                        <a:pt x="804" y="544"/>
                        <a:pt x="651" y="261"/>
                        <a:pt x="418" y="4"/>
                      </a:cubicBezTo>
                      <a:cubicBezTo>
                        <a:pt x="418" y="1"/>
                        <a:pt x="415" y="1"/>
                        <a:pt x="413" y="1"/>
                      </a:cubicBezTo>
                      <a:lnTo>
                        <a:pt x="413" y="1"/>
                      </a:lnTo>
                      <a:cubicBezTo>
                        <a:pt x="410" y="-1"/>
                        <a:pt x="405" y="-1"/>
                        <a:pt x="402" y="4"/>
                      </a:cubicBezTo>
                      <a:cubicBezTo>
                        <a:pt x="227" y="210"/>
                        <a:pt x="56" y="528"/>
                        <a:pt x="13" y="798"/>
                      </a:cubicBezTo>
                      <a:cubicBezTo>
                        <a:pt x="-58" y="1237"/>
                        <a:pt x="169" y="1577"/>
                        <a:pt x="487" y="1855"/>
                      </a:cubicBezTo>
                      <a:lnTo>
                        <a:pt x="489" y="1855"/>
                      </a:lnTo>
                      <a:lnTo>
                        <a:pt x="489" y="1855"/>
                      </a:lnTo>
                      <a:lnTo>
                        <a:pt x="492" y="1855"/>
                      </a:lnTo>
                      <a:cubicBezTo>
                        <a:pt x="495" y="1855"/>
                        <a:pt x="497" y="1855"/>
                        <a:pt x="497" y="1855"/>
                      </a:cubicBezTo>
                      <a:cubicBezTo>
                        <a:pt x="500" y="1855"/>
                        <a:pt x="503" y="1852"/>
                        <a:pt x="505" y="1850"/>
                      </a:cubicBezTo>
                      <a:cubicBezTo>
                        <a:pt x="590" y="1715"/>
                        <a:pt x="693" y="1588"/>
                        <a:pt x="746" y="1437"/>
                      </a:cubicBezTo>
                      <a:cubicBezTo>
                        <a:pt x="807" y="1266"/>
                        <a:pt x="823" y="1078"/>
                        <a:pt x="817" y="896"/>
                      </a:cubicBezTo>
                      <a:moveTo>
                        <a:pt x="265" y="1596"/>
                      </a:moveTo>
                      <a:cubicBezTo>
                        <a:pt x="317" y="1529"/>
                        <a:pt x="397" y="1477"/>
                        <a:pt x="466" y="1421"/>
                      </a:cubicBezTo>
                      <a:cubicBezTo>
                        <a:pt x="466" y="1453"/>
                        <a:pt x="466" y="1484"/>
                        <a:pt x="468" y="1516"/>
                      </a:cubicBezTo>
                      <a:cubicBezTo>
                        <a:pt x="418" y="1564"/>
                        <a:pt x="354" y="1596"/>
                        <a:pt x="315" y="1651"/>
                      </a:cubicBezTo>
                      <a:cubicBezTo>
                        <a:pt x="294" y="1633"/>
                        <a:pt x="278" y="1614"/>
                        <a:pt x="265" y="1596"/>
                      </a:cubicBezTo>
                      <a:moveTo>
                        <a:pt x="201" y="1511"/>
                      </a:moveTo>
                      <a:cubicBezTo>
                        <a:pt x="286" y="1445"/>
                        <a:pt x="373" y="1379"/>
                        <a:pt x="460" y="1316"/>
                      </a:cubicBezTo>
                      <a:cubicBezTo>
                        <a:pt x="460" y="1345"/>
                        <a:pt x="460" y="1372"/>
                        <a:pt x="460" y="1400"/>
                      </a:cubicBezTo>
                      <a:cubicBezTo>
                        <a:pt x="458" y="1400"/>
                        <a:pt x="455" y="1400"/>
                        <a:pt x="455" y="1402"/>
                      </a:cubicBezTo>
                      <a:cubicBezTo>
                        <a:pt x="386" y="1458"/>
                        <a:pt x="307" y="1511"/>
                        <a:pt x="251" y="1580"/>
                      </a:cubicBezTo>
                      <a:cubicBezTo>
                        <a:pt x="235" y="1559"/>
                        <a:pt x="217" y="1535"/>
                        <a:pt x="201" y="1511"/>
                      </a:cubicBezTo>
                      <a:moveTo>
                        <a:pt x="145" y="1418"/>
                      </a:moveTo>
                      <a:cubicBezTo>
                        <a:pt x="249" y="1329"/>
                        <a:pt x="354" y="1242"/>
                        <a:pt x="463" y="1163"/>
                      </a:cubicBezTo>
                      <a:cubicBezTo>
                        <a:pt x="463" y="1208"/>
                        <a:pt x="463" y="1253"/>
                        <a:pt x="463" y="1298"/>
                      </a:cubicBezTo>
                      <a:cubicBezTo>
                        <a:pt x="373" y="1364"/>
                        <a:pt x="283" y="1429"/>
                        <a:pt x="193" y="1498"/>
                      </a:cubicBezTo>
                      <a:cubicBezTo>
                        <a:pt x="175" y="1471"/>
                        <a:pt x="159" y="1445"/>
                        <a:pt x="145" y="1418"/>
                      </a:cubicBezTo>
                      <a:moveTo>
                        <a:pt x="100" y="1335"/>
                      </a:moveTo>
                      <a:cubicBezTo>
                        <a:pt x="220" y="1239"/>
                        <a:pt x="341" y="1147"/>
                        <a:pt x="460" y="1052"/>
                      </a:cubicBezTo>
                      <a:cubicBezTo>
                        <a:pt x="460" y="1081"/>
                        <a:pt x="460" y="1112"/>
                        <a:pt x="460" y="1142"/>
                      </a:cubicBezTo>
                      <a:lnTo>
                        <a:pt x="460" y="1142"/>
                      </a:lnTo>
                      <a:cubicBezTo>
                        <a:pt x="349" y="1224"/>
                        <a:pt x="241" y="1314"/>
                        <a:pt x="135" y="1405"/>
                      </a:cubicBezTo>
                      <a:cubicBezTo>
                        <a:pt x="124" y="1381"/>
                        <a:pt x="111" y="1358"/>
                        <a:pt x="100" y="1335"/>
                      </a:cubicBezTo>
                      <a:moveTo>
                        <a:pt x="423" y="46"/>
                      </a:moveTo>
                      <a:cubicBezTo>
                        <a:pt x="492" y="126"/>
                        <a:pt x="556" y="208"/>
                        <a:pt x="611" y="295"/>
                      </a:cubicBezTo>
                      <a:cubicBezTo>
                        <a:pt x="561" y="271"/>
                        <a:pt x="508" y="250"/>
                        <a:pt x="450" y="239"/>
                      </a:cubicBezTo>
                      <a:cubicBezTo>
                        <a:pt x="442" y="173"/>
                        <a:pt x="434" y="110"/>
                        <a:pt x="423" y="46"/>
                      </a:cubicBezTo>
                      <a:moveTo>
                        <a:pt x="714" y="483"/>
                      </a:moveTo>
                      <a:cubicBezTo>
                        <a:pt x="730" y="520"/>
                        <a:pt x="743" y="560"/>
                        <a:pt x="754" y="599"/>
                      </a:cubicBezTo>
                      <a:cubicBezTo>
                        <a:pt x="661" y="557"/>
                        <a:pt x="569" y="520"/>
                        <a:pt x="471" y="493"/>
                      </a:cubicBezTo>
                      <a:cubicBezTo>
                        <a:pt x="468" y="454"/>
                        <a:pt x="466" y="411"/>
                        <a:pt x="463" y="372"/>
                      </a:cubicBezTo>
                      <a:cubicBezTo>
                        <a:pt x="550" y="401"/>
                        <a:pt x="632" y="438"/>
                        <a:pt x="709" y="483"/>
                      </a:cubicBezTo>
                      <a:cubicBezTo>
                        <a:pt x="712" y="480"/>
                        <a:pt x="712" y="483"/>
                        <a:pt x="714" y="483"/>
                      </a:cubicBezTo>
                      <a:moveTo>
                        <a:pt x="471" y="509"/>
                      </a:moveTo>
                      <a:cubicBezTo>
                        <a:pt x="569" y="536"/>
                        <a:pt x="661" y="570"/>
                        <a:pt x="751" y="615"/>
                      </a:cubicBezTo>
                      <a:cubicBezTo>
                        <a:pt x="754" y="615"/>
                        <a:pt x="757" y="615"/>
                        <a:pt x="759" y="615"/>
                      </a:cubicBezTo>
                      <a:cubicBezTo>
                        <a:pt x="772" y="663"/>
                        <a:pt x="780" y="713"/>
                        <a:pt x="786" y="761"/>
                      </a:cubicBezTo>
                      <a:cubicBezTo>
                        <a:pt x="685" y="705"/>
                        <a:pt x="582" y="657"/>
                        <a:pt x="476" y="618"/>
                      </a:cubicBezTo>
                      <a:cubicBezTo>
                        <a:pt x="476" y="583"/>
                        <a:pt x="474" y="546"/>
                        <a:pt x="471" y="509"/>
                      </a:cubicBezTo>
                      <a:moveTo>
                        <a:pt x="701" y="456"/>
                      </a:moveTo>
                      <a:cubicBezTo>
                        <a:pt x="624" y="414"/>
                        <a:pt x="545" y="377"/>
                        <a:pt x="460" y="351"/>
                      </a:cubicBezTo>
                      <a:cubicBezTo>
                        <a:pt x="458" y="319"/>
                        <a:pt x="455" y="287"/>
                        <a:pt x="452" y="258"/>
                      </a:cubicBezTo>
                      <a:cubicBezTo>
                        <a:pt x="513" y="269"/>
                        <a:pt x="569" y="292"/>
                        <a:pt x="624" y="321"/>
                      </a:cubicBezTo>
                      <a:lnTo>
                        <a:pt x="627" y="321"/>
                      </a:lnTo>
                      <a:cubicBezTo>
                        <a:pt x="645" y="351"/>
                        <a:pt x="661" y="377"/>
                        <a:pt x="677" y="406"/>
                      </a:cubicBezTo>
                      <a:cubicBezTo>
                        <a:pt x="685" y="422"/>
                        <a:pt x="693" y="440"/>
                        <a:pt x="701" y="456"/>
                      </a:cubicBezTo>
                      <a:moveTo>
                        <a:pt x="42" y="745"/>
                      </a:moveTo>
                      <a:cubicBezTo>
                        <a:pt x="100" y="504"/>
                        <a:pt x="241" y="232"/>
                        <a:pt x="402" y="36"/>
                      </a:cubicBezTo>
                      <a:cubicBezTo>
                        <a:pt x="458" y="364"/>
                        <a:pt x="463" y="697"/>
                        <a:pt x="463" y="1030"/>
                      </a:cubicBezTo>
                      <a:cubicBezTo>
                        <a:pt x="341" y="1126"/>
                        <a:pt x="217" y="1224"/>
                        <a:pt x="95" y="1319"/>
                      </a:cubicBezTo>
                      <a:cubicBezTo>
                        <a:pt x="18" y="1144"/>
                        <a:pt x="-8" y="954"/>
                        <a:pt x="42" y="745"/>
                      </a:cubicBezTo>
                      <a:moveTo>
                        <a:pt x="323" y="1664"/>
                      </a:moveTo>
                      <a:cubicBezTo>
                        <a:pt x="360" y="1609"/>
                        <a:pt x="418" y="1580"/>
                        <a:pt x="466" y="1537"/>
                      </a:cubicBezTo>
                      <a:cubicBezTo>
                        <a:pt x="468" y="1633"/>
                        <a:pt x="474" y="1728"/>
                        <a:pt x="481" y="1820"/>
                      </a:cubicBezTo>
                      <a:cubicBezTo>
                        <a:pt x="426" y="1773"/>
                        <a:pt x="370" y="1720"/>
                        <a:pt x="323" y="1664"/>
                      </a:cubicBezTo>
                      <a:moveTo>
                        <a:pt x="500" y="1815"/>
                      </a:moveTo>
                      <a:cubicBezTo>
                        <a:pt x="471" y="1424"/>
                        <a:pt x="489" y="1030"/>
                        <a:pt x="476" y="639"/>
                      </a:cubicBezTo>
                      <a:cubicBezTo>
                        <a:pt x="582" y="679"/>
                        <a:pt x="685" y="726"/>
                        <a:pt x="783" y="782"/>
                      </a:cubicBezTo>
                      <a:cubicBezTo>
                        <a:pt x="786" y="782"/>
                        <a:pt x="786" y="782"/>
                        <a:pt x="788" y="782"/>
                      </a:cubicBezTo>
                      <a:cubicBezTo>
                        <a:pt x="794" y="835"/>
                        <a:pt x="796" y="890"/>
                        <a:pt x="796" y="946"/>
                      </a:cubicBezTo>
                      <a:cubicBezTo>
                        <a:pt x="799" y="1126"/>
                        <a:pt x="778" y="1314"/>
                        <a:pt x="706" y="1477"/>
                      </a:cubicBezTo>
                      <a:cubicBezTo>
                        <a:pt x="653" y="1598"/>
                        <a:pt x="574" y="1704"/>
                        <a:pt x="500" y="18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3" name="Google Shape;2453;p24"/>
                <p:cNvSpPr/>
                <p:nvPr/>
              </p:nvSpPr>
              <p:spPr>
                <a:xfrm>
                  <a:off x="6587190" y="1223544"/>
                  <a:ext cx="242953" cy="48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480" extrusionOk="0">
                      <a:moveTo>
                        <a:pt x="193" y="2"/>
                      </a:moveTo>
                      <a:cubicBezTo>
                        <a:pt x="191" y="2"/>
                        <a:pt x="191" y="0"/>
                        <a:pt x="188" y="0"/>
                      </a:cubicBezTo>
                      <a:cubicBezTo>
                        <a:pt x="185" y="0"/>
                        <a:pt x="180" y="0"/>
                        <a:pt x="177" y="5"/>
                      </a:cubicBezTo>
                      <a:cubicBezTo>
                        <a:pt x="58" y="196"/>
                        <a:pt x="-42" y="449"/>
                        <a:pt x="19" y="671"/>
                      </a:cubicBezTo>
                      <a:cubicBezTo>
                        <a:pt x="32" y="718"/>
                        <a:pt x="48" y="769"/>
                        <a:pt x="64" y="816"/>
                      </a:cubicBezTo>
                      <a:cubicBezTo>
                        <a:pt x="64" y="819"/>
                        <a:pt x="64" y="819"/>
                        <a:pt x="66" y="822"/>
                      </a:cubicBezTo>
                      <a:cubicBezTo>
                        <a:pt x="109" y="943"/>
                        <a:pt x="167" y="1060"/>
                        <a:pt x="252" y="1155"/>
                      </a:cubicBezTo>
                      <a:cubicBezTo>
                        <a:pt x="367" y="1287"/>
                        <a:pt x="518" y="1388"/>
                        <a:pt x="668" y="1478"/>
                      </a:cubicBezTo>
                      <a:cubicBezTo>
                        <a:pt x="671" y="1480"/>
                        <a:pt x="674" y="1480"/>
                        <a:pt x="676" y="1480"/>
                      </a:cubicBezTo>
                      <a:lnTo>
                        <a:pt x="676" y="1480"/>
                      </a:lnTo>
                      <a:lnTo>
                        <a:pt x="676" y="1480"/>
                      </a:lnTo>
                      <a:cubicBezTo>
                        <a:pt x="679" y="1480"/>
                        <a:pt x="682" y="1478"/>
                        <a:pt x="684" y="1472"/>
                      </a:cubicBezTo>
                      <a:cubicBezTo>
                        <a:pt x="825" y="959"/>
                        <a:pt x="735" y="248"/>
                        <a:pt x="193" y="2"/>
                      </a:cubicBezTo>
                      <a:moveTo>
                        <a:pt x="716" y="1168"/>
                      </a:moveTo>
                      <a:lnTo>
                        <a:pt x="716" y="1168"/>
                      </a:lnTo>
                      <a:cubicBezTo>
                        <a:pt x="663" y="1163"/>
                        <a:pt x="610" y="1158"/>
                        <a:pt x="560" y="1155"/>
                      </a:cubicBezTo>
                      <a:cubicBezTo>
                        <a:pt x="555" y="1139"/>
                        <a:pt x="547" y="1121"/>
                        <a:pt x="542" y="1105"/>
                      </a:cubicBezTo>
                      <a:cubicBezTo>
                        <a:pt x="602" y="1107"/>
                        <a:pt x="661" y="1115"/>
                        <a:pt x="719" y="1126"/>
                      </a:cubicBezTo>
                      <a:cubicBezTo>
                        <a:pt x="719" y="1139"/>
                        <a:pt x="719" y="1155"/>
                        <a:pt x="716" y="1168"/>
                      </a:cubicBezTo>
                      <a:moveTo>
                        <a:pt x="708" y="1240"/>
                      </a:moveTo>
                      <a:lnTo>
                        <a:pt x="708" y="1240"/>
                      </a:lnTo>
                      <a:cubicBezTo>
                        <a:pt x="668" y="1237"/>
                        <a:pt x="629" y="1234"/>
                        <a:pt x="589" y="1234"/>
                      </a:cubicBezTo>
                      <a:cubicBezTo>
                        <a:pt x="581" y="1213"/>
                        <a:pt x="573" y="1192"/>
                        <a:pt x="565" y="1171"/>
                      </a:cubicBezTo>
                      <a:cubicBezTo>
                        <a:pt x="616" y="1176"/>
                        <a:pt x="663" y="1179"/>
                        <a:pt x="713" y="1184"/>
                      </a:cubicBezTo>
                      <a:lnTo>
                        <a:pt x="713" y="1184"/>
                      </a:lnTo>
                      <a:cubicBezTo>
                        <a:pt x="713" y="1203"/>
                        <a:pt x="711" y="1221"/>
                        <a:pt x="708" y="1240"/>
                      </a:cubicBezTo>
                      <a:moveTo>
                        <a:pt x="674" y="1435"/>
                      </a:moveTo>
                      <a:cubicBezTo>
                        <a:pt x="647" y="1374"/>
                        <a:pt x="621" y="1314"/>
                        <a:pt x="597" y="1250"/>
                      </a:cubicBezTo>
                      <a:cubicBezTo>
                        <a:pt x="634" y="1250"/>
                        <a:pt x="671" y="1253"/>
                        <a:pt x="708" y="1255"/>
                      </a:cubicBezTo>
                      <a:cubicBezTo>
                        <a:pt x="698" y="1319"/>
                        <a:pt x="687" y="1377"/>
                        <a:pt x="674" y="1435"/>
                      </a:cubicBezTo>
                      <a:moveTo>
                        <a:pt x="536" y="1086"/>
                      </a:moveTo>
                      <a:cubicBezTo>
                        <a:pt x="528" y="1062"/>
                        <a:pt x="518" y="1036"/>
                        <a:pt x="510" y="1012"/>
                      </a:cubicBezTo>
                      <a:cubicBezTo>
                        <a:pt x="581" y="1020"/>
                        <a:pt x="653" y="1031"/>
                        <a:pt x="724" y="1039"/>
                      </a:cubicBezTo>
                      <a:cubicBezTo>
                        <a:pt x="724" y="1062"/>
                        <a:pt x="724" y="1086"/>
                        <a:pt x="721" y="1107"/>
                      </a:cubicBezTo>
                      <a:cubicBezTo>
                        <a:pt x="661" y="1097"/>
                        <a:pt x="597" y="1089"/>
                        <a:pt x="536" y="1086"/>
                      </a:cubicBezTo>
                      <a:moveTo>
                        <a:pt x="724" y="1023"/>
                      </a:moveTo>
                      <a:cubicBezTo>
                        <a:pt x="650" y="1015"/>
                        <a:pt x="579" y="1004"/>
                        <a:pt x="504" y="996"/>
                      </a:cubicBezTo>
                      <a:cubicBezTo>
                        <a:pt x="473" y="904"/>
                        <a:pt x="441" y="814"/>
                        <a:pt x="409" y="721"/>
                      </a:cubicBezTo>
                      <a:cubicBezTo>
                        <a:pt x="330" y="494"/>
                        <a:pt x="254" y="266"/>
                        <a:pt x="204" y="32"/>
                      </a:cubicBezTo>
                      <a:cubicBezTo>
                        <a:pt x="573" y="211"/>
                        <a:pt x="721" y="621"/>
                        <a:pt x="724" y="1023"/>
                      </a:cubicBezTo>
                      <a:moveTo>
                        <a:pt x="58" y="732"/>
                      </a:moveTo>
                      <a:cubicBezTo>
                        <a:pt x="135" y="639"/>
                        <a:pt x="214" y="549"/>
                        <a:pt x="298" y="464"/>
                      </a:cubicBezTo>
                      <a:cubicBezTo>
                        <a:pt x="303" y="483"/>
                        <a:pt x="309" y="501"/>
                        <a:pt x="317" y="520"/>
                      </a:cubicBezTo>
                      <a:cubicBezTo>
                        <a:pt x="317" y="520"/>
                        <a:pt x="314" y="520"/>
                        <a:pt x="314" y="523"/>
                      </a:cubicBezTo>
                      <a:cubicBezTo>
                        <a:pt x="230" y="607"/>
                        <a:pt x="151" y="697"/>
                        <a:pt x="82" y="795"/>
                      </a:cubicBezTo>
                      <a:cubicBezTo>
                        <a:pt x="74" y="774"/>
                        <a:pt x="66" y="753"/>
                        <a:pt x="58" y="732"/>
                      </a:cubicBezTo>
                      <a:moveTo>
                        <a:pt x="27" y="457"/>
                      </a:moveTo>
                      <a:cubicBezTo>
                        <a:pt x="103" y="396"/>
                        <a:pt x="172" y="330"/>
                        <a:pt x="236" y="258"/>
                      </a:cubicBezTo>
                      <a:cubicBezTo>
                        <a:pt x="241" y="277"/>
                        <a:pt x="246" y="295"/>
                        <a:pt x="252" y="314"/>
                      </a:cubicBezTo>
                      <a:cubicBezTo>
                        <a:pt x="249" y="314"/>
                        <a:pt x="249" y="314"/>
                        <a:pt x="246" y="316"/>
                      </a:cubicBezTo>
                      <a:cubicBezTo>
                        <a:pt x="170" y="390"/>
                        <a:pt x="95" y="462"/>
                        <a:pt x="21" y="536"/>
                      </a:cubicBezTo>
                      <a:cubicBezTo>
                        <a:pt x="21" y="509"/>
                        <a:pt x="24" y="483"/>
                        <a:pt x="27" y="457"/>
                      </a:cubicBezTo>
                      <a:moveTo>
                        <a:pt x="29" y="430"/>
                      </a:moveTo>
                      <a:cubicBezTo>
                        <a:pt x="50" y="290"/>
                        <a:pt x="111" y="153"/>
                        <a:pt x="180" y="37"/>
                      </a:cubicBezTo>
                      <a:cubicBezTo>
                        <a:pt x="193" y="106"/>
                        <a:pt x="212" y="172"/>
                        <a:pt x="230" y="237"/>
                      </a:cubicBezTo>
                      <a:lnTo>
                        <a:pt x="230" y="237"/>
                      </a:lnTo>
                      <a:cubicBezTo>
                        <a:pt x="170" y="308"/>
                        <a:pt x="103" y="372"/>
                        <a:pt x="29" y="430"/>
                      </a:cubicBezTo>
                      <a:moveTo>
                        <a:pt x="24" y="560"/>
                      </a:moveTo>
                      <a:lnTo>
                        <a:pt x="24" y="560"/>
                      </a:lnTo>
                      <a:cubicBezTo>
                        <a:pt x="101" y="483"/>
                        <a:pt x="180" y="406"/>
                        <a:pt x="257" y="330"/>
                      </a:cubicBezTo>
                      <a:cubicBezTo>
                        <a:pt x="262" y="343"/>
                        <a:pt x="265" y="356"/>
                        <a:pt x="270" y="372"/>
                      </a:cubicBezTo>
                      <a:cubicBezTo>
                        <a:pt x="191" y="457"/>
                        <a:pt x="103" y="536"/>
                        <a:pt x="32" y="628"/>
                      </a:cubicBezTo>
                      <a:cubicBezTo>
                        <a:pt x="27" y="605"/>
                        <a:pt x="24" y="583"/>
                        <a:pt x="24" y="560"/>
                      </a:cubicBezTo>
                      <a:moveTo>
                        <a:pt x="37" y="650"/>
                      </a:moveTo>
                      <a:cubicBezTo>
                        <a:pt x="109" y="557"/>
                        <a:pt x="196" y="475"/>
                        <a:pt x="277" y="390"/>
                      </a:cubicBezTo>
                      <a:cubicBezTo>
                        <a:pt x="282" y="409"/>
                        <a:pt x="290" y="427"/>
                        <a:pt x="295" y="446"/>
                      </a:cubicBezTo>
                      <a:cubicBezTo>
                        <a:pt x="295" y="446"/>
                        <a:pt x="293" y="446"/>
                        <a:pt x="293" y="449"/>
                      </a:cubicBezTo>
                      <a:cubicBezTo>
                        <a:pt x="209" y="533"/>
                        <a:pt x="132" y="621"/>
                        <a:pt x="56" y="710"/>
                      </a:cubicBezTo>
                      <a:cubicBezTo>
                        <a:pt x="50" y="695"/>
                        <a:pt x="45" y="679"/>
                        <a:pt x="43" y="663"/>
                      </a:cubicBezTo>
                      <a:cubicBezTo>
                        <a:pt x="37" y="660"/>
                        <a:pt x="37" y="655"/>
                        <a:pt x="37" y="650"/>
                      </a:cubicBezTo>
                      <a:moveTo>
                        <a:pt x="87" y="811"/>
                      </a:moveTo>
                      <a:cubicBezTo>
                        <a:pt x="159" y="713"/>
                        <a:pt x="236" y="621"/>
                        <a:pt x="322" y="536"/>
                      </a:cubicBezTo>
                      <a:cubicBezTo>
                        <a:pt x="348" y="613"/>
                        <a:pt x="375" y="689"/>
                        <a:pt x="401" y="766"/>
                      </a:cubicBezTo>
                      <a:cubicBezTo>
                        <a:pt x="481" y="991"/>
                        <a:pt x="555" y="1221"/>
                        <a:pt x="653" y="1441"/>
                      </a:cubicBezTo>
                      <a:cubicBezTo>
                        <a:pt x="388" y="1282"/>
                        <a:pt x="199" y="1091"/>
                        <a:pt x="87" y="8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4" name="Google Shape;2454;p24"/>
                <p:cNvSpPr/>
                <p:nvPr/>
              </p:nvSpPr>
              <p:spPr>
                <a:xfrm>
                  <a:off x="6334440" y="1446245"/>
                  <a:ext cx="287691" cy="616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888" extrusionOk="0">
                      <a:moveTo>
                        <a:pt x="880" y="782"/>
                      </a:moveTo>
                      <a:cubicBezTo>
                        <a:pt x="867" y="449"/>
                        <a:pt x="642" y="145"/>
                        <a:pt x="346" y="2"/>
                      </a:cubicBezTo>
                      <a:lnTo>
                        <a:pt x="346" y="2"/>
                      </a:lnTo>
                      <a:cubicBezTo>
                        <a:pt x="343" y="-1"/>
                        <a:pt x="338" y="-1"/>
                        <a:pt x="335" y="2"/>
                      </a:cubicBezTo>
                      <a:cubicBezTo>
                        <a:pt x="332" y="2"/>
                        <a:pt x="332" y="5"/>
                        <a:pt x="332" y="5"/>
                      </a:cubicBezTo>
                      <a:cubicBezTo>
                        <a:pt x="84" y="267"/>
                        <a:pt x="-41" y="605"/>
                        <a:pt x="12" y="965"/>
                      </a:cubicBezTo>
                      <a:cubicBezTo>
                        <a:pt x="65" y="1333"/>
                        <a:pt x="335" y="1624"/>
                        <a:pt x="576" y="1886"/>
                      </a:cubicBezTo>
                      <a:cubicBezTo>
                        <a:pt x="578" y="1888"/>
                        <a:pt x="581" y="1888"/>
                        <a:pt x="586" y="1888"/>
                      </a:cubicBezTo>
                      <a:lnTo>
                        <a:pt x="586" y="1888"/>
                      </a:lnTo>
                      <a:lnTo>
                        <a:pt x="586" y="1888"/>
                      </a:lnTo>
                      <a:cubicBezTo>
                        <a:pt x="589" y="1888"/>
                        <a:pt x="592" y="1886"/>
                        <a:pt x="592" y="1883"/>
                      </a:cubicBezTo>
                      <a:cubicBezTo>
                        <a:pt x="695" y="1724"/>
                        <a:pt x="745" y="1542"/>
                        <a:pt x="801" y="1362"/>
                      </a:cubicBezTo>
                      <a:cubicBezTo>
                        <a:pt x="856" y="1169"/>
                        <a:pt x="888" y="983"/>
                        <a:pt x="880" y="782"/>
                      </a:cubicBezTo>
                      <a:moveTo>
                        <a:pt x="375" y="1637"/>
                      </a:moveTo>
                      <a:cubicBezTo>
                        <a:pt x="425" y="1597"/>
                        <a:pt x="475" y="1560"/>
                        <a:pt x="526" y="1521"/>
                      </a:cubicBezTo>
                      <a:cubicBezTo>
                        <a:pt x="528" y="1539"/>
                        <a:pt x="531" y="1558"/>
                        <a:pt x="533" y="1576"/>
                      </a:cubicBezTo>
                      <a:lnTo>
                        <a:pt x="533" y="1576"/>
                      </a:lnTo>
                      <a:cubicBezTo>
                        <a:pt x="491" y="1605"/>
                        <a:pt x="454" y="1648"/>
                        <a:pt x="412" y="1677"/>
                      </a:cubicBezTo>
                      <a:cubicBezTo>
                        <a:pt x="399" y="1663"/>
                        <a:pt x="388" y="1650"/>
                        <a:pt x="375" y="1637"/>
                      </a:cubicBezTo>
                      <a:moveTo>
                        <a:pt x="327" y="1579"/>
                      </a:moveTo>
                      <a:cubicBezTo>
                        <a:pt x="391" y="1534"/>
                        <a:pt x="451" y="1489"/>
                        <a:pt x="515" y="1446"/>
                      </a:cubicBezTo>
                      <a:cubicBezTo>
                        <a:pt x="518" y="1465"/>
                        <a:pt x="520" y="1483"/>
                        <a:pt x="523" y="1502"/>
                      </a:cubicBezTo>
                      <a:lnTo>
                        <a:pt x="523" y="1502"/>
                      </a:lnTo>
                      <a:cubicBezTo>
                        <a:pt x="470" y="1542"/>
                        <a:pt x="417" y="1584"/>
                        <a:pt x="364" y="1624"/>
                      </a:cubicBezTo>
                      <a:cubicBezTo>
                        <a:pt x="351" y="1608"/>
                        <a:pt x="340" y="1592"/>
                        <a:pt x="327" y="1579"/>
                      </a:cubicBezTo>
                      <a:moveTo>
                        <a:pt x="279" y="1515"/>
                      </a:moveTo>
                      <a:cubicBezTo>
                        <a:pt x="356" y="1465"/>
                        <a:pt x="430" y="1409"/>
                        <a:pt x="504" y="1354"/>
                      </a:cubicBezTo>
                      <a:cubicBezTo>
                        <a:pt x="507" y="1378"/>
                        <a:pt x="510" y="1401"/>
                        <a:pt x="512" y="1423"/>
                      </a:cubicBezTo>
                      <a:lnTo>
                        <a:pt x="512" y="1423"/>
                      </a:lnTo>
                      <a:cubicBezTo>
                        <a:pt x="446" y="1468"/>
                        <a:pt x="380" y="1513"/>
                        <a:pt x="317" y="1560"/>
                      </a:cubicBezTo>
                      <a:cubicBezTo>
                        <a:pt x="303" y="1550"/>
                        <a:pt x="293" y="1534"/>
                        <a:pt x="279" y="1515"/>
                      </a:cubicBezTo>
                      <a:moveTo>
                        <a:pt x="240" y="1460"/>
                      </a:moveTo>
                      <a:cubicBezTo>
                        <a:pt x="322" y="1399"/>
                        <a:pt x="409" y="1341"/>
                        <a:pt x="496" y="1285"/>
                      </a:cubicBezTo>
                      <a:cubicBezTo>
                        <a:pt x="499" y="1301"/>
                        <a:pt x="502" y="1319"/>
                        <a:pt x="502" y="1335"/>
                      </a:cubicBezTo>
                      <a:lnTo>
                        <a:pt x="502" y="1335"/>
                      </a:lnTo>
                      <a:cubicBezTo>
                        <a:pt x="425" y="1394"/>
                        <a:pt x="348" y="1449"/>
                        <a:pt x="269" y="1502"/>
                      </a:cubicBezTo>
                      <a:cubicBezTo>
                        <a:pt x="258" y="1489"/>
                        <a:pt x="250" y="1473"/>
                        <a:pt x="240" y="1460"/>
                      </a:cubicBezTo>
                      <a:moveTo>
                        <a:pt x="475" y="1648"/>
                      </a:moveTo>
                      <a:cubicBezTo>
                        <a:pt x="496" y="1629"/>
                        <a:pt x="512" y="1610"/>
                        <a:pt x="536" y="1595"/>
                      </a:cubicBezTo>
                      <a:cubicBezTo>
                        <a:pt x="547" y="1679"/>
                        <a:pt x="555" y="1764"/>
                        <a:pt x="565" y="1849"/>
                      </a:cubicBezTo>
                      <a:cubicBezTo>
                        <a:pt x="518" y="1796"/>
                        <a:pt x="470" y="1745"/>
                        <a:pt x="422" y="1690"/>
                      </a:cubicBezTo>
                      <a:cubicBezTo>
                        <a:pt x="441" y="1677"/>
                        <a:pt x="459" y="1663"/>
                        <a:pt x="475" y="1648"/>
                      </a:cubicBezTo>
                      <a:moveTo>
                        <a:pt x="465" y="886"/>
                      </a:moveTo>
                      <a:lnTo>
                        <a:pt x="465" y="886"/>
                      </a:lnTo>
                      <a:cubicBezTo>
                        <a:pt x="539" y="899"/>
                        <a:pt x="610" y="917"/>
                        <a:pt x="684" y="933"/>
                      </a:cubicBezTo>
                      <a:cubicBezTo>
                        <a:pt x="740" y="946"/>
                        <a:pt x="798" y="949"/>
                        <a:pt x="854" y="965"/>
                      </a:cubicBezTo>
                      <a:cubicBezTo>
                        <a:pt x="832" y="1261"/>
                        <a:pt x="737" y="1600"/>
                        <a:pt x="584" y="1849"/>
                      </a:cubicBezTo>
                      <a:cubicBezTo>
                        <a:pt x="552" y="1526"/>
                        <a:pt x="504" y="1206"/>
                        <a:pt x="465" y="886"/>
                      </a:cubicBezTo>
                      <a:moveTo>
                        <a:pt x="840" y="674"/>
                      </a:moveTo>
                      <a:cubicBezTo>
                        <a:pt x="846" y="700"/>
                        <a:pt x="848" y="724"/>
                        <a:pt x="851" y="751"/>
                      </a:cubicBezTo>
                      <a:cubicBezTo>
                        <a:pt x="713" y="719"/>
                        <a:pt x="576" y="690"/>
                        <a:pt x="438" y="658"/>
                      </a:cubicBezTo>
                      <a:cubicBezTo>
                        <a:pt x="436" y="632"/>
                        <a:pt x="433" y="605"/>
                        <a:pt x="430" y="581"/>
                      </a:cubicBezTo>
                      <a:cubicBezTo>
                        <a:pt x="565" y="613"/>
                        <a:pt x="700" y="642"/>
                        <a:pt x="838" y="674"/>
                      </a:cubicBezTo>
                      <a:lnTo>
                        <a:pt x="840" y="674"/>
                      </a:lnTo>
                      <a:moveTo>
                        <a:pt x="454" y="785"/>
                      </a:moveTo>
                      <a:cubicBezTo>
                        <a:pt x="589" y="812"/>
                        <a:pt x="724" y="838"/>
                        <a:pt x="859" y="864"/>
                      </a:cubicBezTo>
                      <a:lnTo>
                        <a:pt x="859" y="864"/>
                      </a:lnTo>
                      <a:cubicBezTo>
                        <a:pt x="859" y="867"/>
                        <a:pt x="859" y="872"/>
                        <a:pt x="859" y="875"/>
                      </a:cubicBezTo>
                      <a:cubicBezTo>
                        <a:pt x="859" y="899"/>
                        <a:pt x="856" y="923"/>
                        <a:pt x="856" y="946"/>
                      </a:cubicBezTo>
                      <a:cubicBezTo>
                        <a:pt x="801" y="933"/>
                        <a:pt x="745" y="928"/>
                        <a:pt x="690" y="917"/>
                      </a:cubicBezTo>
                      <a:cubicBezTo>
                        <a:pt x="613" y="901"/>
                        <a:pt x="539" y="883"/>
                        <a:pt x="465" y="867"/>
                      </a:cubicBezTo>
                      <a:cubicBezTo>
                        <a:pt x="459" y="841"/>
                        <a:pt x="457" y="812"/>
                        <a:pt x="454" y="785"/>
                      </a:cubicBezTo>
                      <a:moveTo>
                        <a:pt x="854" y="769"/>
                      </a:moveTo>
                      <a:cubicBezTo>
                        <a:pt x="856" y="796"/>
                        <a:pt x="856" y="822"/>
                        <a:pt x="859" y="849"/>
                      </a:cubicBezTo>
                      <a:cubicBezTo>
                        <a:pt x="724" y="822"/>
                        <a:pt x="589" y="796"/>
                        <a:pt x="454" y="769"/>
                      </a:cubicBezTo>
                      <a:lnTo>
                        <a:pt x="454" y="769"/>
                      </a:lnTo>
                      <a:cubicBezTo>
                        <a:pt x="451" y="740"/>
                        <a:pt x="446" y="708"/>
                        <a:pt x="444" y="679"/>
                      </a:cubicBezTo>
                      <a:cubicBezTo>
                        <a:pt x="578" y="708"/>
                        <a:pt x="716" y="737"/>
                        <a:pt x="854" y="769"/>
                      </a:cubicBezTo>
                      <a:moveTo>
                        <a:pt x="838" y="655"/>
                      </a:moveTo>
                      <a:cubicBezTo>
                        <a:pt x="703" y="624"/>
                        <a:pt x="565" y="595"/>
                        <a:pt x="430" y="563"/>
                      </a:cubicBezTo>
                      <a:cubicBezTo>
                        <a:pt x="422" y="481"/>
                        <a:pt x="414" y="399"/>
                        <a:pt x="406" y="314"/>
                      </a:cubicBezTo>
                      <a:cubicBezTo>
                        <a:pt x="399" y="219"/>
                        <a:pt x="391" y="121"/>
                        <a:pt x="359" y="31"/>
                      </a:cubicBezTo>
                      <a:cubicBezTo>
                        <a:pt x="608" y="163"/>
                        <a:pt x="779" y="391"/>
                        <a:pt x="838" y="655"/>
                      </a:cubicBezTo>
                      <a:moveTo>
                        <a:pt x="335" y="28"/>
                      </a:moveTo>
                      <a:cubicBezTo>
                        <a:pt x="380" y="153"/>
                        <a:pt x="380" y="288"/>
                        <a:pt x="393" y="417"/>
                      </a:cubicBezTo>
                      <a:cubicBezTo>
                        <a:pt x="406" y="558"/>
                        <a:pt x="422" y="698"/>
                        <a:pt x="438" y="838"/>
                      </a:cubicBezTo>
                      <a:cubicBezTo>
                        <a:pt x="457" y="981"/>
                        <a:pt x="475" y="1124"/>
                        <a:pt x="494" y="1267"/>
                      </a:cubicBezTo>
                      <a:cubicBezTo>
                        <a:pt x="404" y="1322"/>
                        <a:pt x="314" y="1380"/>
                        <a:pt x="229" y="1444"/>
                      </a:cubicBezTo>
                      <a:cubicBezTo>
                        <a:pt x="142" y="1317"/>
                        <a:pt x="73" y="1179"/>
                        <a:pt x="39" y="1028"/>
                      </a:cubicBezTo>
                      <a:cubicBezTo>
                        <a:pt x="-41" y="663"/>
                        <a:pt x="81" y="298"/>
                        <a:pt x="335" y="2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5" name="Google Shape;2455;p24"/>
                <p:cNvSpPr/>
                <p:nvPr/>
              </p:nvSpPr>
              <p:spPr>
                <a:xfrm>
                  <a:off x="5904045" y="1083785"/>
                  <a:ext cx="644283" cy="395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3" h="1211" extrusionOk="0">
                      <a:moveTo>
                        <a:pt x="1973" y="52"/>
                      </a:moveTo>
                      <a:cubicBezTo>
                        <a:pt x="1973" y="50"/>
                        <a:pt x="1971" y="44"/>
                        <a:pt x="1965" y="44"/>
                      </a:cubicBezTo>
                      <a:cubicBezTo>
                        <a:pt x="1616" y="-46"/>
                        <a:pt x="1198" y="7"/>
                        <a:pt x="881" y="177"/>
                      </a:cubicBezTo>
                      <a:cubicBezTo>
                        <a:pt x="508" y="372"/>
                        <a:pt x="193" y="763"/>
                        <a:pt x="0" y="1131"/>
                      </a:cubicBezTo>
                      <a:lnTo>
                        <a:pt x="0" y="1133"/>
                      </a:lnTo>
                      <a:lnTo>
                        <a:pt x="0" y="1136"/>
                      </a:lnTo>
                      <a:lnTo>
                        <a:pt x="0" y="1138"/>
                      </a:lnTo>
                      <a:lnTo>
                        <a:pt x="0" y="1138"/>
                      </a:lnTo>
                      <a:lnTo>
                        <a:pt x="0" y="1141"/>
                      </a:lnTo>
                      <a:cubicBezTo>
                        <a:pt x="0" y="1144"/>
                        <a:pt x="2" y="1146"/>
                        <a:pt x="5" y="1149"/>
                      </a:cubicBezTo>
                      <a:lnTo>
                        <a:pt x="8" y="1149"/>
                      </a:lnTo>
                      <a:lnTo>
                        <a:pt x="8" y="1149"/>
                      </a:lnTo>
                      <a:lnTo>
                        <a:pt x="10" y="1149"/>
                      </a:lnTo>
                      <a:cubicBezTo>
                        <a:pt x="217" y="1149"/>
                        <a:pt x="420" y="1202"/>
                        <a:pt x="627" y="1210"/>
                      </a:cubicBezTo>
                      <a:cubicBezTo>
                        <a:pt x="814" y="1218"/>
                        <a:pt x="989" y="1165"/>
                        <a:pt x="1148" y="1067"/>
                      </a:cubicBezTo>
                      <a:cubicBezTo>
                        <a:pt x="1317" y="961"/>
                        <a:pt x="1447" y="816"/>
                        <a:pt x="1571" y="662"/>
                      </a:cubicBezTo>
                      <a:cubicBezTo>
                        <a:pt x="1719" y="475"/>
                        <a:pt x="1862" y="280"/>
                        <a:pt x="1971" y="65"/>
                      </a:cubicBezTo>
                      <a:cubicBezTo>
                        <a:pt x="1973" y="57"/>
                        <a:pt x="1973" y="55"/>
                        <a:pt x="1973" y="52"/>
                      </a:cubicBezTo>
                      <a:moveTo>
                        <a:pt x="1658" y="510"/>
                      </a:moveTo>
                      <a:cubicBezTo>
                        <a:pt x="1629" y="425"/>
                        <a:pt x="1605" y="338"/>
                        <a:pt x="1584" y="251"/>
                      </a:cubicBezTo>
                      <a:cubicBezTo>
                        <a:pt x="1701" y="190"/>
                        <a:pt x="1820" y="132"/>
                        <a:pt x="1939" y="76"/>
                      </a:cubicBezTo>
                      <a:cubicBezTo>
                        <a:pt x="1857" y="229"/>
                        <a:pt x="1762" y="372"/>
                        <a:pt x="1658" y="510"/>
                      </a:cubicBezTo>
                      <a:moveTo>
                        <a:pt x="857" y="211"/>
                      </a:moveTo>
                      <a:cubicBezTo>
                        <a:pt x="1166" y="34"/>
                        <a:pt x="1582" y="-22"/>
                        <a:pt x="1928" y="57"/>
                      </a:cubicBezTo>
                      <a:cubicBezTo>
                        <a:pt x="1531" y="243"/>
                        <a:pt x="1145" y="454"/>
                        <a:pt x="767" y="676"/>
                      </a:cubicBezTo>
                      <a:lnTo>
                        <a:pt x="764" y="673"/>
                      </a:lnTo>
                      <a:cubicBezTo>
                        <a:pt x="661" y="626"/>
                        <a:pt x="555" y="579"/>
                        <a:pt x="452" y="528"/>
                      </a:cubicBezTo>
                      <a:cubicBezTo>
                        <a:pt x="576" y="404"/>
                        <a:pt x="711" y="293"/>
                        <a:pt x="857" y="211"/>
                      </a:cubicBezTo>
                      <a:moveTo>
                        <a:pt x="1515" y="691"/>
                      </a:moveTo>
                      <a:cubicBezTo>
                        <a:pt x="1486" y="573"/>
                        <a:pt x="1452" y="454"/>
                        <a:pt x="1412" y="338"/>
                      </a:cubicBezTo>
                      <a:cubicBezTo>
                        <a:pt x="1436" y="325"/>
                        <a:pt x="1460" y="314"/>
                        <a:pt x="1481" y="301"/>
                      </a:cubicBezTo>
                      <a:cubicBezTo>
                        <a:pt x="1510" y="409"/>
                        <a:pt x="1539" y="515"/>
                        <a:pt x="1566" y="624"/>
                      </a:cubicBezTo>
                      <a:lnTo>
                        <a:pt x="1566" y="624"/>
                      </a:lnTo>
                      <a:cubicBezTo>
                        <a:pt x="1550" y="647"/>
                        <a:pt x="1534" y="670"/>
                        <a:pt x="1515" y="691"/>
                      </a:cubicBezTo>
                      <a:moveTo>
                        <a:pt x="1457" y="760"/>
                      </a:moveTo>
                      <a:cubicBezTo>
                        <a:pt x="1415" y="637"/>
                        <a:pt x="1370" y="512"/>
                        <a:pt x="1320" y="388"/>
                      </a:cubicBezTo>
                      <a:cubicBezTo>
                        <a:pt x="1346" y="375"/>
                        <a:pt x="1370" y="362"/>
                        <a:pt x="1396" y="348"/>
                      </a:cubicBezTo>
                      <a:cubicBezTo>
                        <a:pt x="1436" y="468"/>
                        <a:pt x="1471" y="589"/>
                        <a:pt x="1500" y="710"/>
                      </a:cubicBezTo>
                      <a:cubicBezTo>
                        <a:pt x="1486" y="726"/>
                        <a:pt x="1473" y="742"/>
                        <a:pt x="1457" y="760"/>
                      </a:cubicBezTo>
                      <a:moveTo>
                        <a:pt x="277" y="736"/>
                      </a:moveTo>
                      <a:cubicBezTo>
                        <a:pt x="354" y="771"/>
                        <a:pt x="436" y="792"/>
                        <a:pt x="515" y="826"/>
                      </a:cubicBezTo>
                      <a:cubicBezTo>
                        <a:pt x="354" y="922"/>
                        <a:pt x="195" y="1017"/>
                        <a:pt x="37" y="1109"/>
                      </a:cubicBezTo>
                      <a:cubicBezTo>
                        <a:pt x="103" y="982"/>
                        <a:pt x="185" y="855"/>
                        <a:pt x="277" y="736"/>
                      </a:cubicBezTo>
                      <a:moveTo>
                        <a:pt x="531" y="813"/>
                      </a:moveTo>
                      <a:lnTo>
                        <a:pt x="531" y="813"/>
                      </a:lnTo>
                      <a:cubicBezTo>
                        <a:pt x="452" y="776"/>
                        <a:pt x="367" y="755"/>
                        <a:pt x="288" y="720"/>
                      </a:cubicBezTo>
                      <a:cubicBezTo>
                        <a:pt x="299" y="707"/>
                        <a:pt x="309" y="694"/>
                        <a:pt x="320" y="678"/>
                      </a:cubicBezTo>
                      <a:cubicBezTo>
                        <a:pt x="410" y="710"/>
                        <a:pt x="500" y="742"/>
                        <a:pt x="590" y="776"/>
                      </a:cubicBezTo>
                      <a:cubicBezTo>
                        <a:pt x="571" y="789"/>
                        <a:pt x="553" y="803"/>
                        <a:pt x="531" y="813"/>
                      </a:cubicBezTo>
                      <a:moveTo>
                        <a:pt x="608" y="768"/>
                      </a:moveTo>
                      <a:lnTo>
                        <a:pt x="605" y="765"/>
                      </a:lnTo>
                      <a:cubicBezTo>
                        <a:pt x="515" y="731"/>
                        <a:pt x="423" y="697"/>
                        <a:pt x="333" y="665"/>
                      </a:cubicBezTo>
                      <a:cubicBezTo>
                        <a:pt x="346" y="650"/>
                        <a:pt x="359" y="634"/>
                        <a:pt x="373" y="618"/>
                      </a:cubicBezTo>
                      <a:cubicBezTo>
                        <a:pt x="473" y="655"/>
                        <a:pt x="579" y="683"/>
                        <a:pt x="672" y="731"/>
                      </a:cubicBezTo>
                      <a:cubicBezTo>
                        <a:pt x="650" y="744"/>
                        <a:pt x="629" y="755"/>
                        <a:pt x="608" y="768"/>
                      </a:cubicBezTo>
                      <a:moveTo>
                        <a:pt x="690" y="720"/>
                      </a:moveTo>
                      <a:cubicBezTo>
                        <a:pt x="595" y="673"/>
                        <a:pt x="486" y="642"/>
                        <a:pt x="386" y="605"/>
                      </a:cubicBezTo>
                      <a:cubicBezTo>
                        <a:pt x="404" y="584"/>
                        <a:pt x="423" y="563"/>
                        <a:pt x="444" y="542"/>
                      </a:cubicBezTo>
                      <a:cubicBezTo>
                        <a:pt x="547" y="589"/>
                        <a:pt x="650" y="637"/>
                        <a:pt x="754" y="683"/>
                      </a:cubicBezTo>
                      <a:cubicBezTo>
                        <a:pt x="730" y="697"/>
                        <a:pt x="711" y="710"/>
                        <a:pt x="690" y="720"/>
                      </a:cubicBezTo>
                      <a:moveTo>
                        <a:pt x="1137" y="1043"/>
                      </a:moveTo>
                      <a:cubicBezTo>
                        <a:pt x="952" y="1160"/>
                        <a:pt x="756" y="1197"/>
                        <a:pt x="545" y="1178"/>
                      </a:cubicBezTo>
                      <a:cubicBezTo>
                        <a:pt x="378" y="1162"/>
                        <a:pt x="214" y="1128"/>
                        <a:pt x="47" y="1125"/>
                      </a:cubicBezTo>
                      <a:cubicBezTo>
                        <a:pt x="431" y="900"/>
                        <a:pt x="814" y="668"/>
                        <a:pt x="1203" y="454"/>
                      </a:cubicBezTo>
                      <a:cubicBezTo>
                        <a:pt x="1256" y="595"/>
                        <a:pt x="1304" y="734"/>
                        <a:pt x="1349" y="877"/>
                      </a:cubicBezTo>
                      <a:lnTo>
                        <a:pt x="1349" y="877"/>
                      </a:lnTo>
                      <a:cubicBezTo>
                        <a:pt x="1283" y="940"/>
                        <a:pt x="1214" y="996"/>
                        <a:pt x="1137" y="1043"/>
                      </a:cubicBezTo>
                      <a:moveTo>
                        <a:pt x="1359" y="863"/>
                      </a:moveTo>
                      <a:cubicBezTo>
                        <a:pt x="1314" y="723"/>
                        <a:pt x="1267" y="584"/>
                        <a:pt x="1217" y="446"/>
                      </a:cubicBezTo>
                      <a:cubicBezTo>
                        <a:pt x="1246" y="430"/>
                        <a:pt x="1275" y="415"/>
                        <a:pt x="1306" y="399"/>
                      </a:cubicBezTo>
                      <a:cubicBezTo>
                        <a:pt x="1354" y="523"/>
                        <a:pt x="1402" y="647"/>
                        <a:pt x="1444" y="773"/>
                      </a:cubicBezTo>
                      <a:cubicBezTo>
                        <a:pt x="1444" y="773"/>
                        <a:pt x="1444" y="776"/>
                        <a:pt x="1447" y="776"/>
                      </a:cubicBezTo>
                      <a:cubicBezTo>
                        <a:pt x="1418" y="805"/>
                        <a:pt x="1388" y="834"/>
                        <a:pt x="1359" y="863"/>
                      </a:cubicBezTo>
                      <a:moveTo>
                        <a:pt x="1582" y="608"/>
                      </a:moveTo>
                      <a:cubicBezTo>
                        <a:pt x="1553" y="502"/>
                        <a:pt x="1526" y="399"/>
                        <a:pt x="1497" y="293"/>
                      </a:cubicBezTo>
                      <a:cubicBezTo>
                        <a:pt x="1521" y="280"/>
                        <a:pt x="1542" y="269"/>
                        <a:pt x="1566" y="259"/>
                      </a:cubicBezTo>
                      <a:cubicBezTo>
                        <a:pt x="1587" y="348"/>
                        <a:pt x="1613" y="436"/>
                        <a:pt x="1642" y="526"/>
                      </a:cubicBezTo>
                      <a:lnTo>
                        <a:pt x="1642" y="528"/>
                      </a:lnTo>
                      <a:cubicBezTo>
                        <a:pt x="1632" y="544"/>
                        <a:pt x="1619" y="557"/>
                        <a:pt x="1608" y="573"/>
                      </a:cubicBezTo>
                      <a:cubicBezTo>
                        <a:pt x="1600" y="584"/>
                        <a:pt x="1592" y="597"/>
                        <a:pt x="1582" y="6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6" name="Google Shape;2456;p24"/>
                <p:cNvSpPr/>
                <p:nvPr/>
              </p:nvSpPr>
              <p:spPr>
                <a:xfrm>
                  <a:off x="6111405" y="619772"/>
                  <a:ext cx="558727" cy="338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036" extrusionOk="0">
                      <a:moveTo>
                        <a:pt x="1711" y="275"/>
                      </a:moveTo>
                      <a:lnTo>
                        <a:pt x="1711" y="272"/>
                      </a:lnTo>
                      <a:lnTo>
                        <a:pt x="1711" y="272"/>
                      </a:lnTo>
                      <a:cubicBezTo>
                        <a:pt x="1711" y="269"/>
                        <a:pt x="1709" y="269"/>
                        <a:pt x="1709" y="267"/>
                      </a:cubicBezTo>
                      <a:cubicBezTo>
                        <a:pt x="1439" y="8"/>
                        <a:pt x="1052" y="-72"/>
                        <a:pt x="703" y="68"/>
                      </a:cubicBezTo>
                      <a:cubicBezTo>
                        <a:pt x="391" y="193"/>
                        <a:pt x="150" y="502"/>
                        <a:pt x="0" y="791"/>
                      </a:cubicBez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3"/>
                      </a:lnTo>
                      <a:cubicBezTo>
                        <a:pt x="0" y="796"/>
                        <a:pt x="0" y="801"/>
                        <a:pt x="5" y="804"/>
                      </a:cubicBezTo>
                      <a:cubicBezTo>
                        <a:pt x="322" y="952"/>
                        <a:pt x="701" y="1116"/>
                        <a:pt x="1052" y="994"/>
                      </a:cubicBezTo>
                      <a:cubicBezTo>
                        <a:pt x="1396" y="875"/>
                        <a:pt x="1582" y="605"/>
                        <a:pt x="1711" y="280"/>
                      </a:cubicBezTo>
                      <a:cubicBezTo>
                        <a:pt x="1711" y="280"/>
                        <a:pt x="1711" y="277"/>
                        <a:pt x="1711" y="275"/>
                      </a:cubicBezTo>
                      <a:moveTo>
                        <a:pt x="1492" y="333"/>
                      </a:moveTo>
                      <a:cubicBezTo>
                        <a:pt x="1492" y="333"/>
                        <a:pt x="1492" y="330"/>
                        <a:pt x="1492" y="333"/>
                      </a:cubicBezTo>
                      <a:cubicBezTo>
                        <a:pt x="1555" y="314"/>
                        <a:pt x="1619" y="299"/>
                        <a:pt x="1685" y="288"/>
                      </a:cubicBezTo>
                      <a:cubicBezTo>
                        <a:pt x="1634" y="412"/>
                        <a:pt x="1576" y="526"/>
                        <a:pt x="1502" y="629"/>
                      </a:cubicBezTo>
                      <a:cubicBezTo>
                        <a:pt x="1505" y="529"/>
                        <a:pt x="1500" y="431"/>
                        <a:pt x="1492" y="333"/>
                      </a:cubicBezTo>
                      <a:moveTo>
                        <a:pt x="1677" y="267"/>
                      </a:moveTo>
                      <a:cubicBezTo>
                        <a:pt x="1574" y="283"/>
                        <a:pt x="1476" y="314"/>
                        <a:pt x="1375" y="346"/>
                      </a:cubicBezTo>
                      <a:cubicBezTo>
                        <a:pt x="1373" y="346"/>
                        <a:pt x="1370" y="346"/>
                        <a:pt x="1367" y="349"/>
                      </a:cubicBezTo>
                      <a:cubicBezTo>
                        <a:pt x="1343" y="357"/>
                        <a:pt x="1317" y="365"/>
                        <a:pt x="1293" y="373"/>
                      </a:cubicBezTo>
                      <a:cubicBezTo>
                        <a:pt x="1156" y="415"/>
                        <a:pt x="1015" y="436"/>
                        <a:pt x="875" y="471"/>
                      </a:cubicBezTo>
                      <a:cubicBezTo>
                        <a:pt x="875" y="471"/>
                        <a:pt x="875" y="468"/>
                        <a:pt x="873" y="468"/>
                      </a:cubicBezTo>
                      <a:cubicBezTo>
                        <a:pt x="814" y="420"/>
                        <a:pt x="753" y="375"/>
                        <a:pt x="695" y="328"/>
                      </a:cubicBezTo>
                      <a:cubicBezTo>
                        <a:pt x="637" y="283"/>
                        <a:pt x="571" y="240"/>
                        <a:pt x="523" y="185"/>
                      </a:cubicBezTo>
                      <a:cubicBezTo>
                        <a:pt x="558" y="161"/>
                        <a:pt x="592" y="140"/>
                        <a:pt x="629" y="121"/>
                      </a:cubicBezTo>
                      <a:cubicBezTo>
                        <a:pt x="981" y="-56"/>
                        <a:pt x="1394" y="5"/>
                        <a:pt x="1677" y="267"/>
                      </a:cubicBezTo>
                      <a:moveTo>
                        <a:pt x="1378" y="775"/>
                      </a:moveTo>
                      <a:lnTo>
                        <a:pt x="1378" y="775"/>
                      </a:lnTo>
                      <a:cubicBezTo>
                        <a:pt x="1346" y="804"/>
                        <a:pt x="1314" y="830"/>
                        <a:pt x="1280" y="857"/>
                      </a:cubicBezTo>
                      <a:cubicBezTo>
                        <a:pt x="1291" y="709"/>
                        <a:pt x="1251" y="555"/>
                        <a:pt x="1251" y="410"/>
                      </a:cubicBezTo>
                      <a:lnTo>
                        <a:pt x="1251" y="407"/>
                      </a:lnTo>
                      <a:cubicBezTo>
                        <a:pt x="1280" y="399"/>
                        <a:pt x="1309" y="391"/>
                        <a:pt x="1338" y="381"/>
                      </a:cubicBezTo>
                      <a:cubicBezTo>
                        <a:pt x="1349" y="378"/>
                        <a:pt x="1357" y="375"/>
                        <a:pt x="1367" y="370"/>
                      </a:cubicBezTo>
                      <a:cubicBezTo>
                        <a:pt x="1375" y="505"/>
                        <a:pt x="1375" y="640"/>
                        <a:pt x="1378" y="775"/>
                      </a:cubicBezTo>
                      <a:moveTo>
                        <a:pt x="1235" y="410"/>
                      </a:moveTo>
                      <a:cubicBezTo>
                        <a:pt x="1235" y="560"/>
                        <a:pt x="1277" y="717"/>
                        <a:pt x="1264" y="867"/>
                      </a:cubicBezTo>
                      <a:lnTo>
                        <a:pt x="1264" y="867"/>
                      </a:lnTo>
                      <a:cubicBezTo>
                        <a:pt x="1232" y="889"/>
                        <a:pt x="1201" y="910"/>
                        <a:pt x="1164" y="926"/>
                      </a:cubicBezTo>
                      <a:cubicBezTo>
                        <a:pt x="1153" y="762"/>
                        <a:pt x="1140" y="598"/>
                        <a:pt x="1119" y="436"/>
                      </a:cubicBezTo>
                      <a:cubicBezTo>
                        <a:pt x="1158" y="428"/>
                        <a:pt x="1195" y="420"/>
                        <a:pt x="1235" y="410"/>
                      </a:cubicBezTo>
                      <a:moveTo>
                        <a:pt x="759" y="502"/>
                      </a:moveTo>
                      <a:lnTo>
                        <a:pt x="759" y="502"/>
                      </a:lnTo>
                      <a:cubicBezTo>
                        <a:pt x="701" y="460"/>
                        <a:pt x="648" y="407"/>
                        <a:pt x="589" y="365"/>
                      </a:cubicBezTo>
                      <a:cubicBezTo>
                        <a:pt x="539" y="328"/>
                        <a:pt x="489" y="291"/>
                        <a:pt x="436" y="254"/>
                      </a:cubicBezTo>
                      <a:cubicBezTo>
                        <a:pt x="460" y="232"/>
                        <a:pt x="486" y="214"/>
                        <a:pt x="510" y="195"/>
                      </a:cubicBezTo>
                      <a:cubicBezTo>
                        <a:pt x="552" y="246"/>
                        <a:pt x="611" y="283"/>
                        <a:pt x="661" y="322"/>
                      </a:cubicBezTo>
                      <a:cubicBezTo>
                        <a:pt x="724" y="373"/>
                        <a:pt x="791" y="423"/>
                        <a:pt x="854" y="476"/>
                      </a:cubicBezTo>
                      <a:cubicBezTo>
                        <a:pt x="851" y="476"/>
                        <a:pt x="849" y="476"/>
                        <a:pt x="849" y="478"/>
                      </a:cubicBezTo>
                      <a:cubicBezTo>
                        <a:pt x="822" y="484"/>
                        <a:pt x="791" y="494"/>
                        <a:pt x="759" y="502"/>
                      </a:cubicBezTo>
                      <a:moveTo>
                        <a:pt x="425" y="264"/>
                      </a:moveTo>
                      <a:cubicBezTo>
                        <a:pt x="478" y="304"/>
                        <a:pt x="529" y="341"/>
                        <a:pt x="582" y="381"/>
                      </a:cubicBezTo>
                      <a:cubicBezTo>
                        <a:pt x="637" y="420"/>
                        <a:pt x="685" y="468"/>
                        <a:pt x="738" y="508"/>
                      </a:cubicBezTo>
                      <a:cubicBezTo>
                        <a:pt x="703" y="518"/>
                        <a:pt x="666" y="529"/>
                        <a:pt x="629" y="539"/>
                      </a:cubicBezTo>
                      <a:cubicBezTo>
                        <a:pt x="539" y="465"/>
                        <a:pt x="439" y="407"/>
                        <a:pt x="349" y="333"/>
                      </a:cubicBezTo>
                      <a:cubicBezTo>
                        <a:pt x="375" y="309"/>
                        <a:pt x="399" y="285"/>
                        <a:pt x="425" y="264"/>
                      </a:cubicBezTo>
                      <a:moveTo>
                        <a:pt x="224" y="478"/>
                      </a:moveTo>
                      <a:cubicBezTo>
                        <a:pt x="288" y="523"/>
                        <a:pt x="354" y="566"/>
                        <a:pt x="423" y="608"/>
                      </a:cubicBezTo>
                      <a:cubicBezTo>
                        <a:pt x="288" y="656"/>
                        <a:pt x="158" y="709"/>
                        <a:pt x="34" y="775"/>
                      </a:cubicBezTo>
                      <a:cubicBezTo>
                        <a:pt x="87" y="674"/>
                        <a:pt x="150" y="571"/>
                        <a:pt x="224" y="478"/>
                      </a:cubicBezTo>
                      <a:moveTo>
                        <a:pt x="441" y="600"/>
                      </a:moveTo>
                      <a:cubicBezTo>
                        <a:pt x="441" y="598"/>
                        <a:pt x="439" y="598"/>
                        <a:pt x="439" y="595"/>
                      </a:cubicBezTo>
                      <a:cubicBezTo>
                        <a:pt x="370" y="553"/>
                        <a:pt x="304" y="510"/>
                        <a:pt x="238" y="463"/>
                      </a:cubicBezTo>
                      <a:cubicBezTo>
                        <a:pt x="251" y="447"/>
                        <a:pt x="264" y="431"/>
                        <a:pt x="277" y="415"/>
                      </a:cubicBezTo>
                      <a:cubicBezTo>
                        <a:pt x="354" y="473"/>
                        <a:pt x="441" y="516"/>
                        <a:pt x="515" y="574"/>
                      </a:cubicBezTo>
                      <a:cubicBezTo>
                        <a:pt x="489" y="584"/>
                        <a:pt x="465" y="592"/>
                        <a:pt x="441" y="600"/>
                      </a:cubicBezTo>
                      <a:moveTo>
                        <a:pt x="531" y="571"/>
                      </a:moveTo>
                      <a:cubicBezTo>
                        <a:pt x="531" y="568"/>
                        <a:pt x="529" y="568"/>
                        <a:pt x="529" y="566"/>
                      </a:cubicBezTo>
                      <a:cubicBezTo>
                        <a:pt x="452" y="505"/>
                        <a:pt x="362" y="463"/>
                        <a:pt x="285" y="404"/>
                      </a:cubicBezTo>
                      <a:cubicBezTo>
                        <a:pt x="304" y="383"/>
                        <a:pt x="320" y="365"/>
                        <a:pt x="338" y="346"/>
                      </a:cubicBezTo>
                      <a:cubicBezTo>
                        <a:pt x="425" y="418"/>
                        <a:pt x="523" y="476"/>
                        <a:pt x="611" y="545"/>
                      </a:cubicBezTo>
                      <a:cubicBezTo>
                        <a:pt x="584" y="553"/>
                        <a:pt x="558" y="560"/>
                        <a:pt x="531" y="571"/>
                      </a:cubicBezTo>
                      <a:moveTo>
                        <a:pt x="1002" y="992"/>
                      </a:moveTo>
                      <a:cubicBezTo>
                        <a:pt x="677" y="1084"/>
                        <a:pt x="325" y="934"/>
                        <a:pt x="34" y="799"/>
                      </a:cubicBezTo>
                      <a:cubicBezTo>
                        <a:pt x="304" y="658"/>
                        <a:pt x="613" y="558"/>
                        <a:pt x="907" y="486"/>
                      </a:cubicBezTo>
                      <a:cubicBezTo>
                        <a:pt x="973" y="471"/>
                        <a:pt x="1037" y="457"/>
                        <a:pt x="1103" y="441"/>
                      </a:cubicBezTo>
                      <a:cubicBezTo>
                        <a:pt x="1121" y="605"/>
                        <a:pt x="1134" y="772"/>
                        <a:pt x="1148" y="936"/>
                      </a:cubicBezTo>
                      <a:cubicBezTo>
                        <a:pt x="1100" y="957"/>
                        <a:pt x="1052" y="976"/>
                        <a:pt x="1002" y="992"/>
                      </a:cubicBezTo>
                      <a:moveTo>
                        <a:pt x="1394" y="759"/>
                      </a:moveTo>
                      <a:cubicBezTo>
                        <a:pt x="1394" y="627"/>
                        <a:pt x="1391" y="497"/>
                        <a:pt x="1386" y="365"/>
                      </a:cubicBezTo>
                      <a:cubicBezTo>
                        <a:pt x="1415" y="354"/>
                        <a:pt x="1447" y="346"/>
                        <a:pt x="1476" y="336"/>
                      </a:cubicBezTo>
                      <a:cubicBezTo>
                        <a:pt x="1484" y="439"/>
                        <a:pt x="1486" y="542"/>
                        <a:pt x="1486" y="645"/>
                      </a:cubicBezTo>
                      <a:cubicBezTo>
                        <a:pt x="1486" y="648"/>
                        <a:pt x="1486" y="648"/>
                        <a:pt x="1486" y="648"/>
                      </a:cubicBezTo>
                      <a:cubicBezTo>
                        <a:pt x="1457" y="690"/>
                        <a:pt x="1428" y="725"/>
                        <a:pt x="1394" y="75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7" name="Google Shape;2457;p24"/>
                <p:cNvSpPr/>
                <p:nvPr/>
              </p:nvSpPr>
              <p:spPr>
                <a:xfrm>
                  <a:off x="6669155" y="902882"/>
                  <a:ext cx="102210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260" extrusionOk="0">
                      <a:moveTo>
                        <a:pt x="253" y="35"/>
                      </a:moveTo>
                      <a:cubicBezTo>
                        <a:pt x="277" y="51"/>
                        <a:pt x="280" y="93"/>
                        <a:pt x="269" y="117"/>
                      </a:cubicBezTo>
                      <a:cubicBezTo>
                        <a:pt x="264" y="130"/>
                        <a:pt x="253" y="143"/>
                        <a:pt x="243" y="154"/>
                      </a:cubicBezTo>
                      <a:cubicBezTo>
                        <a:pt x="222" y="178"/>
                        <a:pt x="198" y="204"/>
                        <a:pt x="169" y="215"/>
                      </a:cubicBezTo>
                      <a:cubicBezTo>
                        <a:pt x="126" y="231"/>
                        <a:pt x="84" y="223"/>
                        <a:pt x="55" y="186"/>
                      </a:cubicBezTo>
                      <a:cubicBezTo>
                        <a:pt x="37" y="159"/>
                        <a:pt x="14" y="64"/>
                        <a:pt x="74" y="67"/>
                      </a:cubicBezTo>
                      <a:cubicBezTo>
                        <a:pt x="97" y="67"/>
                        <a:pt x="95" y="29"/>
                        <a:pt x="74" y="29"/>
                      </a:cubicBezTo>
                      <a:cubicBezTo>
                        <a:pt x="19" y="29"/>
                        <a:pt x="-5" y="88"/>
                        <a:pt x="1" y="135"/>
                      </a:cubicBezTo>
                      <a:cubicBezTo>
                        <a:pt x="6" y="201"/>
                        <a:pt x="58" y="257"/>
                        <a:pt x="126" y="260"/>
                      </a:cubicBezTo>
                      <a:cubicBezTo>
                        <a:pt x="235" y="262"/>
                        <a:pt x="388" y="85"/>
                        <a:pt x="269" y="3"/>
                      </a:cubicBezTo>
                      <a:cubicBezTo>
                        <a:pt x="251" y="-10"/>
                        <a:pt x="235" y="22"/>
                        <a:pt x="253" y="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8" name="Google Shape;2458;p24"/>
                <p:cNvSpPr/>
                <p:nvPr/>
              </p:nvSpPr>
              <p:spPr>
                <a:xfrm>
                  <a:off x="6705729" y="905495"/>
                  <a:ext cx="40166" cy="4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31" extrusionOk="0">
                      <a:moveTo>
                        <a:pt x="9" y="32"/>
                      </a:moveTo>
                      <a:cubicBezTo>
                        <a:pt x="-33" y="93"/>
                        <a:pt x="81" y="170"/>
                        <a:pt x="118" y="109"/>
                      </a:cubicBezTo>
                      <a:cubicBezTo>
                        <a:pt x="141" y="69"/>
                        <a:pt x="73" y="-58"/>
                        <a:pt x="9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950" rIns="81625" bIns="1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59" name="Google Shape;2459;p24"/>
                <p:cNvSpPr/>
                <p:nvPr/>
              </p:nvSpPr>
              <p:spPr>
                <a:xfrm>
                  <a:off x="6484000" y="1226157"/>
                  <a:ext cx="84576" cy="105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323" extrusionOk="0">
                      <a:moveTo>
                        <a:pt x="118" y="37"/>
                      </a:moveTo>
                      <a:cubicBezTo>
                        <a:pt x="144" y="26"/>
                        <a:pt x="181" y="45"/>
                        <a:pt x="195" y="69"/>
                      </a:cubicBezTo>
                      <a:cubicBezTo>
                        <a:pt x="202" y="82"/>
                        <a:pt x="208" y="98"/>
                        <a:pt x="210" y="111"/>
                      </a:cubicBezTo>
                      <a:cubicBezTo>
                        <a:pt x="218" y="140"/>
                        <a:pt x="226" y="177"/>
                        <a:pt x="221" y="206"/>
                      </a:cubicBezTo>
                      <a:cubicBezTo>
                        <a:pt x="213" y="250"/>
                        <a:pt x="181" y="282"/>
                        <a:pt x="134" y="284"/>
                      </a:cubicBezTo>
                      <a:cubicBezTo>
                        <a:pt x="102" y="287"/>
                        <a:pt x="9" y="253"/>
                        <a:pt x="44" y="203"/>
                      </a:cubicBezTo>
                      <a:cubicBezTo>
                        <a:pt x="57" y="185"/>
                        <a:pt x="25" y="166"/>
                        <a:pt x="12" y="185"/>
                      </a:cubicBezTo>
                      <a:cubicBezTo>
                        <a:pt x="-20" y="229"/>
                        <a:pt x="17" y="282"/>
                        <a:pt x="60" y="306"/>
                      </a:cubicBezTo>
                      <a:cubicBezTo>
                        <a:pt x="118" y="337"/>
                        <a:pt x="195" y="324"/>
                        <a:pt x="234" y="269"/>
                      </a:cubicBezTo>
                      <a:cubicBezTo>
                        <a:pt x="298" y="182"/>
                        <a:pt x="234" y="-45"/>
                        <a:pt x="99" y="8"/>
                      </a:cubicBezTo>
                      <a:cubicBezTo>
                        <a:pt x="78" y="16"/>
                        <a:pt x="94" y="47"/>
                        <a:pt x="118" y="3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0" name="Google Shape;2460;p24"/>
                <p:cNvSpPr/>
                <p:nvPr/>
              </p:nvSpPr>
              <p:spPr>
                <a:xfrm>
                  <a:off x="6497389" y="1249341"/>
                  <a:ext cx="44737" cy="36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11" extrusionOk="0">
                      <a:moveTo>
                        <a:pt x="8" y="80"/>
                      </a:moveTo>
                      <a:cubicBezTo>
                        <a:pt x="34" y="148"/>
                        <a:pt x="164" y="95"/>
                        <a:pt x="132" y="29"/>
                      </a:cubicBezTo>
                      <a:cubicBezTo>
                        <a:pt x="111" y="-10"/>
                        <a:pt x="-34" y="-21"/>
                        <a:pt x="8" y="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1" name="Google Shape;2461;p24"/>
                <p:cNvSpPr/>
                <p:nvPr/>
              </p:nvSpPr>
              <p:spPr>
                <a:xfrm>
                  <a:off x="6483674" y="960027"/>
                  <a:ext cx="91107" cy="101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312" extrusionOk="0">
                      <a:moveTo>
                        <a:pt x="95" y="272"/>
                      </a:moveTo>
                      <a:cubicBezTo>
                        <a:pt x="66" y="272"/>
                        <a:pt x="42" y="241"/>
                        <a:pt x="37" y="214"/>
                      </a:cubicBezTo>
                      <a:cubicBezTo>
                        <a:pt x="34" y="198"/>
                        <a:pt x="37" y="183"/>
                        <a:pt x="37" y="169"/>
                      </a:cubicBezTo>
                      <a:cubicBezTo>
                        <a:pt x="42" y="140"/>
                        <a:pt x="47" y="103"/>
                        <a:pt x="66" y="79"/>
                      </a:cubicBezTo>
                      <a:cubicBezTo>
                        <a:pt x="92" y="42"/>
                        <a:pt x="132" y="26"/>
                        <a:pt x="177" y="42"/>
                      </a:cubicBezTo>
                      <a:cubicBezTo>
                        <a:pt x="206" y="53"/>
                        <a:pt x="278" y="122"/>
                        <a:pt x="227" y="153"/>
                      </a:cubicBezTo>
                      <a:cubicBezTo>
                        <a:pt x="206" y="167"/>
                        <a:pt x="227" y="196"/>
                        <a:pt x="248" y="183"/>
                      </a:cubicBezTo>
                      <a:cubicBezTo>
                        <a:pt x="296" y="153"/>
                        <a:pt x="283" y="90"/>
                        <a:pt x="254" y="53"/>
                      </a:cubicBezTo>
                      <a:cubicBezTo>
                        <a:pt x="211" y="0"/>
                        <a:pt x="137" y="-16"/>
                        <a:pt x="79" y="18"/>
                      </a:cubicBezTo>
                      <a:cubicBezTo>
                        <a:pt x="-13" y="74"/>
                        <a:pt x="-45" y="309"/>
                        <a:pt x="100" y="312"/>
                      </a:cubicBezTo>
                      <a:cubicBezTo>
                        <a:pt x="121" y="309"/>
                        <a:pt x="119" y="272"/>
                        <a:pt x="95" y="2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2" name="Google Shape;2462;p24"/>
                <p:cNvSpPr/>
                <p:nvPr/>
              </p:nvSpPr>
              <p:spPr>
                <a:xfrm>
                  <a:off x="6506532" y="1005416"/>
                  <a:ext cx="43431" cy="3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14" extrusionOk="0">
                      <a:moveTo>
                        <a:pt x="133" y="57"/>
                      </a:moveTo>
                      <a:cubicBezTo>
                        <a:pt x="136" y="-15"/>
                        <a:pt x="-4" y="-20"/>
                        <a:pt x="1" y="54"/>
                      </a:cubicBezTo>
                      <a:cubicBezTo>
                        <a:pt x="1" y="96"/>
                        <a:pt x="131" y="165"/>
                        <a:pt x="133" y="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463" name="Google Shape;2463;p24"/>
            <p:cNvGrpSpPr/>
            <p:nvPr/>
          </p:nvGrpSpPr>
          <p:grpSpPr>
            <a:xfrm rot="-5400000" flipH="1">
              <a:off x="-155752" y="4142878"/>
              <a:ext cx="1235154" cy="1380850"/>
              <a:chOff x="7672320" y="323601"/>
              <a:chExt cx="1328408" cy="1485104"/>
            </a:xfrm>
          </p:grpSpPr>
          <p:sp>
            <p:nvSpPr>
              <p:cNvPr id="2464" name="Google Shape;2464;p24"/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465" name="Google Shape;2465;p24"/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2466" name="Google Shape;2466;p24"/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7" name="Google Shape;2467;p24"/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8" name="Google Shape;2468;p24"/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69" name="Google Shape;2469;p24"/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0" name="Google Shape;2470;p24"/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1" name="Google Shape;2471;p24"/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2" name="Google Shape;2472;p24"/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3" name="Google Shape;2473;p24"/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4" name="Google Shape;2474;p24"/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5" name="Google Shape;2475;p24"/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6" name="Google Shape;2476;p24"/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7" name="Google Shape;2477;p24"/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8" name="Google Shape;2478;p24"/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79" name="Google Shape;2479;p24"/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0" name="Google Shape;2480;p24"/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1" name="Google Shape;2481;p24"/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2" name="Google Shape;2482;p24"/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3" name="Google Shape;2483;p24"/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4" name="Google Shape;2484;p24"/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5" name="Google Shape;2485;p24"/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6" name="Google Shape;2486;p24"/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7" name="Google Shape;2487;p24"/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8" name="Google Shape;2488;p24"/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89" name="Google Shape;2489;p24"/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0" name="Google Shape;2490;p24"/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1" name="Google Shape;2491;p24"/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2" name="Google Shape;2492;p24"/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3" name="Google Shape;2493;p24"/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4" name="Google Shape;2494;p24"/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5" name="Google Shape;2495;p24"/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6" name="Google Shape;2496;p24"/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7" name="Google Shape;2497;p24"/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8" name="Google Shape;2498;p24"/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499" name="Google Shape;2499;p24"/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" name="Google Shape;1187;p5"/>
          <p:cNvSpPr txBox="1">
            <a:spLocks noGrp="1"/>
          </p:cNvSpPr>
          <p:nvPr>
            <p:ph type="subTitle" idx="1"/>
          </p:nvPr>
        </p:nvSpPr>
        <p:spPr>
          <a:xfrm>
            <a:off x="769963" y="1663175"/>
            <a:ext cx="3562500" cy="29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1188" name="Google Shape;1188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189" name="Google Shape;1189;p5"/>
          <p:cNvSpPr txBox="1">
            <a:spLocks noGrp="1"/>
          </p:cNvSpPr>
          <p:nvPr>
            <p:ph type="subTitle" idx="2"/>
          </p:nvPr>
        </p:nvSpPr>
        <p:spPr>
          <a:xfrm>
            <a:off x="4811538" y="1663175"/>
            <a:ext cx="3562500" cy="2940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260" name="Google Shape;1260;p7"/>
          <p:cNvSpPr txBox="1">
            <a:spLocks noGrp="1"/>
          </p:cNvSpPr>
          <p:nvPr>
            <p:ph type="body" idx="1"/>
          </p:nvPr>
        </p:nvSpPr>
        <p:spPr>
          <a:xfrm>
            <a:off x="726450" y="1374575"/>
            <a:ext cx="4015200" cy="291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261" name="Google Shape;1261;p7"/>
          <p:cNvSpPr>
            <a:spLocks noGrp="1"/>
          </p:cNvSpPr>
          <p:nvPr>
            <p:ph type="pic" idx="2"/>
          </p:nvPr>
        </p:nvSpPr>
        <p:spPr>
          <a:xfrm>
            <a:off x="4976975" y="1374425"/>
            <a:ext cx="3232800" cy="2913000"/>
          </a:xfrm>
          <a:prstGeom prst="rect">
            <a:avLst/>
          </a:prstGeom>
          <a:noFill/>
          <a:ln>
            <a:noFill/>
          </a:ln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8"/>
          <p:cNvSpPr txBox="1">
            <a:spLocks noGrp="1"/>
          </p:cNvSpPr>
          <p:nvPr>
            <p:ph type="title"/>
          </p:nvPr>
        </p:nvSpPr>
        <p:spPr>
          <a:xfrm>
            <a:off x="1388100" y="1307100"/>
            <a:ext cx="6367800" cy="25293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5" name="Google Shape;1265;p9"/>
          <p:cNvSpPr txBox="1">
            <a:spLocks noGrp="1"/>
          </p:cNvSpPr>
          <p:nvPr>
            <p:ph type="subTitle" idx="1"/>
          </p:nvPr>
        </p:nvSpPr>
        <p:spPr>
          <a:xfrm>
            <a:off x="720100" y="2695196"/>
            <a:ext cx="7704000" cy="39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6" name="Google Shape;1266;p9"/>
          <p:cNvSpPr txBox="1">
            <a:spLocks noGrp="1"/>
          </p:cNvSpPr>
          <p:nvPr>
            <p:ph type="title"/>
          </p:nvPr>
        </p:nvSpPr>
        <p:spPr>
          <a:xfrm>
            <a:off x="720000" y="2048704"/>
            <a:ext cx="7704000" cy="646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8" name="Google Shape;1268;p10"/>
          <p:cNvSpPr txBox="1">
            <a:spLocks noGrp="1"/>
          </p:cNvSpPr>
          <p:nvPr>
            <p:ph type="title"/>
          </p:nvPr>
        </p:nvSpPr>
        <p:spPr>
          <a:xfrm>
            <a:off x="740550" y="3910025"/>
            <a:ext cx="7662900" cy="6939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855388"/>
            <a:ext cx="6576000" cy="799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271" name="Google Shape;1271;p11"/>
          <p:cNvSpPr txBox="1">
            <a:spLocks noGrp="1"/>
          </p:cNvSpPr>
          <p:nvPr>
            <p:ph type="subTitle" idx="1"/>
          </p:nvPr>
        </p:nvSpPr>
        <p:spPr>
          <a:xfrm>
            <a:off x="1284000" y="2913713"/>
            <a:ext cx="6576000" cy="374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2">
    <p:spTree>
      <p:nvGrpSpPr>
        <p:cNvPr id="1" name="Shape 1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74" name="Google Shape;1274;p13"/>
          <p:cNvGrpSpPr/>
          <p:nvPr/>
        </p:nvGrpSpPr>
        <p:grpSpPr>
          <a:xfrm rot="5400000" flipH="1">
            <a:off x="8060727" y="-227841"/>
            <a:ext cx="1235154" cy="1380850"/>
            <a:chOff x="7672320" y="323601"/>
            <a:chExt cx="1328408" cy="1485104"/>
          </a:xfrm>
        </p:grpSpPr>
        <p:sp>
          <p:nvSpPr>
            <p:cNvPr id="1275" name="Google Shape;1275;p13"/>
            <p:cNvSpPr/>
            <p:nvPr/>
          </p:nvSpPr>
          <p:spPr>
            <a:xfrm>
              <a:off x="8018470" y="323601"/>
              <a:ext cx="971486" cy="1485104"/>
            </a:xfrm>
            <a:custGeom>
              <a:avLst/>
              <a:gdLst/>
              <a:ahLst/>
              <a:cxnLst/>
              <a:rect l="l" t="t" r="r" b="b"/>
              <a:pathLst>
                <a:path w="2975" h="4548" extrusionOk="0">
                  <a:moveTo>
                    <a:pt x="2975" y="4532"/>
                  </a:moveTo>
                  <a:cubicBezTo>
                    <a:pt x="2923" y="4158"/>
                    <a:pt x="2842" y="3792"/>
                    <a:pt x="2726" y="3438"/>
                  </a:cubicBezTo>
                  <a:cubicBezTo>
                    <a:pt x="2598" y="3050"/>
                    <a:pt x="2422" y="2686"/>
                    <a:pt x="2286" y="2301"/>
                  </a:cubicBezTo>
                  <a:cubicBezTo>
                    <a:pt x="2035" y="1596"/>
                    <a:pt x="1932" y="595"/>
                    <a:pt x="2618" y="157"/>
                  </a:cubicBezTo>
                  <a:cubicBezTo>
                    <a:pt x="2633" y="148"/>
                    <a:pt x="2621" y="121"/>
                    <a:pt x="2607" y="130"/>
                  </a:cubicBezTo>
                  <a:cubicBezTo>
                    <a:pt x="2050" y="486"/>
                    <a:pt x="1982" y="1271"/>
                    <a:pt x="2139" y="1912"/>
                  </a:cubicBezTo>
                  <a:cubicBezTo>
                    <a:pt x="2240" y="2325"/>
                    <a:pt x="2419" y="2706"/>
                    <a:pt x="2572" y="3096"/>
                  </a:cubicBezTo>
                  <a:cubicBezTo>
                    <a:pt x="2708" y="3440"/>
                    <a:pt x="2813" y="3796"/>
                    <a:pt x="2886" y="4162"/>
                  </a:cubicBezTo>
                  <a:cubicBezTo>
                    <a:pt x="2773" y="3815"/>
                    <a:pt x="2589" y="3524"/>
                    <a:pt x="2332" y="3265"/>
                  </a:cubicBezTo>
                  <a:cubicBezTo>
                    <a:pt x="2101" y="3033"/>
                    <a:pt x="1866" y="2813"/>
                    <a:pt x="1645" y="2569"/>
                  </a:cubicBezTo>
                  <a:cubicBezTo>
                    <a:pt x="1778" y="2046"/>
                    <a:pt x="1900" y="1388"/>
                    <a:pt x="1578" y="919"/>
                  </a:cubicBezTo>
                  <a:cubicBezTo>
                    <a:pt x="1211" y="382"/>
                    <a:pt x="541" y="294"/>
                    <a:pt x="35" y="4"/>
                  </a:cubicBezTo>
                  <a:cubicBezTo>
                    <a:pt x="35" y="3"/>
                    <a:pt x="34" y="3"/>
                    <a:pt x="34" y="2"/>
                  </a:cubicBezTo>
                  <a:lnTo>
                    <a:pt x="34" y="2"/>
                  </a:lnTo>
                  <a:cubicBezTo>
                    <a:pt x="33" y="1"/>
                    <a:pt x="31" y="0"/>
                    <a:pt x="30" y="0"/>
                  </a:cubicBezTo>
                  <a:lnTo>
                    <a:pt x="25" y="0"/>
                  </a:lnTo>
                  <a:cubicBezTo>
                    <a:pt x="24" y="0"/>
                    <a:pt x="22" y="1"/>
                    <a:pt x="21" y="2"/>
                  </a:cubicBezTo>
                  <a:cubicBezTo>
                    <a:pt x="20" y="3"/>
                    <a:pt x="19" y="4"/>
                    <a:pt x="18" y="4"/>
                  </a:cubicBezTo>
                  <a:lnTo>
                    <a:pt x="18" y="4"/>
                  </a:lnTo>
                  <a:lnTo>
                    <a:pt x="18" y="4"/>
                  </a:lnTo>
                  <a:cubicBezTo>
                    <a:pt x="17" y="5"/>
                    <a:pt x="16" y="6"/>
                    <a:pt x="16" y="7"/>
                  </a:cubicBezTo>
                  <a:cubicBezTo>
                    <a:pt x="13" y="11"/>
                    <a:pt x="12" y="16"/>
                    <a:pt x="13" y="20"/>
                  </a:cubicBezTo>
                  <a:cubicBezTo>
                    <a:pt x="38" y="384"/>
                    <a:pt x="-24" y="748"/>
                    <a:pt x="10" y="1109"/>
                  </a:cubicBezTo>
                  <a:cubicBezTo>
                    <a:pt x="38" y="1420"/>
                    <a:pt x="139" y="1727"/>
                    <a:pt x="316" y="1968"/>
                  </a:cubicBezTo>
                  <a:cubicBezTo>
                    <a:pt x="631" y="2397"/>
                    <a:pt x="1151" y="2585"/>
                    <a:pt x="1627" y="2591"/>
                  </a:cubicBezTo>
                  <a:cubicBezTo>
                    <a:pt x="1791" y="2774"/>
                    <a:pt x="1960" y="2948"/>
                    <a:pt x="2138" y="3116"/>
                  </a:cubicBezTo>
                  <a:cubicBezTo>
                    <a:pt x="2553" y="3507"/>
                    <a:pt x="2846" y="3915"/>
                    <a:pt x="2949" y="4537"/>
                  </a:cubicBezTo>
                  <a:cubicBezTo>
                    <a:pt x="2951" y="4547"/>
                    <a:pt x="2957" y="4550"/>
                    <a:pt x="2964" y="4548"/>
                  </a:cubicBezTo>
                  <a:cubicBezTo>
                    <a:pt x="2969" y="4547"/>
                    <a:pt x="2974" y="4544"/>
                    <a:pt x="2975" y="4538"/>
                  </a:cubicBezTo>
                  <a:lnTo>
                    <a:pt x="2975" y="4532"/>
                  </a:lnTo>
                  <a:moveTo>
                    <a:pt x="1624" y="2546"/>
                  </a:moveTo>
                  <a:cubicBezTo>
                    <a:pt x="1591" y="2509"/>
                    <a:pt x="1559" y="2472"/>
                    <a:pt x="1526" y="2434"/>
                  </a:cubicBezTo>
                  <a:cubicBezTo>
                    <a:pt x="950" y="1755"/>
                    <a:pt x="322" y="957"/>
                    <a:pt x="48" y="44"/>
                  </a:cubicBezTo>
                  <a:cubicBezTo>
                    <a:pt x="500" y="295"/>
                    <a:pt x="1040" y="390"/>
                    <a:pt x="1423" y="777"/>
                  </a:cubicBezTo>
                  <a:cubicBezTo>
                    <a:pt x="1878" y="1236"/>
                    <a:pt x="1774" y="1949"/>
                    <a:pt x="1624" y="2546"/>
                  </a:cubicBezTo>
                  <a:moveTo>
                    <a:pt x="303" y="1903"/>
                  </a:moveTo>
                  <a:cubicBezTo>
                    <a:pt x="113" y="1617"/>
                    <a:pt x="24" y="1253"/>
                    <a:pt x="27" y="897"/>
                  </a:cubicBezTo>
                  <a:cubicBezTo>
                    <a:pt x="29" y="636"/>
                    <a:pt x="52" y="381"/>
                    <a:pt x="44" y="120"/>
                  </a:cubicBezTo>
                  <a:cubicBezTo>
                    <a:pt x="315" y="966"/>
                    <a:pt x="889" y="1709"/>
                    <a:pt x="1421" y="2350"/>
                  </a:cubicBezTo>
                  <a:cubicBezTo>
                    <a:pt x="1480" y="2421"/>
                    <a:pt x="1539" y="2491"/>
                    <a:pt x="1599" y="2560"/>
                  </a:cubicBezTo>
                  <a:cubicBezTo>
                    <a:pt x="1121" y="2546"/>
                    <a:pt x="603" y="2349"/>
                    <a:pt x="303" y="1902"/>
                  </a:cubicBezTo>
                  <a:lnTo>
                    <a:pt x="303" y="1903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1276" name="Google Shape;1276;p13"/>
            <p:cNvGrpSpPr/>
            <p:nvPr/>
          </p:nvGrpSpPr>
          <p:grpSpPr>
            <a:xfrm>
              <a:off x="7672320" y="414705"/>
              <a:ext cx="1328408" cy="1393999"/>
              <a:chOff x="7672320" y="414705"/>
              <a:chExt cx="1328408" cy="1393999"/>
            </a:xfrm>
          </p:grpSpPr>
          <p:sp>
            <p:nvSpPr>
              <p:cNvPr id="1277" name="Google Shape;1277;p13"/>
              <p:cNvSpPr/>
              <p:nvPr/>
            </p:nvSpPr>
            <p:spPr>
              <a:xfrm>
                <a:off x="8535395" y="888515"/>
                <a:ext cx="50615" cy="55185"/>
              </a:xfrm>
              <a:custGeom>
                <a:avLst/>
                <a:gdLst/>
                <a:ahLst/>
                <a:cxnLst/>
                <a:rect l="l" t="t" r="r" b="b"/>
                <a:pathLst>
                  <a:path w="155" h="169" extrusionOk="0">
                    <a:moveTo>
                      <a:pt x="127" y="116"/>
                    </a:moveTo>
                    <a:cubicBezTo>
                      <a:pt x="132" y="146"/>
                      <a:pt x="93" y="142"/>
                      <a:pt x="76" y="136"/>
                    </a:cubicBezTo>
                    <a:cubicBezTo>
                      <a:pt x="58" y="129"/>
                      <a:pt x="39" y="117"/>
                      <a:pt x="32" y="99"/>
                    </a:cubicBezTo>
                    <a:cubicBezTo>
                      <a:pt x="14" y="55"/>
                      <a:pt x="56" y="17"/>
                      <a:pt x="98" y="30"/>
                    </a:cubicBezTo>
                    <a:cubicBezTo>
                      <a:pt x="115" y="35"/>
                      <a:pt x="125" y="9"/>
                      <a:pt x="108" y="4"/>
                    </a:cubicBezTo>
                    <a:cubicBezTo>
                      <a:pt x="36" y="-18"/>
                      <a:pt x="-30" y="58"/>
                      <a:pt x="13" y="123"/>
                    </a:cubicBezTo>
                    <a:cubicBezTo>
                      <a:pt x="31" y="150"/>
                      <a:pt x="72" y="172"/>
                      <a:pt x="105" y="169"/>
                    </a:cubicBezTo>
                    <a:cubicBezTo>
                      <a:pt x="135" y="166"/>
                      <a:pt x="159" y="141"/>
                      <a:pt x="154" y="110"/>
                    </a:cubicBezTo>
                    <a:cubicBezTo>
                      <a:pt x="152" y="93"/>
                      <a:pt x="124" y="98"/>
                      <a:pt x="127" y="115"/>
                    </a:cubicBezTo>
                    <a:lnTo>
                      <a:pt x="127" y="115"/>
                    </a:lnTo>
                    <a:lnTo>
                      <a:pt x="127" y="11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14350" rIns="81625" bIns="143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8" name="Google Shape;1278;p13"/>
              <p:cNvSpPr/>
              <p:nvPr/>
            </p:nvSpPr>
            <p:spPr>
              <a:xfrm>
                <a:off x="8551069" y="749409"/>
                <a:ext cx="71514" cy="65961"/>
              </a:xfrm>
              <a:custGeom>
                <a:avLst/>
                <a:gdLst/>
                <a:ahLst/>
                <a:cxnLst/>
                <a:rect l="l" t="t" r="r" b="b"/>
                <a:pathLst>
                  <a:path w="219" h="202" extrusionOk="0">
                    <a:moveTo>
                      <a:pt x="191" y="137"/>
                    </a:moveTo>
                    <a:cubicBezTo>
                      <a:pt x="186" y="198"/>
                      <a:pt x="94" y="171"/>
                      <a:pt x="62" y="151"/>
                    </a:cubicBezTo>
                    <a:cubicBezTo>
                      <a:pt x="36" y="135"/>
                      <a:pt x="21" y="109"/>
                      <a:pt x="29" y="78"/>
                    </a:cubicBezTo>
                    <a:cubicBezTo>
                      <a:pt x="36" y="55"/>
                      <a:pt x="90" y="-1"/>
                      <a:pt x="112" y="39"/>
                    </a:cubicBezTo>
                    <a:cubicBezTo>
                      <a:pt x="121" y="54"/>
                      <a:pt x="146" y="43"/>
                      <a:pt x="137" y="27"/>
                    </a:cubicBezTo>
                    <a:cubicBezTo>
                      <a:pt x="115" y="-14"/>
                      <a:pt x="63" y="-3"/>
                      <a:pt x="33" y="24"/>
                    </a:cubicBezTo>
                    <a:cubicBezTo>
                      <a:pt x="0" y="53"/>
                      <a:pt x="-10" y="101"/>
                      <a:pt x="11" y="140"/>
                    </a:cubicBezTo>
                    <a:cubicBezTo>
                      <a:pt x="46" y="204"/>
                      <a:pt x="210" y="241"/>
                      <a:pt x="219" y="140"/>
                    </a:cubicBezTo>
                    <a:cubicBezTo>
                      <a:pt x="220" y="122"/>
                      <a:pt x="193" y="120"/>
                      <a:pt x="191" y="138"/>
                    </a:cubicBezTo>
                    <a:lnTo>
                      <a:pt x="191" y="138"/>
                    </a:lnTo>
                    <a:lnTo>
                      <a:pt x="191" y="137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25125" rIns="81625" bIns="251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79" name="Google Shape;1279;p13"/>
              <p:cNvSpPr/>
              <p:nvPr/>
            </p:nvSpPr>
            <p:spPr>
              <a:xfrm>
                <a:off x="8551722" y="636426"/>
                <a:ext cx="48656" cy="48328"/>
              </a:xfrm>
              <a:custGeom>
                <a:avLst/>
                <a:gdLst/>
                <a:ahLst/>
                <a:cxnLst/>
                <a:rect l="l" t="t" r="r" b="b"/>
                <a:pathLst>
                  <a:path w="149" h="148" extrusionOk="0">
                    <a:moveTo>
                      <a:pt x="63" y="119"/>
                    </a:moveTo>
                    <a:cubicBezTo>
                      <a:pt x="46" y="124"/>
                      <a:pt x="30" y="114"/>
                      <a:pt x="27" y="97"/>
                    </a:cubicBezTo>
                    <a:cubicBezTo>
                      <a:pt x="24" y="79"/>
                      <a:pt x="35" y="62"/>
                      <a:pt x="47" y="51"/>
                    </a:cubicBezTo>
                    <a:cubicBezTo>
                      <a:pt x="64" y="35"/>
                      <a:pt x="124" y="10"/>
                      <a:pt x="121" y="55"/>
                    </a:cubicBezTo>
                    <a:cubicBezTo>
                      <a:pt x="120" y="72"/>
                      <a:pt x="148" y="75"/>
                      <a:pt x="149" y="57"/>
                    </a:cubicBezTo>
                    <a:cubicBezTo>
                      <a:pt x="150" y="30"/>
                      <a:pt x="133" y="8"/>
                      <a:pt x="106" y="2"/>
                    </a:cubicBezTo>
                    <a:cubicBezTo>
                      <a:pt x="75" y="-5"/>
                      <a:pt x="43" y="14"/>
                      <a:pt x="23" y="36"/>
                    </a:cubicBezTo>
                    <a:cubicBezTo>
                      <a:pt x="4" y="56"/>
                      <a:pt x="-7" y="85"/>
                      <a:pt x="3" y="112"/>
                    </a:cubicBezTo>
                    <a:cubicBezTo>
                      <a:pt x="12" y="139"/>
                      <a:pt x="40" y="155"/>
                      <a:pt x="68" y="146"/>
                    </a:cubicBezTo>
                    <a:cubicBezTo>
                      <a:pt x="85" y="140"/>
                      <a:pt x="80" y="113"/>
                      <a:pt x="63" y="11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7500" rIns="81625" bIns="75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0" name="Google Shape;1280;p13"/>
              <p:cNvSpPr/>
              <p:nvPr/>
            </p:nvSpPr>
            <p:spPr>
              <a:xfrm>
                <a:off x="8456696" y="626630"/>
                <a:ext cx="44084" cy="45716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40" extrusionOk="0">
                    <a:moveTo>
                      <a:pt x="0" y="88"/>
                    </a:moveTo>
                    <a:cubicBezTo>
                      <a:pt x="8" y="149"/>
                      <a:pt x="87" y="156"/>
                      <a:pt x="120" y="111"/>
                    </a:cubicBezTo>
                    <a:cubicBezTo>
                      <a:pt x="153" y="67"/>
                      <a:pt x="126" y="-1"/>
                      <a:pt x="68" y="0"/>
                    </a:cubicBezTo>
                    <a:cubicBezTo>
                      <a:pt x="50" y="1"/>
                      <a:pt x="48" y="28"/>
                      <a:pt x="66" y="28"/>
                    </a:cubicBezTo>
                    <a:cubicBezTo>
                      <a:pt x="99" y="28"/>
                      <a:pt x="118" y="62"/>
                      <a:pt x="101" y="91"/>
                    </a:cubicBezTo>
                    <a:cubicBezTo>
                      <a:pt x="83" y="120"/>
                      <a:pt x="33" y="123"/>
                      <a:pt x="27" y="83"/>
                    </a:cubicBezTo>
                    <a:cubicBezTo>
                      <a:pt x="25" y="66"/>
                      <a:pt x="-3" y="71"/>
                      <a:pt x="0" y="8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900" rIns="81625" bIns="49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1" name="Google Shape;1281;p13"/>
              <p:cNvSpPr/>
              <p:nvPr/>
            </p:nvSpPr>
            <p:spPr>
              <a:xfrm>
                <a:off x="8418489" y="705979"/>
                <a:ext cx="46370" cy="57144"/>
              </a:xfrm>
              <a:custGeom>
                <a:avLst/>
                <a:gdLst/>
                <a:ahLst/>
                <a:cxnLst/>
                <a:rect l="l" t="t" r="r" b="b"/>
                <a:pathLst>
                  <a:path w="142" h="175" extrusionOk="0">
                    <a:moveTo>
                      <a:pt x="0" y="125"/>
                    </a:moveTo>
                    <a:cubicBezTo>
                      <a:pt x="3" y="155"/>
                      <a:pt x="29" y="177"/>
                      <a:pt x="60" y="175"/>
                    </a:cubicBezTo>
                    <a:cubicBezTo>
                      <a:pt x="93" y="173"/>
                      <a:pt x="118" y="147"/>
                      <a:pt x="131" y="118"/>
                    </a:cubicBezTo>
                    <a:cubicBezTo>
                      <a:pt x="145" y="88"/>
                      <a:pt x="148" y="52"/>
                      <a:pt x="121" y="27"/>
                    </a:cubicBezTo>
                    <a:cubicBezTo>
                      <a:pt x="99" y="8"/>
                      <a:pt x="63" y="-7"/>
                      <a:pt x="34" y="3"/>
                    </a:cubicBezTo>
                    <a:cubicBezTo>
                      <a:pt x="17" y="9"/>
                      <a:pt x="29" y="34"/>
                      <a:pt x="46" y="28"/>
                    </a:cubicBezTo>
                    <a:cubicBezTo>
                      <a:pt x="60" y="24"/>
                      <a:pt x="85" y="35"/>
                      <a:pt x="96" y="43"/>
                    </a:cubicBezTo>
                    <a:cubicBezTo>
                      <a:pt x="115" y="58"/>
                      <a:pt x="116" y="79"/>
                      <a:pt x="108" y="101"/>
                    </a:cubicBezTo>
                    <a:cubicBezTo>
                      <a:pt x="103" y="114"/>
                      <a:pt x="95" y="129"/>
                      <a:pt x="83" y="138"/>
                    </a:cubicBezTo>
                    <a:cubicBezTo>
                      <a:pt x="63" y="154"/>
                      <a:pt x="30" y="149"/>
                      <a:pt x="28" y="120"/>
                    </a:cubicBezTo>
                    <a:cubicBezTo>
                      <a:pt x="26" y="102"/>
                      <a:pt x="-1" y="107"/>
                      <a:pt x="0" y="12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16325" rIns="81625" bIns="163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2" name="Google Shape;1282;p13"/>
              <p:cNvSpPr/>
              <p:nvPr/>
            </p:nvSpPr>
            <p:spPr>
              <a:xfrm>
                <a:off x="8492617" y="527362"/>
                <a:ext cx="51921" cy="46042"/>
              </a:xfrm>
              <a:custGeom>
                <a:avLst/>
                <a:gdLst/>
                <a:ahLst/>
                <a:cxnLst/>
                <a:rect l="l" t="t" r="r" b="b"/>
                <a:pathLst>
                  <a:path w="159" h="141" extrusionOk="0">
                    <a:moveTo>
                      <a:pt x="0" y="37"/>
                    </a:moveTo>
                    <a:cubicBezTo>
                      <a:pt x="-5" y="93"/>
                      <a:pt x="37" y="162"/>
                      <a:pt x="101" y="135"/>
                    </a:cubicBezTo>
                    <a:cubicBezTo>
                      <a:pt x="148" y="116"/>
                      <a:pt x="187" y="34"/>
                      <a:pt x="131" y="2"/>
                    </a:cubicBezTo>
                    <a:cubicBezTo>
                      <a:pt x="115" y="-6"/>
                      <a:pt x="99" y="17"/>
                      <a:pt x="115" y="25"/>
                    </a:cubicBezTo>
                    <a:cubicBezTo>
                      <a:pt x="152" y="46"/>
                      <a:pt x="117" y="102"/>
                      <a:pt x="87" y="111"/>
                    </a:cubicBezTo>
                    <a:cubicBezTo>
                      <a:pt x="43" y="124"/>
                      <a:pt x="25" y="74"/>
                      <a:pt x="28" y="39"/>
                    </a:cubicBezTo>
                    <a:cubicBezTo>
                      <a:pt x="29" y="21"/>
                      <a:pt x="1" y="19"/>
                      <a:pt x="0" y="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5225" rIns="81625" bIns="52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3" name="Google Shape;1283;p13"/>
              <p:cNvSpPr/>
              <p:nvPr/>
            </p:nvSpPr>
            <p:spPr>
              <a:xfrm>
                <a:off x="8625849" y="574057"/>
                <a:ext cx="43758" cy="32981"/>
              </a:xfrm>
              <a:custGeom>
                <a:avLst/>
                <a:gdLst/>
                <a:ahLst/>
                <a:cxnLst/>
                <a:rect l="l" t="t" r="r" b="b"/>
                <a:pathLst>
                  <a:path w="134" h="101" extrusionOk="0">
                    <a:moveTo>
                      <a:pt x="4" y="9"/>
                    </a:moveTo>
                    <a:cubicBezTo>
                      <a:pt x="-10" y="49"/>
                      <a:pt x="14" y="96"/>
                      <a:pt x="58" y="101"/>
                    </a:cubicBezTo>
                    <a:cubicBezTo>
                      <a:pt x="101" y="106"/>
                      <a:pt x="141" y="70"/>
                      <a:pt x="133" y="25"/>
                    </a:cubicBezTo>
                    <a:cubicBezTo>
                      <a:pt x="129" y="8"/>
                      <a:pt x="102" y="13"/>
                      <a:pt x="105" y="30"/>
                    </a:cubicBezTo>
                    <a:cubicBezTo>
                      <a:pt x="111" y="57"/>
                      <a:pt x="85" y="78"/>
                      <a:pt x="59" y="74"/>
                    </a:cubicBezTo>
                    <a:cubicBezTo>
                      <a:pt x="34" y="69"/>
                      <a:pt x="22" y="41"/>
                      <a:pt x="30" y="18"/>
                    </a:cubicBezTo>
                    <a:cubicBezTo>
                      <a:pt x="36" y="1"/>
                      <a:pt x="10" y="-8"/>
                      <a:pt x="4" y="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4" name="Google Shape;1284;p13"/>
              <p:cNvSpPr/>
              <p:nvPr/>
            </p:nvSpPr>
            <p:spPr>
              <a:xfrm>
                <a:off x="8563805" y="429726"/>
                <a:ext cx="58452" cy="55512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70" extrusionOk="0">
                    <a:moveTo>
                      <a:pt x="0" y="100"/>
                    </a:moveTo>
                    <a:cubicBezTo>
                      <a:pt x="2" y="169"/>
                      <a:pt x="79" y="188"/>
                      <a:pt x="130" y="153"/>
                    </a:cubicBezTo>
                    <a:cubicBezTo>
                      <a:pt x="180" y="119"/>
                      <a:pt x="203" y="37"/>
                      <a:pt x="141" y="2"/>
                    </a:cubicBezTo>
                    <a:cubicBezTo>
                      <a:pt x="126" y="-7"/>
                      <a:pt x="110" y="16"/>
                      <a:pt x="126" y="25"/>
                    </a:cubicBezTo>
                    <a:cubicBezTo>
                      <a:pt x="166" y="48"/>
                      <a:pt x="153" y="96"/>
                      <a:pt x="124" y="122"/>
                    </a:cubicBezTo>
                    <a:cubicBezTo>
                      <a:pt x="96" y="147"/>
                      <a:pt x="29" y="156"/>
                      <a:pt x="28" y="102"/>
                    </a:cubicBezTo>
                    <a:cubicBezTo>
                      <a:pt x="27" y="85"/>
                      <a:pt x="-1" y="82"/>
                      <a:pt x="0" y="10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14700" rIns="81625" bIns="14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5" name="Google Shape;1285;p13"/>
              <p:cNvSpPr/>
              <p:nvPr/>
            </p:nvSpPr>
            <p:spPr>
              <a:xfrm>
                <a:off x="8400856" y="555118"/>
                <a:ext cx="44084" cy="36572"/>
              </a:xfrm>
              <a:custGeom>
                <a:avLst/>
                <a:gdLst/>
                <a:ahLst/>
                <a:cxnLst/>
                <a:rect l="l" t="t" r="r" b="b"/>
                <a:pathLst>
                  <a:path w="135" h="112" extrusionOk="0">
                    <a:moveTo>
                      <a:pt x="2" y="70"/>
                    </a:moveTo>
                    <a:cubicBezTo>
                      <a:pt x="18" y="105"/>
                      <a:pt x="61" y="123"/>
                      <a:pt x="97" y="105"/>
                    </a:cubicBezTo>
                    <a:cubicBezTo>
                      <a:pt x="133" y="88"/>
                      <a:pt x="144" y="41"/>
                      <a:pt x="125" y="8"/>
                    </a:cubicBezTo>
                    <a:cubicBezTo>
                      <a:pt x="117" y="-8"/>
                      <a:pt x="92" y="4"/>
                      <a:pt x="100" y="19"/>
                    </a:cubicBezTo>
                    <a:cubicBezTo>
                      <a:pt x="111" y="40"/>
                      <a:pt x="107" y="68"/>
                      <a:pt x="85" y="80"/>
                    </a:cubicBezTo>
                    <a:cubicBezTo>
                      <a:pt x="63" y="91"/>
                      <a:pt x="36" y="78"/>
                      <a:pt x="27" y="58"/>
                    </a:cubicBezTo>
                    <a:cubicBezTo>
                      <a:pt x="19" y="42"/>
                      <a:pt x="-6" y="54"/>
                      <a:pt x="1" y="70"/>
                    </a:cubicBezTo>
                    <a:lnTo>
                      <a:pt x="1" y="70"/>
                    </a:lnTo>
                    <a:lnTo>
                      <a:pt x="2" y="7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6" name="Google Shape;1286;p13"/>
              <p:cNvSpPr/>
              <p:nvPr/>
            </p:nvSpPr>
            <p:spPr>
              <a:xfrm>
                <a:off x="7672320" y="609650"/>
                <a:ext cx="756616" cy="729817"/>
              </a:xfrm>
              <a:custGeom>
                <a:avLst/>
                <a:gdLst/>
                <a:ahLst/>
                <a:cxnLst/>
                <a:rect l="l" t="t" r="r" b="b"/>
                <a:pathLst>
                  <a:path w="2317" h="2235" extrusionOk="0">
                    <a:moveTo>
                      <a:pt x="2291" y="2143"/>
                    </a:moveTo>
                    <a:cubicBezTo>
                      <a:pt x="2291" y="2143"/>
                      <a:pt x="1269" y="2503"/>
                      <a:pt x="567" y="1794"/>
                    </a:cubicBezTo>
                    <a:cubicBezTo>
                      <a:pt x="-134" y="1086"/>
                      <a:pt x="70" y="284"/>
                      <a:pt x="0" y="0"/>
                    </a:cubicBezTo>
                    <a:cubicBezTo>
                      <a:pt x="0" y="0"/>
                      <a:pt x="669" y="111"/>
                      <a:pt x="1042" y="161"/>
                    </a:cubicBezTo>
                    <a:cubicBezTo>
                      <a:pt x="1414" y="211"/>
                      <a:pt x="1738" y="271"/>
                      <a:pt x="2015" y="686"/>
                    </a:cubicBezTo>
                    <a:cubicBezTo>
                      <a:pt x="2291" y="1102"/>
                      <a:pt x="2361" y="1848"/>
                      <a:pt x="2291" y="2143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7" name="Google Shape;1287;p13"/>
              <p:cNvSpPr/>
              <p:nvPr/>
            </p:nvSpPr>
            <p:spPr>
              <a:xfrm>
                <a:off x="8471391" y="485565"/>
                <a:ext cx="529338" cy="1323140"/>
              </a:xfrm>
              <a:custGeom>
                <a:avLst/>
                <a:gdLst/>
                <a:ahLst/>
                <a:cxnLst/>
                <a:rect l="l" t="t" r="r" b="b"/>
                <a:pathLst>
                  <a:path w="1621" h="4052" extrusionOk="0">
                    <a:moveTo>
                      <a:pt x="1620" y="4032"/>
                    </a:moveTo>
                    <a:cubicBezTo>
                      <a:pt x="1489" y="3681"/>
                      <a:pt x="1324" y="3344"/>
                      <a:pt x="1121" y="3029"/>
                    </a:cubicBezTo>
                    <a:cubicBezTo>
                      <a:pt x="908" y="2697"/>
                      <a:pt x="651" y="2397"/>
                      <a:pt x="435" y="2068"/>
                    </a:cubicBezTo>
                    <a:cubicBezTo>
                      <a:pt x="42" y="1468"/>
                      <a:pt x="-236" y="571"/>
                      <a:pt x="402" y="22"/>
                    </a:cubicBezTo>
                    <a:cubicBezTo>
                      <a:pt x="415" y="11"/>
                      <a:pt x="398" y="-8"/>
                      <a:pt x="385" y="3"/>
                    </a:cubicBezTo>
                    <a:cubicBezTo>
                      <a:pt x="-164" y="474"/>
                      <a:pt x="-52" y="1254"/>
                      <a:pt x="258" y="1826"/>
                    </a:cubicBezTo>
                    <a:cubicBezTo>
                      <a:pt x="453" y="2183"/>
                      <a:pt x="718" y="2496"/>
                      <a:pt x="953" y="2828"/>
                    </a:cubicBezTo>
                    <a:cubicBezTo>
                      <a:pt x="1220" y="3206"/>
                      <a:pt x="1435" y="3612"/>
                      <a:pt x="1596" y="4045"/>
                    </a:cubicBezTo>
                    <a:cubicBezTo>
                      <a:pt x="1597" y="4049"/>
                      <a:pt x="1600" y="4051"/>
                      <a:pt x="1603" y="4052"/>
                    </a:cubicBezTo>
                    <a:lnTo>
                      <a:pt x="1610" y="4052"/>
                    </a:lnTo>
                    <a:cubicBezTo>
                      <a:pt x="1617" y="4050"/>
                      <a:pt x="1623" y="4042"/>
                      <a:pt x="1620" y="4033"/>
                    </a:cubicBezTo>
                    <a:lnTo>
                      <a:pt x="1620" y="4033"/>
                    </a:lnTo>
                    <a:lnTo>
                      <a:pt x="1620" y="4032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8" name="Google Shape;1288;p13"/>
              <p:cNvSpPr/>
              <p:nvPr/>
            </p:nvSpPr>
            <p:spPr>
              <a:xfrm>
                <a:off x="8546171" y="915291"/>
                <a:ext cx="53881" cy="55512"/>
              </a:xfrm>
              <a:custGeom>
                <a:avLst/>
                <a:gdLst/>
                <a:ahLst/>
                <a:cxnLst/>
                <a:rect l="l" t="t" r="r" b="b"/>
                <a:pathLst>
                  <a:path w="165" h="170" extrusionOk="0">
                    <a:moveTo>
                      <a:pt x="137" y="110"/>
                    </a:moveTo>
                    <a:cubicBezTo>
                      <a:pt x="150" y="144"/>
                      <a:pt x="100" y="145"/>
                      <a:pt x="82" y="141"/>
                    </a:cubicBezTo>
                    <a:cubicBezTo>
                      <a:pt x="60" y="135"/>
                      <a:pt x="40" y="126"/>
                      <a:pt x="30" y="104"/>
                    </a:cubicBezTo>
                    <a:cubicBezTo>
                      <a:pt x="12" y="62"/>
                      <a:pt x="48" y="23"/>
                      <a:pt x="91" y="28"/>
                    </a:cubicBezTo>
                    <a:cubicBezTo>
                      <a:pt x="107" y="30"/>
                      <a:pt x="109" y="3"/>
                      <a:pt x="92" y="1"/>
                    </a:cubicBezTo>
                    <a:cubicBezTo>
                      <a:pt x="17" y="-6"/>
                      <a:pt x="-31" y="82"/>
                      <a:pt x="21" y="138"/>
                    </a:cubicBezTo>
                    <a:cubicBezTo>
                      <a:pt x="45" y="164"/>
                      <a:pt x="93" y="177"/>
                      <a:pt x="126" y="166"/>
                    </a:cubicBezTo>
                    <a:cubicBezTo>
                      <a:pt x="156" y="157"/>
                      <a:pt x="172" y="127"/>
                      <a:pt x="161" y="98"/>
                    </a:cubicBezTo>
                    <a:cubicBezTo>
                      <a:pt x="155" y="82"/>
                      <a:pt x="132" y="95"/>
                      <a:pt x="137" y="11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1625" tIns="14700" rIns="81625" bIns="147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89" name="Google Shape;1289;p13"/>
              <p:cNvSpPr/>
              <p:nvPr/>
            </p:nvSpPr>
            <p:spPr>
              <a:xfrm>
                <a:off x="8534089" y="770960"/>
                <a:ext cx="75433" cy="64328"/>
              </a:xfrm>
              <a:custGeom>
                <a:avLst/>
                <a:gdLst/>
                <a:ahLst/>
                <a:cxnLst/>
                <a:rect l="l" t="t" r="r" b="b"/>
                <a:pathLst>
                  <a:path w="231" h="197" extrusionOk="0">
                    <a:moveTo>
                      <a:pt x="204" y="120"/>
                    </a:moveTo>
                    <a:cubicBezTo>
                      <a:pt x="206" y="140"/>
                      <a:pt x="185" y="161"/>
                      <a:pt x="167" y="167"/>
                    </a:cubicBezTo>
                    <a:cubicBezTo>
                      <a:pt x="156" y="170"/>
                      <a:pt x="144" y="170"/>
                      <a:pt x="133" y="170"/>
                    </a:cubicBezTo>
                    <a:cubicBezTo>
                      <a:pt x="111" y="169"/>
                      <a:pt x="84" y="168"/>
                      <a:pt x="65" y="157"/>
                    </a:cubicBezTo>
                    <a:cubicBezTo>
                      <a:pt x="36" y="142"/>
                      <a:pt x="20" y="113"/>
                      <a:pt x="28" y="81"/>
                    </a:cubicBezTo>
                    <a:cubicBezTo>
                      <a:pt x="33" y="58"/>
                      <a:pt x="76" y="1"/>
                      <a:pt x="104" y="35"/>
                    </a:cubicBezTo>
                    <a:cubicBezTo>
                      <a:pt x="115" y="49"/>
                      <a:pt x="134" y="31"/>
                      <a:pt x="124" y="18"/>
                    </a:cubicBezTo>
                    <a:cubicBezTo>
                      <a:pt x="98" y="-14"/>
                      <a:pt x="54" y="1"/>
                      <a:pt x="29" y="26"/>
                    </a:cubicBezTo>
                    <a:cubicBezTo>
                      <a:pt x="-5" y="60"/>
                      <a:pt x="-11" y="116"/>
                      <a:pt x="19" y="155"/>
                    </a:cubicBezTo>
                    <a:cubicBezTo>
                      <a:pt x="67" y="216"/>
                      <a:pt x="240" y="219"/>
                      <a:pt x="230" y="114"/>
                    </a:cubicBezTo>
                    <a:cubicBezTo>
                      <a:pt x="228" y="97"/>
                      <a:pt x="202" y="103"/>
                      <a:pt x="204" y="12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1625" tIns="23500" rIns="81625" bIns="235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0" name="Google Shape;1290;p13"/>
              <p:cNvSpPr/>
              <p:nvPr/>
            </p:nvSpPr>
            <p:spPr>
              <a:xfrm>
                <a:off x="8510577" y="656671"/>
                <a:ext cx="47023" cy="51593"/>
              </a:xfrm>
              <a:custGeom>
                <a:avLst/>
                <a:gdLst/>
                <a:ahLst/>
                <a:cxnLst/>
                <a:rect l="l" t="t" r="r" b="b"/>
                <a:pathLst>
                  <a:path w="144" h="158" extrusionOk="0">
                    <a:moveTo>
                      <a:pt x="70" y="127"/>
                    </a:moveTo>
                    <a:cubicBezTo>
                      <a:pt x="52" y="138"/>
                      <a:pt x="32" y="127"/>
                      <a:pt x="27" y="106"/>
                    </a:cubicBezTo>
                    <a:cubicBezTo>
                      <a:pt x="24" y="90"/>
                      <a:pt x="30" y="73"/>
                      <a:pt x="39" y="60"/>
                    </a:cubicBezTo>
                    <a:cubicBezTo>
                      <a:pt x="53" y="38"/>
                      <a:pt x="110" y="1"/>
                      <a:pt x="118" y="50"/>
                    </a:cubicBezTo>
                    <a:cubicBezTo>
                      <a:pt x="120" y="67"/>
                      <a:pt x="146" y="61"/>
                      <a:pt x="143" y="44"/>
                    </a:cubicBezTo>
                    <a:cubicBezTo>
                      <a:pt x="139" y="16"/>
                      <a:pt x="113" y="-2"/>
                      <a:pt x="86" y="0"/>
                    </a:cubicBezTo>
                    <a:cubicBezTo>
                      <a:pt x="55" y="2"/>
                      <a:pt x="28" y="26"/>
                      <a:pt x="13" y="52"/>
                    </a:cubicBezTo>
                    <a:cubicBezTo>
                      <a:pt x="-2" y="77"/>
                      <a:pt x="-6" y="110"/>
                      <a:pt x="12" y="135"/>
                    </a:cubicBezTo>
                    <a:cubicBezTo>
                      <a:pt x="28" y="158"/>
                      <a:pt x="58" y="165"/>
                      <a:pt x="82" y="150"/>
                    </a:cubicBezTo>
                    <a:cubicBezTo>
                      <a:pt x="97" y="142"/>
                      <a:pt x="85" y="118"/>
                      <a:pt x="70" y="12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1625" tIns="10775" rIns="81625" bIns="107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1" name="Google Shape;1291;p13"/>
              <p:cNvSpPr/>
              <p:nvPr/>
            </p:nvSpPr>
            <p:spPr>
              <a:xfrm>
                <a:off x="8412612" y="667774"/>
                <a:ext cx="43431" cy="47022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44" extrusionOk="0">
                    <a:moveTo>
                      <a:pt x="0" y="101"/>
                    </a:moveTo>
                    <a:cubicBezTo>
                      <a:pt x="21" y="160"/>
                      <a:pt x="99" y="156"/>
                      <a:pt x="125" y="102"/>
                    </a:cubicBezTo>
                    <a:cubicBezTo>
                      <a:pt x="150" y="50"/>
                      <a:pt x="108" y="-11"/>
                      <a:pt x="49" y="2"/>
                    </a:cubicBezTo>
                    <a:cubicBezTo>
                      <a:pt x="33" y="6"/>
                      <a:pt x="38" y="32"/>
                      <a:pt x="55" y="28"/>
                    </a:cubicBezTo>
                    <a:cubicBezTo>
                      <a:pt x="89" y="20"/>
                      <a:pt x="114" y="53"/>
                      <a:pt x="104" y="85"/>
                    </a:cubicBezTo>
                    <a:cubicBezTo>
                      <a:pt x="93" y="117"/>
                      <a:pt x="40" y="137"/>
                      <a:pt x="26" y="96"/>
                    </a:cubicBezTo>
                    <a:cubicBezTo>
                      <a:pt x="20" y="80"/>
                      <a:pt x="-5" y="85"/>
                      <a:pt x="0" y="102"/>
                    </a:cubicBezTo>
                    <a:lnTo>
                      <a:pt x="0" y="102"/>
                    </a:lnTo>
                    <a:lnTo>
                      <a:pt x="0" y="10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1625" tIns="6200" rIns="81625" bIns="62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2" name="Google Shape;1292;p13"/>
              <p:cNvSpPr/>
              <p:nvPr/>
            </p:nvSpPr>
            <p:spPr>
              <a:xfrm>
                <a:off x="8393018" y="756919"/>
                <a:ext cx="43431" cy="58124"/>
              </a:xfrm>
              <a:custGeom>
                <a:avLst/>
                <a:gdLst/>
                <a:ahLst/>
                <a:cxnLst/>
                <a:rect l="l" t="t" r="r" b="b"/>
                <a:pathLst>
                  <a:path w="133" h="178" extrusionOk="0">
                    <a:moveTo>
                      <a:pt x="0" y="136"/>
                    </a:moveTo>
                    <a:cubicBezTo>
                      <a:pt x="8" y="163"/>
                      <a:pt x="33" y="182"/>
                      <a:pt x="63" y="177"/>
                    </a:cubicBezTo>
                    <a:cubicBezTo>
                      <a:pt x="101" y="172"/>
                      <a:pt x="123" y="137"/>
                      <a:pt x="130" y="102"/>
                    </a:cubicBezTo>
                    <a:cubicBezTo>
                      <a:pt x="136" y="72"/>
                      <a:pt x="133" y="39"/>
                      <a:pt x="107" y="20"/>
                    </a:cubicBezTo>
                    <a:cubicBezTo>
                      <a:pt x="83" y="2"/>
                      <a:pt x="38" y="-9"/>
                      <a:pt x="11" y="8"/>
                    </a:cubicBezTo>
                    <a:cubicBezTo>
                      <a:pt x="-3" y="16"/>
                      <a:pt x="9" y="40"/>
                      <a:pt x="23" y="32"/>
                    </a:cubicBezTo>
                    <a:cubicBezTo>
                      <a:pt x="38" y="23"/>
                      <a:pt x="57" y="28"/>
                      <a:pt x="73" y="33"/>
                    </a:cubicBezTo>
                    <a:cubicBezTo>
                      <a:pt x="97" y="40"/>
                      <a:pt x="107" y="56"/>
                      <a:pt x="106" y="81"/>
                    </a:cubicBezTo>
                    <a:cubicBezTo>
                      <a:pt x="106" y="97"/>
                      <a:pt x="101" y="115"/>
                      <a:pt x="92" y="128"/>
                    </a:cubicBezTo>
                    <a:cubicBezTo>
                      <a:pt x="78" y="150"/>
                      <a:pt x="36" y="165"/>
                      <a:pt x="26" y="130"/>
                    </a:cubicBezTo>
                    <a:cubicBezTo>
                      <a:pt x="21" y="114"/>
                      <a:pt x="-4" y="120"/>
                      <a:pt x="0" y="1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1625" tIns="17300" rIns="81625" bIns="173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3" name="Google Shape;1293;p13"/>
              <p:cNvSpPr/>
              <p:nvPr/>
            </p:nvSpPr>
            <p:spPr>
              <a:xfrm>
                <a:off x="8425020" y="556424"/>
                <a:ext cx="53228" cy="49634"/>
              </a:xfrm>
              <a:custGeom>
                <a:avLst/>
                <a:gdLst/>
                <a:ahLst/>
                <a:cxnLst/>
                <a:rect l="l" t="t" r="r" b="b"/>
                <a:pathLst>
                  <a:path w="163" h="152" extrusionOk="0">
                    <a:moveTo>
                      <a:pt x="1" y="64"/>
                    </a:moveTo>
                    <a:cubicBezTo>
                      <a:pt x="7" y="121"/>
                      <a:pt x="66" y="181"/>
                      <a:pt x="124" y="138"/>
                    </a:cubicBezTo>
                    <a:cubicBezTo>
                      <a:pt x="166" y="108"/>
                      <a:pt x="185" y="20"/>
                      <a:pt x="123" y="1"/>
                    </a:cubicBezTo>
                    <a:cubicBezTo>
                      <a:pt x="107" y="-4"/>
                      <a:pt x="99" y="21"/>
                      <a:pt x="115" y="26"/>
                    </a:cubicBezTo>
                    <a:cubicBezTo>
                      <a:pt x="159" y="40"/>
                      <a:pt x="130" y="110"/>
                      <a:pt x="99" y="122"/>
                    </a:cubicBezTo>
                    <a:cubicBezTo>
                      <a:pt x="56" y="140"/>
                      <a:pt x="31" y="93"/>
                      <a:pt x="26" y="58"/>
                    </a:cubicBezTo>
                    <a:cubicBezTo>
                      <a:pt x="25" y="41"/>
                      <a:pt x="-1" y="47"/>
                      <a:pt x="0" y="64"/>
                    </a:cubicBezTo>
                    <a:lnTo>
                      <a:pt x="0" y="64"/>
                    </a:lnTo>
                    <a:lnTo>
                      <a:pt x="1" y="64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1625" tIns="8800" rIns="81625" bIns="88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4" name="Google Shape;1294;p13"/>
              <p:cNvSpPr/>
              <p:nvPr/>
            </p:nvSpPr>
            <p:spPr>
              <a:xfrm>
                <a:off x="8569030" y="580914"/>
                <a:ext cx="44737" cy="32654"/>
              </a:xfrm>
              <a:custGeom>
                <a:avLst/>
                <a:gdLst/>
                <a:ahLst/>
                <a:cxnLst/>
                <a:rect l="l" t="t" r="r" b="b"/>
                <a:pathLst>
                  <a:path w="137" h="100" extrusionOk="0">
                    <a:moveTo>
                      <a:pt x="0" y="20"/>
                    </a:moveTo>
                    <a:cubicBezTo>
                      <a:pt x="-5" y="62"/>
                      <a:pt x="29" y="103"/>
                      <a:pt x="73" y="100"/>
                    </a:cubicBezTo>
                    <a:cubicBezTo>
                      <a:pt x="119" y="96"/>
                      <a:pt x="148" y="51"/>
                      <a:pt x="132" y="8"/>
                    </a:cubicBezTo>
                    <a:cubicBezTo>
                      <a:pt x="126" y="-8"/>
                      <a:pt x="103" y="4"/>
                      <a:pt x="108" y="20"/>
                    </a:cubicBezTo>
                    <a:cubicBezTo>
                      <a:pt x="119" y="49"/>
                      <a:pt x="91" y="77"/>
                      <a:pt x="63" y="73"/>
                    </a:cubicBezTo>
                    <a:cubicBezTo>
                      <a:pt x="37" y="70"/>
                      <a:pt x="24" y="44"/>
                      <a:pt x="27" y="21"/>
                    </a:cubicBezTo>
                    <a:cubicBezTo>
                      <a:pt x="29" y="4"/>
                      <a:pt x="3" y="3"/>
                      <a:pt x="0" y="19"/>
                    </a:cubicBezTo>
                    <a:lnTo>
                      <a:pt x="0" y="19"/>
                    </a:lnTo>
                    <a:lnTo>
                      <a:pt x="0" y="2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5" name="Google Shape;1295;p13"/>
              <p:cNvSpPr/>
              <p:nvPr/>
            </p:nvSpPr>
            <p:spPr>
              <a:xfrm>
                <a:off x="8481514" y="441808"/>
                <a:ext cx="56493" cy="60410"/>
              </a:xfrm>
              <a:custGeom>
                <a:avLst/>
                <a:gdLst/>
                <a:ahLst/>
                <a:cxnLst/>
                <a:rect l="l" t="t" r="r" b="b"/>
                <a:pathLst>
                  <a:path w="173" h="185" extrusionOk="0">
                    <a:moveTo>
                      <a:pt x="0" y="130"/>
                    </a:moveTo>
                    <a:cubicBezTo>
                      <a:pt x="16" y="198"/>
                      <a:pt x="98" y="199"/>
                      <a:pt x="140" y="155"/>
                    </a:cubicBezTo>
                    <a:cubicBezTo>
                      <a:pt x="184" y="110"/>
                      <a:pt x="190" y="24"/>
                      <a:pt x="120" y="1"/>
                    </a:cubicBezTo>
                    <a:cubicBezTo>
                      <a:pt x="104" y="-4"/>
                      <a:pt x="95" y="21"/>
                      <a:pt x="112" y="26"/>
                    </a:cubicBezTo>
                    <a:cubicBezTo>
                      <a:pt x="162" y="42"/>
                      <a:pt x="152" y="105"/>
                      <a:pt x="122" y="135"/>
                    </a:cubicBezTo>
                    <a:cubicBezTo>
                      <a:pt x="95" y="164"/>
                      <a:pt x="37" y="174"/>
                      <a:pt x="26" y="125"/>
                    </a:cubicBezTo>
                    <a:cubicBezTo>
                      <a:pt x="22" y="108"/>
                      <a:pt x="-4" y="114"/>
                      <a:pt x="0" y="13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1625" tIns="19600" rIns="81625" bIns="1960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6" name="Google Shape;1296;p13"/>
              <p:cNvSpPr/>
              <p:nvPr/>
            </p:nvSpPr>
            <p:spPr>
              <a:xfrm>
                <a:off x="8340444" y="604099"/>
                <a:ext cx="42125" cy="40164"/>
              </a:xfrm>
              <a:custGeom>
                <a:avLst/>
                <a:gdLst/>
                <a:ahLst/>
                <a:cxnLst/>
                <a:rect l="l" t="t" r="r" b="b"/>
                <a:pathLst>
                  <a:path w="129" h="123" extrusionOk="0">
                    <a:moveTo>
                      <a:pt x="2" y="94"/>
                    </a:moveTo>
                    <a:cubicBezTo>
                      <a:pt x="25" y="126"/>
                      <a:pt x="74" y="134"/>
                      <a:pt x="104" y="108"/>
                    </a:cubicBezTo>
                    <a:cubicBezTo>
                      <a:pt x="135" y="83"/>
                      <a:pt x="137" y="34"/>
                      <a:pt x="111" y="5"/>
                    </a:cubicBezTo>
                    <a:cubicBezTo>
                      <a:pt x="99" y="-8"/>
                      <a:pt x="80" y="10"/>
                      <a:pt x="91" y="22"/>
                    </a:cubicBezTo>
                    <a:cubicBezTo>
                      <a:pt x="108" y="41"/>
                      <a:pt x="107" y="73"/>
                      <a:pt x="87" y="88"/>
                    </a:cubicBezTo>
                    <a:cubicBezTo>
                      <a:pt x="66" y="104"/>
                      <a:pt x="36" y="96"/>
                      <a:pt x="21" y="76"/>
                    </a:cubicBezTo>
                    <a:cubicBezTo>
                      <a:pt x="11" y="62"/>
                      <a:pt x="-8" y="80"/>
                      <a:pt x="2" y="9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7" name="Google Shape;1297;p13"/>
              <p:cNvSpPr/>
              <p:nvPr/>
            </p:nvSpPr>
            <p:spPr>
              <a:xfrm>
                <a:off x="7684729" y="631201"/>
                <a:ext cx="1315996" cy="1177503"/>
              </a:xfrm>
              <a:custGeom>
                <a:avLst/>
                <a:gdLst/>
                <a:ahLst/>
                <a:cxnLst/>
                <a:rect l="l" t="t" r="r" b="b"/>
                <a:pathLst>
                  <a:path w="4030" h="3606" extrusionOk="0">
                    <a:moveTo>
                      <a:pt x="4029" y="3586"/>
                    </a:moveTo>
                    <a:cubicBezTo>
                      <a:pt x="3847" y="3140"/>
                      <a:pt x="3555" y="2810"/>
                      <a:pt x="3140" y="2568"/>
                    </a:cubicBezTo>
                    <a:cubicBezTo>
                      <a:pt x="2806" y="2372"/>
                      <a:pt x="2462" y="2202"/>
                      <a:pt x="2140" y="1986"/>
                    </a:cubicBezTo>
                    <a:cubicBezTo>
                      <a:pt x="1736" y="1714"/>
                      <a:pt x="1345" y="1418"/>
                      <a:pt x="979" y="1095"/>
                    </a:cubicBezTo>
                    <a:cubicBezTo>
                      <a:pt x="620" y="776"/>
                      <a:pt x="266" y="426"/>
                      <a:pt x="25" y="7"/>
                    </a:cubicBezTo>
                    <a:cubicBezTo>
                      <a:pt x="17" y="-8"/>
                      <a:pt x="-7" y="4"/>
                      <a:pt x="2" y="19"/>
                    </a:cubicBezTo>
                    <a:cubicBezTo>
                      <a:pt x="453" y="805"/>
                      <a:pt x="1258" y="1408"/>
                      <a:pt x="1991" y="1915"/>
                    </a:cubicBezTo>
                    <a:cubicBezTo>
                      <a:pt x="2307" y="2135"/>
                      <a:pt x="2635" y="2321"/>
                      <a:pt x="2973" y="2505"/>
                    </a:cubicBezTo>
                    <a:cubicBezTo>
                      <a:pt x="3449" y="2762"/>
                      <a:pt x="3798" y="3089"/>
                      <a:pt x="4005" y="3599"/>
                    </a:cubicBezTo>
                    <a:cubicBezTo>
                      <a:pt x="4012" y="3614"/>
                      <a:pt x="4035" y="3602"/>
                      <a:pt x="4029" y="358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8" name="Google Shape;1298;p13"/>
              <p:cNvSpPr/>
              <p:nvPr/>
            </p:nvSpPr>
            <p:spPr>
              <a:xfrm>
                <a:off x="7685055" y="631201"/>
                <a:ext cx="734738" cy="689652"/>
              </a:xfrm>
              <a:custGeom>
                <a:avLst/>
                <a:gdLst/>
                <a:ahLst/>
                <a:cxnLst/>
                <a:rect l="l" t="t" r="r" b="b"/>
                <a:pathLst>
                  <a:path w="2250" h="2112" extrusionOk="0">
                    <a:moveTo>
                      <a:pt x="1817" y="494"/>
                    </a:moveTo>
                    <a:cubicBezTo>
                      <a:pt x="1316" y="99"/>
                      <a:pt x="603" y="160"/>
                      <a:pt x="17" y="0"/>
                    </a:cubicBezTo>
                    <a:cubicBezTo>
                      <a:pt x="14" y="0"/>
                      <a:pt x="12" y="0"/>
                      <a:pt x="9" y="1"/>
                    </a:cubicBezTo>
                    <a:cubicBezTo>
                      <a:pt x="8" y="1"/>
                      <a:pt x="8" y="1"/>
                      <a:pt x="7" y="1"/>
                    </a:cubicBezTo>
                    <a:cubicBezTo>
                      <a:pt x="7" y="1"/>
                      <a:pt x="6" y="1"/>
                      <a:pt x="6" y="2"/>
                    </a:cubicBezTo>
                    <a:cubicBezTo>
                      <a:pt x="2" y="4"/>
                      <a:pt x="-1" y="8"/>
                      <a:pt x="0" y="14"/>
                    </a:cubicBezTo>
                    <a:lnTo>
                      <a:pt x="0" y="15"/>
                    </a:lnTo>
                    <a:lnTo>
                      <a:pt x="0" y="16"/>
                    </a:lnTo>
                    <a:cubicBezTo>
                      <a:pt x="0" y="17"/>
                      <a:pt x="0" y="17"/>
                      <a:pt x="0" y="18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96" y="352"/>
                      <a:pt x="100" y="703"/>
                      <a:pt x="203" y="1032"/>
                    </a:cubicBezTo>
                    <a:cubicBezTo>
                      <a:pt x="290" y="1307"/>
                      <a:pt x="447" y="1563"/>
                      <a:pt x="669" y="1750"/>
                    </a:cubicBezTo>
                    <a:cubicBezTo>
                      <a:pt x="1089" y="2104"/>
                      <a:pt x="1699" y="2170"/>
                      <a:pt x="2221" y="2067"/>
                    </a:cubicBezTo>
                    <a:cubicBezTo>
                      <a:pt x="2227" y="2066"/>
                      <a:pt x="2230" y="2062"/>
                      <a:pt x="2231" y="2056"/>
                    </a:cubicBezTo>
                    <a:lnTo>
                      <a:pt x="2231" y="2055"/>
                    </a:lnTo>
                    <a:cubicBezTo>
                      <a:pt x="2274" y="1522"/>
                      <a:pt x="2277" y="859"/>
                      <a:pt x="1816" y="494"/>
                    </a:cubicBezTo>
                    <a:lnTo>
                      <a:pt x="1817" y="494"/>
                    </a:lnTo>
                    <a:moveTo>
                      <a:pt x="796" y="1812"/>
                    </a:moveTo>
                    <a:cubicBezTo>
                      <a:pt x="930" y="1791"/>
                      <a:pt x="1046" y="1742"/>
                      <a:pt x="1149" y="1648"/>
                    </a:cubicBezTo>
                    <a:cubicBezTo>
                      <a:pt x="1160" y="1638"/>
                      <a:pt x="1146" y="1618"/>
                      <a:pt x="1134" y="1628"/>
                    </a:cubicBezTo>
                    <a:cubicBezTo>
                      <a:pt x="1027" y="1725"/>
                      <a:pt x="909" y="1774"/>
                      <a:pt x="766" y="1791"/>
                    </a:cubicBezTo>
                    <a:cubicBezTo>
                      <a:pt x="752" y="1781"/>
                      <a:pt x="739" y="1771"/>
                      <a:pt x="725" y="1761"/>
                    </a:cubicBezTo>
                    <a:cubicBezTo>
                      <a:pt x="765" y="1758"/>
                      <a:pt x="805" y="1749"/>
                      <a:pt x="843" y="1736"/>
                    </a:cubicBezTo>
                    <a:cubicBezTo>
                      <a:pt x="857" y="1730"/>
                      <a:pt x="849" y="1708"/>
                      <a:pt x="834" y="1713"/>
                    </a:cubicBezTo>
                    <a:cubicBezTo>
                      <a:pt x="790" y="1729"/>
                      <a:pt x="745" y="1737"/>
                      <a:pt x="699" y="1739"/>
                    </a:cubicBezTo>
                    <a:cubicBezTo>
                      <a:pt x="698" y="1739"/>
                      <a:pt x="698" y="1739"/>
                      <a:pt x="697" y="1739"/>
                    </a:cubicBezTo>
                    <a:cubicBezTo>
                      <a:pt x="683" y="1727"/>
                      <a:pt x="669" y="1714"/>
                      <a:pt x="655" y="1702"/>
                    </a:cubicBezTo>
                    <a:cubicBezTo>
                      <a:pt x="851" y="1647"/>
                      <a:pt x="1039" y="1578"/>
                      <a:pt x="1190" y="1437"/>
                    </a:cubicBezTo>
                    <a:cubicBezTo>
                      <a:pt x="1202" y="1426"/>
                      <a:pt x="1183" y="1411"/>
                      <a:pt x="1171" y="1421"/>
                    </a:cubicBezTo>
                    <a:cubicBezTo>
                      <a:pt x="1020" y="1563"/>
                      <a:pt x="830" y="1629"/>
                      <a:pt x="633" y="1683"/>
                    </a:cubicBezTo>
                    <a:cubicBezTo>
                      <a:pt x="625" y="1675"/>
                      <a:pt x="617" y="1668"/>
                      <a:pt x="609" y="1660"/>
                    </a:cubicBezTo>
                    <a:cubicBezTo>
                      <a:pt x="604" y="1654"/>
                      <a:pt x="599" y="1649"/>
                      <a:pt x="593" y="1643"/>
                    </a:cubicBezTo>
                    <a:cubicBezTo>
                      <a:pt x="631" y="1638"/>
                      <a:pt x="667" y="1629"/>
                      <a:pt x="702" y="1614"/>
                    </a:cubicBezTo>
                    <a:cubicBezTo>
                      <a:pt x="716" y="1608"/>
                      <a:pt x="708" y="1585"/>
                      <a:pt x="693" y="1591"/>
                    </a:cubicBezTo>
                    <a:cubicBezTo>
                      <a:pt x="654" y="1608"/>
                      <a:pt x="614" y="1618"/>
                      <a:pt x="571" y="1621"/>
                    </a:cubicBezTo>
                    <a:cubicBezTo>
                      <a:pt x="427" y="1468"/>
                      <a:pt x="318" y="1281"/>
                      <a:pt x="247" y="1082"/>
                    </a:cubicBezTo>
                    <a:cubicBezTo>
                      <a:pt x="314" y="1061"/>
                      <a:pt x="376" y="1049"/>
                      <a:pt x="454" y="1042"/>
                    </a:cubicBezTo>
                    <a:lnTo>
                      <a:pt x="452" y="1017"/>
                    </a:lnTo>
                    <a:cubicBezTo>
                      <a:pt x="373" y="1025"/>
                      <a:pt x="309" y="1038"/>
                      <a:pt x="239" y="1059"/>
                    </a:cubicBezTo>
                    <a:cubicBezTo>
                      <a:pt x="231" y="1034"/>
                      <a:pt x="223" y="1009"/>
                      <a:pt x="216" y="984"/>
                    </a:cubicBezTo>
                    <a:cubicBezTo>
                      <a:pt x="336" y="951"/>
                      <a:pt x="460" y="940"/>
                      <a:pt x="583" y="924"/>
                    </a:cubicBezTo>
                    <a:cubicBezTo>
                      <a:pt x="599" y="921"/>
                      <a:pt x="597" y="897"/>
                      <a:pt x="581" y="899"/>
                    </a:cubicBezTo>
                    <a:cubicBezTo>
                      <a:pt x="457" y="916"/>
                      <a:pt x="331" y="928"/>
                      <a:pt x="209" y="961"/>
                    </a:cubicBezTo>
                    <a:cubicBezTo>
                      <a:pt x="203" y="937"/>
                      <a:pt x="197" y="914"/>
                      <a:pt x="191" y="890"/>
                    </a:cubicBezTo>
                    <a:cubicBezTo>
                      <a:pt x="191" y="888"/>
                      <a:pt x="190" y="885"/>
                      <a:pt x="190" y="883"/>
                    </a:cubicBezTo>
                    <a:cubicBezTo>
                      <a:pt x="274" y="847"/>
                      <a:pt x="362" y="828"/>
                      <a:pt x="455" y="827"/>
                    </a:cubicBezTo>
                    <a:cubicBezTo>
                      <a:pt x="470" y="827"/>
                      <a:pt x="468" y="802"/>
                      <a:pt x="452" y="803"/>
                    </a:cubicBezTo>
                    <a:cubicBezTo>
                      <a:pt x="359" y="804"/>
                      <a:pt x="270" y="822"/>
                      <a:pt x="184" y="858"/>
                    </a:cubicBezTo>
                    <a:cubicBezTo>
                      <a:pt x="178" y="831"/>
                      <a:pt x="173" y="803"/>
                      <a:pt x="167" y="775"/>
                    </a:cubicBezTo>
                    <a:cubicBezTo>
                      <a:pt x="220" y="752"/>
                      <a:pt x="275" y="738"/>
                      <a:pt x="333" y="733"/>
                    </a:cubicBezTo>
                    <a:cubicBezTo>
                      <a:pt x="349" y="732"/>
                      <a:pt x="346" y="708"/>
                      <a:pt x="331" y="709"/>
                    </a:cubicBezTo>
                    <a:cubicBezTo>
                      <a:pt x="272" y="714"/>
                      <a:pt x="217" y="728"/>
                      <a:pt x="163" y="751"/>
                    </a:cubicBezTo>
                    <a:cubicBezTo>
                      <a:pt x="119" y="510"/>
                      <a:pt x="96" y="269"/>
                      <a:pt x="30" y="32"/>
                    </a:cubicBezTo>
                    <a:cubicBezTo>
                      <a:pt x="133" y="59"/>
                      <a:pt x="239" y="79"/>
                      <a:pt x="347" y="97"/>
                    </a:cubicBezTo>
                    <a:cubicBezTo>
                      <a:pt x="351" y="173"/>
                      <a:pt x="346" y="249"/>
                      <a:pt x="356" y="325"/>
                    </a:cubicBezTo>
                    <a:cubicBezTo>
                      <a:pt x="358" y="340"/>
                      <a:pt x="383" y="338"/>
                      <a:pt x="380" y="323"/>
                    </a:cubicBezTo>
                    <a:cubicBezTo>
                      <a:pt x="370" y="249"/>
                      <a:pt x="375" y="175"/>
                      <a:pt x="371" y="101"/>
                    </a:cubicBezTo>
                    <a:cubicBezTo>
                      <a:pt x="390" y="104"/>
                      <a:pt x="409" y="107"/>
                      <a:pt x="428" y="110"/>
                    </a:cubicBezTo>
                    <a:cubicBezTo>
                      <a:pt x="427" y="202"/>
                      <a:pt x="435" y="290"/>
                      <a:pt x="451" y="381"/>
                    </a:cubicBezTo>
                    <a:cubicBezTo>
                      <a:pt x="454" y="396"/>
                      <a:pt x="478" y="394"/>
                      <a:pt x="476" y="378"/>
                    </a:cubicBezTo>
                    <a:cubicBezTo>
                      <a:pt x="459" y="289"/>
                      <a:pt x="451" y="203"/>
                      <a:pt x="452" y="113"/>
                    </a:cubicBezTo>
                    <a:cubicBezTo>
                      <a:pt x="470" y="116"/>
                      <a:pt x="488" y="118"/>
                      <a:pt x="507" y="121"/>
                    </a:cubicBezTo>
                    <a:cubicBezTo>
                      <a:pt x="517" y="178"/>
                      <a:pt x="522" y="236"/>
                      <a:pt x="521" y="294"/>
                    </a:cubicBezTo>
                    <a:cubicBezTo>
                      <a:pt x="521" y="310"/>
                      <a:pt x="545" y="307"/>
                      <a:pt x="545" y="292"/>
                    </a:cubicBezTo>
                    <a:cubicBezTo>
                      <a:pt x="545" y="235"/>
                      <a:pt x="541" y="180"/>
                      <a:pt x="532" y="124"/>
                    </a:cubicBezTo>
                    <a:cubicBezTo>
                      <a:pt x="746" y="155"/>
                      <a:pt x="962" y="181"/>
                      <a:pt x="1169" y="232"/>
                    </a:cubicBezTo>
                    <a:cubicBezTo>
                      <a:pt x="1169" y="236"/>
                      <a:pt x="1169" y="239"/>
                      <a:pt x="1173" y="242"/>
                    </a:cubicBezTo>
                    <a:cubicBezTo>
                      <a:pt x="1210" y="280"/>
                      <a:pt x="1194" y="365"/>
                      <a:pt x="1194" y="412"/>
                    </a:cubicBezTo>
                    <a:cubicBezTo>
                      <a:pt x="1194" y="428"/>
                      <a:pt x="1218" y="425"/>
                      <a:pt x="1218" y="410"/>
                    </a:cubicBezTo>
                    <a:cubicBezTo>
                      <a:pt x="1218" y="357"/>
                      <a:pt x="1230" y="287"/>
                      <a:pt x="1200" y="240"/>
                    </a:cubicBezTo>
                    <a:cubicBezTo>
                      <a:pt x="1223" y="246"/>
                      <a:pt x="1246" y="252"/>
                      <a:pt x="1269" y="258"/>
                    </a:cubicBezTo>
                    <a:cubicBezTo>
                      <a:pt x="1269" y="259"/>
                      <a:pt x="1269" y="260"/>
                      <a:pt x="1270" y="261"/>
                    </a:cubicBezTo>
                    <a:cubicBezTo>
                      <a:pt x="1394" y="539"/>
                      <a:pt x="1273" y="789"/>
                      <a:pt x="1172" y="1051"/>
                    </a:cubicBezTo>
                    <a:cubicBezTo>
                      <a:pt x="1166" y="1065"/>
                      <a:pt x="1188" y="1076"/>
                      <a:pt x="1194" y="1061"/>
                    </a:cubicBezTo>
                    <a:cubicBezTo>
                      <a:pt x="1296" y="795"/>
                      <a:pt x="1415" y="546"/>
                      <a:pt x="1298" y="267"/>
                    </a:cubicBezTo>
                    <a:cubicBezTo>
                      <a:pt x="1327" y="276"/>
                      <a:pt x="1356" y="285"/>
                      <a:pt x="1385" y="295"/>
                    </a:cubicBezTo>
                    <a:cubicBezTo>
                      <a:pt x="1385" y="298"/>
                      <a:pt x="1385" y="300"/>
                      <a:pt x="1386" y="303"/>
                    </a:cubicBezTo>
                    <a:cubicBezTo>
                      <a:pt x="1472" y="445"/>
                      <a:pt x="1446" y="604"/>
                      <a:pt x="1402" y="755"/>
                    </a:cubicBezTo>
                    <a:cubicBezTo>
                      <a:pt x="1398" y="770"/>
                      <a:pt x="1421" y="774"/>
                      <a:pt x="1426" y="760"/>
                    </a:cubicBezTo>
                    <a:cubicBezTo>
                      <a:pt x="1470" y="607"/>
                      <a:pt x="1493" y="450"/>
                      <a:pt x="1416" y="307"/>
                    </a:cubicBezTo>
                    <a:cubicBezTo>
                      <a:pt x="1441" y="316"/>
                      <a:pt x="1465" y="326"/>
                      <a:pt x="1489" y="336"/>
                    </a:cubicBezTo>
                    <a:cubicBezTo>
                      <a:pt x="1489" y="336"/>
                      <a:pt x="1489" y="337"/>
                      <a:pt x="1490" y="337"/>
                    </a:cubicBezTo>
                    <a:cubicBezTo>
                      <a:pt x="1563" y="434"/>
                      <a:pt x="1543" y="569"/>
                      <a:pt x="1529" y="682"/>
                    </a:cubicBezTo>
                    <a:cubicBezTo>
                      <a:pt x="1526" y="697"/>
                      <a:pt x="1551" y="702"/>
                      <a:pt x="1552" y="686"/>
                    </a:cubicBezTo>
                    <a:cubicBezTo>
                      <a:pt x="1566" y="578"/>
                      <a:pt x="1583" y="453"/>
                      <a:pt x="1529" y="354"/>
                    </a:cubicBezTo>
                    <a:cubicBezTo>
                      <a:pt x="1576" y="376"/>
                      <a:pt x="1623" y="400"/>
                      <a:pt x="1669" y="427"/>
                    </a:cubicBezTo>
                    <a:cubicBezTo>
                      <a:pt x="2027" y="641"/>
                      <a:pt x="2165" y="1002"/>
                      <a:pt x="2205" y="1387"/>
                    </a:cubicBezTo>
                    <a:cubicBezTo>
                      <a:pt x="2090" y="1436"/>
                      <a:pt x="1971" y="1454"/>
                      <a:pt x="1846" y="1440"/>
                    </a:cubicBezTo>
                    <a:cubicBezTo>
                      <a:pt x="1830" y="1438"/>
                      <a:pt x="1826" y="1462"/>
                      <a:pt x="1842" y="1463"/>
                    </a:cubicBezTo>
                    <a:cubicBezTo>
                      <a:pt x="1969" y="1477"/>
                      <a:pt x="2090" y="1461"/>
                      <a:pt x="2207" y="1412"/>
                    </a:cubicBezTo>
                    <a:cubicBezTo>
                      <a:pt x="2211" y="1454"/>
                      <a:pt x="2214" y="1495"/>
                      <a:pt x="2216" y="1538"/>
                    </a:cubicBezTo>
                    <a:cubicBezTo>
                      <a:pt x="2153" y="1568"/>
                      <a:pt x="2073" y="1574"/>
                      <a:pt x="2005" y="1572"/>
                    </a:cubicBezTo>
                    <a:cubicBezTo>
                      <a:pt x="1990" y="1571"/>
                      <a:pt x="1993" y="1595"/>
                      <a:pt x="2007" y="1596"/>
                    </a:cubicBezTo>
                    <a:cubicBezTo>
                      <a:pt x="2074" y="1598"/>
                      <a:pt x="2154" y="1592"/>
                      <a:pt x="2217" y="1564"/>
                    </a:cubicBezTo>
                    <a:cubicBezTo>
                      <a:pt x="2218" y="1596"/>
                      <a:pt x="2219" y="1627"/>
                      <a:pt x="2219" y="1658"/>
                    </a:cubicBezTo>
                    <a:cubicBezTo>
                      <a:pt x="2181" y="1672"/>
                      <a:pt x="2142" y="1675"/>
                      <a:pt x="2102" y="1668"/>
                    </a:cubicBezTo>
                    <a:cubicBezTo>
                      <a:pt x="2086" y="1666"/>
                      <a:pt x="2082" y="1689"/>
                      <a:pt x="2097" y="1692"/>
                    </a:cubicBezTo>
                    <a:cubicBezTo>
                      <a:pt x="2139" y="1699"/>
                      <a:pt x="2179" y="1696"/>
                      <a:pt x="2219" y="1684"/>
                    </a:cubicBezTo>
                    <a:cubicBezTo>
                      <a:pt x="2219" y="1805"/>
                      <a:pt x="2212" y="1926"/>
                      <a:pt x="2203" y="2042"/>
                    </a:cubicBezTo>
                    <a:cubicBezTo>
                      <a:pt x="1735" y="2133"/>
                      <a:pt x="1196" y="2084"/>
                      <a:pt x="792" y="1811"/>
                    </a:cubicBezTo>
                    <a:lnTo>
                      <a:pt x="796" y="18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299" name="Google Shape;1299;p13"/>
              <p:cNvSpPr/>
              <p:nvPr/>
            </p:nvSpPr>
            <p:spPr>
              <a:xfrm>
                <a:off x="8568376" y="786634"/>
                <a:ext cx="23512" cy="31674"/>
              </a:xfrm>
              <a:custGeom>
                <a:avLst/>
                <a:gdLst/>
                <a:ahLst/>
                <a:cxnLst/>
                <a:rect l="l" t="t" r="r" b="b"/>
                <a:pathLst>
                  <a:path w="72" h="97" extrusionOk="0">
                    <a:moveTo>
                      <a:pt x="43" y="97"/>
                    </a:moveTo>
                    <a:cubicBezTo>
                      <a:pt x="43" y="97"/>
                      <a:pt x="113" y="-7"/>
                      <a:pt x="34" y="1"/>
                    </a:cubicBezTo>
                    <a:cubicBezTo>
                      <a:pt x="-18" y="6"/>
                      <a:pt x="-9" y="102"/>
                      <a:pt x="43" y="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0" name="Google Shape;1300;p13"/>
              <p:cNvSpPr/>
              <p:nvPr/>
            </p:nvSpPr>
            <p:spPr>
              <a:xfrm>
                <a:off x="8516455" y="858473"/>
                <a:ext cx="26451" cy="31348"/>
              </a:xfrm>
              <a:custGeom>
                <a:avLst/>
                <a:gdLst/>
                <a:ahLst/>
                <a:cxnLst/>
                <a:rect l="l" t="t" r="r" b="b"/>
                <a:pathLst>
                  <a:path w="81" h="96" extrusionOk="0">
                    <a:moveTo>
                      <a:pt x="64" y="96"/>
                    </a:moveTo>
                    <a:cubicBezTo>
                      <a:pt x="64" y="96"/>
                      <a:pt x="107" y="-5"/>
                      <a:pt x="55" y="0"/>
                    </a:cubicBezTo>
                    <a:cubicBezTo>
                      <a:pt x="-25" y="7"/>
                      <a:pt x="-15" y="104"/>
                      <a:pt x="64" y="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1" name="Google Shape;1301;p13"/>
              <p:cNvSpPr/>
              <p:nvPr/>
            </p:nvSpPr>
            <p:spPr>
              <a:xfrm>
                <a:off x="8335545" y="709897"/>
                <a:ext cx="23838" cy="32001"/>
              </a:xfrm>
              <a:custGeom>
                <a:avLst/>
                <a:gdLst/>
                <a:ahLst/>
                <a:cxnLst/>
                <a:rect l="l" t="t" r="r" b="b"/>
                <a:pathLst>
                  <a:path w="73" h="98" extrusionOk="0">
                    <a:moveTo>
                      <a:pt x="44" y="98"/>
                    </a:moveTo>
                    <a:cubicBezTo>
                      <a:pt x="44" y="98"/>
                      <a:pt x="114" y="-6"/>
                      <a:pt x="35" y="1"/>
                    </a:cubicBezTo>
                    <a:cubicBezTo>
                      <a:pt x="-17" y="6"/>
                      <a:pt x="-8" y="103"/>
                      <a:pt x="44" y="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2" name="Google Shape;1302;p13"/>
              <p:cNvSpPr/>
              <p:nvPr/>
            </p:nvSpPr>
            <p:spPr>
              <a:xfrm>
                <a:off x="8577193" y="672998"/>
                <a:ext cx="26451" cy="31674"/>
              </a:xfrm>
              <a:custGeom>
                <a:avLst/>
                <a:gdLst/>
                <a:ahLst/>
                <a:cxnLst/>
                <a:rect l="l" t="t" r="r" b="b"/>
                <a:pathLst>
                  <a:path w="81" h="97" extrusionOk="0">
                    <a:moveTo>
                      <a:pt x="63" y="97"/>
                    </a:moveTo>
                    <a:cubicBezTo>
                      <a:pt x="63" y="97"/>
                      <a:pt x="107" y="-5"/>
                      <a:pt x="55" y="0"/>
                    </a:cubicBezTo>
                    <a:cubicBezTo>
                      <a:pt x="-25" y="7"/>
                      <a:pt x="-15" y="104"/>
                      <a:pt x="63" y="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3" name="Google Shape;1303;p13"/>
              <p:cNvSpPr/>
              <p:nvPr/>
            </p:nvSpPr>
            <p:spPr>
              <a:xfrm>
                <a:off x="8574254" y="552179"/>
                <a:ext cx="26451" cy="31348"/>
              </a:xfrm>
              <a:custGeom>
                <a:avLst/>
                <a:gdLst/>
                <a:ahLst/>
                <a:cxnLst/>
                <a:rect l="l" t="t" r="r" b="b"/>
                <a:pathLst>
                  <a:path w="81" h="96" extrusionOk="0">
                    <a:moveTo>
                      <a:pt x="64" y="96"/>
                    </a:moveTo>
                    <a:cubicBezTo>
                      <a:pt x="64" y="96"/>
                      <a:pt x="108" y="-5"/>
                      <a:pt x="55" y="0"/>
                    </a:cubicBezTo>
                    <a:cubicBezTo>
                      <a:pt x="-24" y="7"/>
                      <a:pt x="-15" y="104"/>
                      <a:pt x="64" y="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4" name="Google Shape;1304;p13"/>
              <p:cNvSpPr/>
              <p:nvPr/>
            </p:nvSpPr>
            <p:spPr>
              <a:xfrm>
                <a:off x="8426000" y="543036"/>
                <a:ext cx="26777" cy="31348"/>
              </a:xfrm>
              <a:custGeom>
                <a:avLst/>
                <a:gdLst/>
                <a:ahLst/>
                <a:cxnLst/>
                <a:rect l="l" t="t" r="r" b="b"/>
                <a:pathLst>
                  <a:path w="82" h="96" extrusionOk="0">
                    <a:moveTo>
                      <a:pt x="64" y="96"/>
                    </a:moveTo>
                    <a:cubicBezTo>
                      <a:pt x="64" y="96"/>
                      <a:pt x="108" y="-5"/>
                      <a:pt x="55" y="0"/>
                    </a:cubicBezTo>
                    <a:cubicBezTo>
                      <a:pt x="-24" y="7"/>
                      <a:pt x="-15" y="104"/>
                      <a:pt x="64" y="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5" name="Google Shape;1305;p13"/>
              <p:cNvSpPr/>
              <p:nvPr/>
            </p:nvSpPr>
            <p:spPr>
              <a:xfrm>
                <a:off x="8436450" y="860759"/>
                <a:ext cx="23838" cy="32001"/>
              </a:xfrm>
              <a:custGeom>
                <a:avLst/>
                <a:gdLst/>
                <a:ahLst/>
                <a:cxnLst/>
                <a:rect l="l" t="t" r="r" b="b"/>
                <a:pathLst>
                  <a:path w="73" h="98" extrusionOk="0">
                    <a:moveTo>
                      <a:pt x="44" y="98"/>
                    </a:moveTo>
                    <a:cubicBezTo>
                      <a:pt x="44" y="98"/>
                      <a:pt x="114" y="-6"/>
                      <a:pt x="35" y="1"/>
                    </a:cubicBezTo>
                    <a:cubicBezTo>
                      <a:pt x="-18" y="6"/>
                      <a:pt x="-9" y="103"/>
                      <a:pt x="44" y="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6" name="Google Shape;1306;p13"/>
              <p:cNvSpPr/>
              <p:nvPr/>
            </p:nvSpPr>
            <p:spPr>
              <a:xfrm>
                <a:off x="8570662" y="975048"/>
                <a:ext cx="26451" cy="32001"/>
              </a:xfrm>
              <a:custGeom>
                <a:avLst/>
                <a:gdLst/>
                <a:ahLst/>
                <a:cxnLst/>
                <a:rect l="l" t="t" r="r" b="b"/>
                <a:pathLst>
                  <a:path w="81" h="98" extrusionOk="0">
                    <a:moveTo>
                      <a:pt x="64" y="98"/>
                    </a:moveTo>
                    <a:cubicBezTo>
                      <a:pt x="64" y="98"/>
                      <a:pt x="108" y="-4"/>
                      <a:pt x="55" y="1"/>
                    </a:cubicBezTo>
                    <a:cubicBezTo>
                      <a:pt x="-24" y="8"/>
                      <a:pt x="-15" y="105"/>
                      <a:pt x="64" y="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7" name="Google Shape;1307;p13"/>
              <p:cNvSpPr/>
              <p:nvPr/>
            </p:nvSpPr>
            <p:spPr>
              <a:xfrm>
                <a:off x="8333913" y="577322"/>
                <a:ext cx="26451" cy="31348"/>
              </a:xfrm>
              <a:custGeom>
                <a:avLst/>
                <a:gdLst/>
                <a:ahLst/>
                <a:cxnLst/>
                <a:rect l="l" t="t" r="r" b="b"/>
                <a:pathLst>
                  <a:path w="81" h="96" extrusionOk="0">
                    <a:moveTo>
                      <a:pt x="64" y="96"/>
                    </a:moveTo>
                    <a:cubicBezTo>
                      <a:pt x="64" y="96"/>
                      <a:pt x="107" y="-5"/>
                      <a:pt x="55" y="0"/>
                    </a:cubicBezTo>
                    <a:cubicBezTo>
                      <a:pt x="-24" y="7"/>
                      <a:pt x="-14" y="104"/>
                      <a:pt x="64" y="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8" name="Google Shape;1308;p13"/>
              <p:cNvSpPr/>
              <p:nvPr/>
            </p:nvSpPr>
            <p:spPr>
              <a:xfrm>
                <a:off x="8577193" y="417971"/>
                <a:ext cx="19593" cy="31674"/>
              </a:xfrm>
              <a:custGeom>
                <a:avLst/>
                <a:gdLst/>
                <a:ahLst/>
                <a:cxnLst/>
                <a:rect l="l" t="t" r="r" b="b"/>
                <a:pathLst>
                  <a:path w="60" h="97" extrusionOk="0">
                    <a:moveTo>
                      <a:pt x="43" y="97"/>
                    </a:moveTo>
                    <a:cubicBezTo>
                      <a:pt x="43" y="97"/>
                      <a:pt x="87" y="-5"/>
                      <a:pt x="34" y="0"/>
                    </a:cubicBezTo>
                    <a:cubicBezTo>
                      <a:pt x="-18" y="5"/>
                      <a:pt x="-9" y="101"/>
                      <a:pt x="43" y="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09" name="Google Shape;1309;p13"/>
              <p:cNvSpPr/>
              <p:nvPr/>
            </p:nvSpPr>
            <p:spPr>
              <a:xfrm>
                <a:off x="8634340" y="475442"/>
                <a:ext cx="23838" cy="31348"/>
              </a:xfrm>
              <a:custGeom>
                <a:avLst/>
                <a:gdLst/>
                <a:ahLst/>
                <a:cxnLst/>
                <a:rect l="l" t="t" r="r" b="b"/>
                <a:pathLst>
                  <a:path w="73" h="96" extrusionOk="0">
                    <a:moveTo>
                      <a:pt x="44" y="96"/>
                    </a:moveTo>
                    <a:cubicBezTo>
                      <a:pt x="44" y="96"/>
                      <a:pt x="114" y="-8"/>
                      <a:pt x="35" y="0"/>
                    </a:cubicBezTo>
                    <a:cubicBezTo>
                      <a:pt x="-17" y="5"/>
                      <a:pt x="-8" y="101"/>
                      <a:pt x="44" y="9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1310" name="Google Shape;1310;p13"/>
              <p:cNvSpPr/>
              <p:nvPr/>
            </p:nvSpPr>
            <p:spPr>
              <a:xfrm>
                <a:off x="8628788" y="414705"/>
                <a:ext cx="23838" cy="31674"/>
              </a:xfrm>
              <a:custGeom>
                <a:avLst/>
                <a:gdLst/>
                <a:ahLst/>
                <a:cxnLst/>
                <a:rect l="l" t="t" r="r" b="b"/>
                <a:pathLst>
                  <a:path w="73" h="97" extrusionOk="0">
                    <a:moveTo>
                      <a:pt x="44" y="97"/>
                    </a:moveTo>
                    <a:cubicBezTo>
                      <a:pt x="44" y="97"/>
                      <a:pt x="105" y="6"/>
                      <a:pt x="49" y="0"/>
                    </a:cubicBezTo>
                    <a:lnTo>
                      <a:pt x="35" y="0"/>
                    </a:lnTo>
                    <a:cubicBezTo>
                      <a:pt x="-18" y="5"/>
                      <a:pt x="-9" y="102"/>
                      <a:pt x="44" y="97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1311" name="Google Shape;1311;p13"/>
          <p:cNvSpPr txBox="1">
            <a:spLocks noGrp="1"/>
          </p:cNvSpPr>
          <p:nvPr>
            <p:ph type="subTitle" idx="1"/>
          </p:nvPr>
        </p:nvSpPr>
        <p:spPr>
          <a:xfrm>
            <a:off x="720000" y="3031538"/>
            <a:ext cx="24480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2" name="Google Shape;1312;p13"/>
          <p:cNvSpPr txBox="1">
            <a:spLocks noGrp="1"/>
          </p:cNvSpPr>
          <p:nvPr>
            <p:ph type="subTitle" idx="2"/>
          </p:nvPr>
        </p:nvSpPr>
        <p:spPr>
          <a:xfrm>
            <a:off x="5976000" y="3030507"/>
            <a:ext cx="24480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3" name="Google Shape;1313;p13"/>
          <p:cNvSpPr txBox="1">
            <a:spLocks noGrp="1"/>
          </p:cNvSpPr>
          <p:nvPr>
            <p:ph type="subTitle" idx="3"/>
          </p:nvPr>
        </p:nvSpPr>
        <p:spPr>
          <a:xfrm>
            <a:off x="3348000" y="3031538"/>
            <a:ext cx="24480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latin typeface="Lexend Light"/>
                <a:ea typeface="Lexend Light"/>
                <a:cs typeface="Lexend Light"/>
                <a:sym typeface="Lexend Light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4" name="Google Shape;1314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65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1315" name="Google Shape;1315;p13"/>
          <p:cNvSpPr txBox="1">
            <a:spLocks noGrp="1"/>
          </p:cNvSpPr>
          <p:nvPr>
            <p:ph type="title" idx="4" hasCustomPrompt="1"/>
          </p:nvPr>
        </p:nvSpPr>
        <p:spPr>
          <a:xfrm>
            <a:off x="1512000" y="1967125"/>
            <a:ext cx="864000" cy="6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16" name="Google Shape;1316;p13"/>
          <p:cNvSpPr txBox="1">
            <a:spLocks noGrp="1"/>
          </p:cNvSpPr>
          <p:nvPr>
            <p:ph type="title" idx="5" hasCustomPrompt="1"/>
          </p:nvPr>
        </p:nvSpPr>
        <p:spPr>
          <a:xfrm>
            <a:off x="4140000" y="1967125"/>
            <a:ext cx="864000" cy="6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17" name="Google Shape;1317;p13"/>
          <p:cNvSpPr txBox="1">
            <a:spLocks noGrp="1"/>
          </p:cNvSpPr>
          <p:nvPr>
            <p:ph type="title" idx="6" hasCustomPrompt="1"/>
          </p:nvPr>
        </p:nvSpPr>
        <p:spPr>
          <a:xfrm>
            <a:off x="6768000" y="1967125"/>
            <a:ext cx="864000" cy="6465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1318" name="Google Shape;1318;p13"/>
          <p:cNvSpPr txBox="1">
            <a:spLocks noGrp="1"/>
          </p:cNvSpPr>
          <p:nvPr>
            <p:ph type="subTitle" idx="7"/>
          </p:nvPr>
        </p:nvSpPr>
        <p:spPr>
          <a:xfrm>
            <a:off x="720000" y="2615125"/>
            <a:ext cx="244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000">
                <a:latin typeface="Fraunces ExtraBold"/>
                <a:ea typeface="Fraunces ExtraBold"/>
                <a:cs typeface="Fraunces ExtraBold"/>
                <a:sym typeface="Fraunce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9pPr>
          </a:lstStyle>
          <a:p>
            <a:endParaRPr/>
          </a:p>
        </p:txBody>
      </p:sp>
      <p:sp>
        <p:nvSpPr>
          <p:cNvPr id="1319" name="Google Shape;1319;p13"/>
          <p:cNvSpPr txBox="1">
            <a:spLocks noGrp="1"/>
          </p:cNvSpPr>
          <p:nvPr>
            <p:ph type="subTitle" idx="8"/>
          </p:nvPr>
        </p:nvSpPr>
        <p:spPr>
          <a:xfrm>
            <a:off x="3348000" y="2615125"/>
            <a:ext cx="244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000">
                <a:latin typeface="Fraunces ExtraBold"/>
                <a:ea typeface="Fraunces ExtraBold"/>
                <a:cs typeface="Fraunces ExtraBold"/>
                <a:sym typeface="Fraunce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9pPr>
          </a:lstStyle>
          <a:p>
            <a:endParaRPr/>
          </a:p>
        </p:txBody>
      </p:sp>
      <p:sp>
        <p:nvSpPr>
          <p:cNvPr id="1320" name="Google Shape;1320;p13"/>
          <p:cNvSpPr txBox="1">
            <a:spLocks noGrp="1"/>
          </p:cNvSpPr>
          <p:nvPr>
            <p:ph type="subTitle" idx="9"/>
          </p:nvPr>
        </p:nvSpPr>
        <p:spPr>
          <a:xfrm>
            <a:off x="5976000" y="2614090"/>
            <a:ext cx="244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000">
                <a:latin typeface="Fraunces ExtraBold"/>
                <a:ea typeface="Fraunces ExtraBold"/>
                <a:cs typeface="Fraunces ExtraBold"/>
                <a:sym typeface="Fraunces ExtraBol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Fraunces ExtraBold"/>
              <a:buNone/>
              <a:defRPr sz="2400">
                <a:latin typeface="Fraunces ExtraBold"/>
                <a:ea typeface="Fraunces ExtraBold"/>
                <a:cs typeface="Fraunces ExtraBold"/>
                <a:sym typeface="Fraunces ExtraBold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40000"/>
            <a:ext cx="7704000" cy="6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 ExtraBold"/>
              <a:buNone/>
              <a:defRPr sz="3000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 ExtraBold"/>
              <a:buNone/>
              <a:defRPr sz="3000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 ExtraBold"/>
              <a:buNone/>
              <a:defRPr sz="3000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 ExtraBold"/>
              <a:buNone/>
              <a:defRPr sz="3000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 ExtraBold"/>
              <a:buNone/>
              <a:defRPr sz="3000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 ExtraBold"/>
              <a:buNone/>
              <a:defRPr sz="3000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 ExtraBold"/>
              <a:buNone/>
              <a:defRPr sz="3000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 ExtraBold"/>
              <a:buNone/>
              <a:defRPr sz="3000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 ExtraBold"/>
              <a:buNone/>
              <a:defRPr sz="3000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88000"/>
            <a:ext cx="7704000" cy="341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1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7" r:id="rId12"/>
    <p:sldLayoutId id="2147483668" r:id="rId13"/>
    <p:sldLayoutId id="2147483669" r:id="rId14"/>
    <p:sldLayoutId id="2147483670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454">
          <p15:clr>
            <a:srgbClr val="E46962"/>
          </p15:clr>
        </p15:guide>
        <p15:guide id="2" pos="5306">
          <p15:clr>
            <a:srgbClr val="E46962"/>
          </p15:clr>
        </p15:guide>
        <p15:guide id="3" orient="horz" pos="340">
          <p15:clr>
            <a:srgbClr val="E46962"/>
          </p15:clr>
        </p15:guide>
        <p15:guide id="4" orient="horz" pos="2900">
          <p15:clr>
            <a:srgbClr val="E46962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0.xml"/><Relationship Id="rId4" Type="http://schemas.openxmlformats.org/officeDocument/2006/relationships/hyperlink" Target="https://hermanosmaristas-my.sharepoint.com/:w:/g/personal/dmguarnizoa_fmsnor_org/EZVcA54R1vVNopjsmAkYTvABi4-8FNE0riTcTIuLffgIpA?e=Uo1hvs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hermanosmaristas-my.sharepoint.com/:w:/g/personal/dmguarnizoa_fmsnor_org/EdtH5J3l5XNDqnH0J-IiSIQBhiPcXrl6r7PYmri7GQCZGw?e=w23T3d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EVwqO0QqNUU&amp;ab_channel=GuerrerosPlanet" TargetMode="External"/><Relationship Id="rId2" Type="http://schemas.openxmlformats.org/officeDocument/2006/relationships/slideLayout" Target="../slideLayouts/slideLayout10.xml"/><Relationship Id="rId1" Type="http://schemas.openxmlformats.org/officeDocument/2006/relationships/video" Target="https://www.youtube.com/embed/EVwqO0QqNUU?feature=oembed" TargetMode="Externa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0" name="Google Shape;2510;p28"/>
          <p:cNvSpPr txBox="1">
            <a:spLocks noGrp="1"/>
          </p:cNvSpPr>
          <p:nvPr>
            <p:ph type="ctrTitle"/>
          </p:nvPr>
        </p:nvSpPr>
        <p:spPr>
          <a:xfrm>
            <a:off x="1677750" y="1602000"/>
            <a:ext cx="5788500" cy="15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WEEK 2</a:t>
            </a:r>
            <a:br>
              <a:rPr lang="en" dirty="0"/>
            </a:br>
            <a:r>
              <a:rPr lang="en" dirty="0"/>
              <a:t>SOCIALS SCIENCES</a:t>
            </a:r>
            <a:endParaRPr dirty="0"/>
          </a:p>
        </p:txBody>
      </p:sp>
      <p:sp>
        <p:nvSpPr>
          <p:cNvPr id="2511" name="Google Shape;2511;p28"/>
          <p:cNvSpPr txBox="1">
            <a:spLocks noGrp="1"/>
          </p:cNvSpPr>
          <p:nvPr>
            <p:ph type="subTitle" idx="1"/>
          </p:nvPr>
        </p:nvSpPr>
        <p:spPr>
          <a:xfrm>
            <a:off x="1677750" y="3110400"/>
            <a:ext cx="5788500" cy="43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SECOND TERM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F2870440-B124-5274-C7E0-F631C5EC09A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20000" y="600460"/>
            <a:ext cx="7704000" cy="482951"/>
          </a:xfrm>
        </p:spPr>
        <p:txBody>
          <a:bodyPr/>
          <a:lstStyle/>
          <a:p>
            <a:pPr marL="139700" indent="0">
              <a:buNone/>
            </a:pPr>
            <a:r>
              <a:rPr lang="es-ES" dirty="0"/>
              <a:t>Los estudiantes conceptualizan sobre lo aprendido </a:t>
            </a:r>
          </a:p>
          <a:p>
            <a:endParaRPr lang="es-419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4978470E-B81A-9D3F-A8F8-DCCC78FDB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117508"/>
            <a:ext cx="7704000" cy="482952"/>
          </a:xfrm>
        </p:spPr>
        <p:txBody>
          <a:bodyPr/>
          <a:lstStyle/>
          <a:p>
            <a:r>
              <a:rPr lang="es-ES" dirty="0"/>
              <a:t>concept</a:t>
            </a:r>
            <a:endParaRPr lang="es-419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CF8EB0C-B324-71B4-5EAF-F6849B720283}"/>
              </a:ext>
            </a:extLst>
          </p:cNvPr>
          <p:cNvSpPr txBox="1"/>
          <p:nvPr/>
        </p:nvSpPr>
        <p:spPr>
          <a:xfrm>
            <a:off x="2689630" y="2571750"/>
            <a:ext cx="4012977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s-419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-apple-system"/>
              </a:rPr>
              <a:t>Colombia es conocida por ser una nación privilegiada en cuanto a la variedad de recursos naturales que alberga, y estos recursos desempeñan un papel crucial en el desarrollo económico y social del país.</a:t>
            </a:r>
            <a:endParaRPr lang="es-419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F980F4D6-B094-EBD9-A8A8-BF96EFFBCCF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07500" y="1083411"/>
            <a:ext cx="1577238" cy="747712"/>
          </a:xfrm>
          <a:prstGeom prst="rect">
            <a:avLst/>
          </a:prstGeom>
        </p:spPr>
      </p:pic>
      <p:pic>
        <p:nvPicPr>
          <p:cNvPr id="9" name="Imagen 8">
            <a:extLst>
              <a:ext uri="{FF2B5EF4-FFF2-40B4-BE49-F238E27FC236}">
                <a16:creationId xmlns:a16="http://schemas.microsoft.com/office/drawing/2014/main" id="{13165AA3-5312-FB4D-5775-1C63DEF1CC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79284" y="980213"/>
            <a:ext cx="1013004" cy="954108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C67AD9D2-F4DC-6B6A-A070-BDFF15F763B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94957" y="2389942"/>
            <a:ext cx="1255404" cy="954107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C9346CEC-0D33-77C9-E2AD-29BFB731482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40852" y="1354818"/>
            <a:ext cx="1257433" cy="1035124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D323FA59-C701-C2AC-5A79-F153284F51B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38799" y="4007590"/>
            <a:ext cx="1493974" cy="824798"/>
          </a:xfrm>
          <a:prstGeom prst="rect">
            <a:avLst/>
          </a:prstGeom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790C5DF0-2CD3-F82F-BD6A-C28CAE2ABFF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36163" y="3407515"/>
            <a:ext cx="1295400" cy="1200150"/>
          </a:xfrm>
          <a:prstGeom prst="rect">
            <a:avLst/>
          </a:prstGeom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D5659872-52BE-A13B-2094-DB3C1532D31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6493" y="4247680"/>
            <a:ext cx="1857375" cy="824798"/>
          </a:xfrm>
          <a:prstGeom prst="rect">
            <a:avLst/>
          </a:prstGeom>
        </p:spPr>
      </p:pic>
      <p:cxnSp>
        <p:nvCxnSpPr>
          <p:cNvPr id="21" name="Conector: curvado 20">
            <a:extLst>
              <a:ext uri="{FF2B5EF4-FFF2-40B4-BE49-F238E27FC236}">
                <a16:creationId xmlns:a16="http://schemas.microsoft.com/office/drawing/2014/main" id="{7BF9BAB8-D0D9-A1AA-785A-406E75BD835C}"/>
              </a:ext>
            </a:extLst>
          </p:cNvPr>
          <p:cNvCxnSpPr>
            <a:endCxn id="5" idx="0"/>
          </p:cNvCxnSpPr>
          <p:nvPr/>
        </p:nvCxnSpPr>
        <p:spPr>
          <a:xfrm rot="16200000" flipH="1">
            <a:off x="4373824" y="2249454"/>
            <a:ext cx="637429" cy="7161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2" name="Conector: curvado 21">
            <a:extLst>
              <a:ext uri="{FF2B5EF4-FFF2-40B4-BE49-F238E27FC236}">
                <a16:creationId xmlns:a16="http://schemas.microsoft.com/office/drawing/2014/main" id="{91367C18-98B9-F0D3-8374-090186C774CB}"/>
              </a:ext>
            </a:extLst>
          </p:cNvPr>
          <p:cNvCxnSpPr>
            <a:cxnSpLocks/>
          </p:cNvCxnSpPr>
          <p:nvPr/>
        </p:nvCxnSpPr>
        <p:spPr>
          <a:xfrm rot="5400000">
            <a:off x="6073682" y="2058574"/>
            <a:ext cx="629857" cy="381348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Conector: curvado 22">
            <a:extLst>
              <a:ext uri="{FF2B5EF4-FFF2-40B4-BE49-F238E27FC236}">
                <a16:creationId xmlns:a16="http://schemas.microsoft.com/office/drawing/2014/main" id="{E4429D83-72EE-78EF-37CA-28CCAC2080E1}"/>
              </a:ext>
            </a:extLst>
          </p:cNvPr>
          <p:cNvCxnSpPr>
            <a:cxnSpLocks/>
            <a:stCxn id="11" idx="1"/>
            <a:endCxn id="5" idx="3"/>
          </p:cNvCxnSpPr>
          <p:nvPr/>
        </p:nvCxnSpPr>
        <p:spPr>
          <a:xfrm rot="10800000" flipV="1">
            <a:off x="6702607" y="2866996"/>
            <a:ext cx="692350" cy="289530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4" name="Conector: curvado 23">
            <a:extLst>
              <a:ext uri="{FF2B5EF4-FFF2-40B4-BE49-F238E27FC236}">
                <a16:creationId xmlns:a16="http://schemas.microsoft.com/office/drawing/2014/main" id="{DFE631C4-50DA-2A32-9C4E-8C2BD23EFFAC}"/>
              </a:ext>
            </a:extLst>
          </p:cNvPr>
          <p:cNvCxnSpPr>
            <a:cxnSpLocks/>
          </p:cNvCxnSpPr>
          <p:nvPr/>
        </p:nvCxnSpPr>
        <p:spPr>
          <a:xfrm rot="16200000" flipH="1">
            <a:off x="6082683" y="3604414"/>
            <a:ext cx="518430" cy="287921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0" name="Conector: curvado 29">
            <a:extLst>
              <a:ext uri="{FF2B5EF4-FFF2-40B4-BE49-F238E27FC236}">
                <a16:creationId xmlns:a16="http://schemas.microsoft.com/office/drawing/2014/main" id="{61E11C37-F1D2-0270-F5F1-C21ADD9EC27B}"/>
              </a:ext>
            </a:extLst>
          </p:cNvPr>
          <p:cNvCxnSpPr>
            <a:cxnSpLocks/>
          </p:cNvCxnSpPr>
          <p:nvPr/>
        </p:nvCxnSpPr>
        <p:spPr>
          <a:xfrm rot="5400000">
            <a:off x="2292134" y="3749367"/>
            <a:ext cx="499306" cy="497321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1" name="Conector: curvado 30">
            <a:extLst>
              <a:ext uri="{FF2B5EF4-FFF2-40B4-BE49-F238E27FC236}">
                <a16:creationId xmlns:a16="http://schemas.microsoft.com/office/drawing/2014/main" id="{D3DB0FDD-783B-152B-11D3-66EA7569ABB3}"/>
              </a:ext>
            </a:extLst>
          </p:cNvPr>
          <p:cNvCxnSpPr/>
          <p:nvPr/>
        </p:nvCxnSpPr>
        <p:spPr>
          <a:xfrm rot="16200000" flipH="1">
            <a:off x="4256866" y="3894344"/>
            <a:ext cx="637429" cy="7161"/>
          </a:xfrm>
          <a:prstGeom prst="curvedConnector3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34" name="Conector: curvado 33">
            <a:extLst>
              <a:ext uri="{FF2B5EF4-FFF2-40B4-BE49-F238E27FC236}">
                <a16:creationId xmlns:a16="http://schemas.microsoft.com/office/drawing/2014/main" id="{83742B4A-4802-AF28-D0C3-3D3973E425A4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2398285" y="1872380"/>
            <a:ext cx="547780" cy="691797"/>
          </a:xfrm>
          <a:prstGeom prst="curvedConnector2">
            <a:avLst/>
          </a:prstGeom>
          <a:ln>
            <a:tailEnd type="triangle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52811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151D10E8-7D2E-8525-4D1B-5A0967FC9AB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4256" y="556926"/>
            <a:ext cx="8748389" cy="1040520"/>
          </a:xfrm>
        </p:spPr>
        <p:txBody>
          <a:bodyPr/>
          <a:lstStyle/>
          <a:p>
            <a:pPr marL="139700" indent="0" algn="just">
              <a:buNone/>
            </a:pPr>
            <a:r>
              <a:rPr lang="es-ES" dirty="0"/>
              <a:t>Busca en la sopa de letras los recursos naturales más representativos de Colombia y clasifícalos en renovables y no renovables, finalmente en el cuaderno escriben en que elementos se transforman estos recursos y que necesidades satisfacen a los Colombianos.</a:t>
            </a:r>
            <a:endParaRPr lang="es-419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5512BCF4-56D6-ABA2-918A-8B58817F62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5100" y="39167"/>
            <a:ext cx="7704000" cy="471529"/>
          </a:xfrm>
        </p:spPr>
        <p:txBody>
          <a:bodyPr/>
          <a:lstStyle/>
          <a:p>
            <a:r>
              <a:rPr lang="es-ES" dirty="0"/>
              <a:t>Procesamiento de la información</a:t>
            </a:r>
            <a:endParaRPr lang="es-419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8509A97B-5BD1-4D02-097E-7DE9BF1FA3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3889" y="1861446"/>
            <a:ext cx="3951624" cy="3007122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721FB71E-0677-E06F-FCB8-607029C961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2605" y="2100262"/>
            <a:ext cx="2261575" cy="1295439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1EEBEDAA-AEB5-E5B0-F55C-3784FD0D2D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540" y="1412780"/>
            <a:ext cx="421946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SOPA DE </a:t>
            </a:r>
            <a:r>
              <a:rPr kumimoji="0" lang="es-CO" altLang="es-CO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4"/>
              </a:rPr>
              <a:t>LETRAS.docx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74355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7" name="Google Shape;3897;p4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cierre!</a:t>
            </a:r>
            <a:endParaRPr dirty="0"/>
          </a:p>
        </p:txBody>
      </p:sp>
      <p:sp>
        <p:nvSpPr>
          <p:cNvPr id="3898" name="Google Shape;3898;p47"/>
          <p:cNvSpPr txBox="1">
            <a:spLocks noGrp="1"/>
          </p:cNvSpPr>
          <p:nvPr>
            <p:ph type="subTitle" idx="1"/>
          </p:nvPr>
        </p:nvSpPr>
        <p:spPr>
          <a:xfrm>
            <a:off x="1377107" y="1740600"/>
            <a:ext cx="6477919" cy="263309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ysClr val="windowText" lastClr="000000"/>
                </a:solidFill>
              </a:rPr>
              <a:t>Evaluación: </a:t>
            </a:r>
            <a:r>
              <a:rPr lang="es-MX" sz="2000" dirty="0"/>
              <a:t>Se retroalimenta la actividad y al cierre se evalúa con la </a:t>
            </a:r>
            <a:r>
              <a:rPr lang="es-MX" sz="2000" dirty="0" err="1"/>
              <a:t>exit</a:t>
            </a:r>
            <a:r>
              <a:rPr lang="es-MX" sz="2000" dirty="0"/>
              <a:t> ticket ¿</a:t>
            </a:r>
            <a:r>
              <a:rPr lang="es-MX" sz="2000" dirty="0">
                <a:latin typeface="Lexend Light"/>
                <a:ea typeface="Lexend Light"/>
                <a:cs typeface="Lexend Light"/>
                <a:sym typeface="Lexend Light"/>
              </a:rPr>
              <a:t>Qué aprendí hoy? ¿En qué debo reforzar ?</a:t>
            </a:r>
          </a:p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sz="2000" b="1" dirty="0">
                <a:solidFill>
                  <a:sysClr val="windowText" lastClr="000000"/>
                </a:solidFill>
              </a:rPr>
              <a:t>Sentido, significado, metacognición y transferencia: </a:t>
            </a:r>
            <a:r>
              <a:rPr lang="es-MX" sz="2000" dirty="0">
                <a:solidFill>
                  <a:sysClr val="windowText" lastClr="000000"/>
                </a:solidFill>
              </a:rPr>
              <a:t>Compartir y reflexión en cómo ellos pueden cuidar los recursos naturales.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s-ES" sz="20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3" name="Google Shape;2533;p31"/>
          <p:cNvSpPr/>
          <p:nvPr/>
        </p:nvSpPr>
        <p:spPr>
          <a:xfrm>
            <a:off x="4068000" y="1967125"/>
            <a:ext cx="1008000" cy="64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34" name="Google Shape;2534;p31"/>
          <p:cNvSpPr/>
          <p:nvPr/>
        </p:nvSpPr>
        <p:spPr>
          <a:xfrm>
            <a:off x="6696000" y="1967125"/>
            <a:ext cx="1008000" cy="64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35" name="Google Shape;2535;p31"/>
          <p:cNvSpPr/>
          <p:nvPr/>
        </p:nvSpPr>
        <p:spPr>
          <a:xfrm>
            <a:off x="1440000" y="1967125"/>
            <a:ext cx="1008000" cy="64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2536" name="Google Shape;2536;p31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646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Agenda Socials Sciences</a:t>
            </a:r>
            <a:endParaRPr dirty="0"/>
          </a:p>
        </p:txBody>
      </p:sp>
      <p:sp>
        <p:nvSpPr>
          <p:cNvPr id="2537" name="Google Shape;2537;p31"/>
          <p:cNvSpPr txBox="1">
            <a:spLocks noGrp="1"/>
          </p:cNvSpPr>
          <p:nvPr>
            <p:ph type="subTitle" idx="1"/>
          </p:nvPr>
        </p:nvSpPr>
        <p:spPr>
          <a:xfrm>
            <a:off x="720000" y="3031538"/>
            <a:ext cx="24480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A</a:t>
            </a:r>
            <a:r>
              <a:rPr lang="en" dirty="0"/>
              <a:t>nalisis del desempeño / topicos y conceptos </a:t>
            </a:r>
            <a:endParaRPr dirty="0"/>
          </a:p>
        </p:txBody>
      </p:sp>
      <p:sp>
        <p:nvSpPr>
          <p:cNvPr id="2538" name="Google Shape;2538;p31"/>
          <p:cNvSpPr txBox="1">
            <a:spLocks noGrp="1"/>
          </p:cNvSpPr>
          <p:nvPr>
            <p:ph type="subTitle" idx="2"/>
          </p:nvPr>
        </p:nvSpPr>
        <p:spPr>
          <a:xfrm>
            <a:off x="5976000" y="3031538"/>
            <a:ext cx="24480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S</a:t>
            </a:r>
            <a:r>
              <a:rPr lang="en" dirty="0"/>
              <a:t>opa de letras y clasificación de los recursos</a:t>
            </a:r>
            <a:endParaRPr dirty="0"/>
          </a:p>
        </p:txBody>
      </p:sp>
      <p:sp>
        <p:nvSpPr>
          <p:cNvPr id="2539" name="Google Shape;2539;p31"/>
          <p:cNvSpPr txBox="1">
            <a:spLocks noGrp="1"/>
          </p:cNvSpPr>
          <p:nvPr>
            <p:ph type="subTitle" idx="3"/>
          </p:nvPr>
        </p:nvSpPr>
        <p:spPr>
          <a:xfrm>
            <a:off x="3491994" y="3489225"/>
            <a:ext cx="2448000" cy="64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C</a:t>
            </a:r>
            <a:r>
              <a:rPr lang="en" dirty="0"/>
              <a:t>onceptualización </a:t>
            </a:r>
            <a:endParaRPr dirty="0"/>
          </a:p>
        </p:txBody>
      </p:sp>
      <p:sp>
        <p:nvSpPr>
          <p:cNvPr id="2540" name="Google Shape;2540;p31"/>
          <p:cNvSpPr txBox="1">
            <a:spLocks noGrp="1"/>
          </p:cNvSpPr>
          <p:nvPr>
            <p:ph type="title" idx="4"/>
          </p:nvPr>
        </p:nvSpPr>
        <p:spPr>
          <a:xfrm>
            <a:off x="1512000" y="1967125"/>
            <a:ext cx="8640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541" name="Google Shape;2541;p31"/>
          <p:cNvSpPr txBox="1">
            <a:spLocks noGrp="1"/>
          </p:cNvSpPr>
          <p:nvPr>
            <p:ph type="title" idx="5"/>
          </p:nvPr>
        </p:nvSpPr>
        <p:spPr>
          <a:xfrm>
            <a:off x="4140000" y="1967125"/>
            <a:ext cx="8640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542" name="Google Shape;2542;p31"/>
          <p:cNvSpPr txBox="1">
            <a:spLocks noGrp="1"/>
          </p:cNvSpPr>
          <p:nvPr>
            <p:ph type="title" idx="6"/>
          </p:nvPr>
        </p:nvSpPr>
        <p:spPr>
          <a:xfrm>
            <a:off x="6768000" y="1967125"/>
            <a:ext cx="864000" cy="64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543" name="Google Shape;2543;p31"/>
          <p:cNvSpPr txBox="1">
            <a:spLocks noGrp="1"/>
          </p:cNvSpPr>
          <p:nvPr>
            <p:ph type="subTitle" idx="7"/>
          </p:nvPr>
        </p:nvSpPr>
        <p:spPr>
          <a:xfrm>
            <a:off x="720000" y="2615125"/>
            <a:ext cx="244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I</a:t>
            </a:r>
            <a:r>
              <a:rPr lang="en" dirty="0"/>
              <a:t>nicio del periodo</a:t>
            </a:r>
            <a:endParaRPr dirty="0"/>
          </a:p>
        </p:txBody>
      </p:sp>
      <p:sp>
        <p:nvSpPr>
          <p:cNvPr id="2544" name="Google Shape;2544;p31"/>
          <p:cNvSpPr txBox="1">
            <a:spLocks noGrp="1"/>
          </p:cNvSpPr>
          <p:nvPr>
            <p:ph type="subTitle" idx="8"/>
          </p:nvPr>
        </p:nvSpPr>
        <p:spPr>
          <a:xfrm>
            <a:off x="3455987" y="2996625"/>
            <a:ext cx="244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R</a:t>
            </a:r>
            <a:r>
              <a:rPr lang="en" dirty="0"/>
              <a:t>ecursos naturales de Colombia</a:t>
            </a:r>
            <a:endParaRPr dirty="0"/>
          </a:p>
        </p:txBody>
      </p:sp>
      <p:sp>
        <p:nvSpPr>
          <p:cNvPr id="2545" name="Google Shape;2545;p31"/>
          <p:cNvSpPr txBox="1">
            <a:spLocks noGrp="1"/>
          </p:cNvSpPr>
          <p:nvPr>
            <p:ph type="subTitle" idx="9"/>
          </p:nvPr>
        </p:nvSpPr>
        <p:spPr>
          <a:xfrm>
            <a:off x="5976000" y="2615125"/>
            <a:ext cx="2448000" cy="49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A</a:t>
            </a:r>
            <a:r>
              <a:rPr lang="en" dirty="0"/>
              <a:t>ctividad practica </a:t>
            </a:r>
            <a:endParaRPr dirty="0"/>
          </a:p>
        </p:txBody>
      </p:sp>
      <p:grpSp>
        <p:nvGrpSpPr>
          <p:cNvPr id="2546" name="Google Shape;2546;p31"/>
          <p:cNvGrpSpPr/>
          <p:nvPr/>
        </p:nvGrpSpPr>
        <p:grpSpPr>
          <a:xfrm>
            <a:off x="-372497" y="3790267"/>
            <a:ext cx="3406312" cy="2343842"/>
            <a:chOff x="-372497" y="3790267"/>
            <a:chExt cx="3406312" cy="2343842"/>
          </a:xfrm>
        </p:grpSpPr>
        <p:grpSp>
          <p:nvGrpSpPr>
            <p:cNvPr id="2547" name="Google Shape;2547;p31"/>
            <p:cNvGrpSpPr/>
            <p:nvPr/>
          </p:nvGrpSpPr>
          <p:grpSpPr>
            <a:xfrm rot="10800000" flipH="1">
              <a:off x="545414" y="3790267"/>
              <a:ext cx="2488401" cy="2343842"/>
              <a:chOff x="3262891" y="2943512"/>
              <a:chExt cx="2868804" cy="2702147"/>
            </a:xfrm>
          </p:grpSpPr>
          <p:grpSp>
            <p:nvGrpSpPr>
              <p:cNvPr id="2548" name="Google Shape;2548;p31"/>
              <p:cNvGrpSpPr/>
              <p:nvPr/>
            </p:nvGrpSpPr>
            <p:grpSpPr>
              <a:xfrm rot="1336431">
                <a:off x="3553325" y="3303136"/>
                <a:ext cx="2287938" cy="1982900"/>
                <a:chOff x="207360" y="207353"/>
                <a:chExt cx="2288142" cy="1983077"/>
              </a:xfrm>
            </p:grpSpPr>
            <p:sp>
              <p:nvSpPr>
                <p:cNvPr id="2549" name="Google Shape;2549;p31"/>
                <p:cNvSpPr/>
                <p:nvPr/>
              </p:nvSpPr>
              <p:spPr>
                <a:xfrm>
                  <a:off x="1531525" y="662223"/>
                  <a:ext cx="541093" cy="19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595" extrusionOk="0">
                      <a:moveTo>
                        <a:pt x="1655" y="29"/>
                      </a:moveTo>
                      <a:cubicBezTo>
                        <a:pt x="1660" y="19"/>
                        <a:pt x="1652" y="8"/>
                        <a:pt x="1642" y="6"/>
                      </a:cubicBezTo>
                      <a:cubicBezTo>
                        <a:pt x="1641" y="6"/>
                        <a:pt x="1640" y="5"/>
                        <a:pt x="1639" y="5"/>
                      </a:cubicBezTo>
                      <a:cubicBezTo>
                        <a:pt x="1043" y="-33"/>
                        <a:pt x="469" y="151"/>
                        <a:pt x="7" y="529"/>
                      </a:cubicBezTo>
                      <a:lnTo>
                        <a:pt x="7" y="529"/>
                      </a:lnTo>
                      <a:cubicBezTo>
                        <a:pt x="-2" y="536"/>
                        <a:pt x="-3" y="551"/>
                        <a:pt x="7" y="557"/>
                      </a:cubicBezTo>
                      <a:cubicBezTo>
                        <a:pt x="10" y="560"/>
                        <a:pt x="14" y="561"/>
                        <a:pt x="18" y="561"/>
                      </a:cubicBezTo>
                      <a:cubicBezTo>
                        <a:pt x="598" y="685"/>
                        <a:pt x="1238" y="459"/>
                        <a:pt x="1648" y="38"/>
                      </a:cubicBezTo>
                      <a:cubicBezTo>
                        <a:pt x="1652" y="36"/>
                        <a:pt x="1654" y="33"/>
                        <a:pt x="1655" y="29"/>
                      </a:cubicBezTo>
                      <a:moveTo>
                        <a:pt x="56" y="534"/>
                      </a:moveTo>
                      <a:cubicBezTo>
                        <a:pt x="498" y="184"/>
                        <a:pt x="1037" y="11"/>
                        <a:pt x="1600" y="38"/>
                      </a:cubicBezTo>
                      <a:cubicBezTo>
                        <a:pt x="1206" y="428"/>
                        <a:pt x="605" y="639"/>
                        <a:pt x="56" y="53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0" name="Google Shape;2550;p31"/>
                <p:cNvSpPr/>
                <p:nvPr/>
              </p:nvSpPr>
              <p:spPr>
                <a:xfrm>
                  <a:off x="1911304" y="1134073"/>
                  <a:ext cx="515622" cy="12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381" extrusionOk="0">
                      <a:moveTo>
                        <a:pt x="1574" y="220"/>
                      </a:moveTo>
                      <a:cubicBezTo>
                        <a:pt x="1580" y="214"/>
                        <a:pt x="1582" y="204"/>
                        <a:pt x="1575" y="198"/>
                      </a:cubicBezTo>
                      <a:cubicBezTo>
                        <a:pt x="1572" y="195"/>
                        <a:pt x="1569" y="193"/>
                        <a:pt x="1564" y="193"/>
                      </a:cubicBezTo>
                      <a:cubicBezTo>
                        <a:pt x="1070" y="-31"/>
                        <a:pt x="530" y="-61"/>
                        <a:pt x="15" y="108"/>
                      </a:cubicBezTo>
                      <a:cubicBezTo>
                        <a:pt x="11" y="108"/>
                        <a:pt x="8" y="109"/>
                        <a:pt x="5" y="112"/>
                      </a:cubicBezTo>
                      <a:cubicBezTo>
                        <a:pt x="-2" y="117"/>
                        <a:pt x="-2" y="127"/>
                        <a:pt x="2" y="135"/>
                      </a:cubicBezTo>
                      <a:lnTo>
                        <a:pt x="2" y="135"/>
                      </a:lnTo>
                      <a:cubicBezTo>
                        <a:pt x="4" y="137"/>
                        <a:pt x="6" y="139"/>
                        <a:pt x="8" y="140"/>
                      </a:cubicBezTo>
                      <a:lnTo>
                        <a:pt x="8" y="140"/>
                      </a:lnTo>
                      <a:cubicBezTo>
                        <a:pt x="463" y="435"/>
                        <a:pt x="1080" y="452"/>
                        <a:pt x="1568" y="225"/>
                      </a:cubicBezTo>
                      <a:cubicBezTo>
                        <a:pt x="1570" y="224"/>
                        <a:pt x="1572" y="223"/>
                        <a:pt x="1573" y="221"/>
                      </a:cubicBezTo>
                      <a:lnTo>
                        <a:pt x="1573" y="221"/>
                      </a:lnTo>
                      <a:lnTo>
                        <a:pt x="1574" y="221"/>
                      </a:lnTo>
                      <a:lnTo>
                        <a:pt x="1574" y="220"/>
                      </a:lnTo>
                      <a:moveTo>
                        <a:pt x="56" y="130"/>
                      </a:moveTo>
                      <a:cubicBezTo>
                        <a:pt x="544" y="-21"/>
                        <a:pt x="1052" y="7"/>
                        <a:pt x="1520" y="210"/>
                      </a:cubicBezTo>
                      <a:cubicBezTo>
                        <a:pt x="1059" y="409"/>
                        <a:pt x="489" y="394"/>
                        <a:pt x="56" y="1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1" name="Google Shape;2551;p31"/>
                <p:cNvSpPr/>
                <p:nvPr/>
              </p:nvSpPr>
              <p:spPr>
                <a:xfrm>
                  <a:off x="2031148" y="1466163"/>
                  <a:ext cx="464354" cy="235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" h="721" extrusionOk="0">
                      <a:moveTo>
                        <a:pt x="1421" y="697"/>
                      </a:moveTo>
                      <a:lnTo>
                        <a:pt x="1421" y="697"/>
                      </a:lnTo>
                      <a:cubicBezTo>
                        <a:pt x="1420" y="695"/>
                        <a:pt x="1419" y="693"/>
                        <a:pt x="1418" y="691"/>
                      </a:cubicBezTo>
                      <a:lnTo>
                        <a:pt x="1418" y="690"/>
                      </a:lnTo>
                      <a:cubicBezTo>
                        <a:pt x="1052" y="288"/>
                        <a:pt x="561" y="47"/>
                        <a:pt x="20" y="1"/>
                      </a:cubicBezTo>
                      <a:lnTo>
                        <a:pt x="20" y="1"/>
                      </a:lnTo>
                      <a:cubicBezTo>
                        <a:pt x="19" y="1"/>
                        <a:pt x="17" y="0"/>
                        <a:pt x="16" y="0"/>
                      </a:cubicBezTo>
                      <a:cubicBezTo>
                        <a:pt x="7" y="0"/>
                        <a:pt x="2" y="5"/>
                        <a:pt x="1" y="12"/>
                      </a:cubicBezTo>
                      <a:cubicBezTo>
                        <a:pt x="0" y="16"/>
                        <a:pt x="-1" y="21"/>
                        <a:pt x="3" y="27"/>
                      </a:cubicBezTo>
                      <a:cubicBezTo>
                        <a:pt x="306" y="477"/>
                        <a:pt x="865" y="735"/>
                        <a:pt x="1402" y="720"/>
                      </a:cubicBezTo>
                      <a:cubicBezTo>
                        <a:pt x="1406" y="721"/>
                        <a:pt x="1410" y="720"/>
                        <a:pt x="1413" y="719"/>
                      </a:cubicBezTo>
                      <a:cubicBezTo>
                        <a:pt x="1418" y="717"/>
                        <a:pt x="1421" y="713"/>
                        <a:pt x="1422" y="708"/>
                      </a:cubicBezTo>
                      <a:lnTo>
                        <a:pt x="1422" y="698"/>
                      </a:lnTo>
                      <a:lnTo>
                        <a:pt x="1421" y="697"/>
                      </a:lnTo>
                      <a:moveTo>
                        <a:pt x="52" y="38"/>
                      </a:moveTo>
                      <a:cubicBezTo>
                        <a:pt x="559" y="89"/>
                        <a:pt x="1018" y="316"/>
                        <a:pt x="1367" y="687"/>
                      </a:cubicBezTo>
                      <a:cubicBezTo>
                        <a:pt x="864" y="690"/>
                        <a:pt x="345" y="451"/>
                        <a:pt x="52" y="3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2" name="Google Shape;2552;p31"/>
                <p:cNvSpPr/>
                <p:nvPr/>
              </p:nvSpPr>
              <p:spPr>
                <a:xfrm>
                  <a:off x="697840" y="710551"/>
                  <a:ext cx="1447596" cy="147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3" h="4532" extrusionOk="0">
                      <a:moveTo>
                        <a:pt x="4007" y="3367"/>
                      </a:moveTo>
                      <a:cubicBezTo>
                        <a:pt x="4004" y="3364"/>
                        <a:pt x="4000" y="3362"/>
                        <a:pt x="3997" y="3362"/>
                      </a:cubicBezTo>
                      <a:cubicBezTo>
                        <a:pt x="4074" y="3220"/>
                        <a:pt x="4118" y="3056"/>
                        <a:pt x="4126" y="2893"/>
                      </a:cubicBezTo>
                      <a:cubicBezTo>
                        <a:pt x="4152" y="2318"/>
                        <a:pt x="3889" y="1721"/>
                        <a:pt x="3545" y="1274"/>
                      </a:cubicBezTo>
                      <a:cubicBezTo>
                        <a:pt x="2734" y="219"/>
                        <a:pt x="1286" y="-118"/>
                        <a:pt x="18" y="35"/>
                      </a:cubicBezTo>
                      <a:lnTo>
                        <a:pt x="14" y="43"/>
                      </a:lnTo>
                      <a:cubicBezTo>
                        <a:pt x="-7" y="46"/>
                        <a:pt x="-4" y="67"/>
                        <a:pt x="18" y="64"/>
                      </a:cubicBezTo>
                      <a:cubicBezTo>
                        <a:pt x="1134" y="-71"/>
                        <a:pt x="2424" y="177"/>
                        <a:pt x="3250" y="991"/>
                      </a:cubicBezTo>
                      <a:cubicBezTo>
                        <a:pt x="3618" y="1354"/>
                        <a:pt x="3890" y="1813"/>
                        <a:pt x="4021" y="2313"/>
                      </a:cubicBezTo>
                      <a:cubicBezTo>
                        <a:pt x="4101" y="2617"/>
                        <a:pt x="4134" y="2950"/>
                        <a:pt x="4019" y="3249"/>
                      </a:cubicBezTo>
                      <a:cubicBezTo>
                        <a:pt x="3895" y="3570"/>
                        <a:pt x="3585" y="3807"/>
                        <a:pt x="3230" y="3752"/>
                      </a:cubicBezTo>
                      <a:cubicBezTo>
                        <a:pt x="3209" y="3748"/>
                        <a:pt x="3201" y="3781"/>
                        <a:pt x="3223" y="3785"/>
                      </a:cubicBezTo>
                      <a:cubicBezTo>
                        <a:pt x="3559" y="3837"/>
                        <a:pt x="3822" y="3660"/>
                        <a:pt x="3976" y="3401"/>
                      </a:cubicBezTo>
                      <a:cubicBezTo>
                        <a:pt x="3918" y="3816"/>
                        <a:pt x="4093" y="4246"/>
                        <a:pt x="4402" y="4526"/>
                      </a:cubicBezTo>
                      <a:cubicBezTo>
                        <a:pt x="4404" y="4528"/>
                        <a:pt x="4407" y="4530"/>
                        <a:pt x="4410" y="4531"/>
                      </a:cubicBezTo>
                      <a:cubicBezTo>
                        <a:pt x="4416" y="4533"/>
                        <a:pt x="4422" y="4531"/>
                        <a:pt x="4426" y="4528"/>
                      </a:cubicBezTo>
                      <a:cubicBezTo>
                        <a:pt x="4427" y="4527"/>
                        <a:pt x="4427" y="4527"/>
                        <a:pt x="4427" y="4527"/>
                      </a:cubicBezTo>
                      <a:cubicBezTo>
                        <a:pt x="4428" y="4526"/>
                        <a:pt x="4429" y="4525"/>
                        <a:pt x="4429" y="4524"/>
                      </a:cubicBezTo>
                      <a:cubicBezTo>
                        <a:pt x="4430" y="4523"/>
                        <a:pt x="4431" y="4522"/>
                        <a:pt x="4431" y="4521"/>
                      </a:cubicBezTo>
                      <a:cubicBezTo>
                        <a:pt x="4432" y="4519"/>
                        <a:pt x="4433" y="4517"/>
                        <a:pt x="4433" y="4515"/>
                      </a:cubicBezTo>
                      <a:lnTo>
                        <a:pt x="4433" y="4515"/>
                      </a:lnTo>
                      <a:cubicBezTo>
                        <a:pt x="4439" y="4085"/>
                        <a:pt x="4291" y="3689"/>
                        <a:pt x="4007" y="3367"/>
                      </a:cubicBezTo>
                      <a:moveTo>
                        <a:pt x="4007" y="3420"/>
                      </a:moveTo>
                      <a:cubicBezTo>
                        <a:pt x="4262" y="3721"/>
                        <a:pt x="4395" y="4083"/>
                        <a:pt x="4398" y="4475"/>
                      </a:cubicBezTo>
                      <a:cubicBezTo>
                        <a:pt x="4118" y="4207"/>
                        <a:pt x="3958" y="3808"/>
                        <a:pt x="4007" y="342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3" name="Google Shape;2553;p31"/>
                <p:cNvSpPr/>
                <p:nvPr/>
              </p:nvSpPr>
              <p:spPr>
                <a:xfrm>
                  <a:off x="1194198" y="753001"/>
                  <a:ext cx="211604" cy="53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1633" extrusionOk="0">
                      <a:moveTo>
                        <a:pt x="644" y="1624"/>
                      </a:moveTo>
                      <a:cubicBezTo>
                        <a:pt x="644" y="1624"/>
                        <a:pt x="645" y="1623"/>
                        <a:pt x="646" y="1622"/>
                      </a:cubicBezTo>
                      <a:cubicBezTo>
                        <a:pt x="647" y="1620"/>
                        <a:pt x="647" y="1617"/>
                        <a:pt x="647" y="1615"/>
                      </a:cubicBezTo>
                      <a:cubicBezTo>
                        <a:pt x="659" y="1017"/>
                        <a:pt x="450" y="452"/>
                        <a:pt x="50" y="6"/>
                      </a:cubicBezTo>
                      <a:cubicBezTo>
                        <a:pt x="44" y="-1"/>
                        <a:pt x="37" y="-1"/>
                        <a:pt x="32" y="3"/>
                      </a:cubicBezTo>
                      <a:cubicBezTo>
                        <a:pt x="27" y="4"/>
                        <a:pt x="23" y="8"/>
                        <a:pt x="22" y="14"/>
                      </a:cubicBezTo>
                      <a:cubicBezTo>
                        <a:pt x="-78" y="602"/>
                        <a:pt x="176" y="1235"/>
                        <a:pt x="616" y="1626"/>
                      </a:cubicBezTo>
                      <a:cubicBezTo>
                        <a:pt x="619" y="1629"/>
                        <a:pt x="621" y="1630"/>
                        <a:pt x="624" y="1631"/>
                      </a:cubicBezTo>
                      <a:cubicBezTo>
                        <a:pt x="630" y="1634"/>
                        <a:pt x="636" y="1632"/>
                        <a:pt x="641" y="1628"/>
                      </a:cubicBezTo>
                      <a:cubicBezTo>
                        <a:pt x="641" y="1628"/>
                        <a:pt x="641" y="1627"/>
                        <a:pt x="642" y="1627"/>
                      </a:cubicBezTo>
                      <a:cubicBezTo>
                        <a:pt x="643" y="1626"/>
                        <a:pt x="643" y="1625"/>
                        <a:pt x="644" y="1623"/>
                      </a:cubicBezTo>
                      <a:lnTo>
                        <a:pt x="644" y="1624"/>
                      </a:lnTo>
                      <a:moveTo>
                        <a:pt x="50" y="57"/>
                      </a:moveTo>
                      <a:cubicBezTo>
                        <a:pt x="419" y="482"/>
                        <a:pt x="615" y="1015"/>
                        <a:pt x="613" y="1577"/>
                      </a:cubicBezTo>
                      <a:cubicBezTo>
                        <a:pt x="207" y="1201"/>
                        <a:pt x="-31" y="611"/>
                        <a:pt x="50" y="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4" name="Google Shape;2554;p31"/>
                <p:cNvSpPr/>
                <p:nvPr/>
              </p:nvSpPr>
              <p:spPr>
                <a:xfrm>
                  <a:off x="1501809" y="480993"/>
                  <a:ext cx="398718" cy="103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316" extrusionOk="0">
                      <a:moveTo>
                        <a:pt x="1220" y="222"/>
                      </a:moveTo>
                      <a:cubicBezTo>
                        <a:pt x="1222" y="217"/>
                        <a:pt x="1221" y="211"/>
                        <a:pt x="1217" y="207"/>
                      </a:cubicBezTo>
                      <a:cubicBezTo>
                        <a:pt x="1215" y="205"/>
                        <a:pt x="1213" y="203"/>
                        <a:pt x="1210" y="202"/>
                      </a:cubicBezTo>
                      <a:cubicBezTo>
                        <a:pt x="837" y="1"/>
                        <a:pt x="424" y="-51"/>
                        <a:pt x="12" y="51"/>
                      </a:cubicBezTo>
                      <a:cubicBezTo>
                        <a:pt x="5" y="53"/>
                        <a:pt x="2" y="57"/>
                        <a:pt x="1" y="62"/>
                      </a:cubicBezTo>
                      <a:cubicBezTo>
                        <a:pt x="-1" y="68"/>
                        <a:pt x="-1" y="75"/>
                        <a:pt x="6" y="80"/>
                      </a:cubicBezTo>
                      <a:cubicBezTo>
                        <a:pt x="346" y="333"/>
                        <a:pt x="815" y="381"/>
                        <a:pt x="1209" y="234"/>
                      </a:cubicBezTo>
                      <a:cubicBezTo>
                        <a:pt x="1212" y="233"/>
                        <a:pt x="1214" y="232"/>
                        <a:pt x="1215" y="230"/>
                      </a:cubicBezTo>
                      <a:cubicBezTo>
                        <a:pt x="1218" y="228"/>
                        <a:pt x="1219" y="225"/>
                        <a:pt x="1220" y="222"/>
                      </a:cubicBezTo>
                      <a:moveTo>
                        <a:pt x="58" y="75"/>
                      </a:moveTo>
                      <a:cubicBezTo>
                        <a:pt x="437" y="-10"/>
                        <a:pt x="815" y="38"/>
                        <a:pt x="1161" y="215"/>
                      </a:cubicBezTo>
                      <a:cubicBezTo>
                        <a:pt x="798" y="337"/>
                        <a:pt x="376" y="296"/>
                        <a:pt x="58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5" name="Google Shape;2555;p31"/>
                <p:cNvSpPr/>
                <p:nvPr/>
              </p:nvSpPr>
              <p:spPr>
                <a:xfrm>
                  <a:off x="207360" y="207353"/>
                  <a:ext cx="1799617" cy="53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1" h="1627" extrusionOk="0">
                      <a:moveTo>
                        <a:pt x="5510" y="414"/>
                      </a:moveTo>
                      <a:cubicBezTo>
                        <a:pt x="5511" y="409"/>
                        <a:pt x="5511" y="403"/>
                        <a:pt x="5507" y="399"/>
                      </a:cubicBezTo>
                      <a:cubicBezTo>
                        <a:pt x="5505" y="397"/>
                        <a:pt x="5503" y="395"/>
                        <a:pt x="5500" y="394"/>
                      </a:cubicBezTo>
                      <a:cubicBezTo>
                        <a:pt x="5238" y="254"/>
                        <a:pt x="4951" y="213"/>
                        <a:pt x="4663" y="273"/>
                      </a:cubicBezTo>
                      <a:cubicBezTo>
                        <a:pt x="4752" y="195"/>
                        <a:pt x="4840" y="113"/>
                        <a:pt x="4925" y="28"/>
                      </a:cubicBezTo>
                      <a:cubicBezTo>
                        <a:pt x="4940" y="13"/>
                        <a:pt x="4915" y="-10"/>
                        <a:pt x="4900" y="5"/>
                      </a:cubicBezTo>
                      <a:cubicBezTo>
                        <a:pt x="4420" y="486"/>
                        <a:pt x="3853" y="866"/>
                        <a:pt x="3240" y="1134"/>
                      </a:cubicBezTo>
                      <a:cubicBezTo>
                        <a:pt x="3560" y="925"/>
                        <a:pt x="3770" y="555"/>
                        <a:pt x="3805" y="176"/>
                      </a:cubicBezTo>
                      <a:cubicBezTo>
                        <a:pt x="3805" y="174"/>
                        <a:pt x="3805" y="173"/>
                        <a:pt x="3804" y="172"/>
                      </a:cubicBezTo>
                      <a:cubicBezTo>
                        <a:pt x="3804" y="162"/>
                        <a:pt x="3795" y="152"/>
                        <a:pt x="3784" y="156"/>
                      </a:cubicBezTo>
                      <a:cubicBezTo>
                        <a:pt x="3780" y="156"/>
                        <a:pt x="3776" y="158"/>
                        <a:pt x="3774" y="162"/>
                      </a:cubicBezTo>
                      <a:cubicBezTo>
                        <a:pt x="3435" y="407"/>
                        <a:pt x="3207" y="757"/>
                        <a:pt x="3121" y="1167"/>
                      </a:cubicBezTo>
                      <a:cubicBezTo>
                        <a:pt x="3119" y="1170"/>
                        <a:pt x="3119" y="1174"/>
                        <a:pt x="3120" y="1178"/>
                      </a:cubicBezTo>
                      <a:cubicBezTo>
                        <a:pt x="3120" y="1180"/>
                        <a:pt x="3121" y="1182"/>
                        <a:pt x="3122" y="1184"/>
                      </a:cubicBezTo>
                      <a:cubicBezTo>
                        <a:pt x="2149" y="1581"/>
                        <a:pt x="1065" y="1700"/>
                        <a:pt x="20" y="1496"/>
                      </a:cubicBezTo>
                      <a:cubicBezTo>
                        <a:pt x="-1" y="1491"/>
                        <a:pt x="-8" y="1525"/>
                        <a:pt x="13" y="1529"/>
                      </a:cubicBezTo>
                      <a:cubicBezTo>
                        <a:pt x="1640" y="1847"/>
                        <a:pt x="3361" y="1385"/>
                        <a:pt x="4614" y="315"/>
                      </a:cubicBezTo>
                      <a:cubicBezTo>
                        <a:pt x="4866" y="499"/>
                        <a:pt x="5209" y="534"/>
                        <a:pt x="5499" y="426"/>
                      </a:cubicBezTo>
                      <a:cubicBezTo>
                        <a:pt x="5501" y="426"/>
                        <a:pt x="5504" y="425"/>
                        <a:pt x="5505" y="423"/>
                      </a:cubicBezTo>
                      <a:cubicBezTo>
                        <a:pt x="5508" y="421"/>
                        <a:pt x="5509" y="417"/>
                        <a:pt x="5510" y="414"/>
                      </a:cubicBezTo>
                      <a:moveTo>
                        <a:pt x="3767" y="209"/>
                      </a:moveTo>
                      <a:cubicBezTo>
                        <a:pt x="3719" y="589"/>
                        <a:pt x="3497" y="952"/>
                        <a:pt x="3161" y="1141"/>
                      </a:cubicBezTo>
                      <a:cubicBezTo>
                        <a:pt x="3248" y="765"/>
                        <a:pt x="3458" y="441"/>
                        <a:pt x="3767" y="209"/>
                      </a:cubicBezTo>
                      <a:moveTo>
                        <a:pt x="4663" y="308"/>
                      </a:moveTo>
                      <a:cubicBezTo>
                        <a:pt x="4934" y="249"/>
                        <a:pt x="5203" y="284"/>
                        <a:pt x="5451" y="407"/>
                      </a:cubicBezTo>
                      <a:cubicBezTo>
                        <a:pt x="5191" y="491"/>
                        <a:pt x="4892" y="461"/>
                        <a:pt x="4663" y="3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6" name="Google Shape;2556;p31"/>
                <p:cNvSpPr/>
                <p:nvPr/>
              </p:nvSpPr>
              <p:spPr>
                <a:xfrm>
                  <a:off x="1649410" y="1107296"/>
                  <a:ext cx="137151" cy="48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496" extrusionOk="0">
                      <a:moveTo>
                        <a:pt x="385" y="12"/>
                      </a:moveTo>
                      <a:cubicBezTo>
                        <a:pt x="383" y="3"/>
                        <a:pt x="377" y="0"/>
                        <a:pt x="370" y="1"/>
                      </a:cubicBezTo>
                      <a:cubicBezTo>
                        <a:pt x="366" y="0"/>
                        <a:pt x="361" y="1"/>
                        <a:pt x="356" y="6"/>
                      </a:cubicBezTo>
                      <a:cubicBezTo>
                        <a:pt x="15" y="400"/>
                        <a:pt x="-83" y="985"/>
                        <a:pt x="68" y="1480"/>
                      </a:cubicBezTo>
                      <a:cubicBezTo>
                        <a:pt x="68" y="1484"/>
                        <a:pt x="69" y="1487"/>
                        <a:pt x="72" y="1490"/>
                      </a:cubicBezTo>
                      <a:cubicBezTo>
                        <a:pt x="77" y="1497"/>
                        <a:pt x="86" y="1497"/>
                        <a:pt x="93" y="1493"/>
                      </a:cubicBezTo>
                      <a:cubicBezTo>
                        <a:pt x="94" y="1493"/>
                        <a:pt x="95" y="1493"/>
                        <a:pt x="95" y="1492"/>
                      </a:cubicBezTo>
                      <a:cubicBezTo>
                        <a:pt x="96" y="1492"/>
                        <a:pt x="96" y="1491"/>
                        <a:pt x="97" y="1490"/>
                      </a:cubicBezTo>
                      <a:cubicBezTo>
                        <a:pt x="98" y="1489"/>
                        <a:pt x="99" y="1489"/>
                        <a:pt x="100" y="1487"/>
                      </a:cubicBezTo>
                      <a:cubicBezTo>
                        <a:pt x="381" y="1043"/>
                        <a:pt x="480" y="528"/>
                        <a:pt x="385" y="12"/>
                      </a:cubicBezTo>
                      <a:moveTo>
                        <a:pt x="358" y="58"/>
                      </a:moveTo>
                      <a:cubicBezTo>
                        <a:pt x="438" y="539"/>
                        <a:pt x="344" y="1019"/>
                        <a:pt x="91" y="1437"/>
                      </a:cubicBezTo>
                      <a:cubicBezTo>
                        <a:pt x="-39" y="972"/>
                        <a:pt x="51" y="433"/>
                        <a:pt x="358" y="5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57" name="Google Shape;2557;p31"/>
                <p:cNvSpPr/>
                <p:nvPr/>
              </p:nvSpPr>
              <p:spPr>
                <a:xfrm>
                  <a:off x="1669656" y="1706497"/>
                  <a:ext cx="346143" cy="13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407" extrusionOk="0">
                      <a:moveTo>
                        <a:pt x="1052" y="18"/>
                      </a:moveTo>
                      <a:cubicBezTo>
                        <a:pt x="1049" y="15"/>
                        <a:pt x="1045" y="14"/>
                        <a:pt x="1040" y="15"/>
                      </a:cubicBezTo>
                      <a:cubicBezTo>
                        <a:pt x="663" y="-50"/>
                        <a:pt x="269" y="99"/>
                        <a:pt x="8" y="374"/>
                      </a:cubicBezTo>
                      <a:cubicBezTo>
                        <a:pt x="4" y="376"/>
                        <a:pt x="2" y="379"/>
                        <a:pt x="1" y="383"/>
                      </a:cubicBezTo>
                      <a:cubicBezTo>
                        <a:pt x="-2" y="391"/>
                        <a:pt x="2" y="399"/>
                        <a:pt x="9" y="403"/>
                      </a:cubicBezTo>
                      <a:cubicBezTo>
                        <a:pt x="10" y="404"/>
                        <a:pt x="10" y="404"/>
                        <a:pt x="11" y="405"/>
                      </a:cubicBezTo>
                      <a:cubicBezTo>
                        <a:pt x="13" y="405"/>
                        <a:pt x="15" y="406"/>
                        <a:pt x="17" y="406"/>
                      </a:cubicBezTo>
                      <a:lnTo>
                        <a:pt x="18" y="406"/>
                      </a:lnTo>
                      <a:cubicBezTo>
                        <a:pt x="402" y="419"/>
                        <a:pt x="760" y="295"/>
                        <a:pt x="1053" y="47"/>
                      </a:cubicBezTo>
                      <a:cubicBezTo>
                        <a:pt x="1054" y="46"/>
                        <a:pt x="1055" y="44"/>
                        <a:pt x="1056" y="43"/>
                      </a:cubicBezTo>
                      <a:cubicBezTo>
                        <a:pt x="1062" y="36"/>
                        <a:pt x="1062" y="23"/>
                        <a:pt x="1053" y="18"/>
                      </a:cubicBezTo>
                      <a:lnTo>
                        <a:pt x="1052" y="18"/>
                      </a:lnTo>
                      <a:moveTo>
                        <a:pt x="57" y="373"/>
                      </a:moveTo>
                      <a:cubicBezTo>
                        <a:pt x="302" y="129"/>
                        <a:pt x="658" y="-5"/>
                        <a:pt x="1003" y="44"/>
                      </a:cubicBezTo>
                      <a:cubicBezTo>
                        <a:pt x="730" y="263"/>
                        <a:pt x="407" y="376"/>
                        <a:pt x="57" y="3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558" name="Google Shape;2558;p31"/>
              <p:cNvGrpSpPr/>
              <p:nvPr/>
            </p:nvGrpSpPr>
            <p:grpSpPr>
              <a:xfrm>
                <a:off x="4063759" y="3102544"/>
                <a:ext cx="1594875" cy="2384067"/>
                <a:chOff x="2759684" y="311519"/>
                <a:chExt cx="1594875" cy="2384067"/>
              </a:xfrm>
            </p:grpSpPr>
            <p:sp>
              <p:nvSpPr>
                <p:cNvPr id="2559" name="Google Shape;2559;p31"/>
                <p:cNvSpPr/>
                <p:nvPr/>
              </p:nvSpPr>
              <p:spPr>
                <a:xfrm>
                  <a:off x="3799096" y="2334759"/>
                  <a:ext cx="101884" cy="360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105" extrusionOk="0">
                      <a:moveTo>
                        <a:pt x="119" y="1105"/>
                      </a:moveTo>
                      <a:cubicBezTo>
                        <a:pt x="119" y="1105"/>
                        <a:pt x="251" y="977"/>
                        <a:pt x="300" y="665"/>
                      </a:cubicBezTo>
                      <a:cubicBezTo>
                        <a:pt x="349" y="352"/>
                        <a:pt x="229" y="45"/>
                        <a:pt x="172" y="0"/>
                      </a:cubicBezTo>
                      <a:cubicBezTo>
                        <a:pt x="172" y="0"/>
                        <a:pt x="19" y="167"/>
                        <a:pt x="1" y="530"/>
                      </a:cubicBezTo>
                      <a:cubicBezTo>
                        <a:pt x="-17" y="894"/>
                        <a:pt x="119" y="1105"/>
                        <a:pt x="119" y="11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0" name="Google Shape;2560;p31"/>
                <p:cNvSpPr/>
                <p:nvPr/>
              </p:nvSpPr>
              <p:spPr>
                <a:xfrm>
                  <a:off x="3923512" y="2045118"/>
                  <a:ext cx="234463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871" extrusionOk="0">
                      <a:moveTo>
                        <a:pt x="710" y="871"/>
                      </a:moveTo>
                      <a:cubicBezTo>
                        <a:pt x="710" y="871"/>
                        <a:pt x="780" y="588"/>
                        <a:pt x="492" y="298"/>
                      </a:cubicBezTo>
                      <a:cubicBezTo>
                        <a:pt x="204" y="9"/>
                        <a:pt x="0" y="0"/>
                        <a:pt x="0" y="0"/>
                      </a:cubicBezTo>
                      <a:cubicBezTo>
                        <a:pt x="0" y="0"/>
                        <a:pt x="6" y="262"/>
                        <a:pt x="204" y="511"/>
                      </a:cubicBezTo>
                      <a:cubicBezTo>
                        <a:pt x="402" y="760"/>
                        <a:pt x="710" y="871"/>
                        <a:pt x="710" y="8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1" name="Google Shape;2561;p31"/>
                <p:cNvSpPr/>
                <p:nvPr/>
              </p:nvSpPr>
              <p:spPr>
                <a:xfrm>
                  <a:off x="3665537" y="1996138"/>
                  <a:ext cx="240667" cy="31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961" extrusionOk="0">
                      <a:moveTo>
                        <a:pt x="734" y="0"/>
                      </a:moveTo>
                      <a:cubicBezTo>
                        <a:pt x="734" y="0"/>
                        <a:pt x="776" y="307"/>
                        <a:pt x="512" y="617"/>
                      </a:cubicBezTo>
                      <a:cubicBezTo>
                        <a:pt x="247" y="927"/>
                        <a:pt x="0" y="961"/>
                        <a:pt x="0" y="961"/>
                      </a:cubicBezTo>
                      <a:cubicBezTo>
                        <a:pt x="0" y="961"/>
                        <a:pt x="-2" y="698"/>
                        <a:pt x="231" y="383"/>
                      </a:cubicBezTo>
                      <a:cubicBezTo>
                        <a:pt x="465" y="68"/>
                        <a:pt x="734" y="0"/>
                        <a:pt x="7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2" name="Google Shape;2562;p31"/>
                <p:cNvSpPr/>
                <p:nvPr/>
              </p:nvSpPr>
              <p:spPr>
                <a:xfrm>
                  <a:off x="3792239" y="1700292"/>
                  <a:ext cx="437250" cy="187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4" extrusionOk="0">
                      <a:moveTo>
                        <a:pt x="1339" y="545"/>
                      </a:moveTo>
                      <a:cubicBezTo>
                        <a:pt x="1339" y="545"/>
                        <a:pt x="1238" y="313"/>
                        <a:pt x="746" y="109"/>
                      </a:cubicBezTo>
                      <a:cubicBezTo>
                        <a:pt x="254" y="-95"/>
                        <a:pt x="0" y="50"/>
                        <a:pt x="0" y="50"/>
                      </a:cubicBezTo>
                      <a:cubicBezTo>
                        <a:pt x="0" y="50"/>
                        <a:pt x="108" y="287"/>
                        <a:pt x="541" y="467"/>
                      </a:cubicBezTo>
                      <a:cubicBezTo>
                        <a:pt x="975" y="648"/>
                        <a:pt x="1339" y="545"/>
                        <a:pt x="1339" y="5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3" name="Google Shape;2563;p31"/>
                <p:cNvSpPr/>
                <p:nvPr/>
              </p:nvSpPr>
              <p:spPr>
                <a:xfrm>
                  <a:off x="3783095" y="1441673"/>
                  <a:ext cx="267771" cy="210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646" extrusionOk="0">
                      <a:moveTo>
                        <a:pt x="0" y="0"/>
                      </a:moveTo>
                      <a:cubicBezTo>
                        <a:pt x="0" y="0"/>
                        <a:pt x="88" y="326"/>
                        <a:pt x="373" y="496"/>
                      </a:cubicBezTo>
                      <a:cubicBezTo>
                        <a:pt x="659" y="667"/>
                        <a:pt x="820" y="645"/>
                        <a:pt x="820" y="645"/>
                      </a:cubicBezTo>
                      <a:cubicBezTo>
                        <a:pt x="820" y="645"/>
                        <a:pt x="795" y="381"/>
                        <a:pt x="532" y="208"/>
                      </a:cubicBezTo>
                      <a:cubicBezTo>
                        <a:pt x="269" y="3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4" name="Google Shape;2564;p31"/>
                <p:cNvSpPr/>
                <p:nvPr/>
              </p:nvSpPr>
              <p:spPr>
                <a:xfrm>
                  <a:off x="2857649" y="828431"/>
                  <a:ext cx="135518" cy="496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519" extrusionOk="0">
                      <a:moveTo>
                        <a:pt x="168" y="1519"/>
                      </a:moveTo>
                      <a:cubicBezTo>
                        <a:pt x="168" y="1519"/>
                        <a:pt x="402" y="1272"/>
                        <a:pt x="415" y="854"/>
                      </a:cubicBezTo>
                      <a:cubicBezTo>
                        <a:pt x="428" y="436"/>
                        <a:pt x="200" y="0"/>
                        <a:pt x="200" y="0"/>
                      </a:cubicBezTo>
                      <a:cubicBezTo>
                        <a:pt x="200" y="0"/>
                        <a:pt x="32" y="273"/>
                        <a:pt x="5" y="643"/>
                      </a:cubicBezTo>
                      <a:cubicBezTo>
                        <a:pt x="-21" y="1014"/>
                        <a:pt x="53" y="1379"/>
                        <a:pt x="168" y="151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5" name="Google Shape;2565;p31"/>
                <p:cNvSpPr/>
                <p:nvPr/>
              </p:nvSpPr>
              <p:spPr>
                <a:xfrm>
                  <a:off x="3497690" y="1440040"/>
                  <a:ext cx="129640" cy="44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1365" extrusionOk="0">
                      <a:moveTo>
                        <a:pt x="189" y="1365"/>
                      </a:moveTo>
                      <a:cubicBezTo>
                        <a:pt x="189" y="1365"/>
                        <a:pt x="369" y="1145"/>
                        <a:pt x="394" y="798"/>
                      </a:cubicBezTo>
                      <a:cubicBezTo>
                        <a:pt x="420" y="451"/>
                        <a:pt x="266" y="55"/>
                        <a:pt x="216" y="0"/>
                      </a:cubicBezTo>
                      <a:cubicBezTo>
                        <a:pt x="216" y="0"/>
                        <a:pt x="57" y="200"/>
                        <a:pt x="12" y="568"/>
                      </a:cubicBezTo>
                      <a:cubicBezTo>
                        <a:pt x="-32" y="937"/>
                        <a:pt x="58" y="1256"/>
                        <a:pt x="189" y="136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6" name="Google Shape;2566;p31"/>
                <p:cNvSpPr/>
                <p:nvPr/>
              </p:nvSpPr>
              <p:spPr>
                <a:xfrm>
                  <a:off x="3164607" y="1116439"/>
                  <a:ext cx="143029" cy="46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1430" extrusionOk="0">
                      <a:moveTo>
                        <a:pt x="236" y="0"/>
                      </a:moveTo>
                      <a:cubicBezTo>
                        <a:pt x="236" y="0"/>
                        <a:pt x="470" y="267"/>
                        <a:pt x="435" y="758"/>
                      </a:cubicBezTo>
                      <a:cubicBezTo>
                        <a:pt x="400" y="1249"/>
                        <a:pt x="202" y="1430"/>
                        <a:pt x="202" y="1430"/>
                      </a:cubicBezTo>
                      <a:cubicBezTo>
                        <a:pt x="202" y="1430"/>
                        <a:pt x="-34" y="1141"/>
                        <a:pt x="4" y="673"/>
                      </a:cubicBezTo>
                      <a:cubicBezTo>
                        <a:pt x="42" y="206"/>
                        <a:pt x="236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7" name="Google Shape;2567;p31"/>
                <p:cNvSpPr/>
                <p:nvPr/>
              </p:nvSpPr>
              <p:spPr>
                <a:xfrm>
                  <a:off x="4107361" y="1409672"/>
                  <a:ext cx="247198" cy="2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" h="618" extrusionOk="0">
                      <a:moveTo>
                        <a:pt x="0" y="2"/>
                      </a:moveTo>
                      <a:cubicBezTo>
                        <a:pt x="0" y="2"/>
                        <a:pt x="359" y="-33"/>
                        <a:pt x="569" y="243"/>
                      </a:cubicBezTo>
                      <a:cubicBezTo>
                        <a:pt x="779" y="518"/>
                        <a:pt x="756" y="618"/>
                        <a:pt x="756" y="618"/>
                      </a:cubicBezTo>
                      <a:cubicBezTo>
                        <a:pt x="756" y="618"/>
                        <a:pt x="375" y="552"/>
                        <a:pt x="189" y="353"/>
                      </a:cubicBezTo>
                      <a:cubicBezTo>
                        <a:pt x="3" y="155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8" name="Google Shape;2568;p31"/>
                <p:cNvSpPr/>
                <p:nvPr/>
              </p:nvSpPr>
              <p:spPr>
                <a:xfrm>
                  <a:off x="3938860" y="1141910"/>
                  <a:ext cx="128661" cy="30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946" extrusionOk="0">
                      <a:moveTo>
                        <a:pt x="54" y="946"/>
                      </a:moveTo>
                      <a:cubicBezTo>
                        <a:pt x="54" y="946"/>
                        <a:pt x="204" y="924"/>
                        <a:pt x="330" y="617"/>
                      </a:cubicBezTo>
                      <a:cubicBezTo>
                        <a:pt x="456" y="309"/>
                        <a:pt x="358" y="0"/>
                        <a:pt x="358" y="0"/>
                      </a:cubicBezTo>
                      <a:cubicBezTo>
                        <a:pt x="358" y="0"/>
                        <a:pt x="104" y="153"/>
                        <a:pt x="28" y="503"/>
                      </a:cubicBezTo>
                      <a:cubicBezTo>
                        <a:pt x="-47" y="852"/>
                        <a:pt x="54" y="946"/>
                        <a:pt x="54" y="9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69" name="Google Shape;2569;p31"/>
                <p:cNvSpPr/>
                <p:nvPr/>
              </p:nvSpPr>
              <p:spPr>
                <a:xfrm>
                  <a:off x="3347803" y="1123623"/>
                  <a:ext cx="420270" cy="12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377" extrusionOk="0">
                      <a:moveTo>
                        <a:pt x="0" y="171"/>
                      </a:moveTo>
                      <a:cubicBezTo>
                        <a:pt x="0" y="171"/>
                        <a:pt x="204" y="-24"/>
                        <a:pt x="635" y="3"/>
                      </a:cubicBezTo>
                      <a:cubicBezTo>
                        <a:pt x="1065" y="31"/>
                        <a:pt x="1287" y="262"/>
                        <a:pt x="1287" y="262"/>
                      </a:cubicBezTo>
                      <a:cubicBezTo>
                        <a:pt x="1287" y="262"/>
                        <a:pt x="1117" y="375"/>
                        <a:pt x="780" y="377"/>
                      </a:cubicBezTo>
                      <a:cubicBezTo>
                        <a:pt x="444" y="379"/>
                        <a:pt x="95" y="264"/>
                        <a:pt x="0" y="1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0" name="Google Shape;2570;p31"/>
                <p:cNvSpPr/>
                <p:nvPr/>
              </p:nvSpPr>
              <p:spPr>
                <a:xfrm>
                  <a:off x="2759684" y="311519"/>
                  <a:ext cx="1170355" cy="2162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4" h="6623" extrusionOk="0">
                      <a:moveTo>
                        <a:pt x="1894" y="6225"/>
                      </a:moveTo>
                      <a:cubicBezTo>
                        <a:pt x="2093" y="6614"/>
                        <a:pt x="2597" y="6709"/>
                        <a:pt x="2978" y="6548"/>
                      </a:cubicBezTo>
                      <a:cubicBezTo>
                        <a:pt x="3459" y="6344"/>
                        <a:pt x="3628" y="5767"/>
                        <a:pt x="3574" y="5286"/>
                      </a:cubicBezTo>
                      <a:cubicBezTo>
                        <a:pt x="3502" y="4643"/>
                        <a:pt x="3064" y="4121"/>
                        <a:pt x="2658" y="3650"/>
                      </a:cubicBezTo>
                      <a:cubicBezTo>
                        <a:pt x="2417" y="3367"/>
                        <a:pt x="2169" y="3089"/>
                        <a:pt x="1902" y="2830"/>
                      </a:cubicBezTo>
                      <a:cubicBezTo>
                        <a:pt x="1633" y="2569"/>
                        <a:pt x="1338" y="2341"/>
                        <a:pt x="1050" y="2101"/>
                      </a:cubicBezTo>
                      <a:cubicBezTo>
                        <a:pt x="450" y="1603"/>
                        <a:pt x="-209" y="857"/>
                        <a:pt x="98" y="15"/>
                      </a:cubicBezTo>
                      <a:cubicBezTo>
                        <a:pt x="104" y="0"/>
                        <a:pt x="80" y="-6"/>
                        <a:pt x="74" y="8"/>
                      </a:cubicBezTo>
                      <a:cubicBezTo>
                        <a:pt x="24" y="146"/>
                        <a:pt x="0" y="287"/>
                        <a:pt x="0" y="427"/>
                      </a:cubicBezTo>
                      <a:lnTo>
                        <a:pt x="0" y="447"/>
                      </a:lnTo>
                      <a:cubicBezTo>
                        <a:pt x="4" y="832"/>
                        <a:pt x="176" y="1213"/>
                        <a:pt x="417" y="1516"/>
                      </a:cubicBezTo>
                      <a:cubicBezTo>
                        <a:pt x="810" y="2012"/>
                        <a:pt x="1361" y="2352"/>
                        <a:pt x="1817" y="2783"/>
                      </a:cubicBezTo>
                      <a:cubicBezTo>
                        <a:pt x="2307" y="3247"/>
                        <a:pt x="2793" y="3772"/>
                        <a:pt x="3167" y="4335"/>
                      </a:cubicBezTo>
                      <a:cubicBezTo>
                        <a:pt x="3511" y="4854"/>
                        <a:pt x="3728" y="5548"/>
                        <a:pt x="3396" y="6130"/>
                      </a:cubicBezTo>
                      <a:cubicBezTo>
                        <a:pt x="3239" y="6408"/>
                        <a:pt x="2969" y="6580"/>
                        <a:pt x="2650" y="6597"/>
                      </a:cubicBezTo>
                      <a:cubicBezTo>
                        <a:pt x="2353" y="6613"/>
                        <a:pt x="2056" y="6485"/>
                        <a:pt x="1916" y="6212"/>
                      </a:cubicBezTo>
                      <a:cubicBezTo>
                        <a:pt x="1909" y="6198"/>
                        <a:pt x="1887" y="6211"/>
                        <a:pt x="1895" y="6225"/>
                      </a:cubicBezTo>
                      <a:lnTo>
                        <a:pt x="1895" y="6225"/>
                      </a:lnTo>
                      <a:lnTo>
                        <a:pt x="1894" y="62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1" name="Google Shape;2571;p31"/>
                <p:cNvSpPr/>
                <p:nvPr/>
              </p:nvSpPr>
              <p:spPr>
                <a:xfrm>
                  <a:off x="3419971" y="1254239"/>
                  <a:ext cx="875481" cy="199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612" extrusionOk="0">
                      <a:moveTo>
                        <a:pt x="10" y="101"/>
                      </a:moveTo>
                      <a:cubicBezTo>
                        <a:pt x="457" y="403"/>
                        <a:pt x="972" y="629"/>
                        <a:pt x="1520" y="611"/>
                      </a:cubicBezTo>
                      <a:cubicBezTo>
                        <a:pt x="1756" y="604"/>
                        <a:pt x="1991" y="554"/>
                        <a:pt x="2206" y="456"/>
                      </a:cubicBezTo>
                      <a:cubicBezTo>
                        <a:pt x="2387" y="373"/>
                        <a:pt x="2653" y="237"/>
                        <a:pt x="2681" y="16"/>
                      </a:cubicBezTo>
                      <a:cubicBezTo>
                        <a:pt x="2683" y="1"/>
                        <a:pt x="2659" y="-6"/>
                        <a:pt x="2657" y="10"/>
                      </a:cubicBezTo>
                      <a:cubicBezTo>
                        <a:pt x="2624" y="262"/>
                        <a:pt x="2258" y="420"/>
                        <a:pt x="2046" y="492"/>
                      </a:cubicBezTo>
                      <a:cubicBezTo>
                        <a:pt x="1826" y="568"/>
                        <a:pt x="1590" y="596"/>
                        <a:pt x="1357" y="585"/>
                      </a:cubicBezTo>
                      <a:cubicBezTo>
                        <a:pt x="870" y="560"/>
                        <a:pt x="416" y="355"/>
                        <a:pt x="17" y="86"/>
                      </a:cubicBezTo>
                      <a:cubicBezTo>
                        <a:pt x="3" y="77"/>
                        <a:pt x="-7" y="88"/>
                        <a:pt x="6" y="97"/>
                      </a:cubicBezTo>
                      <a:lnTo>
                        <a:pt x="10" y="10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2" name="Google Shape;2572;p31"/>
                <p:cNvSpPr/>
                <p:nvPr/>
              </p:nvSpPr>
              <p:spPr>
                <a:xfrm>
                  <a:off x="3191385" y="1137011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5" y="1269"/>
                      </a:moveTo>
                      <a:cubicBezTo>
                        <a:pt x="344" y="892"/>
                        <a:pt x="367" y="394"/>
                        <a:pt x="157" y="11"/>
                      </a:cubicBezTo>
                      <a:cubicBezTo>
                        <a:pt x="157" y="8"/>
                        <a:pt x="155" y="5"/>
                        <a:pt x="152" y="3"/>
                      </a:cubicBezTo>
                      <a:cubicBezTo>
                        <a:pt x="146" y="-2"/>
                        <a:pt x="136" y="1"/>
                        <a:pt x="133" y="8"/>
                      </a:cubicBezTo>
                      <a:cubicBezTo>
                        <a:pt x="133" y="9"/>
                        <a:pt x="132" y="9"/>
                        <a:pt x="132" y="9"/>
                      </a:cubicBezTo>
                      <a:cubicBezTo>
                        <a:pt x="-36" y="415"/>
                        <a:pt x="-43" y="858"/>
                        <a:pt x="110" y="1269"/>
                      </a:cubicBezTo>
                      <a:lnTo>
                        <a:pt x="111" y="1270"/>
                      </a:lnTo>
                      <a:cubicBezTo>
                        <a:pt x="112" y="1271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9" y="1278"/>
                        <a:pt x="125" y="1279"/>
                        <a:pt x="130" y="1275"/>
                      </a:cubicBezTo>
                      <a:cubicBezTo>
                        <a:pt x="133" y="1273"/>
                        <a:pt x="134" y="1271"/>
                        <a:pt x="135" y="1268"/>
                      </a:cubicBezTo>
                      <a:lnTo>
                        <a:pt x="135" y="1269"/>
                      </a:lnTo>
                      <a:moveTo>
                        <a:pt x="92" y="1132"/>
                      </a:moveTo>
                      <a:cubicBezTo>
                        <a:pt x="119" y="1129"/>
                        <a:pt x="147" y="1128"/>
                        <a:pt x="175" y="1127"/>
                      </a:cubicBezTo>
                      <a:cubicBezTo>
                        <a:pt x="160" y="1164"/>
                        <a:pt x="143" y="1199"/>
                        <a:pt x="124" y="1234"/>
                      </a:cubicBezTo>
                      <a:cubicBezTo>
                        <a:pt x="112" y="1200"/>
                        <a:pt x="102" y="1166"/>
                        <a:pt x="92" y="1132"/>
                      </a:cubicBezTo>
                      <a:moveTo>
                        <a:pt x="69" y="1046"/>
                      </a:moveTo>
                      <a:cubicBezTo>
                        <a:pt x="116" y="1047"/>
                        <a:pt x="163" y="1044"/>
                        <a:pt x="209" y="1038"/>
                      </a:cubicBezTo>
                      <a:cubicBezTo>
                        <a:pt x="201" y="1063"/>
                        <a:pt x="192" y="1087"/>
                        <a:pt x="182" y="1111"/>
                      </a:cubicBezTo>
                      <a:cubicBezTo>
                        <a:pt x="151" y="1113"/>
                        <a:pt x="119" y="1113"/>
                        <a:pt x="87" y="1117"/>
                      </a:cubicBezTo>
                      <a:cubicBezTo>
                        <a:pt x="81" y="1094"/>
                        <a:pt x="75" y="1070"/>
                        <a:pt x="69" y="1046"/>
                      </a:cubicBezTo>
                      <a:moveTo>
                        <a:pt x="146" y="43"/>
                      </a:moveTo>
                      <a:cubicBezTo>
                        <a:pt x="153" y="57"/>
                        <a:pt x="160" y="71"/>
                        <a:pt x="167" y="85"/>
                      </a:cubicBezTo>
                      <a:cubicBezTo>
                        <a:pt x="153" y="91"/>
                        <a:pt x="138" y="96"/>
                        <a:pt x="124" y="101"/>
                      </a:cubicBezTo>
                      <a:cubicBezTo>
                        <a:pt x="131" y="82"/>
                        <a:pt x="138" y="62"/>
                        <a:pt x="146" y="43"/>
                      </a:cubicBezTo>
                      <a:moveTo>
                        <a:pt x="117" y="121"/>
                      </a:moveTo>
                      <a:cubicBezTo>
                        <a:pt x="117" y="121"/>
                        <a:pt x="118" y="121"/>
                        <a:pt x="119" y="121"/>
                      </a:cubicBezTo>
                      <a:cubicBezTo>
                        <a:pt x="137" y="115"/>
                        <a:pt x="156" y="108"/>
                        <a:pt x="174" y="100"/>
                      </a:cubicBezTo>
                      <a:cubicBezTo>
                        <a:pt x="180" y="115"/>
                        <a:pt x="186" y="130"/>
                        <a:pt x="192" y="145"/>
                      </a:cubicBezTo>
                      <a:cubicBezTo>
                        <a:pt x="161" y="155"/>
                        <a:pt x="129" y="167"/>
                        <a:pt x="98" y="178"/>
                      </a:cubicBezTo>
                      <a:cubicBezTo>
                        <a:pt x="104" y="159"/>
                        <a:pt x="111" y="140"/>
                        <a:pt x="117" y="121"/>
                      </a:cubicBezTo>
                      <a:moveTo>
                        <a:pt x="93" y="198"/>
                      </a:moveTo>
                      <a:cubicBezTo>
                        <a:pt x="128" y="185"/>
                        <a:pt x="163" y="172"/>
                        <a:pt x="199" y="160"/>
                      </a:cubicBezTo>
                      <a:cubicBezTo>
                        <a:pt x="204" y="175"/>
                        <a:pt x="209" y="190"/>
                        <a:pt x="215" y="206"/>
                      </a:cubicBezTo>
                      <a:cubicBezTo>
                        <a:pt x="171" y="225"/>
                        <a:pt x="124" y="236"/>
                        <a:pt x="79" y="249"/>
                      </a:cubicBezTo>
                      <a:cubicBezTo>
                        <a:pt x="83" y="232"/>
                        <a:pt x="88" y="215"/>
                        <a:pt x="93" y="198"/>
                      </a:cubicBezTo>
                      <a:moveTo>
                        <a:pt x="74" y="268"/>
                      </a:moveTo>
                      <a:cubicBezTo>
                        <a:pt x="123" y="254"/>
                        <a:pt x="174" y="242"/>
                        <a:pt x="220" y="222"/>
                      </a:cubicBezTo>
                      <a:cubicBezTo>
                        <a:pt x="227" y="245"/>
                        <a:pt x="234" y="269"/>
                        <a:pt x="240" y="292"/>
                      </a:cubicBezTo>
                      <a:cubicBezTo>
                        <a:pt x="180" y="309"/>
                        <a:pt x="120" y="323"/>
                        <a:pt x="59" y="333"/>
                      </a:cubicBezTo>
                      <a:cubicBezTo>
                        <a:pt x="64" y="311"/>
                        <a:pt x="69" y="289"/>
                        <a:pt x="74" y="267"/>
                      </a:cubicBezTo>
                      <a:lnTo>
                        <a:pt x="74" y="268"/>
                      </a:lnTo>
                      <a:moveTo>
                        <a:pt x="56" y="351"/>
                      </a:moveTo>
                      <a:cubicBezTo>
                        <a:pt x="119" y="340"/>
                        <a:pt x="182" y="326"/>
                        <a:pt x="244" y="309"/>
                      </a:cubicBezTo>
                      <a:cubicBezTo>
                        <a:pt x="250" y="333"/>
                        <a:pt x="255" y="358"/>
                        <a:pt x="259" y="383"/>
                      </a:cubicBezTo>
                      <a:cubicBezTo>
                        <a:pt x="187" y="396"/>
                        <a:pt x="116" y="409"/>
                        <a:pt x="44" y="421"/>
                      </a:cubicBezTo>
                      <a:cubicBezTo>
                        <a:pt x="47" y="398"/>
                        <a:pt x="51" y="374"/>
                        <a:pt x="56" y="351"/>
                      </a:cubicBezTo>
                      <a:moveTo>
                        <a:pt x="272" y="477"/>
                      </a:moveTo>
                      <a:cubicBezTo>
                        <a:pt x="193" y="491"/>
                        <a:pt x="113" y="503"/>
                        <a:pt x="33" y="513"/>
                      </a:cubicBezTo>
                      <a:cubicBezTo>
                        <a:pt x="35" y="488"/>
                        <a:pt x="38" y="463"/>
                        <a:pt x="41" y="438"/>
                      </a:cubicBezTo>
                      <a:cubicBezTo>
                        <a:pt x="115" y="425"/>
                        <a:pt x="189" y="413"/>
                        <a:pt x="262" y="400"/>
                      </a:cubicBezTo>
                      <a:cubicBezTo>
                        <a:pt x="267" y="425"/>
                        <a:pt x="270" y="451"/>
                        <a:pt x="272" y="477"/>
                      </a:cubicBezTo>
                      <a:moveTo>
                        <a:pt x="32" y="530"/>
                      </a:moveTo>
                      <a:cubicBezTo>
                        <a:pt x="113" y="520"/>
                        <a:pt x="193" y="508"/>
                        <a:pt x="274" y="494"/>
                      </a:cubicBezTo>
                      <a:cubicBezTo>
                        <a:pt x="276" y="521"/>
                        <a:pt x="278" y="547"/>
                        <a:pt x="278" y="574"/>
                      </a:cubicBezTo>
                      <a:cubicBezTo>
                        <a:pt x="194" y="587"/>
                        <a:pt x="110" y="600"/>
                        <a:pt x="27" y="614"/>
                      </a:cubicBezTo>
                      <a:cubicBezTo>
                        <a:pt x="28" y="586"/>
                        <a:pt x="29" y="558"/>
                        <a:pt x="32" y="530"/>
                      </a:cubicBezTo>
                      <a:moveTo>
                        <a:pt x="270" y="760"/>
                      </a:moveTo>
                      <a:cubicBezTo>
                        <a:pt x="190" y="768"/>
                        <a:pt x="110" y="776"/>
                        <a:pt x="30" y="789"/>
                      </a:cubicBezTo>
                      <a:cubicBezTo>
                        <a:pt x="29" y="766"/>
                        <a:pt x="27" y="743"/>
                        <a:pt x="26" y="721"/>
                      </a:cubicBezTo>
                      <a:cubicBezTo>
                        <a:pt x="70" y="713"/>
                        <a:pt x="114" y="705"/>
                        <a:pt x="157" y="699"/>
                      </a:cubicBezTo>
                      <a:cubicBezTo>
                        <a:pt x="197" y="692"/>
                        <a:pt x="238" y="691"/>
                        <a:pt x="276" y="679"/>
                      </a:cubicBezTo>
                      <a:cubicBezTo>
                        <a:pt x="275" y="706"/>
                        <a:pt x="273" y="733"/>
                        <a:pt x="270" y="760"/>
                      </a:cubicBezTo>
                      <a:moveTo>
                        <a:pt x="258" y="841"/>
                      </a:moveTo>
                      <a:cubicBezTo>
                        <a:pt x="185" y="850"/>
                        <a:pt x="111" y="858"/>
                        <a:pt x="38" y="865"/>
                      </a:cubicBezTo>
                      <a:cubicBezTo>
                        <a:pt x="35" y="845"/>
                        <a:pt x="33" y="826"/>
                        <a:pt x="32" y="805"/>
                      </a:cubicBezTo>
                      <a:cubicBezTo>
                        <a:pt x="110" y="792"/>
                        <a:pt x="189" y="785"/>
                        <a:pt x="267" y="777"/>
                      </a:cubicBezTo>
                      <a:cubicBezTo>
                        <a:pt x="265" y="798"/>
                        <a:pt x="261" y="819"/>
                        <a:pt x="258" y="841"/>
                      </a:cubicBezTo>
                      <a:moveTo>
                        <a:pt x="26" y="631"/>
                      </a:moveTo>
                      <a:cubicBezTo>
                        <a:pt x="110" y="617"/>
                        <a:pt x="194" y="604"/>
                        <a:pt x="278" y="591"/>
                      </a:cubicBezTo>
                      <a:cubicBezTo>
                        <a:pt x="278" y="614"/>
                        <a:pt x="278" y="637"/>
                        <a:pt x="277" y="661"/>
                      </a:cubicBezTo>
                      <a:cubicBezTo>
                        <a:pt x="238" y="675"/>
                        <a:pt x="194" y="675"/>
                        <a:pt x="152" y="682"/>
                      </a:cubicBezTo>
                      <a:cubicBezTo>
                        <a:pt x="110" y="689"/>
                        <a:pt x="68" y="696"/>
                        <a:pt x="26" y="704"/>
                      </a:cubicBezTo>
                      <a:cubicBezTo>
                        <a:pt x="25" y="679"/>
                        <a:pt x="25" y="655"/>
                        <a:pt x="26" y="631"/>
                      </a:cubicBezTo>
                      <a:moveTo>
                        <a:pt x="255" y="858"/>
                      </a:moveTo>
                      <a:cubicBezTo>
                        <a:pt x="250" y="883"/>
                        <a:pt x="245" y="907"/>
                        <a:pt x="239" y="932"/>
                      </a:cubicBezTo>
                      <a:cubicBezTo>
                        <a:pt x="176" y="938"/>
                        <a:pt x="113" y="945"/>
                        <a:pt x="50" y="949"/>
                      </a:cubicBezTo>
                      <a:cubicBezTo>
                        <a:pt x="46" y="927"/>
                        <a:pt x="43" y="904"/>
                        <a:pt x="40" y="882"/>
                      </a:cubicBezTo>
                      <a:cubicBezTo>
                        <a:pt x="112" y="875"/>
                        <a:pt x="183" y="867"/>
                        <a:pt x="255" y="858"/>
                      </a:cubicBezTo>
                      <a:moveTo>
                        <a:pt x="235" y="949"/>
                      </a:moveTo>
                      <a:cubicBezTo>
                        <a:pt x="229" y="973"/>
                        <a:pt x="222" y="996"/>
                        <a:pt x="214" y="1020"/>
                      </a:cubicBezTo>
                      <a:cubicBezTo>
                        <a:pt x="165" y="1027"/>
                        <a:pt x="115" y="1030"/>
                        <a:pt x="65" y="1029"/>
                      </a:cubicBezTo>
                      <a:cubicBezTo>
                        <a:pt x="61" y="1008"/>
                        <a:pt x="57" y="987"/>
                        <a:pt x="53" y="966"/>
                      </a:cubicBezTo>
                      <a:cubicBezTo>
                        <a:pt x="114" y="962"/>
                        <a:pt x="174" y="956"/>
                        <a:pt x="235" y="94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3" name="Google Shape;2573;p31"/>
                <p:cNvSpPr/>
                <p:nvPr/>
              </p:nvSpPr>
              <p:spPr>
                <a:xfrm>
                  <a:off x="2867119" y="835615"/>
                  <a:ext cx="111354" cy="468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1434" extrusionOk="0">
                      <a:moveTo>
                        <a:pt x="173" y="7"/>
                      </a:moveTo>
                      <a:cubicBezTo>
                        <a:pt x="171" y="3"/>
                        <a:pt x="167" y="1"/>
                        <a:pt x="164" y="1"/>
                      </a:cubicBezTo>
                      <a:cubicBezTo>
                        <a:pt x="159" y="0"/>
                        <a:pt x="154" y="1"/>
                        <a:pt x="152" y="7"/>
                      </a:cubicBezTo>
                      <a:cubicBezTo>
                        <a:pt x="41" y="273"/>
                        <a:pt x="-8" y="553"/>
                        <a:pt x="5" y="833"/>
                      </a:cubicBezTo>
                      <a:cubicBezTo>
                        <a:pt x="3" y="833"/>
                        <a:pt x="1" y="833"/>
                        <a:pt x="0" y="833"/>
                      </a:cubicBezTo>
                      <a:lnTo>
                        <a:pt x="0" y="850"/>
                      </a:lnTo>
                      <a:cubicBezTo>
                        <a:pt x="2" y="850"/>
                        <a:pt x="4" y="850"/>
                        <a:pt x="6" y="850"/>
                      </a:cubicBezTo>
                      <a:cubicBezTo>
                        <a:pt x="16" y="1044"/>
                        <a:pt x="56" y="1238"/>
                        <a:pt x="126" y="1426"/>
                      </a:cubicBezTo>
                      <a:cubicBezTo>
                        <a:pt x="126" y="1426"/>
                        <a:pt x="127" y="1426"/>
                        <a:pt x="127" y="1427"/>
                      </a:cubicBezTo>
                      <a:cubicBezTo>
                        <a:pt x="128" y="1428"/>
                        <a:pt x="128" y="1429"/>
                        <a:pt x="129" y="1430"/>
                      </a:cubicBezTo>
                      <a:lnTo>
                        <a:pt x="130" y="1431"/>
                      </a:lnTo>
                      <a:cubicBezTo>
                        <a:pt x="135" y="1435"/>
                        <a:pt x="142" y="1436"/>
                        <a:pt x="146" y="1432"/>
                      </a:cubicBezTo>
                      <a:cubicBezTo>
                        <a:pt x="148" y="1430"/>
                        <a:pt x="150" y="1428"/>
                        <a:pt x="151" y="1425"/>
                      </a:cubicBezTo>
                      <a:cubicBezTo>
                        <a:pt x="387" y="1001"/>
                        <a:pt x="413" y="436"/>
                        <a:pt x="173" y="6"/>
                      </a:cubicBezTo>
                      <a:lnTo>
                        <a:pt x="173" y="7"/>
                      </a:lnTo>
                      <a:moveTo>
                        <a:pt x="164" y="43"/>
                      </a:moveTo>
                      <a:cubicBezTo>
                        <a:pt x="178" y="69"/>
                        <a:pt x="191" y="96"/>
                        <a:pt x="203" y="124"/>
                      </a:cubicBezTo>
                      <a:cubicBezTo>
                        <a:pt x="179" y="125"/>
                        <a:pt x="155" y="128"/>
                        <a:pt x="132" y="131"/>
                      </a:cubicBezTo>
                      <a:cubicBezTo>
                        <a:pt x="142" y="101"/>
                        <a:pt x="153" y="72"/>
                        <a:pt x="164" y="43"/>
                      </a:cubicBezTo>
                      <a:moveTo>
                        <a:pt x="125" y="149"/>
                      </a:moveTo>
                      <a:cubicBezTo>
                        <a:pt x="154" y="145"/>
                        <a:pt x="182" y="142"/>
                        <a:pt x="211" y="140"/>
                      </a:cubicBezTo>
                      <a:cubicBezTo>
                        <a:pt x="216" y="153"/>
                        <a:pt x="221" y="165"/>
                        <a:pt x="226" y="178"/>
                      </a:cubicBezTo>
                      <a:cubicBezTo>
                        <a:pt x="188" y="182"/>
                        <a:pt x="150" y="185"/>
                        <a:pt x="112" y="189"/>
                      </a:cubicBezTo>
                      <a:cubicBezTo>
                        <a:pt x="116" y="175"/>
                        <a:pt x="121" y="162"/>
                        <a:pt x="126" y="148"/>
                      </a:cubicBezTo>
                      <a:lnTo>
                        <a:pt x="125" y="149"/>
                      </a:lnTo>
                      <a:moveTo>
                        <a:pt x="107" y="206"/>
                      </a:moveTo>
                      <a:cubicBezTo>
                        <a:pt x="148" y="202"/>
                        <a:pt x="190" y="198"/>
                        <a:pt x="232" y="195"/>
                      </a:cubicBezTo>
                      <a:cubicBezTo>
                        <a:pt x="237" y="209"/>
                        <a:pt x="242" y="224"/>
                        <a:pt x="247" y="238"/>
                      </a:cubicBezTo>
                      <a:cubicBezTo>
                        <a:pt x="196" y="244"/>
                        <a:pt x="145" y="248"/>
                        <a:pt x="94" y="252"/>
                      </a:cubicBezTo>
                      <a:cubicBezTo>
                        <a:pt x="98" y="237"/>
                        <a:pt x="103" y="222"/>
                        <a:pt x="107" y="207"/>
                      </a:cubicBezTo>
                      <a:lnTo>
                        <a:pt x="107" y="206"/>
                      </a:lnTo>
                      <a:moveTo>
                        <a:pt x="89" y="269"/>
                      </a:moveTo>
                      <a:cubicBezTo>
                        <a:pt x="144" y="266"/>
                        <a:pt x="198" y="261"/>
                        <a:pt x="252" y="255"/>
                      </a:cubicBezTo>
                      <a:cubicBezTo>
                        <a:pt x="258" y="273"/>
                        <a:pt x="263" y="290"/>
                        <a:pt x="268" y="308"/>
                      </a:cubicBezTo>
                      <a:cubicBezTo>
                        <a:pt x="204" y="318"/>
                        <a:pt x="140" y="324"/>
                        <a:pt x="75" y="327"/>
                      </a:cubicBezTo>
                      <a:cubicBezTo>
                        <a:pt x="80" y="308"/>
                        <a:pt x="84" y="288"/>
                        <a:pt x="89" y="269"/>
                      </a:cubicBezTo>
                      <a:moveTo>
                        <a:pt x="71" y="345"/>
                      </a:moveTo>
                      <a:cubicBezTo>
                        <a:pt x="139" y="342"/>
                        <a:pt x="205" y="335"/>
                        <a:pt x="272" y="325"/>
                      </a:cubicBezTo>
                      <a:cubicBezTo>
                        <a:pt x="276" y="343"/>
                        <a:pt x="281" y="361"/>
                        <a:pt x="285" y="379"/>
                      </a:cubicBezTo>
                      <a:cubicBezTo>
                        <a:pt x="210" y="386"/>
                        <a:pt x="135" y="392"/>
                        <a:pt x="61" y="397"/>
                      </a:cubicBezTo>
                      <a:cubicBezTo>
                        <a:pt x="64" y="379"/>
                        <a:pt x="68" y="362"/>
                        <a:pt x="71" y="345"/>
                      </a:cubicBezTo>
                      <a:moveTo>
                        <a:pt x="57" y="414"/>
                      </a:moveTo>
                      <a:cubicBezTo>
                        <a:pt x="134" y="409"/>
                        <a:pt x="211" y="402"/>
                        <a:pt x="288" y="396"/>
                      </a:cubicBezTo>
                      <a:cubicBezTo>
                        <a:pt x="292" y="416"/>
                        <a:pt x="296" y="437"/>
                        <a:pt x="299" y="457"/>
                      </a:cubicBezTo>
                      <a:cubicBezTo>
                        <a:pt x="215" y="463"/>
                        <a:pt x="132" y="468"/>
                        <a:pt x="48" y="473"/>
                      </a:cubicBezTo>
                      <a:cubicBezTo>
                        <a:pt x="51" y="453"/>
                        <a:pt x="54" y="434"/>
                        <a:pt x="57" y="414"/>
                      </a:cubicBezTo>
                      <a:moveTo>
                        <a:pt x="45" y="489"/>
                      </a:moveTo>
                      <a:cubicBezTo>
                        <a:pt x="131" y="485"/>
                        <a:pt x="216" y="480"/>
                        <a:pt x="301" y="474"/>
                      </a:cubicBezTo>
                      <a:cubicBezTo>
                        <a:pt x="305" y="499"/>
                        <a:pt x="308" y="524"/>
                        <a:pt x="310" y="549"/>
                      </a:cubicBezTo>
                      <a:cubicBezTo>
                        <a:pt x="219" y="554"/>
                        <a:pt x="128" y="557"/>
                        <a:pt x="37" y="559"/>
                      </a:cubicBezTo>
                      <a:cubicBezTo>
                        <a:pt x="39" y="536"/>
                        <a:pt x="42" y="513"/>
                        <a:pt x="45" y="489"/>
                      </a:cubicBezTo>
                      <a:moveTo>
                        <a:pt x="35" y="576"/>
                      </a:moveTo>
                      <a:cubicBezTo>
                        <a:pt x="127" y="574"/>
                        <a:pt x="219" y="571"/>
                        <a:pt x="311" y="566"/>
                      </a:cubicBezTo>
                      <a:cubicBezTo>
                        <a:pt x="313" y="589"/>
                        <a:pt x="314" y="613"/>
                        <a:pt x="315" y="636"/>
                      </a:cubicBezTo>
                      <a:cubicBezTo>
                        <a:pt x="220" y="638"/>
                        <a:pt x="125" y="641"/>
                        <a:pt x="30" y="643"/>
                      </a:cubicBezTo>
                      <a:cubicBezTo>
                        <a:pt x="31" y="620"/>
                        <a:pt x="33" y="598"/>
                        <a:pt x="35" y="576"/>
                      </a:cubicBezTo>
                      <a:moveTo>
                        <a:pt x="140" y="1392"/>
                      </a:moveTo>
                      <a:cubicBezTo>
                        <a:pt x="131" y="1366"/>
                        <a:pt x="122" y="1340"/>
                        <a:pt x="114" y="1313"/>
                      </a:cubicBezTo>
                      <a:cubicBezTo>
                        <a:pt x="135" y="1314"/>
                        <a:pt x="157" y="1314"/>
                        <a:pt x="179" y="1314"/>
                      </a:cubicBezTo>
                      <a:cubicBezTo>
                        <a:pt x="167" y="1340"/>
                        <a:pt x="154" y="1366"/>
                        <a:pt x="140" y="1392"/>
                      </a:cubicBezTo>
                      <a:moveTo>
                        <a:pt x="187" y="1297"/>
                      </a:moveTo>
                      <a:cubicBezTo>
                        <a:pt x="161" y="1297"/>
                        <a:pt x="135" y="1297"/>
                        <a:pt x="109" y="1296"/>
                      </a:cubicBezTo>
                      <a:cubicBezTo>
                        <a:pt x="102" y="1275"/>
                        <a:pt x="96" y="1253"/>
                        <a:pt x="90" y="1231"/>
                      </a:cubicBezTo>
                      <a:cubicBezTo>
                        <a:pt x="132" y="1230"/>
                        <a:pt x="173" y="1229"/>
                        <a:pt x="215" y="1228"/>
                      </a:cubicBezTo>
                      <a:cubicBezTo>
                        <a:pt x="206" y="1251"/>
                        <a:pt x="197" y="1274"/>
                        <a:pt x="187" y="1297"/>
                      </a:cubicBezTo>
                      <a:moveTo>
                        <a:pt x="222" y="1211"/>
                      </a:moveTo>
                      <a:cubicBezTo>
                        <a:pt x="177" y="1212"/>
                        <a:pt x="132" y="1213"/>
                        <a:pt x="87" y="1214"/>
                      </a:cubicBezTo>
                      <a:lnTo>
                        <a:pt x="86" y="1214"/>
                      </a:lnTo>
                      <a:cubicBezTo>
                        <a:pt x="80" y="1190"/>
                        <a:pt x="74" y="1166"/>
                        <a:pt x="69" y="1141"/>
                      </a:cubicBezTo>
                      <a:cubicBezTo>
                        <a:pt x="128" y="1140"/>
                        <a:pt x="187" y="1138"/>
                        <a:pt x="247" y="1136"/>
                      </a:cubicBezTo>
                      <a:cubicBezTo>
                        <a:pt x="239" y="1161"/>
                        <a:pt x="231" y="1186"/>
                        <a:pt x="222" y="1211"/>
                      </a:cubicBezTo>
                      <a:moveTo>
                        <a:pt x="252" y="1119"/>
                      </a:moveTo>
                      <a:cubicBezTo>
                        <a:pt x="190" y="1121"/>
                        <a:pt x="128" y="1123"/>
                        <a:pt x="66" y="1124"/>
                      </a:cubicBezTo>
                      <a:cubicBezTo>
                        <a:pt x="61" y="1100"/>
                        <a:pt x="56" y="1077"/>
                        <a:pt x="52" y="1052"/>
                      </a:cubicBezTo>
                      <a:cubicBezTo>
                        <a:pt x="125" y="1051"/>
                        <a:pt x="199" y="1048"/>
                        <a:pt x="272" y="1045"/>
                      </a:cubicBezTo>
                      <a:cubicBezTo>
                        <a:pt x="266" y="1070"/>
                        <a:pt x="259" y="1095"/>
                        <a:pt x="252" y="1119"/>
                      </a:cubicBezTo>
                      <a:moveTo>
                        <a:pt x="276" y="1028"/>
                      </a:moveTo>
                      <a:cubicBezTo>
                        <a:pt x="201" y="1032"/>
                        <a:pt x="125" y="1034"/>
                        <a:pt x="50" y="1036"/>
                      </a:cubicBezTo>
                      <a:cubicBezTo>
                        <a:pt x="45" y="1007"/>
                        <a:pt x="42" y="978"/>
                        <a:pt x="38" y="948"/>
                      </a:cubicBezTo>
                      <a:lnTo>
                        <a:pt x="39" y="948"/>
                      </a:lnTo>
                      <a:cubicBezTo>
                        <a:pt x="124" y="950"/>
                        <a:pt x="208" y="949"/>
                        <a:pt x="293" y="946"/>
                      </a:cubicBezTo>
                      <a:cubicBezTo>
                        <a:pt x="288" y="973"/>
                        <a:pt x="283" y="1001"/>
                        <a:pt x="276" y="1028"/>
                      </a:cubicBezTo>
                      <a:moveTo>
                        <a:pt x="296" y="929"/>
                      </a:moveTo>
                      <a:cubicBezTo>
                        <a:pt x="210" y="932"/>
                        <a:pt x="124" y="933"/>
                        <a:pt x="39" y="931"/>
                      </a:cubicBezTo>
                      <a:cubicBezTo>
                        <a:pt x="38" y="931"/>
                        <a:pt x="37" y="931"/>
                        <a:pt x="37" y="932"/>
                      </a:cubicBezTo>
                      <a:cubicBezTo>
                        <a:pt x="34" y="905"/>
                        <a:pt x="32" y="877"/>
                        <a:pt x="30" y="850"/>
                      </a:cubicBezTo>
                      <a:cubicBezTo>
                        <a:pt x="140" y="850"/>
                        <a:pt x="214" y="850"/>
                        <a:pt x="306" y="850"/>
                      </a:cubicBezTo>
                      <a:cubicBezTo>
                        <a:pt x="303" y="876"/>
                        <a:pt x="300" y="903"/>
                        <a:pt x="295" y="929"/>
                      </a:cubicBezTo>
                      <a:lnTo>
                        <a:pt x="296" y="929"/>
                      </a:lnTo>
                      <a:moveTo>
                        <a:pt x="308" y="832"/>
                      </a:moveTo>
                      <a:cubicBezTo>
                        <a:pt x="274" y="832"/>
                        <a:pt x="140" y="833"/>
                        <a:pt x="29" y="833"/>
                      </a:cubicBezTo>
                      <a:cubicBezTo>
                        <a:pt x="28" y="806"/>
                        <a:pt x="28" y="778"/>
                        <a:pt x="28" y="751"/>
                      </a:cubicBezTo>
                      <a:cubicBezTo>
                        <a:pt x="123" y="750"/>
                        <a:pt x="219" y="750"/>
                        <a:pt x="314" y="750"/>
                      </a:cubicBezTo>
                      <a:cubicBezTo>
                        <a:pt x="313" y="778"/>
                        <a:pt x="311" y="805"/>
                        <a:pt x="308" y="832"/>
                      </a:cubicBezTo>
                      <a:moveTo>
                        <a:pt x="27" y="734"/>
                      </a:moveTo>
                      <a:cubicBezTo>
                        <a:pt x="27" y="709"/>
                        <a:pt x="28" y="684"/>
                        <a:pt x="29" y="660"/>
                      </a:cubicBezTo>
                      <a:cubicBezTo>
                        <a:pt x="125" y="657"/>
                        <a:pt x="220" y="655"/>
                        <a:pt x="315" y="653"/>
                      </a:cubicBezTo>
                      <a:cubicBezTo>
                        <a:pt x="316" y="680"/>
                        <a:pt x="316" y="706"/>
                        <a:pt x="315" y="733"/>
                      </a:cubicBezTo>
                      <a:cubicBezTo>
                        <a:pt x="219" y="733"/>
                        <a:pt x="123" y="733"/>
                        <a:pt x="27" y="7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4" name="Google Shape;2574;p31"/>
                <p:cNvSpPr/>
                <p:nvPr/>
              </p:nvSpPr>
              <p:spPr>
                <a:xfrm>
                  <a:off x="3355640" y="1137991"/>
                  <a:ext cx="416351" cy="10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309" extrusionOk="0">
                      <a:moveTo>
                        <a:pt x="1274" y="219"/>
                      </a:moveTo>
                      <a:cubicBezTo>
                        <a:pt x="1274" y="219"/>
                        <a:pt x="1274" y="218"/>
                        <a:pt x="1275" y="218"/>
                      </a:cubicBezTo>
                      <a:cubicBezTo>
                        <a:pt x="1275" y="217"/>
                        <a:pt x="1275" y="217"/>
                        <a:pt x="1275" y="216"/>
                      </a:cubicBezTo>
                      <a:cubicBezTo>
                        <a:pt x="1275" y="214"/>
                        <a:pt x="1274" y="211"/>
                        <a:pt x="1272" y="208"/>
                      </a:cubicBezTo>
                      <a:cubicBezTo>
                        <a:pt x="1271" y="207"/>
                        <a:pt x="1270" y="206"/>
                        <a:pt x="1268" y="205"/>
                      </a:cubicBezTo>
                      <a:cubicBezTo>
                        <a:pt x="899" y="-25"/>
                        <a:pt x="400" y="-72"/>
                        <a:pt x="6" y="121"/>
                      </a:cubicBezTo>
                      <a:cubicBezTo>
                        <a:pt x="2" y="124"/>
                        <a:pt x="0" y="128"/>
                        <a:pt x="0" y="131"/>
                      </a:cubicBezTo>
                      <a:cubicBezTo>
                        <a:pt x="0" y="136"/>
                        <a:pt x="1" y="140"/>
                        <a:pt x="7" y="143"/>
                      </a:cubicBezTo>
                      <a:cubicBezTo>
                        <a:pt x="72" y="174"/>
                        <a:pt x="138" y="200"/>
                        <a:pt x="206" y="222"/>
                      </a:cubicBezTo>
                      <a:cubicBezTo>
                        <a:pt x="208" y="224"/>
                        <a:pt x="210" y="224"/>
                        <a:pt x="212" y="224"/>
                      </a:cubicBezTo>
                      <a:cubicBezTo>
                        <a:pt x="553" y="336"/>
                        <a:pt x="916" y="339"/>
                        <a:pt x="1265" y="228"/>
                      </a:cubicBezTo>
                      <a:cubicBezTo>
                        <a:pt x="1267" y="228"/>
                        <a:pt x="1269" y="227"/>
                        <a:pt x="1271" y="226"/>
                      </a:cubicBezTo>
                      <a:cubicBezTo>
                        <a:pt x="1273" y="224"/>
                        <a:pt x="1274" y="221"/>
                        <a:pt x="1275" y="219"/>
                      </a:cubicBezTo>
                      <a:lnTo>
                        <a:pt x="1274" y="219"/>
                      </a:lnTo>
                      <a:moveTo>
                        <a:pt x="1079" y="251"/>
                      </a:moveTo>
                      <a:cubicBezTo>
                        <a:pt x="1083" y="214"/>
                        <a:pt x="1086" y="176"/>
                        <a:pt x="1088" y="139"/>
                      </a:cubicBezTo>
                      <a:cubicBezTo>
                        <a:pt x="1105" y="146"/>
                        <a:pt x="1121" y="153"/>
                        <a:pt x="1137" y="161"/>
                      </a:cubicBezTo>
                      <a:cubicBezTo>
                        <a:pt x="1132" y="187"/>
                        <a:pt x="1132" y="214"/>
                        <a:pt x="1126" y="240"/>
                      </a:cubicBezTo>
                      <a:cubicBezTo>
                        <a:pt x="1111" y="244"/>
                        <a:pt x="1095" y="247"/>
                        <a:pt x="1079" y="250"/>
                      </a:cubicBezTo>
                      <a:lnTo>
                        <a:pt x="1079" y="251"/>
                      </a:lnTo>
                      <a:moveTo>
                        <a:pt x="853" y="61"/>
                      </a:moveTo>
                      <a:cubicBezTo>
                        <a:pt x="868" y="65"/>
                        <a:pt x="883" y="68"/>
                        <a:pt x="898" y="72"/>
                      </a:cubicBezTo>
                      <a:cubicBezTo>
                        <a:pt x="893" y="142"/>
                        <a:pt x="885" y="211"/>
                        <a:pt x="874" y="280"/>
                      </a:cubicBezTo>
                      <a:cubicBezTo>
                        <a:pt x="858" y="281"/>
                        <a:pt x="842" y="281"/>
                        <a:pt x="827" y="282"/>
                      </a:cubicBezTo>
                      <a:cubicBezTo>
                        <a:pt x="835" y="208"/>
                        <a:pt x="844" y="135"/>
                        <a:pt x="853" y="61"/>
                      </a:cubicBezTo>
                      <a:moveTo>
                        <a:pt x="810" y="283"/>
                      </a:moveTo>
                      <a:cubicBezTo>
                        <a:pt x="788" y="284"/>
                        <a:pt x="767" y="285"/>
                        <a:pt x="746" y="285"/>
                      </a:cubicBezTo>
                      <a:cubicBezTo>
                        <a:pt x="764" y="205"/>
                        <a:pt x="765" y="126"/>
                        <a:pt x="776" y="46"/>
                      </a:cubicBezTo>
                      <a:cubicBezTo>
                        <a:pt x="796" y="49"/>
                        <a:pt x="816" y="53"/>
                        <a:pt x="837" y="58"/>
                      </a:cubicBezTo>
                      <a:cubicBezTo>
                        <a:pt x="828" y="133"/>
                        <a:pt x="819" y="208"/>
                        <a:pt x="810" y="283"/>
                      </a:cubicBezTo>
                      <a:moveTo>
                        <a:pt x="914" y="77"/>
                      </a:moveTo>
                      <a:cubicBezTo>
                        <a:pt x="927" y="81"/>
                        <a:pt x="940" y="84"/>
                        <a:pt x="952" y="88"/>
                      </a:cubicBezTo>
                      <a:cubicBezTo>
                        <a:pt x="951" y="150"/>
                        <a:pt x="948" y="212"/>
                        <a:pt x="938" y="273"/>
                      </a:cubicBezTo>
                      <a:cubicBezTo>
                        <a:pt x="922" y="275"/>
                        <a:pt x="907" y="276"/>
                        <a:pt x="891" y="278"/>
                      </a:cubicBezTo>
                      <a:cubicBezTo>
                        <a:pt x="902" y="211"/>
                        <a:pt x="909" y="144"/>
                        <a:pt x="914" y="77"/>
                      </a:cubicBezTo>
                      <a:moveTo>
                        <a:pt x="969" y="93"/>
                      </a:moveTo>
                      <a:cubicBezTo>
                        <a:pt x="985" y="98"/>
                        <a:pt x="1000" y="104"/>
                        <a:pt x="1015" y="110"/>
                      </a:cubicBezTo>
                      <a:cubicBezTo>
                        <a:pt x="1019" y="161"/>
                        <a:pt x="1008" y="212"/>
                        <a:pt x="1007" y="264"/>
                      </a:cubicBezTo>
                      <a:cubicBezTo>
                        <a:pt x="989" y="266"/>
                        <a:pt x="972" y="269"/>
                        <a:pt x="955" y="271"/>
                      </a:cubicBezTo>
                      <a:cubicBezTo>
                        <a:pt x="965" y="212"/>
                        <a:pt x="968" y="153"/>
                        <a:pt x="969" y="94"/>
                      </a:cubicBezTo>
                      <a:lnTo>
                        <a:pt x="969" y="93"/>
                      </a:lnTo>
                      <a:moveTo>
                        <a:pt x="1033" y="116"/>
                      </a:moveTo>
                      <a:cubicBezTo>
                        <a:pt x="1046" y="121"/>
                        <a:pt x="1058" y="126"/>
                        <a:pt x="1072" y="132"/>
                      </a:cubicBezTo>
                      <a:cubicBezTo>
                        <a:pt x="1070" y="173"/>
                        <a:pt x="1066" y="214"/>
                        <a:pt x="1062" y="254"/>
                      </a:cubicBezTo>
                      <a:cubicBezTo>
                        <a:pt x="1049" y="256"/>
                        <a:pt x="1037" y="259"/>
                        <a:pt x="1024" y="261"/>
                      </a:cubicBezTo>
                      <a:cubicBezTo>
                        <a:pt x="1026" y="212"/>
                        <a:pt x="1035" y="165"/>
                        <a:pt x="1033" y="116"/>
                      </a:cubicBezTo>
                      <a:moveTo>
                        <a:pt x="1153" y="169"/>
                      </a:moveTo>
                      <a:cubicBezTo>
                        <a:pt x="1161" y="173"/>
                        <a:pt x="1169" y="177"/>
                        <a:pt x="1176" y="181"/>
                      </a:cubicBezTo>
                      <a:cubicBezTo>
                        <a:pt x="1175" y="197"/>
                        <a:pt x="1175" y="212"/>
                        <a:pt x="1175" y="228"/>
                      </a:cubicBezTo>
                      <a:cubicBezTo>
                        <a:pt x="1165" y="231"/>
                        <a:pt x="1155" y="233"/>
                        <a:pt x="1145" y="236"/>
                      </a:cubicBezTo>
                      <a:cubicBezTo>
                        <a:pt x="1148" y="214"/>
                        <a:pt x="1149" y="191"/>
                        <a:pt x="1153" y="169"/>
                      </a:cubicBezTo>
                      <a:moveTo>
                        <a:pt x="1193" y="190"/>
                      </a:moveTo>
                      <a:cubicBezTo>
                        <a:pt x="1206" y="197"/>
                        <a:pt x="1219" y="205"/>
                        <a:pt x="1231" y="212"/>
                      </a:cubicBezTo>
                      <a:cubicBezTo>
                        <a:pt x="1218" y="216"/>
                        <a:pt x="1205" y="220"/>
                        <a:pt x="1192" y="224"/>
                      </a:cubicBezTo>
                      <a:cubicBezTo>
                        <a:pt x="1192" y="212"/>
                        <a:pt x="1192" y="201"/>
                        <a:pt x="1193" y="190"/>
                      </a:cubicBezTo>
                      <a:moveTo>
                        <a:pt x="688" y="33"/>
                      </a:moveTo>
                      <a:cubicBezTo>
                        <a:pt x="683" y="117"/>
                        <a:pt x="674" y="200"/>
                        <a:pt x="661" y="283"/>
                      </a:cubicBezTo>
                      <a:cubicBezTo>
                        <a:pt x="637" y="282"/>
                        <a:pt x="614" y="280"/>
                        <a:pt x="589" y="278"/>
                      </a:cubicBezTo>
                      <a:cubicBezTo>
                        <a:pt x="602" y="195"/>
                        <a:pt x="609" y="111"/>
                        <a:pt x="609" y="27"/>
                      </a:cubicBezTo>
                      <a:cubicBezTo>
                        <a:pt x="634" y="29"/>
                        <a:pt x="661" y="31"/>
                        <a:pt x="687" y="33"/>
                      </a:cubicBezTo>
                      <a:lnTo>
                        <a:pt x="688" y="33"/>
                      </a:lnTo>
                      <a:moveTo>
                        <a:pt x="592" y="26"/>
                      </a:moveTo>
                      <a:cubicBezTo>
                        <a:pt x="592" y="110"/>
                        <a:pt x="585" y="193"/>
                        <a:pt x="573" y="276"/>
                      </a:cubicBezTo>
                      <a:cubicBezTo>
                        <a:pt x="552" y="274"/>
                        <a:pt x="530" y="271"/>
                        <a:pt x="510" y="268"/>
                      </a:cubicBezTo>
                      <a:cubicBezTo>
                        <a:pt x="514" y="188"/>
                        <a:pt x="519" y="107"/>
                        <a:pt x="524" y="26"/>
                      </a:cubicBezTo>
                      <a:cubicBezTo>
                        <a:pt x="547" y="26"/>
                        <a:pt x="569" y="26"/>
                        <a:pt x="592" y="26"/>
                      </a:cubicBezTo>
                      <a:moveTo>
                        <a:pt x="116" y="101"/>
                      </a:moveTo>
                      <a:cubicBezTo>
                        <a:pt x="128" y="97"/>
                        <a:pt x="140" y="93"/>
                        <a:pt x="152" y="88"/>
                      </a:cubicBezTo>
                      <a:cubicBezTo>
                        <a:pt x="153" y="118"/>
                        <a:pt x="153" y="148"/>
                        <a:pt x="153" y="177"/>
                      </a:cubicBezTo>
                      <a:cubicBezTo>
                        <a:pt x="142" y="173"/>
                        <a:pt x="132" y="169"/>
                        <a:pt x="122" y="165"/>
                      </a:cubicBezTo>
                      <a:cubicBezTo>
                        <a:pt x="119" y="144"/>
                        <a:pt x="117" y="123"/>
                        <a:pt x="117" y="101"/>
                      </a:cubicBezTo>
                      <a:lnTo>
                        <a:pt x="116" y="101"/>
                      </a:lnTo>
                      <a:moveTo>
                        <a:pt x="104" y="158"/>
                      </a:moveTo>
                      <a:cubicBezTo>
                        <a:pt x="83" y="150"/>
                        <a:pt x="63" y="141"/>
                        <a:pt x="43" y="132"/>
                      </a:cubicBezTo>
                      <a:cubicBezTo>
                        <a:pt x="62" y="124"/>
                        <a:pt x="81" y="115"/>
                        <a:pt x="100" y="107"/>
                      </a:cubicBezTo>
                      <a:cubicBezTo>
                        <a:pt x="100" y="124"/>
                        <a:pt x="102" y="141"/>
                        <a:pt x="104" y="158"/>
                      </a:cubicBezTo>
                      <a:moveTo>
                        <a:pt x="169" y="83"/>
                      </a:moveTo>
                      <a:cubicBezTo>
                        <a:pt x="181" y="79"/>
                        <a:pt x="193" y="75"/>
                        <a:pt x="206" y="72"/>
                      </a:cubicBezTo>
                      <a:cubicBezTo>
                        <a:pt x="207" y="113"/>
                        <a:pt x="206" y="155"/>
                        <a:pt x="204" y="196"/>
                      </a:cubicBezTo>
                      <a:cubicBezTo>
                        <a:pt x="193" y="192"/>
                        <a:pt x="181" y="188"/>
                        <a:pt x="169" y="184"/>
                      </a:cubicBezTo>
                      <a:cubicBezTo>
                        <a:pt x="170" y="150"/>
                        <a:pt x="170" y="116"/>
                        <a:pt x="169" y="83"/>
                      </a:cubicBezTo>
                      <a:moveTo>
                        <a:pt x="223" y="67"/>
                      </a:moveTo>
                      <a:cubicBezTo>
                        <a:pt x="237" y="63"/>
                        <a:pt x="251" y="60"/>
                        <a:pt x="265" y="57"/>
                      </a:cubicBezTo>
                      <a:cubicBezTo>
                        <a:pt x="264" y="109"/>
                        <a:pt x="263" y="162"/>
                        <a:pt x="262" y="214"/>
                      </a:cubicBezTo>
                      <a:cubicBezTo>
                        <a:pt x="248" y="210"/>
                        <a:pt x="235" y="206"/>
                        <a:pt x="221" y="201"/>
                      </a:cubicBezTo>
                      <a:cubicBezTo>
                        <a:pt x="224" y="157"/>
                        <a:pt x="225" y="112"/>
                        <a:pt x="223" y="67"/>
                      </a:cubicBezTo>
                      <a:moveTo>
                        <a:pt x="282" y="53"/>
                      </a:moveTo>
                      <a:cubicBezTo>
                        <a:pt x="298" y="49"/>
                        <a:pt x="314" y="46"/>
                        <a:pt x="330" y="43"/>
                      </a:cubicBezTo>
                      <a:cubicBezTo>
                        <a:pt x="331" y="106"/>
                        <a:pt x="336" y="171"/>
                        <a:pt x="327" y="232"/>
                      </a:cubicBezTo>
                      <a:cubicBezTo>
                        <a:pt x="310" y="228"/>
                        <a:pt x="295" y="224"/>
                        <a:pt x="279" y="219"/>
                      </a:cubicBezTo>
                      <a:cubicBezTo>
                        <a:pt x="279" y="163"/>
                        <a:pt x="281" y="108"/>
                        <a:pt x="283" y="53"/>
                      </a:cubicBezTo>
                      <a:lnTo>
                        <a:pt x="282" y="53"/>
                      </a:lnTo>
                      <a:moveTo>
                        <a:pt x="347" y="41"/>
                      </a:moveTo>
                      <a:cubicBezTo>
                        <a:pt x="366" y="38"/>
                        <a:pt x="386" y="35"/>
                        <a:pt x="406" y="33"/>
                      </a:cubicBezTo>
                      <a:cubicBezTo>
                        <a:pt x="408" y="105"/>
                        <a:pt x="407" y="178"/>
                        <a:pt x="404" y="251"/>
                      </a:cubicBezTo>
                      <a:cubicBezTo>
                        <a:pt x="384" y="246"/>
                        <a:pt x="363" y="242"/>
                        <a:pt x="343" y="237"/>
                      </a:cubicBezTo>
                      <a:cubicBezTo>
                        <a:pt x="353" y="173"/>
                        <a:pt x="348" y="106"/>
                        <a:pt x="347" y="41"/>
                      </a:cubicBezTo>
                      <a:moveTo>
                        <a:pt x="423" y="31"/>
                      </a:moveTo>
                      <a:cubicBezTo>
                        <a:pt x="451" y="29"/>
                        <a:pt x="479" y="27"/>
                        <a:pt x="507" y="26"/>
                      </a:cubicBezTo>
                      <a:cubicBezTo>
                        <a:pt x="502" y="106"/>
                        <a:pt x="497" y="186"/>
                        <a:pt x="492" y="266"/>
                      </a:cubicBezTo>
                      <a:cubicBezTo>
                        <a:pt x="469" y="262"/>
                        <a:pt x="445" y="258"/>
                        <a:pt x="421" y="254"/>
                      </a:cubicBezTo>
                      <a:cubicBezTo>
                        <a:pt x="425" y="180"/>
                        <a:pt x="425" y="106"/>
                        <a:pt x="423" y="31"/>
                      </a:cubicBezTo>
                      <a:moveTo>
                        <a:pt x="678" y="284"/>
                      </a:moveTo>
                      <a:cubicBezTo>
                        <a:pt x="691" y="201"/>
                        <a:pt x="700" y="119"/>
                        <a:pt x="705" y="35"/>
                      </a:cubicBezTo>
                      <a:cubicBezTo>
                        <a:pt x="723" y="37"/>
                        <a:pt x="741" y="40"/>
                        <a:pt x="760" y="43"/>
                      </a:cubicBezTo>
                      <a:cubicBezTo>
                        <a:pt x="749" y="124"/>
                        <a:pt x="747" y="205"/>
                        <a:pt x="728" y="285"/>
                      </a:cubicBezTo>
                      <a:cubicBezTo>
                        <a:pt x="712" y="285"/>
                        <a:pt x="695" y="284"/>
                        <a:pt x="679" y="283"/>
                      </a:cubicBezTo>
                      <a:lnTo>
                        <a:pt x="678" y="2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5" name="Google Shape;2575;p31"/>
                <p:cNvSpPr/>
                <p:nvPr/>
              </p:nvSpPr>
              <p:spPr>
                <a:xfrm>
                  <a:off x="3518916" y="1449510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4" y="1269"/>
                      </a:moveTo>
                      <a:cubicBezTo>
                        <a:pt x="343" y="891"/>
                        <a:pt x="366" y="393"/>
                        <a:pt x="156" y="11"/>
                      </a:cubicBezTo>
                      <a:cubicBezTo>
                        <a:pt x="156" y="7"/>
                        <a:pt x="154" y="5"/>
                        <a:pt x="151" y="3"/>
                      </a:cubicBezTo>
                      <a:cubicBezTo>
                        <a:pt x="145" y="-2"/>
                        <a:pt x="135" y="1"/>
                        <a:pt x="132" y="8"/>
                      </a:cubicBezTo>
                      <a:lnTo>
                        <a:pt x="131" y="9"/>
                      </a:lnTo>
                      <a:cubicBezTo>
                        <a:pt x="-36" y="414"/>
                        <a:pt x="-43" y="857"/>
                        <a:pt x="110" y="1269"/>
                      </a:cubicBezTo>
                      <a:lnTo>
                        <a:pt x="111" y="1270"/>
                      </a:lnTo>
                      <a:cubicBezTo>
                        <a:pt x="111" y="1272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8" y="1278"/>
                        <a:pt x="124" y="1279"/>
                        <a:pt x="129" y="1275"/>
                      </a:cubicBezTo>
                      <a:cubicBezTo>
                        <a:pt x="132" y="1273"/>
                        <a:pt x="133" y="1271"/>
                        <a:pt x="134" y="1268"/>
                      </a:cubicBezTo>
                      <a:lnTo>
                        <a:pt x="134" y="1269"/>
                      </a:lnTo>
                      <a:moveTo>
                        <a:pt x="94" y="1140"/>
                      </a:moveTo>
                      <a:cubicBezTo>
                        <a:pt x="119" y="1141"/>
                        <a:pt x="145" y="1139"/>
                        <a:pt x="170" y="1135"/>
                      </a:cubicBezTo>
                      <a:cubicBezTo>
                        <a:pt x="156" y="1169"/>
                        <a:pt x="141" y="1202"/>
                        <a:pt x="124" y="1234"/>
                      </a:cubicBezTo>
                      <a:cubicBezTo>
                        <a:pt x="114" y="1203"/>
                        <a:pt x="103" y="1171"/>
                        <a:pt x="94" y="1140"/>
                      </a:cubicBezTo>
                      <a:moveTo>
                        <a:pt x="47" y="933"/>
                      </a:moveTo>
                      <a:cubicBezTo>
                        <a:pt x="112" y="932"/>
                        <a:pt x="175" y="928"/>
                        <a:pt x="239" y="924"/>
                      </a:cubicBezTo>
                      <a:cubicBezTo>
                        <a:pt x="235" y="942"/>
                        <a:pt x="231" y="959"/>
                        <a:pt x="226" y="977"/>
                      </a:cubicBezTo>
                      <a:cubicBezTo>
                        <a:pt x="170" y="984"/>
                        <a:pt x="114" y="980"/>
                        <a:pt x="57" y="989"/>
                      </a:cubicBezTo>
                      <a:cubicBezTo>
                        <a:pt x="54" y="970"/>
                        <a:pt x="50" y="952"/>
                        <a:pt x="47" y="933"/>
                      </a:cubicBezTo>
                      <a:moveTo>
                        <a:pt x="37" y="863"/>
                      </a:moveTo>
                      <a:cubicBezTo>
                        <a:pt x="110" y="863"/>
                        <a:pt x="182" y="859"/>
                        <a:pt x="255" y="852"/>
                      </a:cubicBezTo>
                      <a:cubicBezTo>
                        <a:pt x="251" y="870"/>
                        <a:pt x="248" y="889"/>
                        <a:pt x="244" y="907"/>
                      </a:cubicBezTo>
                      <a:cubicBezTo>
                        <a:pt x="178" y="911"/>
                        <a:pt x="113" y="915"/>
                        <a:pt x="47" y="916"/>
                      </a:cubicBezTo>
                      <a:cubicBezTo>
                        <a:pt x="47" y="916"/>
                        <a:pt x="46" y="917"/>
                        <a:pt x="45" y="917"/>
                      </a:cubicBezTo>
                      <a:cubicBezTo>
                        <a:pt x="42" y="899"/>
                        <a:pt x="40" y="881"/>
                        <a:pt x="38" y="863"/>
                      </a:cubicBezTo>
                      <a:lnTo>
                        <a:pt x="37" y="863"/>
                      </a:lnTo>
                      <a:moveTo>
                        <a:pt x="70" y="282"/>
                      </a:moveTo>
                      <a:cubicBezTo>
                        <a:pt x="124" y="282"/>
                        <a:pt x="182" y="287"/>
                        <a:pt x="236" y="278"/>
                      </a:cubicBezTo>
                      <a:cubicBezTo>
                        <a:pt x="239" y="293"/>
                        <a:pt x="244" y="309"/>
                        <a:pt x="247" y="324"/>
                      </a:cubicBezTo>
                      <a:cubicBezTo>
                        <a:pt x="184" y="329"/>
                        <a:pt x="122" y="330"/>
                        <a:pt x="60" y="328"/>
                      </a:cubicBezTo>
                      <a:cubicBezTo>
                        <a:pt x="63" y="312"/>
                        <a:pt x="67" y="297"/>
                        <a:pt x="70" y="282"/>
                      </a:cubicBezTo>
                      <a:moveTo>
                        <a:pt x="82" y="236"/>
                      </a:moveTo>
                      <a:cubicBezTo>
                        <a:pt x="128" y="235"/>
                        <a:pt x="175" y="233"/>
                        <a:pt x="222" y="231"/>
                      </a:cubicBezTo>
                      <a:cubicBezTo>
                        <a:pt x="225" y="241"/>
                        <a:pt x="228" y="251"/>
                        <a:pt x="231" y="262"/>
                      </a:cubicBezTo>
                      <a:cubicBezTo>
                        <a:pt x="180" y="270"/>
                        <a:pt x="125" y="265"/>
                        <a:pt x="74" y="265"/>
                      </a:cubicBezTo>
                      <a:cubicBezTo>
                        <a:pt x="77" y="255"/>
                        <a:pt x="79" y="246"/>
                        <a:pt x="82" y="236"/>
                      </a:cubicBezTo>
                      <a:moveTo>
                        <a:pt x="95" y="188"/>
                      </a:moveTo>
                      <a:cubicBezTo>
                        <a:pt x="131" y="186"/>
                        <a:pt x="168" y="184"/>
                        <a:pt x="206" y="182"/>
                      </a:cubicBezTo>
                      <a:cubicBezTo>
                        <a:pt x="210" y="193"/>
                        <a:pt x="213" y="203"/>
                        <a:pt x="216" y="214"/>
                      </a:cubicBezTo>
                      <a:cubicBezTo>
                        <a:pt x="173" y="216"/>
                        <a:pt x="129" y="218"/>
                        <a:pt x="86" y="219"/>
                      </a:cubicBezTo>
                      <a:cubicBezTo>
                        <a:pt x="89" y="209"/>
                        <a:pt x="92" y="199"/>
                        <a:pt x="95" y="189"/>
                      </a:cubicBezTo>
                      <a:lnTo>
                        <a:pt x="95" y="188"/>
                      </a:lnTo>
                      <a:moveTo>
                        <a:pt x="111" y="139"/>
                      </a:moveTo>
                      <a:cubicBezTo>
                        <a:pt x="135" y="136"/>
                        <a:pt x="160" y="133"/>
                        <a:pt x="185" y="130"/>
                      </a:cubicBezTo>
                      <a:cubicBezTo>
                        <a:pt x="190" y="142"/>
                        <a:pt x="195" y="154"/>
                        <a:pt x="200" y="166"/>
                      </a:cubicBezTo>
                      <a:cubicBezTo>
                        <a:pt x="166" y="167"/>
                        <a:pt x="133" y="169"/>
                        <a:pt x="100" y="171"/>
                      </a:cubicBezTo>
                      <a:cubicBezTo>
                        <a:pt x="103" y="161"/>
                        <a:pt x="107" y="150"/>
                        <a:pt x="111" y="139"/>
                      </a:cubicBezTo>
                      <a:moveTo>
                        <a:pt x="144" y="43"/>
                      </a:moveTo>
                      <a:cubicBezTo>
                        <a:pt x="156" y="66"/>
                        <a:pt x="168" y="90"/>
                        <a:pt x="178" y="114"/>
                      </a:cubicBezTo>
                      <a:cubicBezTo>
                        <a:pt x="157" y="116"/>
                        <a:pt x="137" y="119"/>
                        <a:pt x="117" y="121"/>
                      </a:cubicBezTo>
                      <a:cubicBezTo>
                        <a:pt x="125" y="95"/>
                        <a:pt x="134" y="69"/>
                        <a:pt x="144" y="43"/>
                      </a:cubicBezTo>
                      <a:moveTo>
                        <a:pt x="257" y="835"/>
                      </a:moveTo>
                      <a:cubicBezTo>
                        <a:pt x="183" y="842"/>
                        <a:pt x="110" y="846"/>
                        <a:pt x="35" y="846"/>
                      </a:cubicBezTo>
                      <a:cubicBezTo>
                        <a:pt x="33" y="825"/>
                        <a:pt x="31" y="804"/>
                        <a:pt x="29" y="783"/>
                      </a:cubicBezTo>
                      <a:cubicBezTo>
                        <a:pt x="109" y="786"/>
                        <a:pt x="187" y="783"/>
                        <a:pt x="266" y="775"/>
                      </a:cubicBezTo>
                      <a:cubicBezTo>
                        <a:pt x="264" y="795"/>
                        <a:pt x="261" y="815"/>
                        <a:pt x="257" y="834"/>
                      </a:cubicBezTo>
                      <a:lnTo>
                        <a:pt x="257" y="835"/>
                      </a:lnTo>
                      <a:moveTo>
                        <a:pt x="275" y="684"/>
                      </a:moveTo>
                      <a:cubicBezTo>
                        <a:pt x="194" y="700"/>
                        <a:pt x="108" y="693"/>
                        <a:pt x="26" y="693"/>
                      </a:cubicBezTo>
                      <a:cubicBezTo>
                        <a:pt x="25" y="675"/>
                        <a:pt x="25" y="657"/>
                        <a:pt x="25" y="639"/>
                      </a:cubicBezTo>
                      <a:cubicBezTo>
                        <a:pt x="110" y="639"/>
                        <a:pt x="193" y="639"/>
                        <a:pt x="277" y="626"/>
                      </a:cubicBezTo>
                      <a:cubicBezTo>
                        <a:pt x="277" y="645"/>
                        <a:pt x="276" y="665"/>
                        <a:pt x="275" y="684"/>
                      </a:cubicBezTo>
                      <a:moveTo>
                        <a:pt x="29" y="766"/>
                      </a:moveTo>
                      <a:cubicBezTo>
                        <a:pt x="28" y="748"/>
                        <a:pt x="26" y="729"/>
                        <a:pt x="26" y="710"/>
                      </a:cubicBezTo>
                      <a:cubicBezTo>
                        <a:pt x="108" y="710"/>
                        <a:pt x="193" y="716"/>
                        <a:pt x="274" y="701"/>
                      </a:cubicBezTo>
                      <a:cubicBezTo>
                        <a:pt x="273" y="720"/>
                        <a:pt x="271" y="739"/>
                        <a:pt x="269" y="757"/>
                      </a:cubicBezTo>
                      <a:cubicBezTo>
                        <a:pt x="188" y="765"/>
                        <a:pt x="109" y="769"/>
                        <a:pt x="29" y="766"/>
                      </a:cubicBezTo>
                      <a:moveTo>
                        <a:pt x="269" y="457"/>
                      </a:moveTo>
                      <a:cubicBezTo>
                        <a:pt x="191" y="461"/>
                        <a:pt x="115" y="465"/>
                        <a:pt x="37" y="468"/>
                      </a:cubicBezTo>
                      <a:cubicBezTo>
                        <a:pt x="39" y="451"/>
                        <a:pt x="42" y="434"/>
                        <a:pt x="44" y="418"/>
                      </a:cubicBezTo>
                      <a:cubicBezTo>
                        <a:pt x="117" y="416"/>
                        <a:pt x="190" y="414"/>
                        <a:pt x="263" y="410"/>
                      </a:cubicBezTo>
                      <a:cubicBezTo>
                        <a:pt x="265" y="426"/>
                        <a:pt x="267" y="442"/>
                        <a:pt x="269" y="458"/>
                      </a:cubicBezTo>
                      <a:lnTo>
                        <a:pt x="269" y="457"/>
                      </a:lnTo>
                      <a:moveTo>
                        <a:pt x="250" y="341"/>
                      </a:moveTo>
                      <a:cubicBezTo>
                        <a:pt x="254" y="358"/>
                        <a:pt x="257" y="375"/>
                        <a:pt x="260" y="393"/>
                      </a:cubicBezTo>
                      <a:cubicBezTo>
                        <a:pt x="188" y="397"/>
                        <a:pt x="118" y="400"/>
                        <a:pt x="46" y="401"/>
                      </a:cubicBezTo>
                      <a:cubicBezTo>
                        <a:pt x="49" y="382"/>
                        <a:pt x="53" y="363"/>
                        <a:pt x="57" y="345"/>
                      </a:cubicBezTo>
                      <a:cubicBezTo>
                        <a:pt x="120" y="347"/>
                        <a:pt x="185" y="346"/>
                        <a:pt x="250" y="341"/>
                      </a:cubicBezTo>
                      <a:moveTo>
                        <a:pt x="35" y="486"/>
                      </a:moveTo>
                      <a:cubicBezTo>
                        <a:pt x="114" y="482"/>
                        <a:pt x="192" y="478"/>
                        <a:pt x="271" y="474"/>
                      </a:cubicBezTo>
                      <a:cubicBezTo>
                        <a:pt x="273" y="493"/>
                        <a:pt x="274" y="511"/>
                        <a:pt x="275" y="530"/>
                      </a:cubicBezTo>
                      <a:cubicBezTo>
                        <a:pt x="193" y="538"/>
                        <a:pt x="112" y="543"/>
                        <a:pt x="30" y="545"/>
                      </a:cubicBezTo>
                      <a:cubicBezTo>
                        <a:pt x="32" y="525"/>
                        <a:pt x="33" y="506"/>
                        <a:pt x="36" y="486"/>
                      </a:cubicBezTo>
                      <a:lnTo>
                        <a:pt x="35" y="486"/>
                      </a:lnTo>
                      <a:moveTo>
                        <a:pt x="276" y="547"/>
                      </a:moveTo>
                      <a:cubicBezTo>
                        <a:pt x="277" y="568"/>
                        <a:pt x="277" y="588"/>
                        <a:pt x="277" y="609"/>
                      </a:cubicBezTo>
                      <a:cubicBezTo>
                        <a:pt x="193" y="622"/>
                        <a:pt x="111" y="623"/>
                        <a:pt x="26" y="622"/>
                      </a:cubicBezTo>
                      <a:cubicBezTo>
                        <a:pt x="27" y="602"/>
                        <a:pt x="28" y="582"/>
                        <a:pt x="29" y="562"/>
                      </a:cubicBezTo>
                      <a:cubicBezTo>
                        <a:pt x="112" y="560"/>
                        <a:pt x="193" y="555"/>
                        <a:pt x="276" y="547"/>
                      </a:cubicBezTo>
                      <a:moveTo>
                        <a:pt x="220" y="994"/>
                      </a:moveTo>
                      <a:cubicBezTo>
                        <a:pt x="215" y="1012"/>
                        <a:pt x="210" y="1030"/>
                        <a:pt x="204" y="1047"/>
                      </a:cubicBezTo>
                      <a:cubicBezTo>
                        <a:pt x="160" y="1054"/>
                        <a:pt x="117" y="1057"/>
                        <a:pt x="72" y="1059"/>
                      </a:cubicBezTo>
                      <a:cubicBezTo>
                        <a:pt x="68" y="1041"/>
                        <a:pt x="64" y="1023"/>
                        <a:pt x="60" y="1005"/>
                      </a:cubicBezTo>
                      <a:cubicBezTo>
                        <a:pt x="114" y="997"/>
                        <a:pt x="167" y="1000"/>
                        <a:pt x="220" y="994"/>
                      </a:cubicBezTo>
                      <a:moveTo>
                        <a:pt x="197" y="1065"/>
                      </a:moveTo>
                      <a:cubicBezTo>
                        <a:pt x="191" y="1082"/>
                        <a:pt x="185" y="1100"/>
                        <a:pt x="178" y="1117"/>
                      </a:cubicBezTo>
                      <a:cubicBezTo>
                        <a:pt x="149" y="1122"/>
                        <a:pt x="118" y="1124"/>
                        <a:pt x="89" y="1123"/>
                      </a:cubicBezTo>
                      <a:cubicBezTo>
                        <a:pt x="84" y="1107"/>
                        <a:pt x="80" y="1091"/>
                        <a:pt x="77" y="1075"/>
                      </a:cubicBezTo>
                      <a:cubicBezTo>
                        <a:pt x="117" y="1074"/>
                        <a:pt x="157" y="1070"/>
                        <a:pt x="197" y="106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6" name="Google Shape;2576;p31"/>
                <p:cNvSpPr/>
                <p:nvPr/>
              </p:nvSpPr>
              <p:spPr>
                <a:xfrm>
                  <a:off x="3544713" y="1816214"/>
                  <a:ext cx="5551" cy="5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7" extrusionOk="0">
                      <a:moveTo>
                        <a:pt x="9" y="0"/>
                      </a:moveTo>
                      <a:cubicBezTo>
                        <a:pt x="-2" y="0"/>
                        <a:pt x="-2" y="17"/>
                        <a:pt x="9" y="17"/>
                      </a:cubicBezTo>
                      <a:cubicBezTo>
                        <a:pt x="20" y="17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7" name="Google Shape;2577;p31"/>
                <p:cNvSpPr/>
                <p:nvPr/>
              </p:nvSpPr>
              <p:spPr>
                <a:xfrm>
                  <a:off x="3958780" y="1148114"/>
                  <a:ext cx="101231" cy="28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876" extrusionOk="0">
                      <a:moveTo>
                        <a:pt x="26" y="871"/>
                      </a:moveTo>
                      <a:cubicBezTo>
                        <a:pt x="246" y="649"/>
                        <a:pt x="358" y="318"/>
                        <a:pt x="291" y="10"/>
                      </a:cubicBezTo>
                      <a:cubicBezTo>
                        <a:pt x="290" y="5"/>
                        <a:pt x="287" y="2"/>
                        <a:pt x="283" y="2"/>
                      </a:cubicBezTo>
                      <a:cubicBezTo>
                        <a:pt x="279" y="-1"/>
                        <a:pt x="274" y="0"/>
                        <a:pt x="270" y="4"/>
                      </a:cubicBezTo>
                      <a:cubicBezTo>
                        <a:pt x="75" y="252"/>
                        <a:pt x="-18" y="549"/>
                        <a:pt x="3" y="864"/>
                      </a:cubicBezTo>
                      <a:lnTo>
                        <a:pt x="3" y="864"/>
                      </a:lnTo>
                      <a:cubicBezTo>
                        <a:pt x="3" y="866"/>
                        <a:pt x="4" y="867"/>
                        <a:pt x="5" y="869"/>
                      </a:cubicBezTo>
                      <a:cubicBezTo>
                        <a:pt x="5" y="870"/>
                        <a:pt x="6" y="870"/>
                        <a:pt x="6" y="871"/>
                      </a:cubicBezTo>
                      <a:cubicBezTo>
                        <a:pt x="7" y="872"/>
                        <a:pt x="7" y="872"/>
                        <a:pt x="8" y="873"/>
                      </a:cubicBezTo>
                      <a:lnTo>
                        <a:pt x="8" y="873"/>
                      </a:lnTo>
                      <a:cubicBezTo>
                        <a:pt x="12" y="876"/>
                        <a:pt x="16" y="877"/>
                        <a:pt x="21" y="875"/>
                      </a:cubicBezTo>
                      <a:cubicBezTo>
                        <a:pt x="23" y="874"/>
                        <a:pt x="25" y="873"/>
                        <a:pt x="26" y="871"/>
                      </a:cubicBezTo>
                      <a:moveTo>
                        <a:pt x="44" y="564"/>
                      </a:moveTo>
                      <a:cubicBezTo>
                        <a:pt x="90" y="580"/>
                        <a:pt x="136" y="596"/>
                        <a:pt x="183" y="612"/>
                      </a:cubicBezTo>
                      <a:cubicBezTo>
                        <a:pt x="176" y="625"/>
                        <a:pt x="169" y="638"/>
                        <a:pt x="161" y="651"/>
                      </a:cubicBezTo>
                      <a:cubicBezTo>
                        <a:pt x="120" y="637"/>
                        <a:pt x="78" y="624"/>
                        <a:pt x="37" y="611"/>
                      </a:cubicBezTo>
                      <a:cubicBezTo>
                        <a:pt x="39" y="595"/>
                        <a:pt x="41" y="580"/>
                        <a:pt x="44" y="565"/>
                      </a:cubicBezTo>
                      <a:lnTo>
                        <a:pt x="44" y="564"/>
                      </a:lnTo>
                      <a:moveTo>
                        <a:pt x="55" y="507"/>
                      </a:moveTo>
                      <a:cubicBezTo>
                        <a:pt x="105" y="526"/>
                        <a:pt x="156" y="544"/>
                        <a:pt x="206" y="563"/>
                      </a:cubicBezTo>
                      <a:cubicBezTo>
                        <a:pt x="201" y="574"/>
                        <a:pt x="195" y="585"/>
                        <a:pt x="190" y="597"/>
                      </a:cubicBezTo>
                      <a:cubicBezTo>
                        <a:pt x="142" y="580"/>
                        <a:pt x="95" y="564"/>
                        <a:pt x="47" y="548"/>
                      </a:cubicBezTo>
                      <a:cubicBezTo>
                        <a:pt x="49" y="534"/>
                        <a:pt x="52" y="521"/>
                        <a:pt x="55" y="508"/>
                      </a:cubicBezTo>
                      <a:lnTo>
                        <a:pt x="55" y="507"/>
                      </a:lnTo>
                      <a:moveTo>
                        <a:pt x="71" y="443"/>
                      </a:moveTo>
                      <a:cubicBezTo>
                        <a:pt x="122" y="468"/>
                        <a:pt x="174" y="490"/>
                        <a:pt x="227" y="511"/>
                      </a:cubicBezTo>
                      <a:cubicBezTo>
                        <a:pt x="222" y="523"/>
                        <a:pt x="217" y="535"/>
                        <a:pt x="212" y="548"/>
                      </a:cubicBezTo>
                      <a:cubicBezTo>
                        <a:pt x="161" y="529"/>
                        <a:pt x="110" y="510"/>
                        <a:pt x="59" y="491"/>
                      </a:cubicBezTo>
                      <a:cubicBezTo>
                        <a:pt x="63" y="475"/>
                        <a:pt x="67" y="459"/>
                        <a:pt x="71" y="443"/>
                      </a:cubicBezTo>
                      <a:moveTo>
                        <a:pt x="90" y="385"/>
                      </a:moveTo>
                      <a:cubicBezTo>
                        <a:pt x="143" y="404"/>
                        <a:pt x="193" y="438"/>
                        <a:pt x="243" y="464"/>
                      </a:cubicBezTo>
                      <a:cubicBezTo>
                        <a:pt x="240" y="474"/>
                        <a:pt x="236" y="484"/>
                        <a:pt x="233" y="495"/>
                      </a:cubicBezTo>
                      <a:cubicBezTo>
                        <a:pt x="180" y="474"/>
                        <a:pt x="127" y="452"/>
                        <a:pt x="76" y="427"/>
                      </a:cubicBezTo>
                      <a:cubicBezTo>
                        <a:pt x="80" y="413"/>
                        <a:pt x="85" y="399"/>
                        <a:pt x="89" y="385"/>
                      </a:cubicBezTo>
                      <a:lnTo>
                        <a:pt x="90" y="385"/>
                      </a:lnTo>
                      <a:moveTo>
                        <a:pt x="106" y="339"/>
                      </a:moveTo>
                      <a:cubicBezTo>
                        <a:pt x="157" y="362"/>
                        <a:pt x="208" y="384"/>
                        <a:pt x="259" y="407"/>
                      </a:cubicBezTo>
                      <a:cubicBezTo>
                        <a:pt x="256" y="421"/>
                        <a:pt x="252" y="434"/>
                        <a:pt x="248" y="447"/>
                      </a:cubicBezTo>
                      <a:cubicBezTo>
                        <a:pt x="198" y="421"/>
                        <a:pt x="148" y="388"/>
                        <a:pt x="95" y="368"/>
                      </a:cubicBezTo>
                      <a:cubicBezTo>
                        <a:pt x="99" y="358"/>
                        <a:pt x="103" y="349"/>
                        <a:pt x="106" y="339"/>
                      </a:cubicBezTo>
                      <a:moveTo>
                        <a:pt x="124" y="295"/>
                      </a:moveTo>
                      <a:cubicBezTo>
                        <a:pt x="173" y="315"/>
                        <a:pt x="222" y="335"/>
                        <a:pt x="271" y="355"/>
                      </a:cubicBezTo>
                      <a:cubicBezTo>
                        <a:pt x="268" y="367"/>
                        <a:pt x="266" y="379"/>
                        <a:pt x="263" y="390"/>
                      </a:cubicBezTo>
                      <a:cubicBezTo>
                        <a:pt x="213" y="368"/>
                        <a:pt x="163" y="346"/>
                        <a:pt x="112" y="323"/>
                      </a:cubicBezTo>
                      <a:cubicBezTo>
                        <a:pt x="116" y="314"/>
                        <a:pt x="120" y="305"/>
                        <a:pt x="124" y="296"/>
                      </a:cubicBezTo>
                      <a:lnTo>
                        <a:pt x="124" y="295"/>
                      </a:lnTo>
                      <a:moveTo>
                        <a:pt x="149" y="242"/>
                      </a:moveTo>
                      <a:cubicBezTo>
                        <a:pt x="192" y="258"/>
                        <a:pt x="236" y="274"/>
                        <a:pt x="280" y="290"/>
                      </a:cubicBezTo>
                      <a:cubicBezTo>
                        <a:pt x="278" y="306"/>
                        <a:pt x="276" y="322"/>
                        <a:pt x="273" y="338"/>
                      </a:cubicBezTo>
                      <a:cubicBezTo>
                        <a:pt x="226" y="318"/>
                        <a:pt x="178" y="299"/>
                        <a:pt x="131" y="280"/>
                      </a:cubicBezTo>
                      <a:cubicBezTo>
                        <a:pt x="136" y="267"/>
                        <a:pt x="142" y="255"/>
                        <a:pt x="149" y="242"/>
                      </a:cubicBezTo>
                      <a:moveTo>
                        <a:pt x="176" y="189"/>
                      </a:moveTo>
                      <a:cubicBezTo>
                        <a:pt x="212" y="202"/>
                        <a:pt x="249" y="214"/>
                        <a:pt x="285" y="226"/>
                      </a:cubicBezTo>
                      <a:cubicBezTo>
                        <a:pt x="284" y="241"/>
                        <a:pt x="283" y="257"/>
                        <a:pt x="281" y="272"/>
                      </a:cubicBezTo>
                      <a:cubicBezTo>
                        <a:pt x="240" y="257"/>
                        <a:pt x="198" y="242"/>
                        <a:pt x="156" y="227"/>
                      </a:cubicBezTo>
                      <a:cubicBezTo>
                        <a:pt x="162" y="214"/>
                        <a:pt x="169" y="202"/>
                        <a:pt x="176" y="189"/>
                      </a:cubicBezTo>
                      <a:moveTo>
                        <a:pt x="206" y="139"/>
                      </a:moveTo>
                      <a:cubicBezTo>
                        <a:pt x="234" y="147"/>
                        <a:pt x="260" y="157"/>
                        <a:pt x="285" y="170"/>
                      </a:cubicBezTo>
                      <a:cubicBezTo>
                        <a:pt x="285" y="183"/>
                        <a:pt x="285" y="195"/>
                        <a:pt x="285" y="208"/>
                      </a:cubicBezTo>
                      <a:cubicBezTo>
                        <a:pt x="252" y="197"/>
                        <a:pt x="218" y="185"/>
                        <a:pt x="185" y="174"/>
                      </a:cubicBezTo>
                      <a:cubicBezTo>
                        <a:pt x="192" y="162"/>
                        <a:pt x="199" y="150"/>
                        <a:pt x="206" y="139"/>
                      </a:cubicBezTo>
                      <a:moveTo>
                        <a:pt x="234" y="95"/>
                      </a:moveTo>
                      <a:cubicBezTo>
                        <a:pt x="251" y="97"/>
                        <a:pt x="266" y="101"/>
                        <a:pt x="281" y="108"/>
                      </a:cubicBezTo>
                      <a:cubicBezTo>
                        <a:pt x="283" y="122"/>
                        <a:pt x="284" y="137"/>
                        <a:pt x="284" y="151"/>
                      </a:cubicBezTo>
                      <a:cubicBezTo>
                        <a:pt x="262" y="140"/>
                        <a:pt x="239" y="131"/>
                        <a:pt x="215" y="124"/>
                      </a:cubicBezTo>
                      <a:cubicBezTo>
                        <a:pt x="221" y="114"/>
                        <a:pt x="228" y="104"/>
                        <a:pt x="234" y="95"/>
                      </a:cubicBezTo>
                      <a:moveTo>
                        <a:pt x="272" y="43"/>
                      </a:moveTo>
                      <a:cubicBezTo>
                        <a:pt x="275" y="58"/>
                        <a:pt x="277" y="73"/>
                        <a:pt x="279" y="88"/>
                      </a:cubicBezTo>
                      <a:cubicBezTo>
                        <a:pt x="268" y="84"/>
                        <a:pt x="257" y="81"/>
                        <a:pt x="245" y="80"/>
                      </a:cubicBezTo>
                      <a:cubicBezTo>
                        <a:pt x="254" y="67"/>
                        <a:pt x="263" y="55"/>
                        <a:pt x="272" y="43"/>
                      </a:cubicBezTo>
                      <a:moveTo>
                        <a:pt x="153" y="666"/>
                      </a:moveTo>
                      <a:cubicBezTo>
                        <a:pt x="146" y="677"/>
                        <a:pt x="139" y="688"/>
                        <a:pt x="131" y="700"/>
                      </a:cubicBezTo>
                      <a:cubicBezTo>
                        <a:pt x="98" y="689"/>
                        <a:pt x="64" y="679"/>
                        <a:pt x="30" y="670"/>
                      </a:cubicBezTo>
                      <a:cubicBezTo>
                        <a:pt x="31" y="656"/>
                        <a:pt x="32" y="642"/>
                        <a:pt x="34" y="627"/>
                      </a:cubicBezTo>
                      <a:cubicBezTo>
                        <a:pt x="74" y="639"/>
                        <a:pt x="113" y="652"/>
                        <a:pt x="153" y="666"/>
                      </a:cubicBezTo>
                      <a:moveTo>
                        <a:pt x="101" y="744"/>
                      </a:moveTo>
                      <a:cubicBezTo>
                        <a:pt x="76" y="736"/>
                        <a:pt x="52" y="728"/>
                        <a:pt x="26" y="722"/>
                      </a:cubicBezTo>
                      <a:cubicBezTo>
                        <a:pt x="27" y="710"/>
                        <a:pt x="27" y="699"/>
                        <a:pt x="28" y="688"/>
                      </a:cubicBezTo>
                      <a:cubicBezTo>
                        <a:pt x="60" y="696"/>
                        <a:pt x="90" y="705"/>
                        <a:pt x="121" y="715"/>
                      </a:cubicBezTo>
                      <a:cubicBezTo>
                        <a:pt x="115" y="725"/>
                        <a:pt x="107" y="735"/>
                        <a:pt x="100" y="744"/>
                      </a:cubicBezTo>
                      <a:lnTo>
                        <a:pt x="101" y="744"/>
                      </a:lnTo>
                      <a:moveTo>
                        <a:pt x="70" y="784"/>
                      </a:moveTo>
                      <a:cubicBezTo>
                        <a:pt x="55" y="779"/>
                        <a:pt x="40" y="774"/>
                        <a:pt x="25" y="770"/>
                      </a:cubicBezTo>
                      <a:cubicBezTo>
                        <a:pt x="25" y="759"/>
                        <a:pt x="25" y="749"/>
                        <a:pt x="26" y="739"/>
                      </a:cubicBezTo>
                      <a:cubicBezTo>
                        <a:pt x="47" y="745"/>
                        <a:pt x="69" y="752"/>
                        <a:pt x="90" y="759"/>
                      </a:cubicBezTo>
                      <a:cubicBezTo>
                        <a:pt x="83" y="768"/>
                        <a:pt x="77" y="776"/>
                        <a:pt x="70" y="785"/>
                      </a:cubicBezTo>
                      <a:lnTo>
                        <a:pt x="70" y="784"/>
                      </a:lnTo>
                      <a:moveTo>
                        <a:pt x="25" y="787"/>
                      </a:moveTo>
                      <a:cubicBezTo>
                        <a:pt x="36" y="791"/>
                        <a:pt x="47" y="795"/>
                        <a:pt x="58" y="798"/>
                      </a:cubicBezTo>
                      <a:cubicBezTo>
                        <a:pt x="48" y="811"/>
                        <a:pt x="38" y="822"/>
                        <a:pt x="27" y="834"/>
                      </a:cubicBezTo>
                      <a:cubicBezTo>
                        <a:pt x="26" y="818"/>
                        <a:pt x="26" y="803"/>
                        <a:pt x="25" y="788"/>
                      </a:cubicBezTo>
                      <a:lnTo>
                        <a:pt x="25" y="78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8" name="Google Shape;2578;p31"/>
                <p:cNvSpPr/>
                <p:nvPr/>
              </p:nvSpPr>
              <p:spPr>
                <a:xfrm>
                  <a:off x="4118790" y="1416529"/>
                  <a:ext cx="224666" cy="179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551" extrusionOk="0">
                      <a:moveTo>
                        <a:pt x="686" y="533"/>
                      </a:moveTo>
                      <a:cubicBezTo>
                        <a:pt x="534" y="274"/>
                        <a:pt x="303" y="90"/>
                        <a:pt x="15" y="1"/>
                      </a:cubicBezTo>
                      <a:lnTo>
                        <a:pt x="15" y="1"/>
                      </a:ln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10" y="0"/>
                        <a:pt x="9" y="1"/>
                        <a:pt x="8" y="1"/>
                      </a:cubicBezTo>
                      <a:cubicBezTo>
                        <a:pt x="8" y="1"/>
                        <a:pt x="7" y="2"/>
                        <a:pt x="6" y="2"/>
                      </a:cubicBezTo>
                      <a:lnTo>
                        <a:pt x="5" y="2"/>
                      </a:lnTo>
                      <a:cubicBezTo>
                        <a:pt x="2" y="4"/>
                        <a:pt x="-1" y="8"/>
                        <a:pt x="0" y="13"/>
                      </a:cubicBezTo>
                      <a:cubicBezTo>
                        <a:pt x="0" y="15"/>
                        <a:pt x="0" y="17"/>
                        <a:pt x="1" y="19"/>
                      </a:cubicBezTo>
                      <a:cubicBezTo>
                        <a:pt x="123" y="290"/>
                        <a:pt x="378" y="503"/>
                        <a:pt x="674" y="550"/>
                      </a:cubicBezTo>
                      <a:cubicBezTo>
                        <a:pt x="679" y="551"/>
                        <a:pt x="682" y="549"/>
                        <a:pt x="684" y="546"/>
                      </a:cubicBezTo>
                      <a:cubicBezTo>
                        <a:pt x="688" y="543"/>
                        <a:pt x="689" y="538"/>
                        <a:pt x="686" y="533"/>
                      </a:cubicBezTo>
                      <a:moveTo>
                        <a:pt x="551" y="495"/>
                      </a:moveTo>
                      <a:cubicBezTo>
                        <a:pt x="569" y="479"/>
                        <a:pt x="585" y="462"/>
                        <a:pt x="599" y="443"/>
                      </a:cubicBezTo>
                      <a:cubicBezTo>
                        <a:pt x="606" y="452"/>
                        <a:pt x="612" y="461"/>
                        <a:pt x="618" y="469"/>
                      </a:cubicBezTo>
                      <a:cubicBezTo>
                        <a:pt x="611" y="483"/>
                        <a:pt x="602" y="496"/>
                        <a:pt x="591" y="507"/>
                      </a:cubicBezTo>
                      <a:cubicBezTo>
                        <a:pt x="577" y="503"/>
                        <a:pt x="564" y="499"/>
                        <a:pt x="552" y="495"/>
                      </a:cubicBezTo>
                      <a:lnTo>
                        <a:pt x="551" y="495"/>
                      </a:lnTo>
                      <a:moveTo>
                        <a:pt x="501" y="476"/>
                      </a:moveTo>
                      <a:cubicBezTo>
                        <a:pt x="522" y="451"/>
                        <a:pt x="544" y="425"/>
                        <a:pt x="565" y="399"/>
                      </a:cubicBezTo>
                      <a:cubicBezTo>
                        <a:pt x="573" y="409"/>
                        <a:pt x="581" y="419"/>
                        <a:pt x="589" y="430"/>
                      </a:cubicBezTo>
                      <a:lnTo>
                        <a:pt x="588" y="430"/>
                      </a:lnTo>
                      <a:cubicBezTo>
                        <a:pt x="572" y="452"/>
                        <a:pt x="553" y="471"/>
                        <a:pt x="533" y="489"/>
                      </a:cubicBezTo>
                      <a:cubicBezTo>
                        <a:pt x="522" y="485"/>
                        <a:pt x="511" y="481"/>
                        <a:pt x="500" y="476"/>
                      </a:cubicBezTo>
                      <a:lnTo>
                        <a:pt x="501" y="476"/>
                      </a:lnTo>
                      <a:moveTo>
                        <a:pt x="445" y="451"/>
                      </a:moveTo>
                      <a:cubicBezTo>
                        <a:pt x="473" y="419"/>
                        <a:pt x="501" y="387"/>
                        <a:pt x="528" y="356"/>
                      </a:cubicBezTo>
                      <a:cubicBezTo>
                        <a:pt x="537" y="365"/>
                        <a:pt x="546" y="376"/>
                        <a:pt x="554" y="386"/>
                      </a:cubicBezTo>
                      <a:cubicBezTo>
                        <a:pt x="531" y="413"/>
                        <a:pt x="508" y="442"/>
                        <a:pt x="484" y="469"/>
                      </a:cubicBezTo>
                      <a:cubicBezTo>
                        <a:pt x="471" y="463"/>
                        <a:pt x="458" y="457"/>
                        <a:pt x="445" y="451"/>
                      </a:cubicBezTo>
                      <a:moveTo>
                        <a:pt x="390" y="421"/>
                      </a:moveTo>
                      <a:cubicBezTo>
                        <a:pt x="424" y="386"/>
                        <a:pt x="457" y="351"/>
                        <a:pt x="490" y="315"/>
                      </a:cubicBezTo>
                      <a:cubicBezTo>
                        <a:pt x="499" y="324"/>
                        <a:pt x="508" y="333"/>
                        <a:pt x="517" y="343"/>
                      </a:cubicBezTo>
                      <a:cubicBezTo>
                        <a:pt x="488" y="376"/>
                        <a:pt x="459" y="410"/>
                        <a:pt x="430" y="443"/>
                      </a:cubicBezTo>
                      <a:cubicBezTo>
                        <a:pt x="416" y="436"/>
                        <a:pt x="403" y="429"/>
                        <a:pt x="390" y="421"/>
                      </a:cubicBezTo>
                      <a:moveTo>
                        <a:pt x="628" y="485"/>
                      </a:moveTo>
                      <a:cubicBezTo>
                        <a:pt x="636" y="497"/>
                        <a:pt x="644" y="509"/>
                        <a:pt x="652" y="521"/>
                      </a:cubicBezTo>
                      <a:cubicBezTo>
                        <a:pt x="637" y="519"/>
                        <a:pt x="623" y="515"/>
                        <a:pt x="609" y="512"/>
                      </a:cubicBezTo>
                      <a:cubicBezTo>
                        <a:pt x="616" y="504"/>
                        <a:pt x="623" y="495"/>
                        <a:pt x="628" y="485"/>
                      </a:cubicBezTo>
                      <a:moveTo>
                        <a:pt x="478" y="303"/>
                      </a:moveTo>
                      <a:cubicBezTo>
                        <a:pt x="444" y="340"/>
                        <a:pt x="410" y="376"/>
                        <a:pt x="375" y="412"/>
                      </a:cubicBezTo>
                      <a:cubicBezTo>
                        <a:pt x="366" y="407"/>
                        <a:pt x="356" y="400"/>
                        <a:pt x="347" y="394"/>
                      </a:cubicBezTo>
                      <a:cubicBezTo>
                        <a:pt x="384" y="357"/>
                        <a:pt x="422" y="320"/>
                        <a:pt x="459" y="283"/>
                      </a:cubicBezTo>
                      <a:cubicBezTo>
                        <a:pt x="465" y="290"/>
                        <a:pt x="472" y="296"/>
                        <a:pt x="478" y="303"/>
                      </a:cubicBezTo>
                      <a:moveTo>
                        <a:pt x="302" y="361"/>
                      </a:moveTo>
                      <a:cubicBezTo>
                        <a:pt x="323" y="341"/>
                        <a:pt x="345" y="322"/>
                        <a:pt x="367" y="304"/>
                      </a:cubicBezTo>
                      <a:cubicBezTo>
                        <a:pt x="387" y="287"/>
                        <a:pt x="407" y="271"/>
                        <a:pt x="424" y="253"/>
                      </a:cubicBezTo>
                      <a:cubicBezTo>
                        <a:pt x="432" y="259"/>
                        <a:pt x="439" y="266"/>
                        <a:pt x="446" y="272"/>
                      </a:cubicBezTo>
                      <a:cubicBezTo>
                        <a:pt x="408" y="309"/>
                        <a:pt x="370" y="347"/>
                        <a:pt x="333" y="384"/>
                      </a:cubicBezTo>
                      <a:cubicBezTo>
                        <a:pt x="322" y="376"/>
                        <a:pt x="312" y="369"/>
                        <a:pt x="302" y="361"/>
                      </a:cubicBezTo>
                      <a:moveTo>
                        <a:pt x="265" y="331"/>
                      </a:moveTo>
                      <a:cubicBezTo>
                        <a:pt x="302" y="291"/>
                        <a:pt x="340" y="253"/>
                        <a:pt x="379" y="216"/>
                      </a:cubicBezTo>
                      <a:cubicBezTo>
                        <a:pt x="390" y="225"/>
                        <a:pt x="401" y="234"/>
                        <a:pt x="411" y="242"/>
                      </a:cubicBezTo>
                      <a:cubicBezTo>
                        <a:pt x="394" y="261"/>
                        <a:pt x="374" y="276"/>
                        <a:pt x="355" y="292"/>
                      </a:cubicBezTo>
                      <a:cubicBezTo>
                        <a:pt x="332" y="311"/>
                        <a:pt x="310" y="330"/>
                        <a:pt x="288" y="351"/>
                      </a:cubicBezTo>
                      <a:cubicBezTo>
                        <a:pt x="280" y="344"/>
                        <a:pt x="272" y="338"/>
                        <a:pt x="265" y="331"/>
                      </a:cubicBezTo>
                      <a:moveTo>
                        <a:pt x="225" y="295"/>
                      </a:moveTo>
                      <a:cubicBezTo>
                        <a:pt x="260" y="257"/>
                        <a:pt x="294" y="218"/>
                        <a:pt x="328" y="179"/>
                      </a:cubicBezTo>
                      <a:cubicBezTo>
                        <a:pt x="341" y="188"/>
                        <a:pt x="353" y="197"/>
                        <a:pt x="365" y="206"/>
                      </a:cubicBezTo>
                      <a:cubicBezTo>
                        <a:pt x="326" y="243"/>
                        <a:pt x="288" y="280"/>
                        <a:pt x="252" y="320"/>
                      </a:cubicBezTo>
                      <a:cubicBezTo>
                        <a:pt x="243" y="312"/>
                        <a:pt x="234" y="303"/>
                        <a:pt x="225" y="295"/>
                      </a:cubicBezTo>
                      <a:moveTo>
                        <a:pt x="189" y="259"/>
                      </a:moveTo>
                      <a:cubicBezTo>
                        <a:pt x="220" y="222"/>
                        <a:pt x="251" y="186"/>
                        <a:pt x="282" y="149"/>
                      </a:cubicBezTo>
                      <a:cubicBezTo>
                        <a:pt x="293" y="155"/>
                        <a:pt x="304" y="162"/>
                        <a:pt x="314" y="169"/>
                      </a:cubicBezTo>
                      <a:cubicBezTo>
                        <a:pt x="280" y="207"/>
                        <a:pt x="247" y="246"/>
                        <a:pt x="213" y="283"/>
                      </a:cubicBezTo>
                      <a:cubicBezTo>
                        <a:pt x="205" y="275"/>
                        <a:pt x="197" y="267"/>
                        <a:pt x="189" y="259"/>
                      </a:cubicBezTo>
                      <a:moveTo>
                        <a:pt x="151" y="215"/>
                      </a:moveTo>
                      <a:cubicBezTo>
                        <a:pt x="178" y="183"/>
                        <a:pt x="204" y="151"/>
                        <a:pt x="230" y="118"/>
                      </a:cubicBezTo>
                      <a:cubicBezTo>
                        <a:pt x="242" y="125"/>
                        <a:pt x="255" y="132"/>
                        <a:pt x="268" y="140"/>
                      </a:cubicBezTo>
                      <a:cubicBezTo>
                        <a:pt x="238" y="176"/>
                        <a:pt x="208" y="211"/>
                        <a:pt x="178" y="247"/>
                      </a:cubicBezTo>
                      <a:cubicBezTo>
                        <a:pt x="169" y="236"/>
                        <a:pt x="160" y="226"/>
                        <a:pt x="151" y="215"/>
                      </a:cubicBezTo>
                      <a:moveTo>
                        <a:pt x="118" y="172"/>
                      </a:moveTo>
                      <a:cubicBezTo>
                        <a:pt x="138" y="145"/>
                        <a:pt x="159" y="119"/>
                        <a:pt x="179" y="91"/>
                      </a:cubicBezTo>
                      <a:cubicBezTo>
                        <a:pt x="191" y="97"/>
                        <a:pt x="203" y="103"/>
                        <a:pt x="215" y="110"/>
                      </a:cubicBezTo>
                      <a:cubicBezTo>
                        <a:pt x="190" y="141"/>
                        <a:pt x="165" y="171"/>
                        <a:pt x="140" y="202"/>
                      </a:cubicBezTo>
                      <a:cubicBezTo>
                        <a:pt x="132" y="192"/>
                        <a:pt x="125" y="182"/>
                        <a:pt x="118" y="172"/>
                      </a:cubicBezTo>
                      <a:moveTo>
                        <a:pt x="88" y="129"/>
                      </a:moveTo>
                      <a:cubicBezTo>
                        <a:pt x="105" y="111"/>
                        <a:pt x="120" y="91"/>
                        <a:pt x="134" y="71"/>
                      </a:cubicBezTo>
                      <a:cubicBezTo>
                        <a:pt x="144" y="75"/>
                        <a:pt x="154" y="79"/>
                        <a:pt x="163" y="84"/>
                      </a:cubicBezTo>
                      <a:cubicBezTo>
                        <a:pt x="145" y="109"/>
                        <a:pt x="126" y="133"/>
                        <a:pt x="107" y="157"/>
                      </a:cubicBezTo>
                      <a:cubicBezTo>
                        <a:pt x="101" y="148"/>
                        <a:pt x="94" y="139"/>
                        <a:pt x="88" y="129"/>
                      </a:cubicBezTo>
                      <a:moveTo>
                        <a:pt x="64" y="88"/>
                      </a:moveTo>
                      <a:cubicBezTo>
                        <a:pt x="73" y="77"/>
                        <a:pt x="83" y="65"/>
                        <a:pt x="92" y="53"/>
                      </a:cubicBezTo>
                      <a:cubicBezTo>
                        <a:pt x="101" y="57"/>
                        <a:pt x="110" y="60"/>
                        <a:pt x="118" y="64"/>
                      </a:cubicBezTo>
                      <a:cubicBezTo>
                        <a:pt x="106" y="81"/>
                        <a:pt x="93" y="98"/>
                        <a:pt x="79" y="114"/>
                      </a:cubicBezTo>
                      <a:cubicBezTo>
                        <a:pt x="74" y="106"/>
                        <a:pt x="69" y="97"/>
                        <a:pt x="64" y="88"/>
                      </a:cubicBezTo>
                      <a:moveTo>
                        <a:pt x="35" y="32"/>
                      </a:moveTo>
                      <a:cubicBezTo>
                        <a:pt x="48" y="37"/>
                        <a:pt x="62" y="42"/>
                        <a:pt x="76" y="47"/>
                      </a:cubicBezTo>
                      <a:cubicBezTo>
                        <a:pt x="69" y="55"/>
                        <a:pt x="62" y="64"/>
                        <a:pt x="55" y="72"/>
                      </a:cubicBezTo>
                      <a:cubicBezTo>
                        <a:pt x="48" y="59"/>
                        <a:pt x="41" y="46"/>
                        <a:pt x="35" y="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79" name="Google Shape;2579;p31"/>
                <p:cNvSpPr/>
                <p:nvPr/>
              </p:nvSpPr>
              <p:spPr>
                <a:xfrm>
                  <a:off x="3803668" y="1454082"/>
                  <a:ext cx="238382" cy="185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569" extrusionOk="0">
                      <a:moveTo>
                        <a:pt x="728" y="550"/>
                      </a:moveTo>
                      <a:lnTo>
                        <a:pt x="728" y="549"/>
                      </a:lnTo>
                      <a:cubicBezTo>
                        <a:pt x="599" y="267"/>
                        <a:pt x="326" y="45"/>
                        <a:pt x="16" y="1"/>
                      </a:cubicBezTo>
                      <a:lnTo>
                        <a:pt x="15" y="1"/>
                      </a:lnTo>
                      <a:cubicBezTo>
                        <a:pt x="7" y="0"/>
                        <a:pt x="-2" y="7"/>
                        <a:pt x="0" y="15"/>
                      </a:cubicBezTo>
                      <a:cubicBezTo>
                        <a:pt x="0" y="19"/>
                        <a:pt x="2" y="21"/>
                        <a:pt x="4" y="23"/>
                      </a:cubicBezTo>
                      <a:cubicBezTo>
                        <a:pt x="165" y="288"/>
                        <a:pt x="412" y="479"/>
                        <a:pt x="711" y="566"/>
                      </a:cubicBezTo>
                      <a:cubicBezTo>
                        <a:pt x="713" y="568"/>
                        <a:pt x="716" y="569"/>
                        <a:pt x="719" y="568"/>
                      </a:cubicBezTo>
                      <a:cubicBezTo>
                        <a:pt x="728" y="568"/>
                        <a:pt x="732" y="557"/>
                        <a:pt x="729" y="550"/>
                      </a:cubicBezTo>
                      <a:lnTo>
                        <a:pt x="728" y="550"/>
                      </a:lnTo>
                      <a:moveTo>
                        <a:pt x="38" y="30"/>
                      </a:moveTo>
                      <a:cubicBezTo>
                        <a:pt x="52" y="33"/>
                        <a:pt x="65" y="35"/>
                        <a:pt x="79" y="39"/>
                      </a:cubicBezTo>
                      <a:cubicBezTo>
                        <a:pt x="72" y="46"/>
                        <a:pt x="65" y="54"/>
                        <a:pt x="58" y="62"/>
                      </a:cubicBezTo>
                      <a:cubicBezTo>
                        <a:pt x="51" y="52"/>
                        <a:pt x="44" y="41"/>
                        <a:pt x="38" y="30"/>
                      </a:cubicBezTo>
                      <a:moveTo>
                        <a:pt x="68" y="76"/>
                      </a:moveTo>
                      <a:cubicBezTo>
                        <a:pt x="77" y="65"/>
                        <a:pt x="87" y="54"/>
                        <a:pt x="97" y="43"/>
                      </a:cubicBezTo>
                      <a:cubicBezTo>
                        <a:pt x="105" y="46"/>
                        <a:pt x="114" y="47"/>
                        <a:pt x="122" y="49"/>
                      </a:cubicBezTo>
                      <a:cubicBezTo>
                        <a:pt x="107" y="63"/>
                        <a:pt x="92" y="77"/>
                        <a:pt x="79" y="92"/>
                      </a:cubicBezTo>
                      <a:cubicBezTo>
                        <a:pt x="75" y="87"/>
                        <a:pt x="72" y="81"/>
                        <a:pt x="68" y="76"/>
                      </a:cubicBezTo>
                      <a:moveTo>
                        <a:pt x="89" y="106"/>
                      </a:moveTo>
                      <a:cubicBezTo>
                        <a:pt x="105" y="88"/>
                        <a:pt x="122" y="71"/>
                        <a:pt x="140" y="56"/>
                      </a:cubicBezTo>
                      <a:cubicBezTo>
                        <a:pt x="150" y="59"/>
                        <a:pt x="160" y="62"/>
                        <a:pt x="170" y="65"/>
                      </a:cubicBezTo>
                      <a:cubicBezTo>
                        <a:pt x="148" y="85"/>
                        <a:pt x="126" y="105"/>
                        <a:pt x="105" y="126"/>
                      </a:cubicBezTo>
                      <a:cubicBezTo>
                        <a:pt x="99" y="120"/>
                        <a:pt x="94" y="113"/>
                        <a:pt x="89" y="106"/>
                      </a:cubicBezTo>
                      <a:moveTo>
                        <a:pt x="115" y="140"/>
                      </a:moveTo>
                      <a:cubicBezTo>
                        <a:pt x="139" y="116"/>
                        <a:pt x="163" y="94"/>
                        <a:pt x="188" y="72"/>
                      </a:cubicBezTo>
                      <a:cubicBezTo>
                        <a:pt x="199" y="76"/>
                        <a:pt x="209" y="80"/>
                        <a:pt x="220" y="85"/>
                      </a:cubicBezTo>
                      <a:cubicBezTo>
                        <a:pt x="191" y="110"/>
                        <a:pt x="162" y="135"/>
                        <a:pt x="132" y="160"/>
                      </a:cubicBezTo>
                      <a:cubicBezTo>
                        <a:pt x="126" y="153"/>
                        <a:pt x="121" y="147"/>
                        <a:pt x="115" y="140"/>
                      </a:cubicBezTo>
                      <a:moveTo>
                        <a:pt x="143" y="173"/>
                      </a:moveTo>
                      <a:cubicBezTo>
                        <a:pt x="175" y="147"/>
                        <a:pt x="206" y="120"/>
                        <a:pt x="237" y="93"/>
                      </a:cubicBezTo>
                      <a:cubicBezTo>
                        <a:pt x="250" y="98"/>
                        <a:pt x="263" y="104"/>
                        <a:pt x="275" y="111"/>
                      </a:cubicBezTo>
                      <a:cubicBezTo>
                        <a:pt x="237" y="138"/>
                        <a:pt x="200" y="166"/>
                        <a:pt x="163" y="195"/>
                      </a:cubicBezTo>
                      <a:cubicBezTo>
                        <a:pt x="156" y="188"/>
                        <a:pt x="150" y="180"/>
                        <a:pt x="143" y="173"/>
                      </a:cubicBezTo>
                      <a:moveTo>
                        <a:pt x="175" y="208"/>
                      </a:moveTo>
                      <a:cubicBezTo>
                        <a:pt x="213" y="177"/>
                        <a:pt x="251" y="148"/>
                        <a:pt x="292" y="119"/>
                      </a:cubicBezTo>
                      <a:cubicBezTo>
                        <a:pt x="305" y="126"/>
                        <a:pt x="318" y="133"/>
                        <a:pt x="330" y="141"/>
                      </a:cubicBezTo>
                      <a:cubicBezTo>
                        <a:pt x="288" y="172"/>
                        <a:pt x="246" y="205"/>
                        <a:pt x="204" y="239"/>
                      </a:cubicBezTo>
                      <a:cubicBezTo>
                        <a:pt x="194" y="229"/>
                        <a:pt x="184" y="218"/>
                        <a:pt x="175" y="208"/>
                      </a:cubicBezTo>
                      <a:moveTo>
                        <a:pt x="216" y="251"/>
                      </a:moveTo>
                      <a:cubicBezTo>
                        <a:pt x="259" y="216"/>
                        <a:pt x="302" y="183"/>
                        <a:pt x="345" y="151"/>
                      </a:cubicBezTo>
                      <a:cubicBezTo>
                        <a:pt x="359" y="158"/>
                        <a:pt x="372" y="167"/>
                        <a:pt x="386" y="177"/>
                      </a:cubicBezTo>
                      <a:cubicBezTo>
                        <a:pt x="340" y="211"/>
                        <a:pt x="296" y="248"/>
                        <a:pt x="253" y="285"/>
                      </a:cubicBezTo>
                      <a:cubicBezTo>
                        <a:pt x="240" y="274"/>
                        <a:pt x="228" y="263"/>
                        <a:pt x="216" y="251"/>
                      </a:cubicBezTo>
                      <a:moveTo>
                        <a:pt x="266" y="296"/>
                      </a:moveTo>
                      <a:cubicBezTo>
                        <a:pt x="309" y="258"/>
                        <a:pt x="354" y="222"/>
                        <a:pt x="400" y="187"/>
                      </a:cubicBezTo>
                      <a:cubicBezTo>
                        <a:pt x="414" y="197"/>
                        <a:pt x="428" y="208"/>
                        <a:pt x="441" y="219"/>
                      </a:cubicBezTo>
                      <a:cubicBezTo>
                        <a:pt x="396" y="255"/>
                        <a:pt x="352" y="293"/>
                        <a:pt x="310" y="333"/>
                      </a:cubicBezTo>
                      <a:cubicBezTo>
                        <a:pt x="295" y="321"/>
                        <a:pt x="280" y="309"/>
                        <a:pt x="266" y="296"/>
                      </a:cubicBezTo>
                      <a:moveTo>
                        <a:pt x="323" y="343"/>
                      </a:moveTo>
                      <a:cubicBezTo>
                        <a:pt x="366" y="304"/>
                        <a:pt x="409" y="266"/>
                        <a:pt x="455" y="230"/>
                      </a:cubicBezTo>
                      <a:cubicBezTo>
                        <a:pt x="468" y="241"/>
                        <a:pt x="481" y="253"/>
                        <a:pt x="494" y="265"/>
                      </a:cubicBezTo>
                      <a:cubicBezTo>
                        <a:pt x="449" y="300"/>
                        <a:pt x="404" y="335"/>
                        <a:pt x="360" y="370"/>
                      </a:cubicBezTo>
                      <a:cubicBezTo>
                        <a:pt x="348" y="361"/>
                        <a:pt x="336" y="353"/>
                        <a:pt x="324" y="343"/>
                      </a:cubicBezTo>
                      <a:lnTo>
                        <a:pt x="323" y="343"/>
                      </a:lnTo>
                      <a:moveTo>
                        <a:pt x="506" y="277"/>
                      </a:moveTo>
                      <a:cubicBezTo>
                        <a:pt x="518" y="288"/>
                        <a:pt x="529" y="300"/>
                        <a:pt x="540" y="313"/>
                      </a:cubicBezTo>
                      <a:cubicBezTo>
                        <a:pt x="502" y="346"/>
                        <a:pt x="463" y="379"/>
                        <a:pt x="424" y="413"/>
                      </a:cubicBezTo>
                      <a:cubicBezTo>
                        <a:pt x="408" y="402"/>
                        <a:pt x="391" y="392"/>
                        <a:pt x="374" y="381"/>
                      </a:cubicBezTo>
                      <a:cubicBezTo>
                        <a:pt x="418" y="346"/>
                        <a:pt x="462" y="311"/>
                        <a:pt x="506" y="277"/>
                      </a:cubicBezTo>
                      <a:moveTo>
                        <a:pt x="494" y="452"/>
                      </a:moveTo>
                      <a:cubicBezTo>
                        <a:pt x="475" y="443"/>
                        <a:pt x="457" y="432"/>
                        <a:pt x="440" y="422"/>
                      </a:cubicBezTo>
                      <a:cubicBezTo>
                        <a:pt x="477" y="389"/>
                        <a:pt x="514" y="357"/>
                        <a:pt x="552" y="325"/>
                      </a:cubicBezTo>
                      <a:cubicBezTo>
                        <a:pt x="565" y="340"/>
                        <a:pt x="578" y="355"/>
                        <a:pt x="590" y="370"/>
                      </a:cubicBezTo>
                      <a:cubicBezTo>
                        <a:pt x="560" y="398"/>
                        <a:pt x="528" y="424"/>
                        <a:pt x="496" y="450"/>
                      </a:cubicBezTo>
                      <a:cubicBezTo>
                        <a:pt x="495" y="450"/>
                        <a:pt x="494" y="451"/>
                        <a:pt x="494" y="452"/>
                      </a:cubicBezTo>
                      <a:moveTo>
                        <a:pt x="509" y="460"/>
                      </a:moveTo>
                      <a:cubicBezTo>
                        <a:pt x="540" y="435"/>
                        <a:pt x="571" y="411"/>
                        <a:pt x="600" y="384"/>
                      </a:cubicBezTo>
                      <a:cubicBezTo>
                        <a:pt x="609" y="396"/>
                        <a:pt x="618" y="408"/>
                        <a:pt x="627" y="421"/>
                      </a:cubicBezTo>
                      <a:cubicBezTo>
                        <a:pt x="602" y="440"/>
                        <a:pt x="581" y="465"/>
                        <a:pt x="555" y="482"/>
                      </a:cubicBezTo>
                      <a:cubicBezTo>
                        <a:pt x="540" y="475"/>
                        <a:pt x="524" y="468"/>
                        <a:pt x="509" y="460"/>
                      </a:cubicBezTo>
                      <a:moveTo>
                        <a:pt x="572" y="490"/>
                      </a:moveTo>
                      <a:cubicBezTo>
                        <a:pt x="595" y="473"/>
                        <a:pt x="614" y="452"/>
                        <a:pt x="636" y="435"/>
                      </a:cubicBezTo>
                      <a:cubicBezTo>
                        <a:pt x="645" y="448"/>
                        <a:pt x="652" y="461"/>
                        <a:pt x="660" y="474"/>
                      </a:cubicBezTo>
                      <a:cubicBezTo>
                        <a:pt x="645" y="485"/>
                        <a:pt x="631" y="497"/>
                        <a:pt x="616" y="508"/>
                      </a:cubicBezTo>
                      <a:cubicBezTo>
                        <a:pt x="601" y="502"/>
                        <a:pt x="587" y="496"/>
                        <a:pt x="572" y="490"/>
                      </a:cubicBezTo>
                      <a:moveTo>
                        <a:pt x="635" y="515"/>
                      </a:moveTo>
                      <a:cubicBezTo>
                        <a:pt x="646" y="506"/>
                        <a:pt x="657" y="497"/>
                        <a:pt x="669" y="488"/>
                      </a:cubicBezTo>
                      <a:cubicBezTo>
                        <a:pt x="677" y="504"/>
                        <a:pt x="686" y="519"/>
                        <a:pt x="693" y="535"/>
                      </a:cubicBezTo>
                      <a:cubicBezTo>
                        <a:pt x="674" y="529"/>
                        <a:pt x="654" y="522"/>
                        <a:pt x="635" y="5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0" name="Google Shape;2580;p31"/>
                <p:cNvSpPr/>
                <p:nvPr/>
              </p:nvSpPr>
              <p:spPr>
                <a:xfrm>
                  <a:off x="3826853" y="1718252"/>
                  <a:ext cx="390880" cy="15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482" extrusionOk="0">
                      <a:moveTo>
                        <a:pt x="1197" y="470"/>
                      </a:moveTo>
                      <a:cubicBezTo>
                        <a:pt x="1197" y="470"/>
                        <a:pt x="1197" y="468"/>
                        <a:pt x="1196" y="466"/>
                      </a:cubicBezTo>
                      <a:lnTo>
                        <a:pt x="1196" y="465"/>
                      </a:lnTo>
                      <a:cubicBezTo>
                        <a:pt x="1196" y="463"/>
                        <a:pt x="1195" y="462"/>
                        <a:pt x="1194" y="460"/>
                      </a:cubicBezTo>
                      <a:lnTo>
                        <a:pt x="1194" y="460"/>
                      </a:lnTo>
                      <a:cubicBezTo>
                        <a:pt x="907" y="133"/>
                        <a:pt x="442" y="-57"/>
                        <a:pt x="9" y="14"/>
                      </a:cubicBezTo>
                      <a:cubicBezTo>
                        <a:pt x="2" y="15"/>
                        <a:pt x="0" y="19"/>
                        <a:pt x="0" y="24"/>
                      </a:cubicBezTo>
                      <a:cubicBezTo>
                        <a:pt x="-1" y="27"/>
                        <a:pt x="0" y="31"/>
                        <a:pt x="4" y="34"/>
                      </a:cubicBezTo>
                      <a:cubicBezTo>
                        <a:pt x="329" y="330"/>
                        <a:pt x="743" y="487"/>
                        <a:pt x="1182" y="482"/>
                      </a:cubicBezTo>
                      <a:cubicBezTo>
                        <a:pt x="1185" y="482"/>
                        <a:pt x="1187" y="482"/>
                        <a:pt x="1190" y="481"/>
                      </a:cubicBezTo>
                      <a:cubicBezTo>
                        <a:pt x="1194" y="479"/>
                        <a:pt x="1196" y="474"/>
                        <a:pt x="1197" y="470"/>
                      </a:cubicBezTo>
                      <a:moveTo>
                        <a:pt x="1157" y="457"/>
                      </a:moveTo>
                      <a:cubicBezTo>
                        <a:pt x="1122" y="457"/>
                        <a:pt x="1089" y="456"/>
                        <a:pt x="1055" y="454"/>
                      </a:cubicBezTo>
                      <a:cubicBezTo>
                        <a:pt x="1068" y="432"/>
                        <a:pt x="1079" y="410"/>
                        <a:pt x="1087" y="387"/>
                      </a:cubicBezTo>
                      <a:cubicBezTo>
                        <a:pt x="1111" y="409"/>
                        <a:pt x="1134" y="433"/>
                        <a:pt x="1157" y="457"/>
                      </a:cubicBezTo>
                      <a:moveTo>
                        <a:pt x="974" y="447"/>
                      </a:moveTo>
                      <a:cubicBezTo>
                        <a:pt x="995" y="411"/>
                        <a:pt x="1013" y="373"/>
                        <a:pt x="1028" y="334"/>
                      </a:cubicBezTo>
                      <a:cubicBezTo>
                        <a:pt x="1044" y="347"/>
                        <a:pt x="1059" y="361"/>
                        <a:pt x="1074" y="374"/>
                      </a:cubicBezTo>
                      <a:lnTo>
                        <a:pt x="1073" y="375"/>
                      </a:lnTo>
                      <a:cubicBezTo>
                        <a:pt x="1064" y="403"/>
                        <a:pt x="1052" y="428"/>
                        <a:pt x="1036" y="452"/>
                      </a:cubicBezTo>
                      <a:cubicBezTo>
                        <a:pt x="1015" y="451"/>
                        <a:pt x="994" y="449"/>
                        <a:pt x="974" y="447"/>
                      </a:cubicBezTo>
                      <a:moveTo>
                        <a:pt x="908" y="438"/>
                      </a:moveTo>
                      <a:cubicBezTo>
                        <a:pt x="936" y="393"/>
                        <a:pt x="961" y="346"/>
                        <a:pt x="982" y="297"/>
                      </a:cubicBezTo>
                      <a:cubicBezTo>
                        <a:pt x="993" y="306"/>
                        <a:pt x="1004" y="314"/>
                        <a:pt x="1015" y="323"/>
                      </a:cubicBezTo>
                      <a:cubicBezTo>
                        <a:pt x="998" y="365"/>
                        <a:pt x="978" y="406"/>
                        <a:pt x="955" y="445"/>
                      </a:cubicBezTo>
                      <a:cubicBezTo>
                        <a:pt x="939" y="443"/>
                        <a:pt x="924" y="440"/>
                        <a:pt x="908" y="438"/>
                      </a:cubicBezTo>
                      <a:moveTo>
                        <a:pt x="837" y="426"/>
                      </a:moveTo>
                      <a:cubicBezTo>
                        <a:pt x="870" y="372"/>
                        <a:pt x="898" y="315"/>
                        <a:pt x="923" y="255"/>
                      </a:cubicBezTo>
                      <a:cubicBezTo>
                        <a:pt x="938" y="266"/>
                        <a:pt x="953" y="276"/>
                        <a:pt x="968" y="287"/>
                      </a:cubicBezTo>
                      <a:cubicBezTo>
                        <a:pt x="946" y="339"/>
                        <a:pt x="920" y="388"/>
                        <a:pt x="889" y="436"/>
                      </a:cubicBezTo>
                      <a:cubicBezTo>
                        <a:pt x="872" y="433"/>
                        <a:pt x="854" y="430"/>
                        <a:pt x="837" y="426"/>
                      </a:cubicBezTo>
                      <a:moveTo>
                        <a:pt x="693" y="392"/>
                      </a:moveTo>
                      <a:cubicBezTo>
                        <a:pt x="729" y="321"/>
                        <a:pt x="758" y="248"/>
                        <a:pt x="781" y="171"/>
                      </a:cubicBezTo>
                      <a:cubicBezTo>
                        <a:pt x="802" y="182"/>
                        <a:pt x="822" y="193"/>
                        <a:pt x="842" y="205"/>
                      </a:cubicBezTo>
                      <a:cubicBezTo>
                        <a:pt x="810" y="272"/>
                        <a:pt x="778" y="339"/>
                        <a:pt x="746" y="406"/>
                      </a:cubicBezTo>
                      <a:cubicBezTo>
                        <a:pt x="728" y="402"/>
                        <a:pt x="711" y="397"/>
                        <a:pt x="693" y="392"/>
                      </a:cubicBezTo>
                      <a:moveTo>
                        <a:pt x="628" y="373"/>
                      </a:moveTo>
                      <a:cubicBezTo>
                        <a:pt x="666" y="297"/>
                        <a:pt x="683" y="216"/>
                        <a:pt x="719" y="141"/>
                      </a:cubicBezTo>
                      <a:cubicBezTo>
                        <a:pt x="735" y="148"/>
                        <a:pt x="750" y="156"/>
                        <a:pt x="766" y="164"/>
                      </a:cubicBezTo>
                      <a:cubicBezTo>
                        <a:pt x="743" y="241"/>
                        <a:pt x="713" y="315"/>
                        <a:pt x="677" y="387"/>
                      </a:cubicBezTo>
                      <a:cubicBezTo>
                        <a:pt x="661" y="383"/>
                        <a:pt x="644" y="378"/>
                        <a:pt x="628" y="373"/>
                      </a:cubicBezTo>
                      <a:moveTo>
                        <a:pt x="568" y="351"/>
                      </a:moveTo>
                      <a:cubicBezTo>
                        <a:pt x="600" y="273"/>
                        <a:pt x="628" y="194"/>
                        <a:pt x="651" y="113"/>
                      </a:cubicBezTo>
                      <a:cubicBezTo>
                        <a:pt x="669" y="120"/>
                        <a:pt x="686" y="127"/>
                        <a:pt x="703" y="134"/>
                      </a:cubicBezTo>
                      <a:cubicBezTo>
                        <a:pt x="667" y="210"/>
                        <a:pt x="650" y="292"/>
                        <a:pt x="612" y="367"/>
                      </a:cubicBezTo>
                      <a:cubicBezTo>
                        <a:pt x="597" y="362"/>
                        <a:pt x="583" y="357"/>
                        <a:pt x="568" y="351"/>
                      </a:cubicBezTo>
                      <a:moveTo>
                        <a:pt x="495" y="322"/>
                      </a:moveTo>
                      <a:cubicBezTo>
                        <a:pt x="530" y="246"/>
                        <a:pt x="561" y="169"/>
                        <a:pt x="587" y="89"/>
                      </a:cubicBezTo>
                      <a:cubicBezTo>
                        <a:pt x="603" y="95"/>
                        <a:pt x="619" y="101"/>
                        <a:pt x="635" y="107"/>
                      </a:cubicBezTo>
                      <a:lnTo>
                        <a:pt x="635" y="107"/>
                      </a:lnTo>
                      <a:cubicBezTo>
                        <a:pt x="612" y="188"/>
                        <a:pt x="584" y="268"/>
                        <a:pt x="552" y="345"/>
                      </a:cubicBezTo>
                      <a:cubicBezTo>
                        <a:pt x="533" y="338"/>
                        <a:pt x="514" y="330"/>
                        <a:pt x="495" y="322"/>
                      </a:cubicBezTo>
                      <a:moveTo>
                        <a:pt x="425" y="290"/>
                      </a:moveTo>
                      <a:cubicBezTo>
                        <a:pt x="454" y="216"/>
                        <a:pt x="480" y="141"/>
                        <a:pt x="506" y="65"/>
                      </a:cubicBezTo>
                      <a:cubicBezTo>
                        <a:pt x="528" y="71"/>
                        <a:pt x="549" y="77"/>
                        <a:pt x="571" y="84"/>
                      </a:cubicBezTo>
                      <a:cubicBezTo>
                        <a:pt x="545" y="163"/>
                        <a:pt x="515" y="240"/>
                        <a:pt x="479" y="315"/>
                      </a:cubicBezTo>
                      <a:cubicBezTo>
                        <a:pt x="461" y="307"/>
                        <a:pt x="443" y="299"/>
                        <a:pt x="425" y="290"/>
                      </a:cubicBezTo>
                      <a:moveTo>
                        <a:pt x="369" y="261"/>
                      </a:moveTo>
                      <a:cubicBezTo>
                        <a:pt x="394" y="191"/>
                        <a:pt x="419" y="121"/>
                        <a:pt x="444" y="51"/>
                      </a:cubicBezTo>
                      <a:cubicBezTo>
                        <a:pt x="459" y="54"/>
                        <a:pt x="474" y="57"/>
                        <a:pt x="489" y="61"/>
                      </a:cubicBezTo>
                      <a:cubicBezTo>
                        <a:pt x="464" y="136"/>
                        <a:pt x="438" y="210"/>
                        <a:pt x="410" y="283"/>
                      </a:cubicBezTo>
                      <a:cubicBezTo>
                        <a:pt x="396" y="276"/>
                        <a:pt x="382" y="269"/>
                        <a:pt x="369" y="262"/>
                      </a:cubicBezTo>
                      <a:lnTo>
                        <a:pt x="369" y="261"/>
                      </a:lnTo>
                      <a:moveTo>
                        <a:pt x="308" y="228"/>
                      </a:moveTo>
                      <a:cubicBezTo>
                        <a:pt x="326" y="164"/>
                        <a:pt x="346" y="100"/>
                        <a:pt x="367" y="37"/>
                      </a:cubicBezTo>
                      <a:cubicBezTo>
                        <a:pt x="387" y="40"/>
                        <a:pt x="407" y="43"/>
                        <a:pt x="427" y="47"/>
                      </a:cubicBezTo>
                      <a:cubicBezTo>
                        <a:pt x="403" y="116"/>
                        <a:pt x="378" y="184"/>
                        <a:pt x="353" y="253"/>
                      </a:cubicBezTo>
                      <a:cubicBezTo>
                        <a:pt x="338" y="245"/>
                        <a:pt x="323" y="236"/>
                        <a:pt x="308" y="227"/>
                      </a:cubicBezTo>
                      <a:lnTo>
                        <a:pt x="308" y="228"/>
                      </a:lnTo>
                      <a:moveTo>
                        <a:pt x="244" y="188"/>
                      </a:moveTo>
                      <a:cubicBezTo>
                        <a:pt x="258" y="134"/>
                        <a:pt x="272" y="81"/>
                        <a:pt x="286" y="27"/>
                      </a:cubicBezTo>
                      <a:cubicBezTo>
                        <a:pt x="307" y="29"/>
                        <a:pt x="329" y="31"/>
                        <a:pt x="350" y="34"/>
                      </a:cubicBezTo>
                      <a:cubicBezTo>
                        <a:pt x="329" y="95"/>
                        <a:pt x="310" y="157"/>
                        <a:pt x="293" y="219"/>
                      </a:cubicBezTo>
                      <a:cubicBezTo>
                        <a:pt x="277" y="209"/>
                        <a:pt x="260" y="199"/>
                        <a:pt x="244" y="188"/>
                      </a:cubicBezTo>
                      <a:moveTo>
                        <a:pt x="179" y="144"/>
                      </a:moveTo>
                      <a:cubicBezTo>
                        <a:pt x="187" y="104"/>
                        <a:pt x="196" y="64"/>
                        <a:pt x="207" y="24"/>
                      </a:cubicBezTo>
                      <a:lnTo>
                        <a:pt x="207" y="24"/>
                      </a:lnTo>
                      <a:cubicBezTo>
                        <a:pt x="228" y="24"/>
                        <a:pt x="248" y="25"/>
                        <a:pt x="268" y="26"/>
                      </a:cubicBezTo>
                      <a:cubicBezTo>
                        <a:pt x="255" y="77"/>
                        <a:pt x="242" y="128"/>
                        <a:pt x="229" y="179"/>
                      </a:cubicBezTo>
                      <a:cubicBezTo>
                        <a:pt x="212" y="168"/>
                        <a:pt x="196" y="156"/>
                        <a:pt x="179" y="145"/>
                      </a:cubicBezTo>
                      <a:lnTo>
                        <a:pt x="179" y="144"/>
                      </a:lnTo>
                      <a:moveTo>
                        <a:pt x="857" y="213"/>
                      </a:moveTo>
                      <a:cubicBezTo>
                        <a:pt x="874" y="224"/>
                        <a:pt x="892" y="235"/>
                        <a:pt x="908" y="246"/>
                      </a:cubicBezTo>
                      <a:cubicBezTo>
                        <a:pt x="884" y="307"/>
                        <a:pt x="854" y="365"/>
                        <a:pt x="820" y="422"/>
                      </a:cubicBezTo>
                      <a:lnTo>
                        <a:pt x="820" y="423"/>
                      </a:lnTo>
                      <a:cubicBezTo>
                        <a:pt x="801" y="419"/>
                        <a:pt x="782" y="415"/>
                        <a:pt x="763" y="410"/>
                      </a:cubicBezTo>
                      <a:cubicBezTo>
                        <a:pt x="795" y="345"/>
                        <a:pt x="826" y="279"/>
                        <a:pt x="857" y="213"/>
                      </a:cubicBezTo>
                      <a:moveTo>
                        <a:pt x="190" y="24"/>
                      </a:moveTo>
                      <a:cubicBezTo>
                        <a:pt x="180" y="60"/>
                        <a:pt x="171" y="97"/>
                        <a:pt x="164" y="133"/>
                      </a:cubicBezTo>
                      <a:cubicBezTo>
                        <a:pt x="153" y="125"/>
                        <a:pt x="142" y="117"/>
                        <a:pt x="131" y="108"/>
                      </a:cubicBezTo>
                      <a:cubicBezTo>
                        <a:pt x="135" y="80"/>
                        <a:pt x="142" y="52"/>
                        <a:pt x="150" y="25"/>
                      </a:cubicBezTo>
                      <a:cubicBezTo>
                        <a:pt x="163" y="24"/>
                        <a:pt x="177" y="24"/>
                        <a:pt x="190" y="24"/>
                      </a:cubicBezTo>
                      <a:moveTo>
                        <a:pt x="96" y="28"/>
                      </a:moveTo>
                      <a:cubicBezTo>
                        <a:pt x="108" y="27"/>
                        <a:pt x="120" y="26"/>
                        <a:pt x="132" y="25"/>
                      </a:cubicBezTo>
                      <a:cubicBezTo>
                        <a:pt x="125" y="49"/>
                        <a:pt x="120" y="72"/>
                        <a:pt x="116" y="96"/>
                      </a:cubicBezTo>
                      <a:cubicBezTo>
                        <a:pt x="105" y="88"/>
                        <a:pt x="95" y="81"/>
                        <a:pt x="85" y="72"/>
                      </a:cubicBezTo>
                      <a:cubicBezTo>
                        <a:pt x="88" y="57"/>
                        <a:pt x="91" y="42"/>
                        <a:pt x="96" y="28"/>
                      </a:cubicBezTo>
                      <a:moveTo>
                        <a:pt x="70" y="60"/>
                      </a:moveTo>
                      <a:cubicBezTo>
                        <a:pt x="60" y="51"/>
                        <a:pt x="50" y="43"/>
                        <a:pt x="41" y="34"/>
                      </a:cubicBezTo>
                      <a:cubicBezTo>
                        <a:pt x="53" y="33"/>
                        <a:pt x="65" y="31"/>
                        <a:pt x="77" y="30"/>
                      </a:cubicBezTo>
                      <a:cubicBezTo>
                        <a:pt x="74" y="40"/>
                        <a:pt x="72" y="50"/>
                        <a:pt x="70" y="6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1" name="Google Shape;2581;p31"/>
                <p:cNvSpPr/>
                <p:nvPr/>
              </p:nvSpPr>
              <p:spPr>
                <a:xfrm>
                  <a:off x="3679252" y="2006260"/>
                  <a:ext cx="213237" cy="28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863" extrusionOk="0">
                      <a:moveTo>
                        <a:pt x="653" y="15"/>
                      </a:moveTo>
                      <a:cubicBezTo>
                        <a:pt x="653" y="15"/>
                        <a:pt x="653" y="13"/>
                        <a:pt x="653" y="12"/>
                      </a:cubicBezTo>
                      <a:cubicBezTo>
                        <a:pt x="654" y="5"/>
                        <a:pt x="650" y="2"/>
                        <a:pt x="646" y="1"/>
                      </a:cubicBezTo>
                      <a:cubicBezTo>
                        <a:pt x="643" y="-1"/>
                        <a:pt x="639" y="-1"/>
                        <a:pt x="635" y="1"/>
                      </a:cubicBezTo>
                      <a:cubicBezTo>
                        <a:pt x="322" y="195"/>
                        <a:pt x="101" y="490"/>
                        <a:pt x="2" y="844"/>
                      </a:cubicBezTo>
                      <a:cubicBezTo>
                        <a:pt x="0" y="846"/>
                        <a:pt x="0" y="849"/>
                        <a:pt x="0" y="852"/>
                      </a:cubicBezTo>
                      <a:cubicBezTo>
                        <a:pt x="1" y="859"/>
                        <a:pt x="7" y="863"/>
                        <a:pt x="14" y="863"/>
                      </a:cubicBezTo>
                      <a:lnTo>
                        <a:pt x="14" y="863"/>
                      </a:lnTo>
                      <a:cubicBezTo>
                        <a:pt x="15" y="863"/>
                        <a:pt x="17" y="862"/>
                        <a:pt x="19" y="862"/>
                      </a:cubicBezTo>
                      <a:lnTo>
                        <a:pt x="19" y="862"/>
                      </a:lnTo>
                      <a:cubicBezTo>
                        <a:pt x="169" y="791"/>
                        <a:pt x="303" y="685"/>
                        <a:pt x="410" y="557"/>
                      </a:cubicBezTo>
                      <a:cubicBezTo>
                        <a:pt x="412" y="556"/>
                        <a:pt x="413" y="554"/>
                        <a:pt x="414" y="552"/>
                      </a:cubicBezTo>
                      <a:cubicBezTo>
                        <a:pt x="540" y="398"/>
                        <a:pt x="627" y="213"/>
                        <a:pt x="653" y="15"/>
                      </a:cubicBezTo>
                      <a:moveTo>
                        <a:pt x="617" y="79"/>
                      </a:moveTo>
                      <a:cubicBezTo>
                        <a:pt x="608" y="72"/>
                        <a:pt x="599" y="66"/>
                        <a:pt x="588" y="61"/>
                      </a:cubicBezTo>
                      <a:cubicBezTo>
                        <a:pt x="600" y="53"/>
                        <a:pt x="612" y="45"/>
                        <a:pt x="624" y="38"/>
                      </a:cubicBezTo>
                      <a:cubicBezTo>
                        <a:pt x="622" y="51"/>
                        <a:pt x="620" y="65"/>
                        <a:pt x="617" y="79"/>
                      </a:cubicBezTo>
                      <a:moveTo>
                        <a:pt x="600" y="151"/>
                      </a:moveTo>
                      <a:cubicBezTo>
                        <a:pt x="582" y="130"/>
                        <a:pt x="561" y="113"/>
                        <a:pt x="537" y="98"/>
                      </a:cubicBezTo>
                      <a:cubicBezTo>
                        <a:pt x="549" y="89"/>
                        <a:pt x="562" y="80"/>
                        <a:pt x="575" y="71"/>
                      </a:cubicBezTo>
                      <a:cubicBezTo>
                        <a:pt x="575" y="73"/>
                        <a:pt x="576" y="74"/>
                        <a:pt x="579" y="75"/>
                      </a:cubicBezTo>
                      <a:cubicBezTo>
                        <a:pt x="591" y="81"/>
                        <a:pt x="603" y="88"/>
                        <a:pt x="613" y="97"/>
                      </a:cubicBezTo>
                      <a:cubicBezTo>
                        <a:pt x="609" y="115"/>
                        <a:pt x="605" y="133"/>
                        <a:pt x="600" y="151"/>
                      </a:cubicBezTo>
                      <a:moveTo>
                        <a:pt x="575" y="225"/>
                      </a:moveTo>
                      <a:cubicBezTo>
                        <a:pt x="561" y="209"/>
                        <a:pt x="546" y="194"/>
                        <a:pt x="530" y="178"/>
                      </a:cubicBezTo>
                      <a:cubicBezTo>
                        <a:pt x="516" y="164"/>
                        <a:pt x="497" y="155"/>
                        <a:pt x="484" y="140"/>
                      </a:cubicBezTo>
                      <a:cubicBezTo>
                        <a:pt x="497" y="129"/>
                        <a:pt x="509" y="119"/>
                        <a:pt x="522" y="109"/>
                      </a:cubicBezTo>
                      <a:cubicBezTo>
                        <a:pt x="550" y="125"/>
                        <a:pt x="574" y="145"/>
                        <a:pt x="593" y="171"/>
                      </a:cubicBezTo>
                      <a:cubicBezTo>
                        <a:pt x="588" y="189"/>
                        <a:pt x="582" y="207"/>
                        <a:pt x="575" y="225"/>
                      </a:cubicBezTo>
                      <a:moveTo>
                        <a:pt x="548" y="292"/>
                      </a:moveTo>
                      <a:cubicBezTo>
                        <a:pt x="516" y="250"/>
                        <a:pt x="480" y="212"/>
                        <a:pt x="439" y="179"/>
                      </a:cubicBezTo>
                      <a:cubicBezTo>
                        <a:pt x="450" y="170"/>
                        <a:pt x="461" y="160"/>
                        <a:pt x="472" y="151"/>
                      </a:cubicBezTo>
                      <a:lnTo>
                        <a:pt x="472" y="151"/>
                      </a:lnTo>
                      <a:cubicBezTo>
                        <a:pt x="485" y="167"/>
                        <a:pt x="504" y="176"/>
                        <a:pt x="519" y="191"/>
                      </a:cubicBezTo>
                      <a:cubicBezTo>
                        <a:pt x="536" y="208"/>
                        <a:pt x="552" y="225"/>
                        <a:pt x="569" y="242"/>
                      </a:cubicBezTo>
                      <a:cubicBezTo>
                        <a:pt x="562" y="259"/>
                        <a:pt x="555" y="276"/>
                        <a:pt x="548" y="292"/>
                      </a:cubicBezTo>
                      <a:moveTo>
                        <a:pt x="426" y="191"/>
                      </a:moveTo>
                      <a:cubicBezTo>
                        <a:pt x="470" y="225"/>
                        <a:pt x="508" y="264"/>
                        <a:pt x="540" y="309"/>
                      </a:cubicBezTo>
                      <a:cubicBezTo>
                        <a:pt x="531" y="327"/>
                        <a:pt x="522" y="345"/>
                        <a:pt x="513" y="362"/>
                      </a:cubicBezTo>
                      <a:cubicBezTo>
                        <a:pt x="476" y="313"/>
                        <a:pt x="429" y="273"/>
                        <a:pt x="381" y="235"/>
                      </a:cubicBezTo>
                      <a:cubicBezTo>
                        <a:pt x="396" y="220"/>
                        <a:pt x="411" y="205"/>
                        <a:pt x="426" y="191"/>
                      </a:cubicBezTo>
                      <a:moveTo>
                        <a:pt x="471" y="432"/>
                      </a:moveTo>
                      <a:cubicBezTo>
                        <a:pt x="425" y="383"/>
                        <a:pt x="375" y="339"/>
                        <a:pt x="320" y="301"/>
                      </a:cubicBezTo>
                      <a:cubicBezTo>
                        <a:pt x="336" y="282"/>
                        <a:pt x="352" y="264"/>
                        <a:pt x="369" y="247"/>
                      </a:cubicBezTo>
                      <a:cubicBezTo>
                        <a:pt x="419" y="286"/>
                        <a:pt x="467" y="327"/>
                        <a:pt x="504" y="378"/>
                      </a:cubicBezTo>
                      <a:cubicBezTo>
                        <a:pt x="493" y="397"/>
                        <a:pt x="482" y="415"/>
                        <a:pt x="471" y="432"/>
                      </a:cubicBezTo>
                      <a:moveTo>
                        <a:pt x="431" y="490"/>
                      </a:moveTo>
                      <a:cubicBezTo>
                        <a:pt x="380" y="444"/>
                        <a:pt x="325" y="402"/>
                        <a:pt x="267" y="365"/>
                      </a:cubicBezTo>
                      <a:cubicBezTo>
                        <a:pt x="281" y="348"/>
                        <a:pt x="295" y="331"/>
                        <a:pt x="309" y="314"/>
                      </a:cubicBezTo>
                      <a:cubicBezTo>
                        <a:pt x="365" y="352"/>
                        <a:pt x="416" y="397"/>
                        <a:pt x="462" y="447"/>
                      </a:cubicBezTo>
                      <a:cubicBezTo>
                        <a:pt x="452" y="462"/>
                        <a:pt x="442" y="476"/>
                        <a:pt x="431" y="490"/>
                      </a:cubicBezTo>
                      <a:moveTo>
                        <a:pt x="398" y="532"/>
                      </a:moveTo>
                      <a:cubicBezTo>
                        <a:pt x="343" y="492"/>
                        <a:pt x="289" y="451"/>
                        <a:pt x="236" y="408"/>
                      </a:cubicBezTo>
                      <a:cubicBezTo>
                        <a:pt x="243" y="398"/>
                        <a:pt x="250" y="388"/>
                        <a:pt x="257" y="378"/>
                      </a:cubicBezTo>
                      <a:cubicBezTo>
                        <a:pt x="315" y="416"/>
                        <a:pt x="370" y="458"/>
                        <a:pt x="421" y="503"/>
                      </a:cubicBezTo>
                      <a:cubicBezTo>
                        <a:pt x="414" y="513"/>
                        <a:pt x="406" y="522"/>
                        <a:pt x="398" y="532"/>
                      </a:cubicBezTo>
                      <a:moveTo>
                        <a:pt x="353" y="583"/>
                      </a:moveTo>
                      <a:cubicBezTo>
                        <a:pt x="303" y="541"/>
                        <a:pt x="252" y="500"/>
                        <a:pt x="200" y="460"/>
                      </a:cubicBezTo>
                      <a:cubicBezTo>
                        <a:pt x="209" y="447"/>
                        <a:pt x="217" y="434"/>
                        <a:pt x="226" y="421"/>
                      </a:cubicBezTo>
                      <a:cubicBezTo>
                        <a:pt x="278" y="464"/>
                        <a:pt x="332" y="505"/>
                        <a:pt x="387" y="545"/>
                      </a:cubicBezTo>
                      <a:cubicBezTo>
                        <a:pt x="376" y="558"/>
                        <a:pt x="365" y="571"/>
                        <a:pt x="353" y="583"/>
                      </a:cubicBezTo>
                      <a:moveTo>
                        <a:pt x="257" y="676"/>
                      </a:moveTo>
                      <a:cubicBezTo>
                        <a:pt x="234" y="661"/>
                        <a:pt x="215" y="639"/>
                        <a:pt x="194" y="620"/>
                      </a:cubicBezTo>
                      <a:cubicBezTo>
                        <a:pt x="175" y="603"/>
                        <a:pt x="156" y="587"/>
                        <a:pt x="136" y="572"/>
                      </a:cubicBezTo>
                      <a:cubicBezTo>
                        <a:pt x="142" y="559"/>
                        <a:pt x="149" y="546"/>
                        <a:pt x="156" y="534"/>
                      </a:cubicBezTo>
                      <a:cubicBezTo>
                        <a:pt x="203" y="570"/>
                        <a:pt x="249" y="606"/>
                        <a:pt x="296" y="642"/>
                      </a:cubicBezTo>
                      <a:cubicBezTo>
                        <a:pt x="283" y="654"/>
                        <a:pt x="270" y="665"/>
                        <a:pt x="257" y="676"/>
                      </a:cubicBezTo>
                      <a:moveTo>
                        <a:pt x="199" y="723"/>
                      </a:moveTo>
                      <a:cubicBezTo>
                        <a:pt x="169" y="692"/>
                        <a:pt x="137" y="662"/>
                        <a:pt x="106" y="632"/>
                      </a:cubicBezTo>
                      <a:cubicBezTo>
                        <a:pt x="113" y="617"/>
                        <a:pt x="121" y="602"/>
                        <a:pt x="128" y="587"/>
                      </a:cubicBezTo>
                      <a:cubicBezTo>
                        <a:pt x="152" y="605"/>
                        <a:pt x="174" y="624"/>
                        <a:pt x="196" y="644"/>
                      </a:cubicBezTo>
                      <a:cubicBezTo>
                        <a:pt x="212" y="659"/>
                        <a:pt x="226" y="675"/>
                        <a:pt x="244" y="687"/>
                      </a:cubicBezTo>
                      <a:cubicBezTo>
                        <a:pt x="229" y="700"/>
                        <a:pt x="215" y="711"/>
                        <a:pt x="199" y="722"/>
                      </a:cubicBezTo>
                      <a:lnTo>
                        <a:pt x="199" y="723"/>
                      </a:lnTo>
                      <a:moveTo>
                        <a:pt x="148" y="759"/>
                      </a:moveTo>
                      <a:cubicBezTo>
                        <a:pt x="124" y="741"/>
                        <a:pt x="100" y="722"/>
                        <a:pt x="76" y="703"/>
                      </a:cubicBezTo>
                      <a:cubicBezTo>
                        <a:pt x="83" y="685"/>
                        <a:pt x="91" y="666"/>
                        <a:pt x="99" y="648"/>
                      </a:cubicBezTo>
                      <a:cubicBezTo>
                        <a:pt x="128" y="677"/>
                        <a:pt x="157" y="705"/>
                        <a:pt x="186" y="733"/>
                      </a:cubicBezTo>
                      <a:cubicBezTo>
                        <a:pt x="173" y="742"/>
                        <a:pt x="160" y="751"/>
                        <a:pt x="147" y="759"/>
                      </a:cubicBezTo>
                      <a:lnTo>
                        <a:pt x="148" y="759"/>
                      </a:lnTo>
                      <a:moveTo>
                        <a:pt x="97" y="791"/>
                      </a:moveTo>
                      <a:cubicBezTo>
                        <a:pt x="83" y="780"/>
                        <a:pt x="70" y="769"/>
                        <a:pt x="56" y="757"/>
                      </a:cubicBezTo>
                      <a:cubicBezTo>
                        <a:pt x="60" y="744"/>
                        <a:pt x="65" y="732"/>
                        <a:pt x="69" y="719"/>
                      </a:cubicBezTo>
                      <a:cubicBezTo>
                        <a:pt x="91" y="736"/>
                        <a:pt x="112" y="753"/>
                        <a:pt x="133" y="769"/>
                      </a:cubicBezTo>
                      <a:cubicBezTo>
                        <a:pt x="121" y="777"/>
                        <a:pt x="109" y="784"/>
                        <a:pt x="97" y="791"/>
                      </a:cubicBezTo>
                      <a:moveTo>
                        <a:pt x="50" y="774"/>
                      </a:moveTo>
                      <a:cubicBezTo>
                        <a:pt x="61" y="783"/>
                        <a:pt x="71" y="792"/>
                        <a:pt x="82" y="800"/>
                      </a:cubicBezTo>
                      <a:cubicBezTo>
                        <a:pt x="66" y="809"/>
                        <a:pt x="50" y="818"/>
                        <a:pt x="33" y="826"/>
                      </a:cubicBezTo>
                      <a:cubicBezTo>
                        <a:pt x="39" y="809"/>
                        <a:pt x="44" y="791"/>
                        <a:pt x="50" y="774"/>
                      </a:cubicBezTo>
                      <a:moveTo>
                        <a:pt x="308" y="630"/>
                      </a:moveTo>
                      <a:cubicBezTo>
                        <a:pt x="261" y="593"/>
                        <a:pt x="213" y="556"/>
                        <a:pt x="165" y="519"/>
                      </a:cubicBezTo>
                      <a:cubicBezTo>
                        <a:pt x="173" y="504"/>
                        <a:pt x="182" y="490"/>
                        <a:pt x="191" y="475"/>
                      </a:cubicBezTo>
                      <a:cubicBezTo>
                        <a:pt x="242" y="514"/>
                        <a:pt x="293" y="554"/>
                        <a:pt x="342" y="596"/>
                      </a:cubicBezTo>
                      <a:cubicBezTo>
                        <a:pt x="331" y="608"/>
                        <a:pt x="319" y="619"/>
                        <a:pt x="308" y="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2" name="Google Shape;2582;p31"/>
                <p:cNvSpPr/>
                <p:nvPr/>
              </p:nvSpPr>
              <p:spPr>
                <a:xfrm>
                  <a:off x="3940493" y="2060792"/>
                  <a:ext cx="209319" cy="246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55" extrusionOk="0">
                      <a:moveTo>
                        <a:pt x="640" y="745"/>
                      </a:moveTo>
                      <a:cubicBezTo>
                        <a:pt x="640" y="744"/>
                        <a:pt x="640" y="742"/>
                        <a:pt x="640" y="741"/>
                      </a:cubicBezTo>
                      <a:lnTo>
                        <a:pt x="640" y="740"/>
                      </a:lnTo>
                      <a:cubicBezTo>
                        <a:pt x="617" y="632"/>
                        <a:pt x="574" y="527"/>
                        <a:pt x="518" y="432"/>
                      </a:cubicBezTo>
                      <a:cubicBezTo>
                        <a:pt x="517" y="430"/>
                        <a:pt x="516" y="428"/>
                        <a:pt x="515" y="427"/>
                      </a:cubicBezTo>
                      <a:cubicBezTo>
                        <a:pt x="495" y="393"/>
                        <a:pt x="473" y="361"/>
                        <a:pt x="450" y="330"/>
                      </a:cubicBezTo>
                      <a:cubicBezTo>
                        <a:pt x="450" y="327"/>
                        <a:pt x="447" y="324"/>
                        <a:pt x="444" y="323"/>
                      </a:cubicBezTo>
                      <a:cubicBezTo>
                        <a:pt x="333" y="179"/>
                        <a:pt x="186" y="64"/>
                        <a:pt x="16" y="1"/>
                      </a:cubicBezTo>
                      <a:lnTo>
                        <a:pt x="16" y="1"/>
                      </a:lnTo>
                      <a:cubicBezTo>
                        <a:pt x="15" y="1"/>
                        <a:pt x="14" y="0"/>
                        <a:pt x="13" y="0"/>
                      </a:cubicBezTo>
                      <a:cubicBezTo>
                        <a:pt x="8" y="-2"/>
                        <a:pt x="4" y="1"/>
                        <a:pt x="2" y="5"/>
                      </a:cubicBezTo>
                      <a:cubicBezTo>
                        <a:pt x="0" y="7"/>
                        <a:pt x="-1" y="10"/>
                        <a:pt x="0" y="15"/>
                      </a:cubicBezTo>
                      <a:cubicBezTo>
                        <a:pt x="108" y="333"/>
                        <a:pt x="326" y="591"/>
                        <a:pt x="621" y="752"/>
                      </a:cubicBezTo>
                      <a:cubicBezTo>
                        <a:pt x="623" y="754"/>
                        <a:pt x="626" y="755"/>
                        <a:pt x="628" y="755"/>
                      </a:cubicBezTo>
                      <a:cubicBezTo>
                        <a:pt x="634" y="756"/>
                        <a:pt x="640" y="751"/>
                        <a:pt x="641" y="746"/>
                      </a:cubicBezTo>
                      <a:lnTo>
                        <a:pt x="641" y="746"/>
                      </a:lnTo>
                      <a:lnTo>
                        <a:pt x="640" y="745"/>
                      </a:lnTo>
                      <a:moveTo>
                        <a:pt x="524" y="667"/>
                      </a:moveTo>
                      <a:cubicBezTo>
                        <a:pt x="543" y="651"/>
                        <a:pt x="562" y="636"/>
                        <a:pt x="582" y="621"/>
                      </a:cubicBezTo>
                      <a:cubicBezTo>
                        <a:pt x="586" y="632"/>
                        <a:pt x="590" y="644"/>
                        <a:pt x="593" y="656"/>
                      </a:cubicBezTo>
                      <a:cubicBezTo>
                        <a:pt x="580" y="666"/>
                        <a:pt x="567" y="676"/>
                        <a:pt x="554" y="686"/>
                      </a:cubicBezTo>
                      <a:cubicBezTo>
                        <a:pt x="544" y="680"/>
                        <a:pt x="534" y="674"/>
                        <a:pt x="524" y="667"/>
                      </a:cubicBezTo>
                      <a:moveTo>
                        <a:pt x="467" y="626"/>
                      </a:moveTo>
                      <a:cubicBezTo>
                        <a:pt x="498" y="606"/>
                        <a:pt x="529" y="586"/>
                        <a:pt x="560" y="566"/>
                      </a:cubicBezTo>
                      <a:cubicBezTo>
                        <a:pt x="565" y="579"/>
                        <a:pt x="570" y="591"/>
                        <a:pt x="575" y="604"/>
                      </a:cubicBezTo>
                      <a:cubicBezTo>
                        <a:pt x="553" y="622"/>
                        <a:pt x="532" y="639"/>
                        <a:pt x="510" y="657"/>
                      </a:cubicBezTo>
                      <a:cubicBezTo>
                        <a:pt x="495" y="647"/>
                        <a:pt x="481" y="637"/>
                        <a:pt x="467" y="626"/>
                      </a:cubicBezTo>
                      <a:moveTo>
                        <a:pt x="418" y="587"/>
                      </a:moveTo>
                      <a:cubicBezTo>
                        <a:pt x="440" y="570"/>
                        <a:pt x="462" y="553"/>
                        <a:pt x="485" y="538"/>
                      </a:cubicBezTo>
                      <a:cubicBezTo>
                        <a:pt x="501" y="527"/>
                        <a:pt x="517" y="518"/>
                        <a:pt x="531" y="505"/>
                      </a:cubicBezTo>
                      <a:cubicBezTo>
                        <a:pt x="539" y="520"/>
                        <a:pt x="546" y="535"/>
                        <a:pt x="553" y="551"/>
                      </a:cubicBezTo>
                      <a:cubicBezTo>
                        <a:pt x="519" y="572"/>
                        <a:pt x="486" y="594"/>
                        <a:pt x="453" y="615"/>
                      </a:cubicBezTo>
                      <a:cubicBezTo>
                        <a:pt x="441" y="606"/>
                        <a:pt x="429" y="597"/>
                        <a:pt x="418" y="587"/>
                      </a:cubicBezTo>
                      <a:moveTo>
                        <a:pt x="377" y="552"/>
                      </a:moveTo>
                      <a:cubicBezTo>
                        <a:pt x="418" y="517"/>
                        <a:pt x="460" y="483"/>
                        <a:pt x="501" y="450"/>
                      </a:cubicBezTo>
                      <a:cubicBezTo>
                        <a:pt x="509" y="462"/>
                        <a:pt x="516" y="476"/>
                        <a:pt x="523" y="489"/>
                      </a:cubicBezTo>
                      <a:cubicBezTo>
                        <a:pt x="505" y="507"/>
                        <a:pt x="482" y="519"/>
                        <a:pt x="462" y="533"/>
                      </a:cubicBezTo>
                      <a:cubicBezTo>
                        <a:pt x="442" y="546"/>
                        <a:pt x="423" y="561"/>
                        <a:pt x="405" y="576"/>
                      </a:cubicBezTo>
                      <a:cubicBezTo>
                        <a:pt x="396" y="568"/>
                        <a:pt x="386" y="560"/>
                        <a:pt x="377" y="551"/>
                      </a:cubicBezTo>
                      <a:lnTo>
                        <a:pt x="377" y="552"/>
                      </a:lnTo>
                      <a:moveTo>
                        <a:pt x="599" y="673"/>
                      </a:moveTo>
                      <a:cubicBezTo>
                        <a:pt x="603" y="689"/>
                        <a:pt x="608" y="705"/>
                        <a:pt x="611" y="721"/>
                      </a:cubicBezTo>
                      <a:cubicBezTo>
                        <a:pt x="597" y="713"/>
                        <a:pt x="583" y="705"/>
                        <a:pt x="569" y="696"/>
                      </a:cubicBezTo>
                      <a:cubicBezTo>
                        <a:pt x="579" y="688"/>
                        <a:pt x="588" y="680"/>
                        <a:pt x="598" y="673"/>
                      </a:cubicBezTo>
                      <a:lnTo>
                        <a:pt x="599" y="673"/>
                      </a:lnTo>
                      <a:moveTo>
                        <a:pt x="291" y="466"/>
                      </a:moveTo>
                      <a:cubicBezTo>
                        <a:pt x="340" y="428"/>
                        <a:pt x="388" y="389"/>
                        <a:pt x="434" y="348"/>
                      </a:cubicBezTo>
                      <a:cubicBezTo>
                        <a:pt x="443" y="360"/>
                        <a:pt x="452" y="372"/>
                        <a:pt x="460" y="385"/>
                      </a:cubicBezTo>
                      <a:cubicBezTo>
                        <a:pt x="413" y="421"/>
                        <a:pt x="365" y="458"/>
                        <a:pt x="319" y="496"/>
                      </a:cubicBezTo>
                      <a:cubicBezTo>
                        <a:pt x="310" y="486"/>
                        <a:pt x="300" y="476"/>
                        <a:pt x="291" y="466"/>
                      </a:cubicBezTo>
                      <a:moveTo>
                        <a:pt x="259" y="430"/>
                      </a:moveTo>
                      <a:cubicBezTo>
                        <a:pt x="304" y="386"/>
                        <a:pt x="353" y="346"/>
                        <a:pt x="404" y="309"/>
                      </a:cubicBezTo>
                      <a:cubicBezTo>
                        <a:pt x="411" y="317"/>
                        <a:pt x="417" y="326"/>
                        <a:pt x="424" y="334"/>
                      </a:cubicBezTo>
                      <a:cubicBezTo>
                        <a:pt x="377" y="376"/>
                        <a:pt x="330" y="415"/>
                        <a:pt x="280" y="453"/>
                      </a:cubicBezTo>
                      <a:cubicBezTo>
                        <a:pt x="273" y="445"/>
                        <a:pt x="266" y="438"/>
                        <a:pt x="259" y="430"/>
                      </a:cubicBezTo>
                      <a:moveTo>
                        <a:pt x="393" y="296"/>
                      </a:moveTo>
                      <a:cubicBezTo>
                        <a:pt x="342" y="333"/>
                        <a:pt x="293" y="373"/>
                        <a:pt x="248" y="416"/>
                      </a:cubicBezTo>
                      <a:cubicBezTo>
                        <a:pt x="236" y="401"/>
                        <a:pt x="223" y="386"/>
                        <a:pt x="212" y="370"/>
                      </a:cubicBezTo>
                      <a:cubicBezTo>
                        <a:pt x="258" y="328"/>
                        <a:pt x="308" y="292"/>
                        <a:pt x="362" y="261"/>
                      </a:cubicBezTo>
                      <a:cubicBezTo>
                        <a:pt x="373" y="273"/>
                        <a:pt x="383" y="284"/>
                        <a:pt x="393" y="296"/>
                      </a:cubicBezTo>
                      <a:moveTo>
                        <a:pt x="350" y="249"/>
                      </a:moveTo>
                      <a:cubicBezTo>
                        <a:pt x="297" y="279"/>
                        <a:pt x="247" y="315"/>
                        <a:pt x="201" y="356"/>
                      </a:cubicBezTo>
                      <a:cubicBezTo>
                        <a:pt x="189" y="339"/>
                        <a:pt x="176" y="321"/>
                        <a:pt x="164" y="302"/>
                      </a:cubicBezTo>
                      <a:cubicBezTo>
                        <a:pt x="210" y="266"/>
                        <a:pt x="256" y="232"/>
                        <a:pt x="309" y="210"/>
                      </a:cubicBezTo>
                      <a:cubicBezTo>
                        <a:pt x="323" y="222"/>
                        <a:pt x="337" y="235"/>
                        <a:pt x="350" y="249"/>
                      </a:cubicBezTo>
                      <a:moveTo>
                        <a:pt x="126" y="240"/>
                      </a:moveTo>
                      <a:cubicBezTo>
                        <a:pt x="166" y="209"/>
                        <a:pt x="209" y="183"/>
                        <a:pt x="255" y="163"/>
                      </a:cubicBezTo>
                      <a:cubicBezTo>
                        <a:pt x="269" y="174"/>
                        <a:pt x="283" y="186"/>
                        <a:pt x="296" y="198"/>
                      </a:cubicBezTo>
                      <a:cubicBezTo>
                        <a:pt x="244" y="221"/>
                        <a:pt x="199" y="254"/>
                        <a:pt x="155" y="289"/>
                      </a:cubicBezTo>
                      <a:cubicBezTo>
                        <a:pt x="145" y="273"/>
                        <a:pt x="136" y="257"/>
                        <a:pt x="126" y="241"/>
                      </a:cubicBezTo>
                      <a:lnTo>
                        <a:pt x="126" y="240"/>
                      </a:lnTo>
                      <a:moveTo>
                        <a:pt x="100" y="191"/>
                      </a:moveTo>
                      <a:lnTo>
                        <a:pt x="100" y="191"/>
                      </a:lnTo>
                      <a:cubicBezTo>
                        <a:pt x="117" y="183"/>
                        <a:pt x="130" y="168"/>
                        <a:pt x="146" y="157"/>
                      </a:cubicBezTo>
                      <a:cubicBezTo>
                        <a:pt x="164" y="146"/>
                        <a:pt x="183" y="135"/>
                        <a:pt x="202" y="124"/>
                      </a:cubicBezTo>
                      <a:cubicBezTo>
                        <a:pt x="215" y="133"/>
                        <a:pt x="228" y="142"/>
                        <a:pt x="241" y="152"/>
                      </a:cubicBezTo>
                      <a:cubicBezTo>
                        <a:pt x="197" y="171"/>
                        <a:pt x="156" y="196"/>
                        <a:pt x="118" y="225"/>
                      </a:cubicBezTo>
                      <a:cubicBezTo>
                        <a:pt x="112" y="214"/>
                        <a:pt x="106" y="203"/>
                        <a:pt x="100" y="191"/>
                      </a:cubicBezTo>
                      <a:moveTo>
                        <a:pt x="74" y="138"/>
                      </a:moveTo>
                      <a:cubicBezTo>
                        <a:pt x="93" y="116"/>
                        <a:pt x="117" y="99"/>
                        <a:pt x="143" y="87"/>
                      </a:cubicBezTo>
                      <a:cubicBezTo>
                        <a:pt x="158" y="95"/>
                        <a:pt x="172" y="104"/>
                        <a:pt x="186" y="113"/>
                      </a:cubicBezTo>
                      <a:cubicBezTo>
                        <a:pt x="170" y="123"/>
                        <a:pt x="153" y="132"/>
                        <a:pt x="137" y="143"/>
                      </a:cubicBezTo>
                      <a:cubicBezTo>
                        <a:pt x="121" y="153"/>
                        <a:pt x="108" y="168"/>
                        <a:pt x="92" y="176"/>
                      </a:cubicBezTo>
                      <a:cubicBezTo>
                        <a:pt x="86" y="164"/>
                        <a:pt x="80" y="151"/>
                        <a:pt x="73" y="137"/>
                      </a:cubicBezTo>
                      <a:lnTo>
                        <a:pt x="74" y="138"/>
                      </a:lnTo>
                      <a:moveTo>
                        <a:pt x="50" y="83"/>
                      </a:moveTo>
                      <a:cubicBezTo>
                        <a:pt x="52" y="83"/>
                        <a:pt x="54" y="81"/>
                        <a:pt x="56" y="79"/>
                      </a:cubicBezTo>
                      <a:cubicBezTo>
                        <a:pt x="63" y="69"/>
                        <a:pt x="72" y="61"/>
                        <a:pt x="82" y="54"/>
                      </a:cubicBezTo>
                      <a:cubicBezTo>
                        <a:pt x="97" y="61"/>
                        <a:pt x="112" y="68"/>
                        <a:pt x="126" y="76"/>
                      </a:cubicBezTo>
                      <a:cubicBezTo>
                        <a:pt x="104" y="88"/>
                        <a:pt x="84" y="103"/>
                        <a:pt x="67" y="121"/>
                      </a:cubicBezTo>
                      <a:cubicBezTo>
                        <a:pt x="61" y="108"/>
                        <a:pt x="56" y="95"/>
                        <a:pt x="50" y="82"/>
                      </a:cubicBezTo>
                      <a:lnTo>
                        <a:pt x="50" y="83"/>
                      </a:lnTo>
                      <a:moveTo>
                        <a:pt x="30" y="32"/>
                      </a:moveTo>
                      <a:cubicBezTo>
                        <a:pt x="42" y="36"/>
                        <a:pt x="54" y="41"/>
                        <a:pt x="65" y="46"/>
                      </a:cubicBezTo>
                      <a:cubicBezTo>
                        <a:pt x="57" y="52"/>
                        <a:pt x="50" y="60"/>
                        <a:pt x="44" y="68"/>
                      </a:cubicBezTo>
                      <a:cubicBezTo>
                        <a:pt x="39" y="56"/>
                        <a:pt x="35" y="44"/>
                        <a:pt x="30" y="32"/>
                      </a:cubicBezTo>
                      <a:moveTo>
                        <a:pt x="331" y="508"/>
                      </a:moveTo>
                      <a:cubicBezTo>
                        <a:pt x="377" y="471"/>
                        <a:pt x="423" y="434"/>
                        <a:pt x="470" y="399"/>
                      </a:cubicBezTo>
                      <a:cubicBezTo>
                        <a:pt x="478" y="411"/>
                        <a:pt x="486" y="423"/>
                        <a:pt x="493" y="435"/>
                      </a:cubicBezTo>
                      <a:cubicBezTo>
                        <a:pt x="450" y="470"/>
                        <a:pt x="407" y="505"/>
                        <a:pt x="365" y="540"/>
                      </a:cubicBezTo>
                      <a:cubicBezTo>
                        <a:pt x="353" y="530"/>
                        <a:pt x="342" y="519"/>
                        <a:pt x="331" y="5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3" name="Google Shape;2583;p31"/>
                <p:cNvSpPr/>
                <p:nvPr/>
              </p:nvSpPr>
              <p:spPr>
                <a:xfrm>
                  <a:off x="3810526" y="2356964"/>
                  <a:ext cx="78372" cy="320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980" extrusionOk="0">
                      <a:moveTo>
                        <a:pt x="233" y="537"/>
                      </a:moveTo>
                      <a:cubicBezTo>
                        <a:pt x="254" y="357"/>
                        <a:pt x="228" y="172"/>
                        <a:pt x="150" y="8"/>
                      </a:cubicBezTo>
                      <a:lnTo>
                        <a:pt x="150" y="8"/>
                      </a:lnTo>
                      <a:cubicBezTo>
                        <a:pt x="150" y="7"/>
                        <a:pt x="150" y="6"/>
                        <a:pt x="149" y="6"/>
                      </a:cubicBezTo>
                      <a:cubicBezTo>
                        <a:pt x="147" y="0"/>
                        <a:pt x="142" y="-1"/>
                        <a:pt x="138" y="1"/>
                      </a:cubicBezTo>
                      <a:cubicBezTo>
                        <a:pt x="134" y="1"/>
                        <a:pt x="131" y="3"/>
                        <a:pt x="129" y="7"/>
                      </a:cubicBezTo>
                      <a:cubicBezTo>
                        <a:pt x="-15" y="311"/>
                        <a:pt x="-39" y="648"/>
                        <a:pt x="60" y="969"/>
                      </a:cubicBezTo>
                      <a:cubicBezTo>
                        <a:pt x="60" y="972"/>
                        <a:pt x="61" y="974"/>
                        <a:pt x="63" y="976"/>
                      </a:cubicBezTo>
                      <a:cubicBezTo>
                        <a:pt x="67" y="981"/>
                        <a:pt x="74" y="981"/>
                        <a:pt x="79" y="977"/>
                      </a:cubicBezTo>
                      <a:lnTo>
                        <a:pt x="79" y="977"/>
                      </a:lnTo>
                      <a:cubicBezTo>
                        <a:pt x="80" y="977"/>
                        <a:pt x="81" y="975"/>
                        <a:pt x="82" y="974"/>
                      </a:cubicBezTo>
                      <a:lnTo>
                        <a:pt x="82" y="974"/>
                      </a:lnTo>
                      <a:cubicBezTo>
                        <a:pt x="141" y="880"/>
                        <a:pt x="183" y="776"/>
                        <a:pt x="210" y="667"/>
                      </a:cubicBezTo>
                      <a:cubicBezTo>
                        <a:pt x="211" y="666"/>
                        <a:pt x="211" y="664"/>
                        <a:pt x="211" y="662"/>
                      </a:cubicBezTo>
                      <a:cubicBezTo>
                        <a:pt x="220" y="624"/>
                        <a:pt x="227" y="585"/>
                        <a:pt x="232" y="547"/>
                      </a:cubicBezTo>
                      <a:cubicBezTo>
                        <a:pt x="234" y="545"/>
                        <a:pt x="234" y="541"/>
                        <a:pt x="233" y="538"/>
                      </a:cubicBezTo>
                      <a:lnTo>
                        <a:pt x="233" y="537"/>
                      </a:lnTo>
                      <a:moveTo>
                        <a:pt x="174" y="712"/>
                      </a:moveTo>
                      <a:cubicBezTo>
                        <a:pt x="126" y="712"/>
                        <a:pt x="77" y="696"/>
                        <a:pt x="29" y="692"/>
                      </a:cubicBezTo>
                      <a:cubicBezTo>
                        <a:pt x="28" y="679"/>
                        <a:pt x="26" y="667"/>
                        <a:pt x="26" y="655"/>
                      </a:cubicBezTo>
                      <a:cubicBezTo>
                        <a:pt x="79" y="659"/>
                        <a:pt x="133" y="663"/>
                        <a:pt x="186" y="668"/>
                      </a:cubicBezTo>
                      <a:cubicBezTo>
                        <a:pt x="183" y="683"/>
                        <a:pt x="178" y="698"/>
                        <a:pt x="174" y="712"/>
                      </a:cubicBezTo>
                      <a:moveTo>
                        <a:pt x="152" y="776"/>
                      </a:moveTo>
                      <a:cubicBezTo>
                        <a:pt x="114" y="768"/>
                        <a:pt x="74" y="761"/>
                        <a:pt x="36" y="753"/>
                      </a:cubicBezTo>
                      <a:cubicBezTo>
                        <a:pt x="33" y="738"/>
                        <a:pt x="32" y="724"/>
                        <a:pt x="30" y="709"/>
                      </a:cubicBezTo>
                      <a:cubicBezTo>
                        <a:pt x="76" y="713"/>
                        <a:pt x="123" y="728"/>
                        <a:pt x="169" y="729"/>
                      </a:cubicBezTo>
                      <a:cubicBezTo>
                        <a:pt x="164" y="745"/>
                        <a:pt x="158" y="761"/>
                        <a:pt x="152" y="776"/>
                      </a:cubicBezTo>
                      <a:moveTo>
                        <a:pt x="131" y="830"/>
                      </a:moveTo>
                      <a:cubicBezTo>
                        <a:pt x="103" y="828"/>
                        <a:pt x="75" y="825"/>
                        <a:pt x="47" y="822"/>
                      </a:cubicBezTo>
                      <a:cubicBezTo>
                        <a:pt x="44" y="805"/>
                        <a:pt x="41" y="788"/>
                        <a:pt x="38" y="771"/>
                      </a:cubicBezTo>
                      <a:cubicBezTo>
                        <a:pt x="74" y="778"/>
                        <a:pt x="111" y="785"/>
                        <a:pt x="147" y="793"/>
                      </a:cubicBezTo>
                      <a:cubicBezTo>
                        <a:pt x="142" y="805"/>
                        <a:pt x="136" y="818"/>
                        <a:pt x="131" y="830"/>
                      </a:cubicBezTo>
                      <a:moveTo>
                        <a:pt x="108" y="880"/>
                      </a:moveTo>
                      <a:cubicBezTo>
                        <a:pt x="91" y="878"/>
                        <a:pt x="75" y="876"/>
                        <a:pt x="58" y="874"/>
                      </a:cubicBezTo>
                      <a:cubicBezTo>
                        <a:pt x="56" y="863"/>
                        <a:pt x="53" y="851"/>
                        <a:pt x="50" y="839"/>
                      </a:cubicBezTo>
                      <a:cubicBezTo>
                        <a:pt x="75" y="842"/>
                        <a:pt x="99" y="844"/>
                        <a:pt x="124" y="847"/>
                      </a:cubicBezTo>
                      <a:cubicBezTo>
                        <a:pt x="119" y="858"/>
                        <a:pt x="113" y="868"/>
                        <a:pt x="108" y="880"/>
                      </a:cubicBezTo>
                      <a:moveTo>
                        <a:pt x="75" y="939"/>
                      </a:moveTo>
                      <a:cubicBezTo>
                        <a:pt x="71" y="924"/>
                        <a:pt x="66" y="908"/>
                        <a:pt x="63" y="892"/>
                      </a:cubicBezTo>
                      <a:cubicBezTo>
                        <a:pt x="75" y="893"/>
                        <a:pt x="87" y="894"/>
                        <a:pt x="100" y="896"/>
                      </a:cubicBezTo>
                      <a:cubicBezTo>
                        <a:pt x="92" y="911"/>
                        <a:pt x="84" y="925"/>
                        <a:pt x="75" y="939"/>
                      </a:cubicBezTo>
                      <a:moveTo>
                        <a:pt x="24" y="638"/>
                      </a:moveTo>
                      <a:cubicBezTo>
                        <a:pt x="24" y="622"/>
                        <a:pt x="23" y="607"/>
                        <a:pt x="23" y="591"/>
                      </a:cubicBezTo>
                      <a:cubicBezTo>
                        <a:pt x="82" y="596"/>
                        <a:pt x="140" y="602"/>
                        <a:pt x="198" y="610"/>
                      </a:cubicBezTo>
                      <a:cubicBezTo>
                        <a:pt x="196" y="624"/>
                        <a:pt x="193" y="638"/>
                        <a:pt x="189" y="652"/>
                      </a:cubicBezTo>
                      <a:cubicBezTo>
                        <a:pt x="134" y="647"/>
                        <a:pt x="79" y="642"/>
                        <a:pt x="24" y="638"/>
                      </a:cubicBezTo>
                      <a:moveTo>
                        <a:pt x="201" y="593"/>
                      </a:moveTo>
                      <a:cubicBezTo>
                        <a:pt x="142" y="586"/>
                        <a:pt x="82" y="579"/>
                        <a:pt x="23" y="575"/>
                      </a:cubicBezTo>
                      <a:cubicBezTo>
                        <a:pt x="23" y="561"/>
                        <a:pt x="23" y="547"/>
                        <a:pt x="23" y="533"/>
                      </a:cubicBezTo>
                      <a:cubicBezTo>
                        <a:pt x="85" y="541"/>
                        <a:pt x="147" y="545"/>
                        <a:pt x="209" y="548"/>
                      </a:cubicBezTo>
                      <a:cubicBezTo>
                        <a:pt x="207" y="563"/>
                        <a:pt x="204" y="579"/>
                        <a:pt x="201" y="594"/>
                      </a:cubicBezTo>
                      <a:lnTo>
                        <a:pt x="201" y="593"/>
                      </a:lnTo>
                      <a:moveTo>
                        <a:pt x="24" y="516"/>
                      </a:moveTo>
                      <a:cubicBezTo>
                        <a:pt x="25" y="506"/>
                        <a:pt x="25" y="495"/>
                        <a:pt x="26" y="485"/>
                      </a:cubicBezTo>
                      <a:cubicBezTo>
                        <a:pt x="99" y="485"/>
                        <a:pt x="152" y="490"/>
                        <a:pt x="214" y="499"/>
                      </a:cubicBezTo>
                      <a:cubicBezTo>
                        <a:pt x="213" y="510"/>
                        <a:pt x="212" y="521"/>
                        <a:pt x="211" y="531"/>
                      </a:cubicBezTo>
                      <a:cubicBezTo>
                        <a:pt x="148" y="529"/>
                        <a:pt x="86" y="523"/>
                        <a:pt x="24" y="516"/>
                      </a:cubicBezTo>
                      <a:moveTo>
                        <a:pt x="63" y="256"/>
                      </a:moveTo>
                      <a:cubicBezTo>
                        <a:pt x="113" y="261"/>
                        <a:pt x="162" y="273"/>
                        <a:pt x="209" y="291"/>
                      </a:cubicBezTo>
                      <a:cubicBezTo>
                        <a:pt x="211" y="308"/>
                        <a:pt x="213" y="326"/>
                        <a:pt x="214" y="343"/>
                      </a:cubicBezTo>
                      <a:cubicBezTo>
                        <a:pt x="161" y="324"/>
                        <a:pt x="106" y="316"/>
                        <a:pt x="50" y="311"/>
                      </a:cubicBezTo>
                      <a:cubicBezTo>
                        <a:pt x="54" y="292"/>
                        <a:pt x="58" y="274"/>
                        <a:pt x="63" y="256"/>
                      </a:cubicBezTo>
                      <a:moveTo>
                        <a:pt x="78" y="203"/>
                      </a:moveTo>
                      <a:lnTo>
                        <a:pt x="78" y="203"/>
                      </a:lnTo>
                      <a:cubicBezTo>
                        <a:pt x="97" y="208"/>
                        <a:pt x="117" y="207"/>
                        <a:pt x="136" y="211"/>
                      </a:cubicBezTo>
                      <a:cubicBezTo>
                        <a:pt x="157" y="215"/>
                        <a:pt x="178" y="220"/>
                        <a:pt x="198" y="225"/>
                      </a:cubicBezTo>
                      <a:cubicBezTo>
                        <a:pt x="201" y="241"/>
                        <a:pt x="204" y="257"/>
                        <a:pt x="206" y="272"/>
                      </a:cubicBezTo>
                      <a:cubicBezTo>
                        <a:pt x="161" y="256"/>
                        <a:pt x="115" y="245"/>
                        <a:pt x="67" y="240"/>
                      </a:cubicBezTo>
                      <a:cubicBezTo>
                        <a:pt x="70" y="227"/>
                        <a:pt x="74" y="215"/>
                        <a:pt x="78" y="203"/>
                      </a:cubicBezTo>
                      <a:moveTo>
                        <a:pt x="97" y="146"/>
                      </a:moveTo>
                      <a:cubicBezTo>
                        <a:pt x="126" y="144"/>
                        <a:pt x="155" y="148"/>
                        <a:pt x="182" y="158"/>
                      </a:cubicBezTo>
                      <a:cubicBezTo>
                        <a:pt x="187" y="174"/>
                        <a:pt x="191" y="191"/>
                        <a:pt x="195" y="207"/>
                      </a:cubicBezTo>
                      <a:cubicBezTo>
                        <a:pt x="177" y="203"/>
                        <a:pt x="159" y="198"/>
                        <a:pt x="141" y="194"/>
                      </a:cubicBezTo>
                      <a:cubicBezTo>
                        <a:pt x="122" y="190"/>
                        <a:pt x="101" y="192"/>
                        <a:pt x="83" y="186"/>
                      </a:cubicBezTo>
                      <a:lnTo>
                        <a:pt x="83" y="186"/>
                      </a:lnTo>
                      <a:cubicBezTo>
                        <a:pt x="87" y="173"/>
                        <a:pt x="92" y="159"/>
                        <a:pt x="96" y="146"/>
                      </a:cubicBezTo>
                      <a:lnTo>
                        <a:pt x="97" y="146"/>
                      </a:lnTo>
                      <a:moveTo>
                        <a:pt x="140" y="40"/>
                      </a:moveTo>
                      <a:cubicBezTo>
                        <a:pt x="145" y="51"/>
                        <a:pt x="150" y="63"/>
                        <a:pt x="155" y="74"/>
                      </a:cubicBezTo>
                      <a:cubicBezTo>
                        <a:pt x="144" y="73"/>
                        <a:pt x="134" y="73"/>
                        <a:pt x="124" y="75"/>
                      </a:cubicBezTo>
                      <a:cubicBezTo>
                        <a:pt x="129" y="63"/>
                        <a:pt x="134" y="51"/>
                        <a:pt x="140" y="40"/>
                      </a:cubicBezTo>
                      <a:moveTo>
                        <a:pt x="125" y="91"/>
                      </a:moveTo>
                      <a:cubicBezTo>
                        <a:pt x="137" y="89"/>
                        <a:pt x="149" y="90"/>
                        <a:pt x="161" y="92"/>
                      </a:cubicBezTo>
                      <a:cubicBezTo>
                        <a:pt x="166" y="107"/>
                        <a:pt x="172" y="123"/>
                        <a:pt x="177" y="139"/>
                      </a:cubicBezTo>
                      <a:cubicBezTo>
                        <a:pt x="153" y="131"/>
                        <a:pt x="128" y="128"/>
                        <a:pt x="103" y="129"/>
                      </a:cubicBezTo>
                      <a:cubicBezTo>
                        <a:pt x="107" y="116"/>
                        <a:pt x="113" y="103"/>
                        <a:pt x="118" y="90"/>
                      </a:cubicBezTo>
                      <a:cubicBezTo>
                        <a:pt x="120" y="91"/>
                        <a:pt x="122" y="92"/>
                        <a:pt x="125" y="92"/>
                      </a:cubicBezTo>
                      <a:lnTo>
                        <a:pt x="125" y="91"/>
                      </a:lnTo>
                      <a:moveTo>
                        <a:pt x="216" y="362"/>
                      </a:moveTo>
                      <a:cubicBezTo>
                        <a:pt x="217" y="381"/>
                        <a:pt x="217" y="400"/>
                        <a:pt x="217" y="418"/>
                      </a:cubicBezTo>
                      <a:cubicBezTo>
                        <a:pt x="157" y="403"/>
                        <a:pt x="97" y="394"/>
                        <a:pt x="36" y="392"/>
                      </a:cubicBezTo>
                      <a:cubicBezTo>
                        <a:pt x="39" y="370"/>
                        <a:pt x="42" y="349"/>
                        <a:pt x="47" y="327"/>
                      </a:cubicBezTo>
                      <a:cubicBezTo>
                        <a:pt x="104" y="333"/>
                        <a:pt x="161" y="341"/>
                        <a:pt x="215" y="362"/>
                      </a:cubicBezTo>
                      <a:lnTo>
                        <a:pt x="216" y="362"/>
                      </a:lnTo>
                      <a:moveTo>
                        <a:pt x="33" y="409"/>
                      </a:moveTo>
                      <a:cubicBezTo>
                        <a:pt x="96" y="411"/>
                        <a:pt x="157" y="420"/>
                        <a:pt x="217" y="436"/>
                      </a:cubicBezTo>
                      <a:cubicBezTo>
                        <a:pt x="217" y="451"/>
                        <a:pt x="216" y="467"/>
                        <a:pt x="215" y="482"/>
                      </a:cubicBezTo>
                      <a:cubicBezTo>
                        <a:pt x="153" y="473"/>
                        <a:pt x="98" y="468"/>
                        <a:pt x="27" y="467"/>
                      </a:cubicBezTo>
                      <a:cubicBezTo>
                        <a:pt x="29" y="448"/>
                        <a:pt x="31" y="428"/>
                        <a:pt x="33" y="4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4" name="Google Shape;2584;p31"/>
                <p:cNvSpPr/>
                <p:nvPr/>
              </p:nvSpPr>
              <p:spPr>
                <a:xfrm>
                  <a:off x="3674680" y="1734253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2"/>
                        <a:pt x="115" y="274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1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1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3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5" name="Google Shape;2585;p31"/>
                <p:cNvSpPr/>
                <p:nvPr/>
              </p:nvSpPr>
              <p:spPr>
                <a:xfrm>
                  <a:off x="3734766" y="1762009"/>
                  <a:ext cx="46697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69" extrusionOk="0">
                      <a:moveTo>
                        <a:pt x="61" y="0"/>
                      </a:moveTo>
                      <a:cubicBezTo>
                        <a:pt x="-31" y="8"/>
                        <a:pt x="-14" y="184"/>
                        <a:pt x="77" y="168"/>
                      </a:cubicBezTo>
                      <a:cubicBezTo>
                        <a:pt x="133" y="159"/>
                        <a:pt x="199" y="-13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6" name="Google Shape;2586;p31"/>
                <p:cNvSpPr/>
                <p:nvPr/>
              </p:nvSpPr>
              <p:spPr>
                <a:xfrm>
                  <a:off x="3942452" y="2287084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3"/>
                        <a:pt x="115" y="275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2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2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4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7" name="Google Shape;2587;p31"/>
                <p:cNvSpPr/>
                <p:nvPr/>
              </p:nvSpPr>
              <p:spPr>
                <a:xfrm>
                  <a:off x="4002538" y="2314514"/>
                  <a:ext cx="46697" cy="5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1" extrusionOk="0">
                      <a:moveTo>
                        <a:pt x="61" y="1"/>
                      </a:moveTo>
                      <a:cubicBezTo>
                        <a:pt x="-31" y="10"/>
                        <a:pt x="-14" y="185"/>
                        <a:pt x="77" y="170"/>
                      </a:cubicBezTo>
                      <a:cubicBezTo>
                        <a:pt x="133" y="161"/>
                        <a:pt x="199" y="-12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000" rIns="81625" bIns="1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8" name="Google Shape;2588;p31"/>
                <p:cNvSpPr/>
                <p:nvPr/>
              </p:nvSpPr>
              <p:spPr>
                <a:xfrm>
                  <a:off x="3688722" y="1283301"/>
                  <a:ext cx="134539" cy="103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317" extrusionOk="0">
                      <a:moveTo>
                        <a:pt x="58" y="220"/>
                      </a:moveTo>
                      <a:cubicBezTo>
                        <a:pt x="37" y="190"/>
                        <a:pt x="53" y="140"/>
                        <a:pt x="76" y="117"/>
                      </a:cubicBezTo>
                      <a:cubicBezTo>
                        <a:pt x="89" y="103"/>
                        <a:pt x="108" y="93"/>
                        <a:pt x="124" y="84"/>
                      </a:cubicBezTo>
                      <a:cubicBezTo>
                        <a:pt x="159" y="67"/>
                        <a:pt x="202" y="47"/>
                        <a:pt x="240" y="47"/>
                      </a:cubicBezTo>
                      <a:cubicBezTo>
                        <a:pt x="297" y="47"/>
                        <a:pt x="345" y="78"/>
                        <a:pt x="360" y="134"/>
                      </a:cubicBezTo>
                      <a:cubicBezTo>
                        <a:pt x="370" y="174"/>
                        <a:pt x="352" y="297"/>
                        <a:pt x="281" y="267"/>
                      </a:cubicBezTo>
                      <a:cubicBezTo>
                        <a:pt x="253" y="255"/>
                        <a:pt x="238" y="299"/>
                        <a:pt x="265" y="310"/>
                      </a:cubicBezTo>
                      <a:cubicBezTo>
                        <a:pt x="331" y="338"/>
                        <a:pt x="386" y="278"/>
                        <a:pt x="404" y="219"/>
                      </a:cubicBezTo>
                      <a:cubicBezTo>
                        <a:pt x="428" y="138"/>
                        <a:pt x="392" y="47"/>
                        <a:pt x="313" y="13"/>
                      </a:cubicBezTo>
                      <a:cubicBezTo>
                        <a:pt x="188" y="-42"/>
                        <a:pt x="-80" y="95"/>
                        <a:pt x="22" y="250"/>
                      </a:cubicBezTo>
                      <a:cubicBezTo>
                        <a:pt x="39" y="274"/>
                        <a:pt x="74" y="244"/>
                        <a:pt x="57" y="220"/>
                      </a:cubicBezTo>
                      <a:lnTo>
                        <a:pt x="57" y="220"/>
                      </a:lnTo>
                      <a:lnTo>
                        <a:pt x="58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89" name="Google Shape;2589;p31"/>
                <p:cNvSpPr/>
                <p:nvPr/>
              </p:nvSpPr>
              <p:spPr>
                <a:xfrm>
                  <a:off x="3721704" y="1323139"/>
                  <a:ext cx="46697" cy="56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2" extrusionOk="0">
                      <a:moveTo>
                        <a:pt x="114" y="154"/>
                      </a:moveTo>
                      <a:cubicBezTo>
                        <a:pt x="191" y="103"/>
                        <a:pt x="94" y="-44"/>
                        <a:pt x="21" y="13"/>
                      </a:cubicBezTo>
                      <a:cubicBezTo>
                        <a:pt x="-24" y="47"/>
                        <a:pt x="-1" y="231"/>
                        <a:pt x="114" y="1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325" rIns="81625" bIns="15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590" name="Google Shape;2590;p31"/>
            <p:cNvGrpSpPr/>
            <p:nvPr/>
          </p:nvGrpSpPr>
          <p:grpSpPr>
            <a:xfrm rot="-1010767">
              <a:off x="-228498" y="4184441"/>
              <a:ext cx="1310130" cy="1187774"/>
              <a:chOff x="829440" y="3678108"/>
              <a:chExt cx="1586622" cy="1438444"/>
            </a:xfrm>
          </p:grpSpPr>
          <p:sp>
            <p:nvSpPr>
              <p:cNvPr id="2591" name="Google Shape;2591;p31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592" name="Google Shape;2592;p31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2593" name="Google Shape;2593;p31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94" name="Google Shape;2594;p31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95" name="Google Shape;2595;p31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596" name="Google Shape;2596;p31"/>
            <p:cNvGrpSpPr/>
            <p:nvPr/>
          </p:nvGrpSpPr>
          <p:grpSpPr>
            <a:xfrm rot="6977331">
              <a:off x="685798" y="4029003"/>
              <a:ext cx="1200365" cy="1343340"/>
              <a:chOff x="3738190" y="2686443"/>
              <a:chExt cx="1421871" cy="1591229"/>
            </a:xfrm>
          </p:grpSpPr>
          <p:grpSp>
            <p:nvGrpSpPr>
              <p:cNvPr id="2597" name="Google Shape;2597;p31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2598" name="Google Shape;2598;p31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599" name="Google Shape;2599;p31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0" name="Google Shape;2600;p31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1" name="Google Shape;2601;p31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2" name="Google Shape;2602;p31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3" name="Google Shape;2603;p31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4" name="Google Shape;2604;p31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5" name="Google Shape;2605;p31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6" name="Google Shape;2606;p31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7" name="Google Shape;2607;p31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8" name="Google Shape;2608;p31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09" name="Google Shape;2609;p31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0" name="Google Shape;2610;p31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1" name="Google Shape;2611;p31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2" name="Google Shape;2612;p31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3" name="Google Shape;2613;p31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4" name="Google Shape;2614;p31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5" name="Google Shape;2615;p31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6" name="Google Shape;2616;p31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7" name="Google Shape;2617;p31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8" name="Google Shape;2618;p31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19" name="Google Shape;2619;p31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0" name="Google Shape;2620;p31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1" name="Google Shape;2621;p31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2" name="Google Shape;2622;p31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623" name="Google Shape;2623;p31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2624" name="Google Shape;2624;p31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5" name="Google Shape;2625;p31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626" name="Google Shape;2626;p31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627" name="Google Shape;2627;p31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2628" name="Google Shape;2628;p31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29" name="Google Shape;2629;p31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0" name="Google Shape;2630;p31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1" name="Google Shape;2631;p31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2" name="Google Shape;2632;p31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3" name="Google Shape;2633;p31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4" name="Google Shape;2634;p31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5" name="Google Shape;2635;p31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6" name="Google Shape;2636;p31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7" name="Google Shape;2637;p31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8" name="Google Shape;2638;p31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39" name="Google Shape;2639;p31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0" name="Google Shape;2640;p31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1" name="Google Shape;2641;p31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2" name="Google Shape;2642;p31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3" name="Google Shape;2643;p31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4" name="Google Shape;2644;p31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5" name="Google Shape;2645;p31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6" name="Google Shape;2646;p31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7" name="Google Shape;2647;p31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8" name="Google Shape;2648;p31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49" name="Google Shape;2649;p31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0" name="Google Shape;2650;p31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1" name="Google Shape;2651;p31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2" name="Google Shape;2652;p31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653" name="Google Shape;2653;p31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6" name="Google Shape;3436;p41"/>
          <p:cNvSpPr/>
          <p:nvPr/>
        </p:nvSpPr>
        <p:spPr>
          <a:xfrm>
            <a:off x="6536250" y="1149450"/>
            <a:ext cx="1440000" cy="936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Lexend"/>
              <a:ea typeface="Lexend"/>
              <a:cs typeface="Lexend"/>
              <a:sym typeface="Lexend"/>
            </a:endParaRPr>
          </a:p>
        </p:txBody>
      </p:sp>
      <p:sp>
        <p:nvSpPr>
          <p:cNvPr id="3437" name="Google Shape;3437;p41"/>
          <p:cNvSpPr txBox="1">
            <a:spLocks noGrp="1"/>
          </p:cNvSpPr>
          <p:nvPr>
            <p:ph type="title"/>
          </p:nvPr>
        </p:nvSpPr>
        <p:spPr>
          <a:xfrm>
            <a:off x="3225600" y="2085450"/>
            <a:ext cx="4839300" cy="150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S</a:t>
            </a:r>
            <a:r>
              <a:rPr lang="en" dirty="0"/>
              <a:t>esión </a:t>
            </a:r>
            <a:endParaRPr dirty="0"/>
          </a:p>
        </p:txBody>
      </p:sp>
      <p:sp>
        <p:nvSpPr>
          <p:cNvPr id="3438" name="Google Shape;3438;p41"/>
          <p:cNvSpPr txBox="1">
            <a:spLocks noGrp="1"/>
          </p:cNvSpPr>
          <p:nvPr>
            <p:ph type="title" idx="2"/>
          </p:nvPr>
        </p:nvSpPr>
        <p:spPr>
          <a:xfrm>
            <a:off x="5838941" y="1149450"/>
            <a:ext cx="2673912" cy="93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1, 2 y 3</a:t>
            </a:r>
            <a:endParaRPr dirty="0"/>
          </a:p>
        </p:txBody>
      </p:sp>
      <p:grpSp>
        <p:nvGrpSpPr>
          <p:cNvPr id="3440" name="Google Shape;3440;p41"/>
          <p:cNvGrpSpPr/>
          <p:nvPr/>
        </p:nvGrpSpPr>
        <p:grpSpPr>
          <a:xfrm>
            <a:off x="-554556" y="207012"/>
            <a:ext cx="4606153" cy="4425291"/>
            <a:chOff x="-554556" y="207012"/>
            <a:chExt cx="4606153" cy="4425291"/>
          </a:xfrm>
        </p:grpSpPr>
        <p:grpSp>
          <p:nvGrpSpPr>
            <p:cNvPr id="3441" name="Google Shape;3441;p41"/>
            <p:cNvGrpSpPr/>
            <p:nvPr/>
          </p:nvGrpSpPr>
          <p:grpSpPr>
            <a:xfrm rot="-8822146" flipH="1">
              <a:off x="152370" y="857810"/>
              <a:ext cx="3316352" cy="3123695"/>
              <a:chOff x="3262891" y="2943512"/>
              <a:chExt cx="2868804" cy="2702147"/>
            </a:xfrm>
          </p:grpSpPr>
          <p:grpSp>
            <p:nvGrpSpPr>
              <p:cNvPr id="3442" name="Google Shape;3442;p41"/>
              <p:cNvGrpSpPr/>
              <p:nvPr/>
            </p:nvGrpSpPr>
            <p:grpSpPr>
              <a:xfrm rot="1336431">
                <a:off x="3553325" y="3303136"/>
                <a:ext cx="2287938" cy="1982900"/>
                <a:chOff x="207360" y="207353"/>
                <a:chExt cx="2288142" cy="1983077"/>
              </a:xfrm>
            </p:grpSpPr>
            <p:sp>
              <p:nvSpPr>
                <p:cNvPr id="3443" name="Google Shape;3443;p41"/>
                <p:cNvSpPr/>
                <p:nvPr/>
              </p:nvSpPr>
              <p:spPr>
                <a:xfrm>
                  <a:off x="1531525" y="662223"/>
                  <a:ext cx="541093" cy="19429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7" h="595" extrusionOk="0">
                      <a:moveTo>
                        <a:pt x="1655" y="29"/>
                      </a:moveTo>
                      <a:cubicBezTo>
                        <a:pt x="1660" y="19"/>
                        <a:pt x="1652" y="8"/>
                        <a:pt x="1642" y="6"/>
                      </a:cubicBezTo>
                      <a:cubicBezTo>
                        <a:pt x="1641" y="6"/>
                        <a:pt x="1640" y="5"/>
                        <a:pt x="1639" y="5"/>
                      </a:cubicBezTo>
                      <a:cubicBezTo>
                        <a:pt x="1043" y="-33"/>
                        <a:pt x="469" y="151"/>
                        <a:pt x="7" y="529"/>
                      </a:cubicBezTo>
                      <a:lnTo>
                        <a:pt x="7" y="529"/>
                      </a:lnTo>
                      <a:cubicBezTo>
                        <a:pt x="-2" y="536"/>
                        <a:pt x="-3" y="551"/>
                        <a:pt x="7" y="557"/>
                      </a:cubicBezTo>
                      <a:cubicBezTo>
                        <a:pt x="10" y="560"/>
                        <a:pt x="14" y="561"/>
                        <a:pt x="18" y="561"/>
                      </a:cubicBezTo>
                      <a:cubicBezTo>
                        <a:pt x="598" y="685"/>
                        <a:pt x="1238" y="459"/>
                        <a:pt x="1648" y="38"/>
                      </a:cubicBezTo>
                      <a:cubicBezTo>
                        <a:pt x="1652" y="36"/>
                        <a:pt x="1654" y="33"/>
                        <a:pt x="1655" y="29"/>
                      </a:cubicBezTo>
                      <a:moveTo>
                        <a:pt x="56" y="534"/>
                      </a:moveTo>
                      <a:cubicBezTo>
                        <a:pt x="498" y="184"/>
                        <a:pt x="1037" y="11"/>
                        <a:pt x="1600" y="38"/>
                      </a:cubicBezTo>
                      <a:cubicBezTo>
                        <a:pt x="1206" y="428"/>
                        <a:pt x="605" y="639"/>
                        <a:pt x="56" y="534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4" name="Google Shape;3444;p41"/>
                <p:cNvSpPr/>
                <p:nvPr/>
              </p:nvSpPr>
              <p:spPr>
                <a:xfrm>
                  <a:off x="1911304" y="1134073"/>
                  <a:ext cx="515622" cy="1244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79" h="381" extrusionOk="0">
                      <a:moveTo>
                        <a:pt x="1574" y="220"/>
                      </a:moveTo>
                      <a:cubicBezTo>
                        <a:pt x="1580" y="214"/>
                        <a:pt x="1582" y="204"/>
                        <a:pt x="1575" y="198"/>
                      </a:cubicBezTo>
                      <a:cubicBezTo>
                        <a:pt x="1572" y="195"/>
                        <a:pt x="1569" y="193"/>
                        <a:pt x="1564" y="193"/>
                      </a:cubicBezTo>
                      <a:cubicBezTo>
                        <a:pt x="1070" y="-31"/>
                        <a:pt x="530" y="-61"/>
                        <a:pt x="15" y="108"/>
                      </a:cubicBezTo>
                      <a:cubicBezTo>
                        <a:pt x="11" y="108"/>
                        <a:pt x="8" y="109"/>
                        <a:pt x="5" y="112"/>
                      </a:cubicBezTo>
                      <a:cubicBezTo>
                        <a:pt x="-2" y="117"/>
                        <a:pt x="-2" y="127"/>
                        <a:pt x="2" y="135"/>
                      </a:cubicBezTo>
                      <a:lnTo>
                        <a:pt x="2" y="135"/>
                      </a:lnTo>
                      <a:cubicBezTo>
                        <a:pt x="4" y="137"/>
                        <a:pt x="6" y="139"/>
                        <a:pt x="8" y="140"/>
                      </a:cubicBezTo>
                      <a:lnTo>
                        <a:pt x="8" y="140"/>
                      </a:lnTo>
                      <a:cubicBezTo>
                        <a:pt x="463" y="435"/>
                        <a:pt x="1080" y="452"/>
                        <a:pt x="1568" y="225"/>
                      </a:cubicBezTo>
                      <a:cubicBezTo>
                        <a:pt x="1570" y="224"/>
                        <a:pt x="1572" y="223"/>
                        <a:pt x="1573" y="221"/>
                      </a:cubicBezTo>
                      <a:lnTo>
                        <a:pt x="1573" y="221"/>
                      </a:lnTo>
                      <a:lnTo>
                        <a:pt x="1574" y="221"/>
                      </a:lnTo>
                      <a:lnTo>
                        <a:pt x="1574" y="220"/>
                      </a:lnTo>
                      <a:moveTo>
                        <a:pt x="56" y="130"/>
                      </a:moveTo>
                      <a:cubicBezTo>
                        <a:pt x="544" y="-21"/>
                        <a:pt x="1052" y="7"/>
                        <a:pt x="1520" y="210"/>
                      </a:cubicBezTo>
                      <a:cubicBezTo>
                        <a:pt x="1059" y="409"/>
                        <a:pt x="489" y="394"/>
                        <a:pt x="56" y="1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5" name="Google Shape;3445;p41"/>
                <p:cNvSpPr/>
                <p:nvPr/>
              </p:nvSpPr>
              <p:spPr>
                <a:xfrm>
                  <a:off x="2031148" y="1466163"/>
                  <a:ext cx="464354" cy="2354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2" h="721" extrusionOk="0">
                      <a:moveTo>
                        <a:pt x="1421" y="697"/>
                      </a:moveTo>
                      <a:lnTo>
                        <a:pt x="1421" y="697"/>
                      </a:lnTo>
                      <a:cubicBezTo>
                        <a:pt x="1420" y="695"/>
                        <a:pt x="1419" y="693"/>
                        <a:pt x="1418" y="691"/>
                      </a:cubicBezTo>
                      <a:lnTo>
                        <a:pt x="1418" y="690"/>
                      </a:lnTo>
                      <a:cubicBezTo>
                        <a:pt x="1052" y="288"/>
                        <a:pt x="561" y="47"/>
                        <a:pt x="20" y="1"/>
                      </a:cubicBezTo>
                      <a:lnTo>
                        <a:pt x="20" y="1"/>
                      </a:lnTo>
                      <a:cubicBezTo>
                        <a:pt x="19" y="1"/>
                        <a:pt x="17" y="0"/>
                        <a:pt x="16" y="0"/>
                      </a:cubicBezTo>
                      <a:cubicBezTo>
                        <a:pt x="7" y="0"/>
                        <a:pt x="2" y="5"/>
                        <a:pt x="1" y="12"/>
                      </a:cubicBezTo>
                      <a:cubicBezTo>
                        <a:pt x="0" y="16"/>
                        <a:pt x="-1" y="21"/>
                        <a:pt x="3" y="27"/>
                      </a:cubicBezTo>
                      <a:cubicBezTo>
                        <a:pt x="306" y="477"/>
                        <a:pt x="865" y="735"/>
                        <a:pt x="1402" y="720"/>
                      </a:cubicBezTo>
                      <a:cubicBezTo>
                        <a:pt x="1406" y="721"/>
                        <a:pt x="1410" y="720"/>
                        <a:pt x="1413" y="719"/>
                      </a:cubicBezTo>
                      <a:cubicBezTo>
                        <a:pt x="1418" y="717"/>
                        <a:pt x="1421" y="713"/>
                        <a:pt x="1422" y="708"/>
                      </a:cubicBezTo>
                      <a:lnTo>
                        <a:pt x="1422" y="698"/>
                      </a:lnTo>
                      <a:lnTo>
                        <a:pt x="1421" y="697"/>
                      </a:lnTo>
                      <a:moveTo>
                        <a:pt x="52" y="38"/>
                      </a:moveTo>
                      <a:cubicBezTo>
                        <a:pt x="559" y="89"/>
                        <a:pt x="1018" y="316"/>
                        <a:pt x="1367" y="687"/>
                      </a:cubicBezTo>
                      <a:cubicBezTo>
                        <a:pt x="864" y="690"/>
                        <a:pt x="345" y="451"/>
                        <a:pt x="52" y="3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6" name="Google Shape;3446;p41"/>
                <p:cNvSpPr/>
                <p:nvPr/>
              </p:nvSpPr>
              <p:spPr>
                <a:xfrm>
                  <a:off x="697840" y="710551"/>
                  <a:ext cx="1447596" cy="14798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33" h="4532" extrusionOk="0">
                      <a:moveTo>
                        <a:pt x="4007" y="3367"/>
                      </a:moveTo>
                      <a:cubicBezTo>
                        <a:pt x="4004" y="3364"/>
                        <a:pt x="4000" y="3362"/>
                        <a:pt x="3997" y="3362"/>
                      </a:cubicBezTo>
                      <a:cubicBezTo>
                        <a:pt x="4074" y="3220"/>
                        <a:pt x="4118" y="3056"/>
                        <a:pt x="4126" y="2893"/>
                      </a:cubicBezTo>
                      <a:cubicBezTo>
                        <a:pt x="4152" y="2318"/>
                        <a:pt x="3889" y="1721"/>
                        <a:pt x="3545" y="1274"/>
                      </a:cubicBezTo>
                      <a:cubicBezTo>
                        <a:pt x="2734" y="219"/>
                        <a:pt x="1286" y="-118"/>
                        <a:pt x="18" y="35"/>
                      </a:cubicBezTo>
                      <a:lnTo>
                        <a:pt x="14" y="43"/>
                      </a:lnTo>
                      <a:cubicBezTo>
                        <a:pt x="-7" y="46"/>
                        <a:pt x="-4" y="67"/>
                        <a:pt x="18" y="64"/>
                      </a:cubicBezTo>
                      <a:cubicBezTo>
                        <a:pt x="1134" y="-71"/>
                        <a:pt x="2424" y="177"/>
                        <a:pt x="3250" y="991"/>
                      </a:cubicBezTo>
                      <a:cubicBezTo>
                        <a:pt x="3618" y="1354"/>
                        <a:pt x="3890" y="1813"/>
                        <a:pt x="4021" y="2313"/>
                      </a:cubicBezTo>
                      <a:cubicBezTo>
                        <a:pt x="4101" y="2617"/>
                        <a:pt x="4134" y="2950"/>
                        <a:pt x="4019" y="3249"/>
                      </a:cubicBezTo>
                      <a:cubicBezTo>
                        <a:pt x="3895" y="3570"/>
                        <a:pt x="3585" y="3807"/>
                        <a:pt x="3230" y="3752"/>
                      </a:cubicBezTo>
                      <a:cubicBezTo>
                        <a:pt x="3209" y="3748"/>
                        <a:pt x="3201" y="3781"/>
                        <a:pt x="3223" y="3785"/>
                      </a:cubicBezTo>
                      <a:cubicBezTo>
                        <a:pt x="3559" y="3837"/>
                        <a:pt x="3822" y="3660"/>
                        <a:pt x="3976" y="3401"/>
                      </a:cubicBezTo>
                      <a:cubicBezTo>
                        <a:pt x="3918" y="3816"/>
                        <a:pt x="4093" y="4246"/>
                        <a:pt x="4402" y="4526"/>
                      </a:cubicBezTo>
                      <a:cubicBezTo>
                        <a:pt x="4404" y="4528"/>
                        <a:pt x="4407" y="4530"/>
                        <a:pt x="4410" y="4531"/>
                      </a:cubicBezTo>
                      <a:cubicBezTo>
                        <a:pt x="4416" y="4533"/>
                        <a:pt x="4422" y="4531"/>
                        <a:pt x="4426" y="4528"/>
                      </a:cubicBezTo>
                      <a:cubicBezTo>
                        <a:pt x="4427" y="4527"/>
                        <a:pt x="4427" y="4527"/>
                        <a:pt x="4427" y="4527"/>
                      </a:cubicBezTo>
                      <a:cubicBezTo>
                        <a:pt x="4428" y="4526"/>
                        <a:pt x="4429" y="4525"/>
                        <a:pt x="4429" y="4524"/>
                      </a:cubicBezTo>
                      <a:cubicBezTo>
                        <a:pt x="4430" y="4523"/>
                        <a:pt x="4431" y="4522"/>
                        <a:pt x="4431" y="4521"/>
                      </a:cubicBezTo>
                      <a:cubicBezTo>
                        <a:pt x="4432" y="4519"/>
                        <a:pt x="4433" y="4517"/>
                        <a:pt x="4433" y="4515"/>
                      </a:cubicBezTo>
                      <a:lnTo>
                        <a:pt x="4433" y="4515"/>
                      </a:lnTo>
                      <a:cubicBezTo>
                        <a:pt x="4439" y="4085"/>
                        <a:pt x="4291" y="3689"/>
                        <a:pt x="4007" y="3367"/>
                      </a:cubicBezTo>
                      <a:moveTo>
                        <a:pt x="4007" y="3420"/>
                      </a:moveTo>
                      <a:cubicBezTo>
                        <a:pt x="4262" y="3721"/>
                        <a:pt x="4395" y="4083"/>
                        <a:pt x="4398" y="4475"/>
                      </a:cubicBezTo>
                      <a:cubicBezTo>
                        <a:pt x="4118" y="4207"/>
                        <a:pt x="3958" y="3808"/>
                        <a:pt x="4007" y="342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7" name="Google Shape;3447;p41"/>
                <p:cNvSpPr/>
                <p:nvPr/>
              </p:nvSpPr>
              <p:spPr>
                <a:xfrm>
                  <a:off x="1194198" y="753001"/>
                  <a:ext cx="211604" cy="5332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8" h="1633" extrusionOk="0">
                      <a:moveTo>
                        <a:pt x="644" y="1624"/>
                      </a:moveTo>
                      <a:cubicBezTo>
                        <a:pt x="644" y="1624"/>
                        <a:pt x="645" y="1623"/>
                        <a:pt x="646" y="1622"/>
                      </a:cubicBezTo>
                      <a:cubicBezTo>
                        <a:pt x="647" y="1620"/>
                        <a:pt x="647" y="1617"/>
                        <a:pt x="647" y="1615"/>
                      </a:cubicBezTo>
                      <a:cubicBezTo>
                        <a:pt x="659" y="1017"/>
                        <a:pt x="450" y="452"/>
                        <a:pt x="50" y="6"/>
                      </a:cubicBezTo>
                      <a:cubicBezTo>
                        <a:pt x="44" y="-1"/>
                        <a:pt x="37" y="-1"/>
                        <a:pt x="32" y="3"/>
                      </a:cubicBezTo>
                      <a:cubicBezTo>
                        <a:pt x="27" y="4"/>
                        <a:pt x="23" y="8"/>
                        <a:pt x="22" y="14"/>
                      </a:cubicBezTo>
                      <a:cubicBezTo>
                        <a:pt x="-78" y="602"/>
                        <a:pt x="176" y="1235"/>
                        <a:pt x="616" y="1626"/>
                      </a:cubicBezTo>
                      <a:cubicBezTo>
                        <a:pt x="619" y="1629"/>
                        <a:pt x="621" y="1630"/>
                        <a:pt x="624" y="1631"/>
                      </a:cubicBezTo>
                      <a:cubicBezTo>
                        <a:pt x="630" y="1634"/>
                        <a:pt x="636" y="1632"/>
                        <a:pt x="641" y="1628"/>
                      </a:cubicBezTo>
                      <a:cubicBezTo>
                        <a:pt x="641" y="1628"/>
                        <a:pt x="641" y="1627"/>
                        <a:pt x="642" y="1627"/>
                      </a:cubicBezTo>
                      <a:cubicBezTo>
                        <a:pt x="643" y="1626"/>
                        <a:pt x="643" y="1625"/>
                        <a:pt x="644" y="1623"/>
                      </a:cubicBezTo>
                      <a:lnTo>
                        <a:pt x="644" y="1624"/>
                      </a:lnTo>
                      <a:moveTo>
                        <a:pt x="50" y="57"/>
                      </a:moveTo>
                      <a:cubicBezTo>
                        <a:pt x="419" y="482"/>
                        <a:pt x="615" y="1015"/>
                        <a:pt x="613" y="1577"/>
                      </a:cubicBezTo>
                      <a:cubicBezTo>
                        <a:pt x="207" y="1201"/>
                        <a:pt x="-31" y="611"/>
                        <a:pt x="50" y="5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8" name="Google Shape;3448;p41"/>
                <p:cNvSpPr/>
                <p:nvPr/>
              </p:nvSpPr>
              <p:spPr>
                <a:xfrm>
                  <a:off x="1501809" y="480993"/>
                  <a:ext cx="398718" cy="10318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21" h="316" extrusionOk="0">
                      <a:moveTo>
                        <a:pt x="1220" y="222"/>
                      </a:moveTo>
                      <a:cubicBezTo>
                        <a:pt x="1222" y="217"/>
                        <a:pt x="1221" y="211"/>
                        <a:pt x="1217" y="207"/>
                      </a:cubicBezTo>
                      <a:cubicBezTo>
                        <a:pt x="1215" y="205"/>
                        <a:pt x="1213" y="203"/>
                        <a:pt x="1210" y="202"/>
                      </a:cubicBezTo>
                      <a:cubicBezTo>
                        <a:pt x="837" y="1"/>
                        <a:pt x="424" y="-51"/>
                        <a:pt x="12" y="51"/>
                      </a:cubicBezTo>
                      <a:cubicBezTo>
                        <a:pt x="5" y="53"/>
                        <a:pt x="2" y="57"/>
                        <a:pt x="1" y="62"/>
                      </a:cubicBezTo>
                      <a:cubicBezTo>
                        <a:pt x="-1" y="68"/>
                        <a:pt x="-1" y="75"/>
                        <a:pt x="6" y="80"/>
                      </a:cubicBezTo>
                      <a:cubicBezTo>
                        <a:pt x="346" y="333"/>
                        <a:pt x="815" y="381"/>
                        <a:pt x="1209" y="234"/>
                      </a:cubicBezTo>
                      <a:cubicBezTo>
                        <a:pt x="1212" y="233"/>
                        <a:pt x="1214" y="232"/>
                        <a:pt x="1215" y="230"/>
                      </a:cubicBezTo>
                      <a:cubicBezTo>
                        <a:pt x="1218" y="228"/>
                        <a:pt x="1219" y="225"/>
                        <a:pt x="1220" y="222"/>
                      </a:cubicBezTo>
                      <a:moveTo>
                        <a:pt x="58" y="75"/>
                      </a:moveTo>
                      <a:cubicBezTo>
                        <a:pt x="437" y="-10"/>
                        <a:pt x="815" y="38"/>
                        <a:pt x="1161" y="215"/>
                      </a:cubicBezTo>
                      <a:cubicBezTo>
                        <a:pt x="798" y="337"/>
                        <a:pt x="376" y="296"/>
                        <a:pt x="58" y="7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49" name="Google Shape;3449;p41"/>
                <p:cNvSpPr/>
                <p:nvPr/>
              </p:nvSpPr>
              <p:spPr>
                <a:xfrm>
                  <a:off x="207360" y="207353"/>
                  <a:ext cx="1799617" cy="5312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511" h="1627" extrusionOk="0">
                      <a:moveTo>
                        <a:pt x="5510" y="414"/>
                      </a:moveTo>
                      <a:cubicBezTo>
                        <a:pt x="5511" y="409"/>
                        <a:pt x="5511" y="403"/>
                        <a:pt x="5507" y="399"/>
                      </a:cubicBezTo>
                      <a:cubicBezTo>
                        <a:pt x="5505" y="397"/>
                        <a:pt x="5503" y="395"/>
                        <a:pt x="5500" y="394"/>
                      </a:cubicBezTo>
                      <a:cubicBezTo>
                        <a:pt x="5238" y="254"/>
                        <a:pt x="4951" y="213"/>
                        <a:pt x="4663" y="273"/>
                      </a:cubicBezTo>
                      <a:cubicBezTo>
                        <a:pt x="4752" y="195"/>
                        <a:pt x="4840" y="113"/>
                        <a:pt x="4925" y="28"/>
                      </a:cubicBezTo>
                      <a:cubicBezTo>
                        <a:pt x="4940" y="13"/>
                        <a:pt x="4915" y="-10"/>
                        <a:pt x="4900" y="5"/>
                      </a:cubicBezTo>
                      <a:cubicBezTo>
                        <a:pt x="4420" y="486"/>
                        <a:pt x="3853" y="866"/>
                        <a:pt x="3240" y="1134"/>
                      </a:cubicBezTo>
                      <a:cubicBezTo>
                        <a:pt x="3560" y="925"/>
                        <a:pt x="3770" y="555"/>
                        <a:pt x="3805" y="176"/>
                      </a:cubicBezTo>
                      <a:cubicBezTo>
                        <a:pt x="3805" y="174"/>
                        <a:pt x="3805" y="173"/>
                        <a:pt x="3804" y="172"/>
                      </a:cubicBezTo>
                      <a:cubicBezTo>
                        <a:pt x="3804" y="162"/>
                        <a:pt x="3795" y="152"/>
                        <a:pt x="3784" y="156"/>
                      </a:cubicBezTo>
                      <a:cubicBezTo>
                        <a:pt x="3780" y="156"/>
                        <a:pt x="3776" y="158"/>
                        <a:pt x="3774" y="162"/>
                      </a:cubicBezTo>
                      <a:cubicBezTo>
                        <a:pt x="3435" y="407"/>
                        <a:pt x="3207" y="757"/>
                        <a:pt x="3121" y="1167"/>
                      </a:cubicBezTo>
                      <a:cubicBezTo>
                        <a:pt x="3119" y="1170"/>
                        <a:pt x="3119" y="1174"/>
                        <a:pt x="3120" y="1178"/>
                      </a:cubicBezTo>
                      <a:cubicBezTo>
                        <a:pt x="3120" y="1180"/>
                        <a:pt x="3121" y="1182"/>
                        <a:pt x="3122" y="1184"/>
                      </a:cubicBezTo>
                      <a:cubicBezTo>
                        <a:pt x="2149" y="1581"/>
                        <a:pt x="1065" y="1700"/>
                        <a:pt x="20" y="1496"/>
                      </a:cubicBezTo>
                      <a:cubicBezTo>
                        <a:pt x="-1" y="1491"/>
                        <a:pt x="-8" y="1525"/>
                        <a:pt x="13" y="1529"/>
                      </a:cubicBezTo>
                      <a:cubicBezTo>
                        <a:pt x="1640" y="1847"/>
                        <a:pt x="3361" y="1385"/>
                        <a:pt x="4614" y="315"/>
                      </a:cubicBezTo>
                      <a:cubicBezTo>
                        <a:pt x="4866" y="499"/>
                        <a:pt x="5209" y="534"/>
                        <a:pt x="5499" y="426"/>
                      </a:cubicBezTo>
                      <a:cubicBezTo>
                        <a:pt x="5501" y="426"/>
                        <a:pt x="5504" y="425"/>
                        <a:pt x="5505" y="423"/>
                      </a:cubicBezTo>
                      <a:cubicBezTo>
                        <a:pt x="5508" y="421"/>
                        <a:pt x="5509" y="417"/>
                        <a:pt x="5510" y="414"/>
                      </a:cubicBezTo>
                      <a:moveTo>
                        <a:pt x="3767" y="209"/>
                      </a:moveTo>
                      <a:cubicBezTo>
                        <a:pt x="3719" y="589"/>
                        <a:pt x="3497" y="952"/>
                        <a:pt x="3161" y="1141"/>
                      </a:cubicBezTo>
                      <a:cubicBezTo>
                        <a:pt x="3248" y="765"/>
                        <a:pt x="3458" y="441"/>
                        <a:pt x="3767" y="209"/>
                      </a:cubicBezTo>
                      <a:moveTo>
                        <a:pt x="4663" y="308"/>
                      </a:moveTo>
                      <a:cubicBezTo>
                        <a:pt x="4934" y="249"/>
                        <a:pt x="5203" y="284"/>
                        <a:pt x="5451" y="407"/>
                      </a:cubicBezTo>
                      <a:cubicBezTo>
                        <a:pt x="5191" y="491"/>
                        <a:pt x="4892" y="461"/>
                        <a:pt x="4663" y="30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0" name="Google Shape;3450;p41"/>
                <p:cNvSpPr/>
                <p:nvPr/>
              </p:nvSpPr>
              <p:spPr>
                <a:xfrm>
                  <a:off x="1649410" y="1107296"/>
                  <a:ext cx="137151" cy="4885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0" h="1496" extrusionOk="0">
                      <a:moveTo>
                        <a:pt x="385" y="12"/>
                      </a:moveTo>
                      <a:cubicBezTo>
                        <a:pt x="383" y="3"/>
                        <a:pt x="377" y="0"/>
                        <a:pt x="370" y="1"/>
                      </a:cubicBezTo>
                      <a:cubicBezTo>
                        <a:pt x="366" y="0"/>
                        <a:pt x="361" y="1"/>
                        <a:pt x="356" y="6"/>
                      </a:cubicBezTo>
                      <a:cubicBezTo>
                        <a:pt x="15" y="400"/>
                        <a:pt x="-83" y="985"/>
                        <a:pt x="68" y="1480"/>
                      </a:cubicBezTo>
                      <a:cubicBezTo>
                        <a:pt x="68" y="1484"/>
                        <a:pt x="69" y="1487"/>
                        <a:pt x="72" y="1490"/>
                      </a:cubicBezTo>
                      <a:cubicBezTo>
                        <a:pt x="77" y="1497"/>
                        <a:pt x="86" y="1497"/>
                        <a:pt x="93" y="1493"/>
                      </a:cubicBezTo>
                      <a:cubicBezTo>
                        <a:pt x="94" y="1493"/>
                        <a:pt x="95" y="1493"/>
                        <a:pt x="95" y="1492"/>
                      </a:cubicBezTo>
                      <a:cubicBezTo>
                        <a:pt x="96" y="1492"/>
                        <a:pt x="96" y="1491"/>
                        <a:pt x="97" y="1490"/>
                      </a:cubicBezTo>
                      <a:cubicBezTo>
                        <a:pt x="98" y="1489"/>
                        <a:pt x="99" y="1489"/>
                        <a:pt x="100" y="1487"/>
                      </a:cubicBezTo>
                      <a:cubicBezTo>
                        <a:pt x="381" y="1043"/>
                        <a:pt x="480" y="528"/>
                        <a:pt x="385" y="12"/>
                      </a:cubicBezTo>
                      <a:moveTo>
                        <a:pt x="358" y="58"/>
                      </a:moveTo>
                      <a:cubicBezTo>
                        <a:pt x="438" y="539"/>
                        <a:pt x="344" y="1019"/>
                        <a:pt x="91" y="1437"/>
                      </a:cubicBezTo>
                      <a:cubicBezTo>
                        <a:pt x="-39" y="972"/>
                        <a:pt x="51" y="433"/>
                        <a:pt x="358" y="5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1" name="Google Shape;3451;p41"/>
                <p:cNvSpPr/>
                <p:nvPr/>
              </p:nvSpPr>
              <p:spPr>
                <a:xfrm>
                  <a:off x="1669656" y="1706497"/>
                  <a:ext cx="346143" cy="1329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60" h="407" extrusionOk="0">
                      <a:moveTo>
                        <a:pt x="1052" y="18"/>
                      </a:moveTo>
                      <a:cubicBezTo>
                        <a:pt x="1049" y="15"/>
                        <a:pt x="1045" y="14"/>
                        <a:pt x="1040" y="15"/>
                      </a:cubicBezTo>
                      <a:cubicBezTo>
                        <a:pt x="663" y="-50"/>
                        <a:pt x="269" y="99"/>
                        <a:pt x="8" y="374"/>
                      </a:cubicBezTo>
                      <a:cubicBezTo>
                        <a:pt x="4" y="376"/>
                        <a:pt x="2" y="379"/>
                        <a:pt x="1" y="383"/>
                      </a:cubicBezTo>
                      <a:cubicBezTo>
                        <a:pt x="-2" y="391"/>
                        <a:pt x="2" y="399"/>
                        <a:pt x="9" y="403"/>
                      </a:cubicBezTo>
                      <a:cubicBezTo>
                        <a:pt x="10" y="404"/>
                        <a:pt x="10" y="404"/>
                        <a:pt x="11" y="405"/>
                      </a:cubicBezTo>
                      <a:cubicBezTo>
                        <a:pt x="13" y="405"/>
                        <a:pt x="15" y="406"/>
                        <a:pt x="17" y="406"/>
                      </a:cubicBezTo>
                      <a:lnTo>
                        <a:pt x="18" y="406"/>
                      </a:lnTo>
                      <a:cubicBezTo>
                        <a:pt x="402" y="419"/>
                        <a:pt x="760" y="295"/>
                        <a:pt x="1053" y="47"/>
                      </a:cubicBezTo>
                      <a:cubicBezTo>
                        <a:pt x="1054" y="46"/>
                        <a:pt x="1055" y="44"/>
                        <a:pt x="1056" y="43"/>
                      </a:cubicBezTo>
                      <a:cubicBezTo>
                        <a:pt x="1062" y="36"/>
                        <a:pt x="1062" y="23"/>
                        <a:pt x="1053" y="18"/>
                      </a:cubicBezTo>
                      <a:lnTo>
                        <a:pt x="1052" y="18"/>
                      </a:lnTo>
                      <a:moveTo>
                        <a:pt x="57" y="373"/>
                      </a:moveTo>
                      <a:cubicBezTo>
                        <a:pt x="302" y="129"/>
                        <a:pt x="658" y="-5"/>
                        <a:pt x="1003" y="44"/>
                      </a:cubicBezTo>
                      <a:cubicBezTo>
                        <a:pt x="730" y="263"/>
                        <a:pt x="407" y="376"/>
                        <a:pt x="57" y="37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452" name="Google Shape;3452;p41"/>
              <p:cNvGrpSpPr/>
              <p:nvPr/>
            </p:nvGrpSpPr>
            <p:grpSpPr>
              <a:xfrm>
                <a:off x="4063759" y="3102544"/>
                <a:ext cx="1594875" cy="2384067"/>
                <a:chOff x="2759684" y="311519"/>
                <a:chExt cx="1594875" cy="2384067"/>
              </a:xfrm>
            </p:grpSpPr>
            <p:sp>
              <p:nvSpPr>
                <p:cNvPr id="3453" name="Google Shape;3453;p41"/>
                <p:cNvSpPr/>
                <p:nvPr/>
              </p:nvSpPr>
              <p:spPr>
                <a:xfrm>
                  <a:off x="3799096" y="2334759"/>
                  <a:ext cx="101884" cy="360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" h="1105" extrusionOk="0">
                      <a:moveTo>
                        <a:pt x="119" y="1105"/>
                      </a:moveTo>
                      <a:cubicBezTo>
                        <a:pt x="119" y="1105"/>
                        <a:pt x="251" y="977"/>
                        <a:pt x="300" y="665"/>
                      </a:cubicBezTo>
                      <a:cubicBezTo>
                        <a:pt x="349" y="352"/>
                        <a:pt x="229" y="45"/>
                        <a:pt x="172" y="0"/>
                      </a:cubicBezTo>
                      <a:cubicBezTo>
                        <a:pt x="172" y="0"/>
                        <a:pt x="19" y="167"/>
                        <a:pt x="1" y="530"/>
                      </a:cubicBezTo>
                      <a:cubicBezTo>
                        <a:pt x="-17" y="894"/>
                        <a:pt x="119" y="1105"/>
                        <a:pt x="119" y="110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4" name="Google Shape;3454;p41"/>
                <p:cNvSpPr/>
                <p:nvPr/>
              </p:nvSpPr>
              <p:spPr>
                <a:xfrm>
                  <a:off x="3923512" y="2045118"/>
                  <a:ext cx="234463" cy="2844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8" h="871" extrusionOk="0">
                      <a:moveTo>
                        <a:pt x="710" y="871"/>
                      </a:moveTo>
                      <a:cubicBezTo>
                        <a:pt x="710" y="871"/>
                        <a:pt x="780" y="588"/>
                        <a:pt x="492" y="298"/>
                      </a:cubicBezTo>
                      <a:cubicBezTo>
                        <a:pt x="204" y="9"/>
                        <a:pt x="0" y="0"/>
                        <a:pt x="0" y="0"/>
                      </a:cubicBezTo>
                      <a:cubicBezTo>
                        <a:pt x="0" y="0"/>
                        <a:pt x="6" y="262"/>
                        <a:pt x="204" y="511"/>
                      </a:cubicBezTo>
                      <a:cubicBezTo>
                        <a:pt x="402" y="760"/>
                        <a:pt x="710" y="871"/>
                        <a:pt x="710" y="8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5" name="Google Shape;3455;p41"/>
                <p:cNvSpPr/>
                <p:nvPr/>
              </p:nvSpPr>
              <p:spPr>
                <a:xfrm>
                  <a:off x="3665537" y="1996138"/>
                  <a:ext cx="240667" cy="31380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7" h="961" extrusionOk="0">
                      <a:moveTo>
                        <a:pt x="734" y="0"/>
                      </a:moveTo>
                      <a:cubicBezTo>
                        <a:pt x="734" y="0"/>
                        <a:pt x="776" y="307"/>
                        <a:pt x="512" y="617"/>
                      </a:cubicBezTo>
                      <a:cubicBezTo>
                        <a:pt x="247" y="927"/>
                        <a:pt x="0" y="961"/>
                        <a:pt x="0" y="961"/>
                      </a:cubicBezTo>
                      <a:cubicBezTo>
                        <a:pt x="0" y="961"/>
                        <a:pt x="-2" y="698"/>
                        <a:pt x="231" y="383"/>
                      </a:cubicBezTo>
                      <a:cubicBezTo>
                        <a:pt x="465" y="68"/>
                        <a:pt x="734" y="0"/>
                        <a:pt x="73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6" name="Google Shape;3456;p41"/>
                <p:cNvSpPr/>
                <p:nvPr/>
              </p:nvSpPr>
              <p:spPr>
                <a:xfrm>
                  <a:off x="3792239" y="1700292"/>
                  <a:ext cx="437250" cy="1874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9" h="574" extrusionOk="0">
                      <a:moveTo>
                        <a:pt x="1339" y="545"/>
                      </a:moveTo>
                      <a:cubicBezTo>
                        <a:pt x="1339" y="545"/>
                        <a:pt x="1238" y="313"/>
                        <a:pt x="746" y="109"/>
                      </a:cubicBezTo>
                      <a:cubicBezTo>
                        <a:pt x="254" y="-95"/>
                        <a:pt x="0" y="50"/>
                        <a:pt x="0" y="50"/>
                      </a:cubicBezTo>
                      <a:cubicBezTo>
                        <a:pt x="0" y="50"/>
                        <a:pt x="108" y="287"/>
                        <a:pt x="541" y="467"/>
                      </a:cubicBezTo>
                      <a:cubicBezTo>
                        <a:pt x="975" y="648"/>
                        <a:pt x="1339" y="545"/>
                        <a:pt x="1339" y="54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7" name="Google Shape;3457;p41"/>
                <p:cNvSpPr/>
                <p:nvPr/>
              </p:nvSpPr>
              <p:spPr>
                <a:xfrm>
                  <a:off x="3783095" y="1441673"/>
                  <a:ext cx="267771" cy="21094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0" h="646" extrusionOk="0">
                      <a:moveTo>
                        <a:pt x="0" y="0"/>
                      </a:moveTo>
                      <a:cubicBezTo>
                        <a:pt x="0" y="0"/>
                        <a:pt x="88" y="326"/>
                        <a:pt x="373" y="496"/>
                      </a:cubicBezTo>
                      <a:cubicBezTo>
                        <a:pt x="659" y="667"/>
                        <a:pt x="820" y="645"/>
                        <a:pt x="820" y="645"/>
                      </a:cubicBezTo>
                      <a:cubicBezTo>
                        <a:pt x="820" y="645"/>
                        <a:pt x="795" y="381"/>
                        <a:pt x="532" y="208"/>
                      </a:cubicBezTo>
                      <a:cubicBezTo>
                        <a:pt x="269" y="36"/>
                        <a:pt x="0" y="0"/>
                        <a:pt x="0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8" name="Google Shape;3458;p41"/>
                <p:cNvSpPr/>
                <p:nvPr/>
              </p:nvSpPr>
              <p:spPr>
                <a:xfrm>
                  <a:off x="2857649" y="828431"/>
                  <a:ext cx="135518" cy="49601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5" h="1519" extrusionOk="0">
                      <a:moveTo>
                        <a:pt x="168" y="1519"/>
                      </a:moveTo>
                      <a:cubicBezTo>
                        <a:pt x="168" y="1519"/>
                        <a:pt x="402" y="1272"/>
                        <a:pt x="415" y="854"/>
                      </a:cubicBezTo>
                      <a:cubicBezTo>
                        <a:pt x="428" y="436"/>
                        <a:pt x="200" y="0"/>
                        <a:pt x="200" y="0"/>
                      </a:cubicBezTo>
                      <a:cubicBezTo>
                        <a:pt x="200" y="0"/>
                        <a:pt x="32" y="273"/>
                        <a:pt x="5" y="643"/>
                      </a:cubicBezTo>
                      <a:cubicBezTo>
                        <a:pt x="-21" y="1014"/>
                        <a:pt x="53" y="1379"/>
                        <a:pt x="168" y="1519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59" name="Google Shape;3459;p41"/>
                <p:cNvSpPr/>
                <p:nvPr/>
              </p:nvSpPr>
              <p:spPr>
                <a:xfrm>
                  <a:off x="3497690" y="1440040"/>
                  <a:ext cx="129640" cy="4457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1365" extrusionOk="0">
                      <a:moveTo>
                        <a:pt x="189" y="1365"/>
                      </a:moveTo>
                      <a:cubicBezTo>
                        <a:pt x="189" y="1365"/>
                        <a:pt x="369" y="1145"/>
                        <a:pt x="394" y="798"/>
                      </a:cubicBezTo>
                      <a:cubicBezTo>
                        <a:pt x="420" y="451"/>
                        <a:pt x="266" y="55"/>
                        <a:pt x="216" y="0"/>
                      </a:cubicBezTo>
                      <a:cubicBezTo>
                        <a:pt x="216" y="0"/>
                        <a:pt x="57" y="200"/>
                        <a:pt x="12" y="568"/>
                      </a:cubicBezTo>
                      <a:cubicBezTo>
                        <a:pt x="-32" y="937"/>
                        <a:pt x="58" y="1256"/>
                        <a:pt x="189" y="136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0" name="Google Shape;3460;p41"/>
                <p:cNvSpPr/>
                <p:nvPr/>
              </p:nvSpPr>
              <p:spPr>
                <a:xfrm>
                  <a:off x="3164607" y="1116439"/>
                  <a:ext cx="143029" cy="4669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8" h="1430" extrusionOk="0">
                      <a:moveTo>
                        <a:pt x="236" y="0"/>
                      </a:moveTo>
                      <a:cubicBezTo>
                        <a:pt x="236" y="0"/>
                        <a:pt x="470" y="267"/>
                        <a:pt x="435" y="758"/>
                      </a:cubicBezTo>
                      <a:cubicBezTo>
                        <a:pt x="400" y="1249"/>
                        <a:pt x="202" y="1430"/>
                        <a:pt x="202" y="1430"/>
                      </a:cubicBezTo>
                      <a:cubicBezTo>
                        <a:pt x="202" y="1430"/>
                        <a:pt x="-34" y="1141"/>
                        <a:pt x="4" y="673"/>
                      </a:cubicBezTo>
                      <a:cubicBezTo>
                        <a:pt x="42" y="206"/>
                        <a:pt x="236" y="0"/>
                        <a:pt x="23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1" name="Google Shape;3461;p41"/>
                <p:cNvSpPr/>
                <p:nvPr/>
              </p:nvSpPr>
              <p:spPr>
                <a:xfrm>
                  <a:off x="4107361" y="1409672"/>
                  <a:ext cx="247198" cy="2018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7" h="618" extrusionOk="0">
                      <a:moveTo>
                        <a:pt x="0" y="2"/>
                      </a:moveTo>
                      <a:cubicBezTo>
                        <a:pt x="0" y="2"/>
                        <a:pt x="359" y="-33"/>
                        <a:pt x="569" y="243"/>
                      </a:cubicBezTo>
                      <a:cubicBezTo>
                        <a:pt x="779" y="518"/>
                        <a:pt x="756" y="618"/>
                        <a:pt x="756" y="618"/>
                      </a:cubicBezTo>
                      <a:cubicBezTo>
                        <a:pt x="756" y="618"/>
                        <a:pt x="375" y="552"/>
                        <a:pt x="189" y="353"/>
                      </a:cubicBezTo>
                      <a:cubicBezTo>
                        <a:pt x="3" y="155"/>
                        <a:pt x="0" y="2"/>
                        <a:pt x="0" y="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2" name="Google Shape;3462;p41"/>
                <p:cNvSpPr/>
                <p:nvPr/>
              </p:nvSpPr>
              <p:spPr>
                <a:xfrm>
                  <a:off x="3938860" y="1141910"/>
                  <a:ext cx="128661" cy="30890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" h="946" extrusionOk="0">
                      <a:moveTo>
                        <a:pt x="54" y="946"/>
                      </a:moveTo>
                      <a:cubicBezTo>
                        <a:pt x="54" y="946"/>
                        <a:pt x="204" y="924"/>
                        <a:pt x="330" y="617"/>
                      </a:cubicBezTo>
                      <a:cubicBezTo>
                        <a:pt x="456" y="309"/>
                        <a:pt x="358" y="0"/>
                        <a:pt x="358" y="0"/>
                      </a:cubicBezTo>
                      <a:cubicBezTo>
                        <a:pt x="358" y="0"/>
                        <a:pt x="104" y="153"/>
                        <a:pt x="28" y="503"/>
                      </a:cubicBezTo>
                      <a:cubicBezTo>
                        <a:pt x="-47" y="852"/>
                        <a:pt x="54" y="946"/>
                        <a:pt x="54" y="94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3" name="Google Shape;3463;p41"/>
                <p:cNvSpPr/>
                <p:nvPr/>
              </p:nvSpPr>
              <p:spPr>
                <a:xfrm>
                  <a:off x="3347803" y="1123623"/>
                  <a:ext cx="420270" cy="1231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87" h="377" extrusionOk="0">
                      <a:moveTo>
                        <a:pt x="0" y="171"/>
                      </a:moveTo>
                      <a:cubicBezTo>
                        <a:pt x="0" y="171"/>
                        <a:pt x="204" y="-24"/>
                        <a:pt x="635" y="3"/>
                      </a:cubicBezTo>
                      <a:cubicBezTo>
                        <a:pt x="1065" y="31"/>
                        <a:pt x="1287" y="262"/>
                        <a:pt x="1287" y="262"/>
                      </a:cubicBezTo>
                      <a:cubicBezTo>
                        <a:pt x="1287" y="262"/>
                        <a:pt x="1117" y="375"/>
                        <a:pt x="780" y="377"/>
                      </a:cubicBezTo>
                      <a:cubicBezTo>
                        <a:pt x="444" y="379"/>
                        <a:pt x="95" y="264"/>
                        <a:pt x="0" y="17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4" name="Google Shape;3464;p41"/>
                <p:cNvSpPr/>
                <p:nvPr/>
              </p:nvSpPr>
              <p:spPr>
                <a:xfrm>
                  <a:off x="2759684" y="311519"/>
                  <a:ext cx="1170355" cy="2162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4" h="6623" extrusionOk="0">
                      <a:moveTo>
                        <a:pt x="1894" y="6225"/>
                      </a:moveTo>
                      <a:cubicBezTo>
                        <a:pt x="2093" y="6614"/>
                        <a:pt x="2597" y="6709"/>
                        <a:pt x="2978" y="6548"/>
                      </a:cubicBezTo>
                      <a:cubicBezTo>
                        <a:pt x="3459" y="6344"/>
                        <a:pt x="3628" y="5767"/>
                        <a:pt x="3574" y="5286"/>
                      </a:cubicBezTo>
                      <a:cubicBezTo>
                        <a:pt x="3502" y="4643"/>
                        <a:pt x="3064" y="4121"/>
                        <a:pt x="2658" y="3650"/>
                      </a:cubicBezTo>
                      <a:cubicBezTo>
                        <a:pt x="2417" y="3367"/>
                        <a:pt x="2169" y="3089"/>
                        <a:pt x="1902" y="2830"/>
                      </a:cubicBezTo>
                      <a:cubicBezTo>
                        <a:pt x="1633" y="2569"/>
                        <a:pt x="1338" y="2341"/>
                        <a:pt x="1050" y="2101"/>
                      </a:cubicBezTo>
                      <a:cubicBezTo>
                        <a:pt x="450" y="1603"/>
                        <a:pt x="-209" y="857"/>
                        <a:pt x="98" y="15"/>
                      </a:cubicBezTo>
                      <a:cubicBezTo>
                        <a:pt x="104" y="0"/>
                        <a:pt x="80" y="-6"/>
                        <a:pt x="74" y="8"/>
                      </a:cubicBezTo>
                      <a:cubicBezTo>
                        <a:pt x="24" y="146"/>
                        <a:pt x="0" y="287"/>
                        <a:pt x="0" y="427"/>
                      </a:cubicBezTo>
                      <a:lnTo>
                        <a:pt x="0" y="447"/>
                      </a:lnTo>
                      <a:cubicBezTo>
                        <a:pt x="4" y="832"/>
                        <a:pt x="176" y="1213"/>
                        <a:pt x="417" y="1516"/>
                      </a:cubicBezTo>
                      <a:cubicBezTo>
                        <a:pt x="810" y="2012"/>
                        <a:pt x="1361" y="2352"/>
                        <a:pt x="1817" y="2783"/>
                      </a:cubicBezTo>
                      <a:cubicBezTo>
                        <a:pt x="2307" y="3247"/>
                        <a:pt x="2793" y="3772"/>
                        <a:pt x="3167" y="4335"/>
                      </a:cubicBezTo>
                      <a:cubicBezTo>
                        <a:pt x="3511" y="4854"/>
                        <a:pt x="3728" y="5548"/>
                        <a:pt x="3396" y="6130"/>
                      </a:cubicBezTo>
                      <a:cubicBezTo>
                        <a:pt x="3239" y="6408"/>
                        <a:pt x="2969" y="6580"/>
                        <a:pt x="2650" y="6597"/>
                      </a:cubicBezTo>
                      <a:cubicBezTo>
                        <a:pt x="2353" y="6613"/>
                        <a:pt x="2056" y="6485"/>
                        <a:pt x="1916" y="6212"/>
                      </a:cubicBezTo>
                      <a:cubicBezTo>
                        <a:pt x="1909" y="6198"/>
                        <a:pt x="1887" y="6211"/>
                        <a:pt x="1895" y="6225"/>
                      </a:cubicBezTo>
                      <a:lnTo>
                        <a:pt x="1895" y="6225"/>
                      </a:lnTo>
                      <a:lnTo>
                        <a:pt x="1894" y="6225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5" name="Google Shape;3465;p41"/>
                <p:cNvSpPr/>
                <p:nvPr/>
              </p:nvSpPr>
              <p:spPr>
                <a:xfrm>
                  <a:off x="3419971" y="1254239"/>
                  <a:ext cx="875481" cy="1998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81" h="612" extrusionOk="0">
                      <a:moveTo>
                        <a:pt x="10" y="101"/>
                      </a:moveTo>
                      <a:cubicBezTo>
                        <a:pt x="457" y="403"/>
                        <a:pt x="972" y="629"/>
                        <a:pt x="1520" y="611"/>
                      </a:cubicBezTo>
                      <a:cubicBezTo>
                        <a:pt x="1756" y="604"/>
                        <a:pt x="1991" y="554"/>
                        <a:pt x="2206" y="456"/>
                      </a:cubicBezTo>
                      <a:cubicBezTo>
                        <a:pt x="2387" y="373"/>
                        <a:pt x="2653" y="237"/>
                        <a:pt x="2681" y="16"/>
                      </a:cubicBezTo>
                      <a:cubicBezTo>
                        <a:pt x="2683" y="1"/>
                        <a:pt x="2659" y="-6"/>
                        <a:pt x="2657" y="10"/>
                      </a:cubicBezTo>
                      <a:cubicBezTo>
                        <a:pt x="2624" y="262"/>
                        <a:pt x="2258" y="420"/>
                        <a:pt x="2046" y="492"/>
                      </a:cubicBezTo>
                      <a:cubicBezTo>
                        <a:pt x="1826" y="568"/>
                        <a:pt x="1590" y="596"/>
                        <a:pt x="1357" y="585"/>
                      </a:cubicBezTo>
                      <a:cubicBezTo>
                        <a:pt x="870" y="560"/>
                        <a:pt x="416" y="355"/>
                        <a:pt x="17" y="86"/>
                      </a:cubicBezTo>
                      <a:cubicBezTo>
                        <a:pt x="3" y="77"/>
                        <a:pt x="-7" y="88"/>
                        <a:pt x="6" y="97"/>
                      </a:cubicBezTo>
                      <a:lnTo>
                        <a:pt x="10" y="101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6" name="Google Shape;3466;p41"/>
                <p:cNvSpPr/>
                <p:nvPr/>
              </p:nvSpPr>
              <p:spPr>
                <a:xfrm>
                  <a:off x="3191385" y="1137011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5" y="1269"/>
                      </a:moveTo>
                      <a:cubicBezTo>
                        <a:pt x="344" y="892"/>
                        <a:pt x="367" y="394"/>
                        <a:pt x="157" y="11"/>
                      </a:cubicBezTo>
                      <a:cubicBezTo>
                        <a:pt x="157" y="8"/>
                        <a:pt x="155" y="5"/>
                        <a:pt x="152" y="3"/>
                      </a:cubicBezTo>
                      <a:cubicBezTo>
                        <a:pt x="146" y="-2"/>
                        <a:pt x="136" y="1"/>
                        <a:pt x="133" y="8"/>
                      </a:cubicBezTo>
                      <a:cubicBezTo>
                        <a:pt x="133" y="9"/>
                        <a:pt x="132" y="9"/>
                        <a:pt x="132" y="9"/>
                      </a:cubicBezTo>
                      <a:cubicBezTo>
                        <a:pt x="-36" y="415"/>
                        <a:pt x="-43" y="858"/>
                        <a:pt x="110" y="1269"/>
                      </a:cubicBezTo>
                      <a:lnTo>
                        <a:pt x="111" y="1270"/>
                      </a:lnTo>
                      <a:cubicBezTo>
                        <a:pt x="112" y="1271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9" y="1278"/>
                        <a:pt x="125" y="1279"/>
                        <a:pt x="130" y="1275"/>
                      </a:cubicBezTo>
                      <a:cubicBezTo>
                        <a:pt x="133" y="1273"/>
                        <a:pt x="134" y="1271"/>
                        <a:pt x="135" y="1268"/>
                      </a:cubicBezTo>
                      <a:lnTo>
                        <a:pt x="135" y="1269"/>
                      </a:lnTo>
                      <a:moveTo>
                        <a:pt x="92" y="1132"/>
                      </a:moveTo>
                      <a:cubicBezTo>
                        <a:pt x="119" y="1129"/>
                        <a:pt x="147" y="1128"/>
                        <a:pt x="175" y="1127"/>
                      </a:cubicBezTo>
                      <a:cubicBezTo>
                        <a:pt x="160" y="1164"/>
                        <a:pt x="143" y="1199"/>
                        <a:pt x="124" y="1234"/>
                      </a:cubicBezTo>
                      <a:cubicBezTo>
                        <a:pt x="112" y="1200"/>
                        <a:pt x="102" y="1166"/>
                        <a:pt x="92" y="1132"/>
                      </a:cubicBezTo>
                      <a:moveTo>
                        <a:pt x="69" y="1046"/>
                      </a:moveTo>
                      <a:cubicBezTo>
                        <a:pt x="116" y="1047"/>
                        <a:pt x="163" y="1044"/>
                        <a:pt x="209" y="1038"/>
                      </a:cubicBezTo>
                      <a:cubicBezTo>
                        <a:pt x="201" y="1063"/>
                        <a:pt x="192" y="1087"/>
                        <a:pt x="182" y="1111"/>
                      </a:cubicBezTo>
                      <a:cubicBezTo>
                        <a:pt x="151" y="1113"/>
                        <a:pt x="119" y="1113"/>
                        <a:pt x="87" y="1117"/>
                      </a:cubicBezTo>
                      <a:cubicBezTo>
                        <a:pt x="81" y="1094"/>
                        <a:pt x="75" y="1070"/>
                        <a:pt x="69" y="1046"/>
                      </a:cubicBezTo>
                      <a:moveTo>
                        <a:pt x="146" y="43"/>
                      </a:moveTo>
                      <a:cubicBezTo>
                        <a:pt x="153" y="57"/>
                        <a:pt x="160" y="71"/>
                        <a:pt x="167" y="85"/>
                      </a:cubicBezTo>
                      <a:cubicBezTo>
                        <a:pt x="153" y="91"/>
                        <a:pt x="138" y="96"/>
                        <a:pt x="124" y="101"/>
                      </a:cubicBezTo>
                      <a:cubicBezTo>
                        <a:pt x="131" y="82"/>
                        <a:pt x="138" y="62"/>
                        <a:pt x="146" y="43"/>
                      </a:cubicBezTo>
                      <a:moveTo>
                        <a:pt x="117" y="121"/>
                      </a:moveTo>
                      <a:cubicBezTo>
                        <a:pt x="117" y="121"/>
                        <a:pt x="118" y="121"/>
                        <a:pt x="119" y="121"/>
                      </a:cubicBezTo>
                      <a:cubicBezTo>
                        <a:pt x="137" y="115"/>
                        <a:pt x="156" y="108"/>
                        <a:pt x="174" y="100"/>
                      </a:cubicBezTo>
                      <a:cubicBezTo>
                        <a:pt x="180" y="115"/>
                        <a:pt x="186" y="130"/>
                        <a:pt x="192" y="145"/>
                      </a:cubicBezTo>
                      <a:cubicBezTo>
                        <a:pt x="161" y="155"/>
                        <a:pt x="129" y="167"/>
                        <a:pt x="98" y="178"/>
                      </a:cubicBezTo>
                      <a:cubicBezTo>
                        <a:pt x="104" y="159"/>
                        <a:pt x="111" y="140"/>
                        <a:pt x="117" y="121"/>
                      </a:cubicBezTo>
                      <a:moveTo>
                        <a:pt x="93" y="198"/>
                      </a:moveTo>
                      <a:cubicBezTo>
                        <a:pt x="128" y="185"/>
                        <a:pt x="163" y="172"/>
                        <a:pt x="199" y="160"/>
                      </a:cubicBezTo>
                      <a:cubicBezTo>
                        <a:pt x="204" y="175"/>
                        <a:pt x="209" y="190"/>
                        <a:pt x="215" y="206"/>
                      </a:cubicBezTo>
                      <a:cubicBezTo>
                        <a:pt x="171" y="225"/>
                        <a:pt x="124" y="236"/>
                        <a:pt x="79" y="249"/>
                      </a:cubicBezTo>
                      <a:cubicBezTo>
                        <a:pt x="83" y="232"/>
                        <a:pt x="88" y="215"/>
                        <a:pt x="93" y="198"/>
                      </a:cubicBezTo>
                      <a:moveTo>
                        <a:pt x="74" y="268"/>
                      </a:moveTo>
                      <a:cubicBezTo>
                        <a:pt x="123" y="254"/>
                        <a:pt x="174" y="242"/>
                        <a:pt x="220" y="222"/>
                      </a:cubicBezTo>
                      <a:cubicBezTo>
                        <a:pt x="227" y="245"/>
                        <a:pt x="234" y="269"/>
                        <a:pt x="240" y="292"/>
                      </a:cubicBezTo>
                      <a:cubicBezTo>
                        <a:pt x="180" y="309"/>
                        <a:pt x="120" y="323"/>
                        <a:pt x="59" y="333"/>
                      </a:cubicBezTo>
                      <a:cubicBezTo>
                        <a:pt x="64" y="311"/>
                        <a:pt x="69" y="289"/>
                        <a:pt x="74" y="267"/>
                      </a:cubicBezTo>
                      <a:lnTo>
                        <a:pt x="74" y="268"/>
                      </a:lnTo>
                      <a:moveTo>
                        <a:pt x="56" y="351"/>
                      </a:moveTo>
                      <a:cubicBezTo>
                        <a:pt x="119" y="340"/>
                        <a:pt x="182" y="326"/>
                        <a:pt x="244" y="309"/>
                      </a:cubicBezTo>
                      <a:cubicBezTo>
                        <a:pt x="250" y="333"/>
                        <a:pt x="255" y="358"/>
                        <a:pt x="259" y="383"/>
                      </a:cubicBezTo>
                      <a:cubicBezTo>
                        <a:pt x="187" y="396"/>
                        <a:pt x="116" y="409"/>
                        <a:pt x="44" y="421"/>
                      </a:cubicBezTo>
                      <a:cubicBezTo>
                        <a:pt x="47" y="398"/>
                        <a:pt x="51" y="374"/>
                        <a:pt x="56" y="351"/>
                      </a:cubicBezTo>
                      <a:moveTo>
                        <a:pt x="272" y="477"/>
                      </a:moveTo>
                      <a:cubicBezTo>
                        <a:pt x="193" y="491"/>
                        <a:pt x="113" y="503"/>
                        <a:pt x="33" y="513"/>
                      </a:cubicBezTo>
                      <a:cubicBezTo>
                        <a:pt x="35" y="488"/>
                        <a:pt x="38" y="463"/>
                        <a:pt x="41" y="438"/>
                      </a:cubicBezTo>
                      <a:cubicBezTo>
                        <a:pt x="115" y="425"/>
                        <a:pt x="189" y="413"/>
                        <a:pt x="262" y="400"/>
                      </a:cubicBezTo>
                      <a:cubicBezTo>
                        <a:pt x="267" y="425"/>
                        <a:pt x="270" y="451"/>
                        <a:pt x="272" y="477"/>
                      </a:cubicBezTo>
                      <a:moveTo>
                        <a:pt x="32" y="530"/>
                      </a:moveTo>
                      <a:cubicBezTo>
                        <a:pt x="113" y="520"/>
                        <a:pt x="193" y="508"/>
                        <a:pt x="274" y="494"/>
                      </a:cubicBezTo>
                      <a:cubicBezTo>
                        <a:pt x="276" y="521"/>
                        <a:pt x="278" y="547"/>
                        <a:pt x="278" y="574"/>
                      </a:cubicBezTo>
                      <a:cubicBezTo>
                        <a:pt x="194" y="587"/>
                        <a:pt x="110" y="600"/>
                        <a:pt x="27" y="614"/>
                      </a:cubicBezTo>
                      <a:cubicBezTo>
                        <a:pt x="28" y="586"/>
                        <a:pt x="29" y="558"/>
                        <a:pt x="32" y="530"/>
                      </a:cubicBezTo>
                      <a:moveTo>
                        <a:pt x="270" y="760"/>
                      </a:moveTo>
                      <a:cubicBezTo>
                        <a:pt x="190" y="768"/>
                        <a:pt x="110" y="776"/>
                        <a:pt x="30" y="789"/>
                      </a:cubicBezTo>
                      <a:cubicBezTo>
                        <a:pt x="29" y="766"/>
                        <a:pt x="27" y="743"/>
                        <a:pt x="26" y="721"/>
                      </a:cubicBezTo>
                      <a:cubicBezTo>
                        <a:pt x="70" y="713"/>
                        <a:pt x="114" y="705"/>
                        <a:pt x="157" y="699"/>
                      </a:cubicBezTo>
                      <a:cubicBezTo>
                        <a:pt x="197" y="692"/>
                        <a:pt x="238" y="691"/>
                        <a:pt x="276" y="679"/>
                      </a:cubicBezTo>
                      <a:cubicBezTo>
                        <a:pt x="275" y="706"/>
                        <a:pt x="273" y="733"/>
                        <a:pt x="270" y="760"/>
                      </a:cubicBezTo>
                      <a:moveTo>
                        <a:pt x="258" y="841"/>
                      </a:moveTo>
                      <a:cubicBezTo>
                        <a:pt x="185" y="850"/>
                        <a:pt x="111" y="858"/>
                        <a:pt x="38" y="865"/>
                      </a:cubicBezTo>
                      <a:cubicBezTo>
                        <a:pt x="35" y="845"/>
                        <a:pt x="33" y="826"/>
                        <a:pt x="32" y="805"/>
                      </a:cubicBezTo>
                      <a:cubicBezTo>
                        <a:pt x="110" y="792"/>
                        <a:pt x="189" y="785"/>
                        <a:pt x="267" y="777"/>
                      </a:cubicBezTo>
                      <a:cubicBezTo>
                        <a:pt x="265" y="798"/>
                        <a:pt x="261" y="819"/>
                        <a:pt x="258" y="841"/>
                      </a:cubicBezTo>
                      <a:moveTo>
                        <a:pt x="26" y="631"/>
                      </a:moveTo>
                      <a:cubicBezTo>
                        <a:pt x="110" y="617"/>
                        <a:pt x="194" y="604"/>
                        <a:pt x="278" y="591"/>
                      </a:cubicBezTo>
                      <a:cubicBezTo>
                        <a:pt x="278" y="614"/>
                        <a:pt x="278" y="637"/>
                        <a:pt x="277" y="661"/>
                      </a:cubicBezTo>
                      <a:cubicBezTo>
                        <a:pt x="238" y="675"/>
                        <a:pt x="194" y="675"/>
                        <a:pt x="152" y="682"/>
                      </a:cubicBezTo>
                      <a:cubicBezTo>
                        <a:pt x="110" y="689"/>
                        <a:pt x="68" y="696"/>
                        <a:pt x="26" y="704"/>
                      </a:cubicBezTo>
                      <a:cubicBezTo>
                        <a:pt x="25" y="679"/>
                        <a:pt x="25" y="655"/>
                        <a:pt x="26" y="631"/>
                      </a:cubicBezTo>
                      <a:moveTo>
                        <a:pt x="255" y="858"/>
                      </a:moveTo>
                      <a:cubicBezTo>
                        <a:pt x="250" y="883"/>
                        <a:pt x="245" y="907"/>
                        <a:pt x="239" y="932"/>
                      </a:cubicBezTo>
                      <a:cubicBezTo>
                        <a:pt x="176" y="938"/>
                        <a:pt x="113" y="945"/>
                        <a:pt x="50" y="949"/>
                      </a:cubicBezTo>
                      <a:cubicBezTo>
                        <a:pt x="46" y="927"/>
                        <a:pt x="43" y="904"/>
                        <a:pt x="40" y="882"/>
                      </a:cubicBezTo>
                      <a:cubicBezTo>
                        <a:pt x="112" y="875"/>
                        <a:pt x="183" y="867"/>
                        <a:pt x="255" y="858"/>
                      </a:cubicBezTo>
                      <a:moveTo>
                        <a:pt x="235" y="949"/>
                      </a:moveTo>
                      <a:cubicBezTo>
                        <a:pt x="229" y="973"/>
                        <a:pt x="222" y="996"/>
                        <a:pt x="214" y="1020"/>
                      </a:cubicBezTo>
                      <a:cubicBezTo>
                        <a:pt x="165" y="1027"/>
                        <a:pt x="115" y="1030"/>
                        <a:pt x="65" y="1029"/>
                      </a:cubicBezTo>
                      <a:cubicBezTo>
                        <a:pt x="61" y="1008"/>
                        <a:pt x="57" y="987"/>
                        <a:pt x="53" y="966"/>
                      </a:cubicBezTo>
                      <a:cubicBezTo>
                        <a:pt x="114" y="962"/>
                        <a:pt x="174" y="956"/>
                        <a:pt x="235" y="94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7" name="Google Shape;3467;p41"/>
                <p:cNvSpPr/>
                <p:nvPr/>
              </p:nvSpPr>
              <p:spPr>
                <a:xfrm>
                  <a:off x="2867119" y="835615"/>
                  <a:ext cx="111354" cy="46825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1" h="1434" extrusionOk="0">
                      <a:moveTo>
                        <a:pt x="173" y="7"/>
                      </a:moveTo>
                      <a:cubicBezTo>
                        <a:pt x="171" y="3"/>
                        <a:pt x="167" y="1"/>
                        <a:pt x="164" y="1"/>
                      </a:cubicBezTo>
                      <a:cubicBezTo>
                        <a:pt x="159" y="0"/>
                        <a:pt x="154" y="1"/>
                        <a:pt x="152" y="7"/>
                      </a:cubicBezTo>
                      <a:cubicBezTo>
                        <a:pt x="41" y="273"/>
                        <a:pt x="-8" y="553"/>
                        <a:pt x="5" y="833"/>
                      </a:cubicBezTo>
                      <a:cubicBezTo>
                        <a:pt x="3" y="833"/>
                        <a:pt x="1" y="833"/>
                        <a:pt x="0" y="833"/>
                      </a:cubicBezTo>
                      <a:lnTo>
                        <a:pt x="0" y="850"/>
                      </a:lnTo>
                      <a:cubicBezTo>
                        <a:pt x="2" y="850"/>
                        <a:pt x="4" y="850"/>
                        <a:pt x="6" y="850"/>
                      </a:cubicBezTo>
                      <a:cubicBezTo>
                        <a:pt x="16" y="1044"/>
                        <a:pt x="56" y="1238"/>
                        <a:pt x="126" y="1426"/>
                      </a:cubicBezTo>
                      <a:cubicBezTo>
                        <a:pt x="126" y="1426"/>
                        <a:pt x="127" y="1426"/>
                        <a:pt x="127" y="1427"/>
                      </a:cubicBezTo>
                      <a:cubicBezTo>
                        <a:pt x="128" y="1428"/>
                        <a:pt x="128" y="1429"/>
                        <a:pt x="129" y="1430"/>
                      </a:cubicBezTo>
                      <a:lnTo>
                        <a:pt x="130" y="1431"/>
                      </a:lnTo>
                      <a:cubicBezTo>
                        <a:pt x="135" y="1435"/>
                        <a:pt x="142" y="1436"/>
                        <a:pt x="146" y="1432"/>
                      </a:cubicBezTo>
                      <a:cubicBezTo>
                        <a:pt x="148" y="1430"/>
                        <a:pt x="150" y="1428"/>
                        <a:pt x="151" y="1425"/>
                      </a:cubicBezTo>
                      <a:cubicBezTo>
                        <a:pt x="387" y="1001"/>
                        <a:pt x="413" y="436"/>
                        <a:pt x="173" y="6"/>
                      </a:cubicBezTo>
                      <a:lnTo>
                        <a:pt x="173" y="7"/>
                      </a:lnTo>
                      <a:moveTo>
                        <a:pt x="164" y="43"/>
                      </a:moveTo>
                      <a:cubicBezTo>
                        <a:pt x="178" y="69"/>
                        <a:pt x="191" y="96"/>
                        <a:pt x="203" y="124"/>
                      </a:cubicBezTo>
                      <a:cubicBezTo>
                        <a:pt x="179" y="125"/>
                        <a:pt x="155" y="128"/>
                        <a:pt x="132" y="131"/>
                      </a:cubicBezTo>
                      <a:cubicBezTo>
                        <a:pt x="142" y="101"/>
                        <a:pt x="153" y="72"/>
                        <a:pt x="164" y="43"/>
                      </a:cubicBezTo>
                      <a:moveTo>
                        <a:pt x="125" y="149"/>
                      </a:moveTo>
                      <a:cubicBezTo>
                        <a:pt x="154" y="145"/>
                        <a:pt x="182" y="142"/>
                        <a:pt x="211" y="140"/>
                      </a:cubicBezTo>
                      <a:cubicBezTo>
                        <a:pt x="216" y="153"/>
                        <a:pt x="221" y="165"/>
                        <a:pt x="226" y="178"/>
                      </a:cubicBezTo>
                      <a:cubicBezTo>
                        <a:pt x="188" y="182"/>
                        <a:pt x="150" y="185"/>
                        <a:pt x="112" y="189"/>
                      </a:cubicBezTo>
                      <a:cubicBezTo>
                        <a:pt x="116" y="175"/>
                        <a:pt x="121" y="162"/>
                        <a:pt x="126" y="148"/>
                      </a:cubicBezTo>
                      <a:lnTo>
                        <a:pt x="125" y="149"/>
                      </a:lnTo>
                      <a:moveTo>
                        <a:pt x="107" y="206"/>
                      </a:moveTo>
                      <a:cubicBezTo>
                        <a:pt x="148" y="202"/>
                        <a:pt x="190" y="198"/>
                        <a:pt x="232" y="195"/>
                      </a:cubicBezTo>
                      <a:cubicBezTo>
                        <a:pt x="237" y="209"/>
                        <a:pt x="242" y="224"/>
                        <a:pt x="247" y="238"/>
                      </a:cubicBezTo>
                      <a:cubicBezTo>
                        <a:pt x="196" y="244"/>
                        <a:pt x="145" y="248"/>
                        <a:pt x="94" y="252"/>
                      </a:cubicBezTo>
                      <a:cubicBezTo>
                        <a:pt x="98" y="237"/>
                        <a:pt x="103" y="222"/>
                        <a:pt x="107" y="207"/>
                      </a:cubicBezTo>
                      <a:lnTo>
                        <a:pt x="107" y="206"/>
                      </a:lnTo>
                      <a:moveTo>
                        <a:pt x="89" y="269"/>
                      </a:moveTo>
                      <a:cubicBezTo>
                        <a:pt x="144" y="266"/>
                        <a:pt x="198" y="261"/>
                        <a:pt x="252" y="255"/>
                      </a:cubicBezTo>
                      <a:cubicBezTo>
                        <a:pt x="258" y="273"/>
                        <a:pt x="263" y="290"/>
                        <a:pt x="268" y="308"/>
                      </a:cubicBezTo>
                      <a:cubicBezTo>
                        <a:pt x="204" y="318"/>
                        <a:pt x="140" y="324"/>
                        <a:pt x="75" y="327"/>
                      </a:cubicBezTo>
                      <a:cubicBezTo>
                        <a:pt x="80" y="308"/>
                        <a:pt x="84" y="288"/>
                        <a:pt x="89" y="269"/>
                      </a:cubicBezTo>
                      <a:moveTo>
                        <a:pt x="71" y="345"/>
                      </a:moveTo>
                      <a:cubicBezTo>
                        <a:pt x="139" y="342"/>
                        <a:pt x="205" y="335"/>
                        <a:pt x="272" y="325"/>
                      </a:cubicBezTo>
                      <a:cubicBezTo>
                        <a:pt x="276" y="343"/>
                        <a:pt x="281" y="361"/>
                        <a:pt x="285" y="379"/>
                      </a:cubicBezTo>
                      <a:cubicBezTo>
                        <a:pt x="210" y="386"/>
                        <a:pt x="135" y="392"/>
                        <a:pt x="61" y="397"/>
                      </a:cubicBezTo>
                      <a:cubicBezTo>
                        <a:pt x="64" y="379"/>
                        <a:pt x="68" y="362"/>
                        <a:pt x="71" y="345"/>
                      </a:cubicBezTo>
                      <a:moveTo>
                        <a:pt x="57" y="414"/>
                      </a:moveTo>
                      <a:cubicBezTo>
                        <a:pt x="134" y="409"/>
                        <a:pt x="211" y="402"/>
                        <a:pt x="288" y="396"/>
                      </a:cubicBezTo>
                      <a:cubicBezTo>
                        <a:pt x="292" y="416"/>
                        <a:pt x="296" y="437"/>
                        <a:pt x="299" y="457"/>
                      </a:cubicBezTo>
                      <a:cubicBezTo>
                        <a:pt x="215" y="463"/>
                        <a:pt x="132" y="468"/>
                        <a:pt x="48" y="473"/>
                      </a:cubicBezTo>
                      <a:cubicBezTo>
                        <a:pt x="51" y="453"/>
                        <a:pt x="54" y="434"/>
                        <a:pt x="57" y="414"/>
                      </a:cubicBezTo>
                      <a:moveTo>
                        <a:pt x="45" y="489"/>
                      </a:moveTo>
                      <a:cubicBezTo>
                        <a:pt x="131" y="485"/>
                        <a:pt x="216" y="480"/>
                        <a:pt x="301" y="474"/>
                      </a:cubicBezTo>
                      <a:cubicBezTo>
                        <a:pt x="305" y="499"/>
                        <a:pt x="308" y="524"/>
                        <a:pt x="310" y="549"/>
                      </a:cubicBezTo>
                      <a:cubicBezTo>
                        <a:pt x="219" y="554"/>
                        <a:pt x="128" y="557"/>
                        <a:pt x="37" y="559"/>
                      </a:cubicBezTo>
                      <a:cubicBezTo>
                        <a:pt x="39" y="536"/>
                        <a:pt x="42" y="513"/>
                        <a:pt x="45" y="489"/>
                      </a:cubicBezTo>
                      <a:moveTo>
                        <a:pt x="35" y="576"/>
                      </a:moveTo>
                      <a:cubicBezTo>
                        <a:pt x="127" y="574"/>
                        <a:pt x="219" y="571"/>
                        <a:pt x="311" y="566"/>
                      </a:cubicBezTo>
                      <a:cubicBezTo>
                        <a:pt x="313" y="589"/>
                        <a:pt x="314" y="613"/>
                        <a:pt x="315" y="636"/>
                      </a:cubicBezTo>
                      <a:cubicBezTo>
                        <a:pt x="220" y="638"/>
                        <a:pt x="125" y="641"/>
                        <a:pt x="30" y="643"/>
                      </a:cubicBezTo>
                      <a:cubicBezTo>
                        <a:pt x="31" y="620"/>
                        <a:pt x="33" y="598"/>
                        <a:pt x="35" y="576"/>
                      </a:cubicBezTo>
                      <a:moveTo>
                        <a:pt x="140" y="1392"/>
                      </a:moveTo>
                      <a:cubicBezTo>
                        <a:pt x="131" y="1366"/>
                        <a:pt x="122" y="1340"/>
                        <a:pt x="114" y="1313"/>
                      </a:cubicBezTo>
                      <a:cubicBezTo>
                        <a:pt x="135" y="1314"/>
                        <a:pt x="157" y="1314"/>
                        <a:pt x="179" y="1314"/>
                      </a:cubicBezTo>
                      <a:cubicBezTo>
                        <a:pt x="167" y="1340"/>
                        <a:pt x="154" y="1366"/>
                        <a:pt x="140" y="1392"/>
                      </a:cubicBezTo>
                      <a:moveTo>
                        <a:pt x="187" y="1297"/>
                      </a:moveTo>
                      <a:cubicBezTo>
                        <a:pt x="161" y="1297"/>
                        <a:pt x="135" y="1297"/>
                        <a:pt x="109" y="1296"/>
                      </a:cubicBezTo>
                      <a:cubicBezTo>
                        <a:pt x="102" y="1275"/>
                        <a:pt x="96" y="1253"/>
                        <a:pt x="90" y="1231"/>
                      </a:cubicBezTo>
                      <a:cubicBezTo>
                        <a:pt x="132" y="1230"/>
                        <a:pt x="173" y="1229"/>
                        <a:pt x="215" y="1228"/>
                      </a:cubicBezTo>
                      <a:cubicBezTo>
                        <a:pt x="206" y="1251"/>
                        <a:pt x="197" y="1274"/>
                        <a:pt x="187" y="1297"/>
                      </a:cubicBezTo>
                      <a:moveTo>
                        <a:pt x="222" y="1211"/>
                      </a:moveTo>
                      <a:cubicBezTo>
                        <a:pt x="177" y="1212"/>
                        <a:pt x="132" y="1213"/>
                        <a:pt x="87" y="1214"/>
                      </a:cubicBezTo>
                      <a:lnTo>
                        <a:pt x="86" y="1214"/>
                      </a:lnTo>
                      <a:cubicBezTo>
                        <a:pt x="80" y="1190"/>
                        <a:pt x="74" y="1166"/>
                        <a:pt x="69" y="1141"/>
                      </a:cubicBezTo>
                      <a:cubicBezTo>
                        <a:pt x="128" y="1140"/>
                        <a:pt x="187" y="1138"/>
                        <a:pt x="247" y="1136"/>
                      </a:cubicBezTo>
                      <a:cubicBezTo>
                        <a:pt x="239" y="1161"/>
                        <a:pt x="231" y="1186"/>
                        <a:pt x="222" y="1211"/>
                      </a:cubicBezTo>
                      <a:moveTo>
                        <a:pt x="252" y="1119"/>
                      </a:moveTo>
                      <a:cubicBezTo>
                        <a:pt x="190" y="1121"/>
                        <a:pt x="128" y="1123"/>
                        <a:pt x="66" y="1124"/>
                      </a:cubicBezTo>
                      <a:cubicBezTo>
                        <a:pt x="61" y="1100"/>
                        <a:pt x="56" y="1077"/>
                        <a:pt x="52" y="1052"/>
                      </a:cubicBezTo>
                      <a:cubicBezTo>
                        <a:pt x="125" y="1051"/>
                        <a:pt x="199" y="1048"/>
                        <a:pt x="272" y="1045"/>
                      </a:cubicBezTo>
                      <a:cubicBezTo>
                        <a:pt x="266" y="1070"/>
                        <a:pt x="259" y="1095"/>
                        <a:pt x="252" y="1119"/>
                      </a:cubicBezTo>
                      <a:moveTo>
                        <a:pt x="276" y="1028"/>
                      </a:moveTo>
                      <a:cubicBezTo>
                        <a:pt x="201" y="1032"/>
                        <a:pt x="125" y="1034"/>
                        <a:pt x="50" y="1036"/>
                      </a:cubicBezTo>
                      <a:cubicBezTo>
                        <a:pt x="45" y="1007"/>
                        <a:pt x="42" y="978"/>
                        <a:pt x="38" y="948"/>
                      </a:cubicBezTo>
                      <a:lnTo>
                        <a:pt x="39" y="948"/>
                      </a:lnTo>
                      <a:cubicBezTo>
                        <a:pt x="124" y="950"/>
                        <a:pt x="208" y="949"/>
                        <a:pt x="293" y="946"/>
                      </a:cubicBezTo>
                      <a:cubicBezTo>
                        <a:pt x="288" y="973"/>
                        <a:pt x="283" y="1001"/>
                        <a:pt x="276" y="1028"/>
                      </a:cubicBezTo>
                      <a:moveTo>
                        <a:pt x="296" y="929"/>
                      </a:moveTo>
                      <a:cubicBezTo>
                        <a:pt x="210" y="932"/>
                        <a:pt x="124" y="933"/>
                        <a:pt x="39" y="931"/>
                      </a:cubicBezTo>
                      <a:cubicBezTo>
                        <a:pt x="38" y="931"/>
                        <a:pt x="37" y="931"/>
                        <a:pt x="37" y="932"/>
                      </a:cubicBezTo>
                      <a:cubicBezTo>
                        <a:pt x="34" y="905"/>
                        <a:pt x="32" y="877"/>
                        <a:pt x="30" y="850"/>
                      </a:cubicBezTo>
                      <a:cubicBezTo>
                        <a:pt x="140" y="850"/>
                        <a:pt x="214" y="850"/>
                        <a:pt x="306" y="850"/>
                      </a:cubicBezTo>
                      <a:cubicBezTo>
                        <a:pt x="303" y="876"/>
                        <a:pt x="300" y="903"/>
                        <a:pt x="295" y="929"/>
                      </a:cubicBezTo>
                      <a:lnTo>
                        <a:pt x="296" y="929"/>
                      </a:lnTo>
                      <a:moveTo>
                        <a:pt x="308" y="832"/>
                      </a:moveTo>
                      <a:cubicBezTo>
                        <a:pt x="274" y="832"/>
                        <a:pt x="140" y="833"/>
                        <a:pt x="29" y="833"/>
                      </a:cubicBezTo>
                      <a:cubicBezTo>
                        <a:pt x="28" y="806"/>
                        <a:pt x="28" y="778"/>
                        <a:pt x="28" y="751"/>
                      </a:cubicBezTo>
                      <a:cubicBezTo>
                        <a:pt x="123" y="750"/>
                        <a:pt x="219" y="750"/>
                        <a:pt x="314" y="750"/>
                      </a:cubicBezTo>
                      <a:cubicBezTo>
                        <a:pt x="313" y="778"/>
                        <a:pt x="311" y="805"/>
                        <a:pt x="308" y="832"/>
                      </a:cubicBezTo>
                      <a:moveTo>
                        <a:pt x="27" y="734"/>
                      </a:moveTo>
                      <a:cubicBezTo>
                        <a:pt x="27" y="709"/>
                        <a:pt x="28" y="684"/>
                        <a:pt x="29" y="660"/>
                      </a:cubicBezTo>
                      <a:cubicBezTo>
                        <a:pt x="125" y="657"/>
                        <a:pt x="220" y="655"/>
                        <a:pt x="315" y="653"/>
                      </a:cubicBezTo>
                      <a:cubicBezTo>
                        <a:pt x="316" y="680"/>
                        <a:pt x="316" y="706"/>
                        <a:pt x="315" y="733"/>
                      </a:cubicBezTo>
                      <a:cubicBezTo>
                        <a:pt x="219" y="733"/>
                        <a:pt x="123" y="733"/>
                        <a:pt x="27" y="734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8" name="Google Shape;3468;p41"/>
                <p:cNvSpPr/>
                <p:nvPr/>
              </p:nvSpPr>
              <p:spPr>
                <a:xfrm>
                  <a:off x="3355640" y="1137991"/>
                  <a:ext cx="416351" cy="1009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75" h="309" extrusionOk="0">
                      <a:moveTo>
                        <a:pt x="1274" y="219"/>
                      </a:moveTo>
                      <a:cubicBezTo>
                        <a:pt x="1274" y="219"/>
                        <a:pt x="1274" y="218"/>
                        <a:pt x="1275" y="218"/>
                      </a:cubicBezTo>
                      <a:cubicBezTo>
                        <a:pt x="1275" y="217"/>
                        <a:pt x="1275" y="217"/>
                        <a:pt x="1275" y="216"/>
                      </a:cubicBezTo>
                      <a:cubicBezTo>
                        <a:pt x="1275" y="214"/>
                        <a:pt x="1274" y="211"/>
                        <a:pt x="1272" y="208"/>
                      </a:cubicBezTo>
                      <a:cubicBezTo>
                        <a:pt x="1271" y="207"/>
                        <a:pt x="1270" y="206"/>
                        <a:pt x="1268" y="205"/>
                      </a:cubicBezTo>
                      <a:cubicBezTo>
                        <a:pt x="899" y="-25"/>
                        <a:pt x="400" y="-72"/>
                        <a:pt x="6" y="121"/>
                      </a:cubicBezTo>
                      <a:cubicBezTo>
                        <a:pt x="2" y="124"/>
                        <a:pt x="0" y="128"/>
                        <a:pt x="0" y="131"/>
                      </a:cubicBezTo>
                      <a:cubicBezTo>
                        <a:pt x="0" y="136"/>
                        <a:pt x="1" y="140"/>
                        <a:pt x="7" y="143"/>
                      </a:cubicBezTo>
                      <a:cubicBezTo>
                        <a:pt x="72" y="174"/>
                        <a:pt x="138" y="200"/>
                        <a:pt x="206" y="222"/>
                      </a:cubicBezTo>
                      <a:cubicBezTo>
                        <a:pt x="208" y="224"/>
                        <a:pt x="210" y="224"/>
                        <a:pt x="212" y="224"/>
                      </a:cubicBezTo>
                      <a:cubicBezTo>
                        <a:pt x="553" y="336"/>
                        <a:pt x="916" y="339"/>
                        <a:pt x="1265" y="228"/>
                      </a:cubicBezTo>
                      <a:cubicBezTo>
                        <a:pt x="1267" y="228"/>
                        <a:pt x="1269" y="227"/>
                        <a:pt x="1271" y="226"/>
                      </a:cubicBezTo>
                      <a:cubicBezTo>
                        <a:pt x="1273" y="224"/>
                        <a:pt x="1274" y="221"/>
                        <a:pt x="1275" y="219"/>
                      </a:cubicBezTo>
                      <a:lnTo>
                        <a:pt x="1274" y="219"/>
                      </a:lnTo>
                      <a:moveTo>
                        <a:pt x="1079" y="251"/>
                      </a:moveTo>
                      <a:cubicBezTo>
                        <a:pt x="1083" y="214"/>
                        <a:pt x="1086" y="176"/>
                        <a:pt x="1088" y="139"/>
                      </a:cubicBezTo>
                      <a:cubicBezTo>
                        <a:pt x="1105" y="146"/>
                        <a:pt x="1121" y="153"/>
                        <a:pt x="1137" y="161"/>
                      </a:cubicBezTo>
                      <a:cubicBezTo>
                        <a:pt x="1132" y="187"/>
                        <a:pt x="1132" y="214"/>
                        <a:pt x="1126" y="240"/>
                      </a:cubicBezTo>
                      <a:cubicBezTo>
                        <a:pt x="1111" y="244"/>
                        <a:pt x="1095" y="247"/>
                        <a:pt x="1079" y="250"/>
                      </a:cubicBezTo>
                      <a:lnTo>
                        <a:pt x="1079" y="251"/>
                      </a:lnTo>
                      <a:moveTo>
                        <a:pt x="853" y="61"/>
                      </a:moveTo>
                      <a:cubicBezTo>
                        <a:pt x="868" y="65"/>
                        <a:pt x="883" y="68"/>
                        <a:pt x="898" y="72"/>
                      </a:cubicBezTo>
                      <a:cubicBezTo>
                        <a:pt x="893" y="142"/>
                        <a:pt x="885" y="211"/>
                        <a:pt x="874" y="280"/>
                      </a:cubicBezTo>
                      <a:cubicBezTo>
                        <a:pt x="858" y="281"/>
                        <a:pt x="842" y="281"/>
                        <a:pt x="827" y="282"/>
                      </a:cubicBezTo>
                      <a:cubicBezTo>
                        <a:pt x="835" y="208"/>
                        <a:pt x="844" y="135"/>
                        <a:pt x="853" y="61"/>
                      </a:cubicBezTo>
                      <a:moveTo>
                        <a:pt x="810" y="283"/>
                      </a:moveTo>
                      <a:cubicBezTo>
                        <a:pt x="788" y="284"/>
                        <a:pt x="767" y="285"/>
                        <a:pt x="746" y="285"/>
                      </a:cubicBezTo>
                      <a:cubicBezTo>
                        <a:pt x="764" y="205"/>
                        <a:pt x="765" y="126"/>
                        <a:pt x="776" y="46"/>
                      </a:cubicBezTo>
                      <a:cubicBezTo>
                        <a:pt x="796" y="49"/>
                        <a:pt x="816" y="53"/>
                        <a:pt x="837" y="58"/>
                      </a:cubicBezTo>
                      <a:cubicBezTo>
                        <a:pt x="828" y="133"/>
                        <a:pt x="819" y="208"/>
                        <a:pt x="810" y="283"/>
                      </a:cubicBezTo>
                      <a:moveTo>
                        <a:pt x="914" y="77"/>
                      </a:moveTo>
                      <a:cubicBezTo>
                        <a:pt x="927" y="81"/>
                        <a:pt x="940" y="84"/>
                        <a:pt x="952" y="88"/>
                      </a:cubicBezTo>
                      <a:cubicBezTo>
                        <a:pt x="951" y="150"/>
                        <a:pt x="948" y="212"/>
                        <a:pt x="938" y="273"/>
                      </a:cubicBezTo>
                      <a:cubicBezTo>
                        <a:pt x="922" y="275"/>
                        <a:pt x="907" y="276"/>
                        <a:pt x="891" y="278"/>
                      </a:cubicBezTo>
                      <a:cubicBezTo>
                        <a:pt x="902" y="211"/>
                        <a:pt x="909" y="144"/>
                        <a:pt x="914" y="77"/>
                      </a:cubicBezTo>
                      <a:moveTo>
                        <a:pt x="969" y="93"/>
                      </a:moveTo>
                      <a:cubicBezTo>
                        <a:pt x="985" y="98"/>
                        <a:pt x="1000" y="104"/>
                        <a:pt x="1015" y="110"/>
                      </a:cubicBezTo>
                      <a:cubicBezTo>
                        <a:pt x="1019" y="161"/>
                        <a:pt x="1008" y="212"/>
                        <a:pt x="1007" y="264"/>
                      </a:cubicBezTo>
                      <a:cubicBezTo>
                        <a:pt x="989" y="266"/>
                        <a:pt x="972" y="269"/>
                        <a:pt x="955" y="271"/>
                      </a:cubicBezTo>
                      <a:cubicBezTo>
                        <a:pt x="965" y="212"/>
                        <a:pt x="968" y="153"/>
                        <a:pt x="969" y="94"/>
                      </a:cubicBezTo>
                      <a:lnTo>
                        <a:pt x="969" y="93"/>
                      </a:lnTo>
                      <a:moveTo>
                        <a:pt x="1033" y="116"/>
                      </a:moveTo>
                      <a:cubicBezTo>
                        <a:pt x="1046" y="121"/>
                        <a:pt x="1058" y="126"/>
                        <a:pt x="1072" y="132"/>
                      </a:cubicBezTo>
                      <a:cubicBezTo>
                        <a:pt x="1070" y="173"/>
                        <a:pt x="1066" y="214"/>
                        <a:pt x="1062" y="254"/>
                      </a:cubicBezTo>
                      <a:cubicBezTo>
                        <a:pt x="1049" y="256"/>
                        <a:pt x="1037" y="259"/>
                        <a:pt x="1024" y="261"/>
                      </a:cubicBezTo>
                      <a:cubicBezTo>
                        <a:pt x="1026" y="212"/>
                        <a:pt x="1035" y="165"/>
                        <a:pt x="1033" y="116"/>
                      </a:cubicBezTo>
                      <a:moveTo>
                        <a:pt x="1153" y="169"/>
                      </a:moveTo>
                      <a:cubicBezTo>
                        <a:pt x="1161" y="173"/>
                        <a:pt x="1169" y="177"/>
                        <a:pt x="1176" y="181"/>
                      </a:cubicBezTo>
                      <a:cubicBezTo>
                        <a:pt x="1175" y="197"/>
                        <a:pt x="1175" y="212"/>
                        <a:pt x="1175" y="228"/>
                      </a:cubicBezTo>
                      <a:cubicBezTo>
                        <a:pt x="1165" y="231"/>
                        <a:pt x="1155" y="233"/>
                        <a:pt x="1145" y="236"/>
                      </a:cubicBezTo>
                      <a:cubicBezTo>
                        <a:pt x="1148" y="214"/>
                        <a:pt x="1149" y="191"/>
                        <a:pt x="1153" y="169"/>
                      </a:cubicBezTo>
                      <a:moveTo>
                        <a:pt x="1193" y="190"/>
                      </a:moveTo>
                      <a:cubicBezTo>
                        <a:pt x="1206" y="197"/>
                        <a:pt x="1219" y="205"/>
                        <a:pt x="1231" y="212"/>
                      </a:cubicBezTo>
                      <a:cubicBezTo>
                        <a:pt x="1218" y="216"/>
                        <a:pt x="1205" y="220"/>
                        <a:pt x="1192" y="224"/>
                      </a:cubicBezTo>
                      <a:cubicBezTo>
                        <a:pt x="1192" y="212"/>
                        <a:pt x="1192" y="201"/>
                        <a:pt x="1193" y="190"/>
                      </a:cubicBezTo>
                      <a:moveTo>
                        <a:pt x="688" y="33"/>
                      </a:moveTo>
                      <a:cubicBezTo>
                        <a:pt x="683" y="117"/>
                        <a:pt x="674" y="200"/>
                        <a:pt x="661" y="283"/>
                      </a:cubicBezTo>
                      <a:cubicBezTo>
                        <a:pt x="637" y="282"/>
                        <a:pt x="614" y="280"/>
                        <a:pt x="589" y="278"/>
                      </a:cubicBezTo>
                      <a:cubicBezTo>
                        <a:pt x="602" y="195"/>
                        <a:pt x="609" y="111"/>
                        <a:pt x="609" y="27"/>
                      </a:cubicBezTo>
                      <a:cubicBezTo>
                        <a:pt x="634" y="29"/>
                        <a:pt x="661" y="31"/>
                        <a:pt x="687" y="33"/>
                      </a:cubicBezTo>
                      <a:lnTo>
                        <a:pt x="688" y="33"/>
                      </a:lnTo>
                      <a:moveTo>
                        <a:pt x="592" y="26"/>
                      </a:moveTo>
                      <a:cubicBezTo>
                        <a:pt x="592" y="110"/>
                        <a:pt x="585" y="193"/>
                        <a:pt x="573" y="276"/>
                      </a:cubicBezTo>
                      <a:cubicBezTo>
                        <a:pt x="552" y="274"/>
                        <a:pt x="530" y="271"/>
                        <a:pt x="510" y="268"/>
                      </a:cubicBezTo>
                      <a:cubicBezTo>
                        <a:pt x="514" y="188"/>
                        <a:pt x="519" y="107"/>
                        <a:pt x="524" y="26"/>
                      </a:cubicBezTo>
                      <a:cubicBezTo>
                        <a:pt x="547" y="26"/>
                        <a:pt x="569" y="26"/>
                        <a:pt x="592" y="26"/>
                      </a:cubicBezTo>
                      <a:moveTo>
                        <a:pt x="116" y="101"/>
                      </a:moveTo>
                      <a:cubicBezTo>
                        <a:pt x="128" y="97"/>
                        <a:pt x="140" y="93"/>
                        <a:pt x="152" y="88"/>
                      </a:cubicBezTo>
                      <a:cubicBezTo>
                        <a:pt x="153" y="118"/>
                        <a:pt x="153" y="148"/>
                        <a:pt x="153" y="177"/>
                      </a:cubicBezTo>
                      <a:cubicBezTo>
                        <a:pt x="142" y="173"/>
                        <a:pt x="132" y="169"/>
                        <a:pt x="122" y="165"/>
                      </a:cubicBezTo>
                      <a:cubicBezTo>
                        <a:pt x="119" y="144"/>
                        <a:pt x="117" y="123"/>
                        <a:pt x="117" y="101"/>
                      </a:cubicBezTo>
                      <a:lnTo>
                        <a:pt x="116" y="101"/>
                      </a:lnTo>
                      <a:moveTo>
                        <a:pt x="104" y="158"/>
                      </a:moveTo>
                      <a:cubicBezTo>
                        <a:pt x="83" y="150"/>
                        <a:pt x="63" y="141"/>
                        <a:pt x="43" y="132"/>
                      </a:cubicBezTo>
                      <a:cubicBezTo>
                        <a:pt x="62" y="124"/>
                        <a:pt x="81" y="115"/>
                        <a:pt x="100" y="107"/>
                      </a:cubicBezTo>
                      <a:cubicBezTo>
                        <a:pt x="100" y="124"/>
                        <a:pt x="102" y="141"/>
                        <a:pt x="104" y="158"/>
                      </a:cubicBezTo>
                      <a:moveTo>
                        <a:pt x="169" y="83"/>
                      </a:moveTo>
                      <a:cubicBezTo>
                        <a:pt x="181" y="79"/>
                        <a:pt x="193" y="75"/>
                        <a:pt x="206" y="72"/>
                      </a:cubicBezTo>
                      <a:cubicBezTo>
                        <a:pt x="207" y="113"/>
                        <a:pt x="206" y="155"/>
                        <a:pt x="204" y="196"/>
                      </a:cubicBezTo>
                      <a:cubicBezTo>
                        <a:pt x="193" y="192"/>
                        <a:pt x="181" y="188"/>
                        <a:pt x="169" y="184"/>
                      </a:cubicBezTo>
                      <a:cubicBezTo>
                        <a:pt x="170" y="150"/>
                        <a:pt x="170" y="116"/>
                        <a:pt x="169" y="83"/>
                      </a:cubicBezTo>
                      <a:moveTo>
                        <a:pt x="223" y="67"/>
                      </a:moveTo>
                      <a:cubicBezTo>
                        <a:pt x="237" y="63"/>
                        <a:pt x="251" y="60"/>
                        <a:pt x="265" y="57"/>
                      </a:cubicBezTo>
                      <a:cubicBezTo>
                        <a:pt x="264" y="109"/>
                        <a:pt x="263" y="162"/>
                        <a:pt x="262" y="214"/>
                      </a:cubicBezTo>
                      <a:cubicBezTo>
                        <a:pt x="248" y="210"/>
                        <a:pt x="235" y="206"/>
                        <a:pt x="221" y="201"/>
                      </a:cubicBezTo>
                      <a:cubicBezTo>
                        <a:pt x="224" y="157"/>
                        <a:pt x="225" y="112"/>
                        <a:pt x="223" y="67"/>
                      </a:cubicBezTo>
                      <a:moveTo>
                        <a:pt x="282" y="53"/>
                      </a:moveTo>
                      <a:cubicBezTo>
                        <a:pt x="298" y="49"/>
                        <a:pt x="314" y="46"/>
                        <a:pt x="330" y="43"/>
                      </a:cubicBezTo>
                      <a:cubicBezTo>
                        <a:pt x="331" y="106"/>
                        <a:pt x="336" y="171"/>
                        <a:pt x="327" y="232"/>
                      </a:cubicBezTo>
                      <a:cubicBezTo>
                        <a:pt x="310" y="228"/>
                        <a:pt x="295" y="224"/>
                        <a:pt x="279" y="219"/>
                      </a:cubicBezTo>
                      <a:cubicBezTo>
                        <a:pt x="279" y="163"/>
                        <a:pt x="281" y="108"/>
                        <a:pt x="283" y="53"/>
                      </a:cubicBezTo>
                      <a:lnTo>
                        <a:pt x="282" y="53"/>
                      </a:lnTo>
                      <a:moveTo>
                        <a:pt x="347" y="41"/>
                      </a:moveTo>
                      <a:cubicBezTo>
                        <a:pt x="366" y="38"/>
                        <a:pt x="386" y="35"/>
                        <a:pt x="406" y="33"/>
                      </a:cubicBezTo>
                      <a:cubicBezTo>
                        <a:pt x="408" y="105"/>
                        <a:pt x="407" y="178"/>
                        <a:pt x="404" y="251"/>
                      </a:cubicBezTo>
                      <a:cubicBezTo>
                        <a:pt x="384" y="246"/>
                        <a:pt x="363" y="242"/>
                        <a:pt x="343" y="237"/>
                      </a:cubicBezTo>
                      <a:cubicBezTo>
                        <a:pt x="353" y="173"/>
                        <a:pt x="348" y="106"/>
                        <a:pt x="347" y="41"/>
                      </a:cubicBezTo>
                      <a:moveTo>
                        <a:pt x="423" y="31"/>
                      </a:moveTo>
                      <a:cubicBezTo>
                        <a:pt x="451" y="29"/>
                        <a:pt x="479" y="27"/>
                        <a:pt x="507" y="26"/>
                      </a:cubicBezTo>
                      <a:cubicBezTo>
                        <a:pt x="502" y="106"/>
                        <a:pt x="497" y="186"/>
                        <a:pt x="492" y="266"/>
                      </a:cubicBezTo>
                      <a:cubicBezTo>
                        <a:pt x="469" y="262"/>
                        <a:pt x="445" y="258"/>
                        <a:pt x="421" y="254"/>
                      </a:cubicBezTo>
                      <a:cubicBezTo>
                        <a:pt x="425" y="180"/>
                        <a:pt x="425" y="106"/>
                        <a:pt x="423" y="31"/>
                      </a:cubicBezTo>
                      <a:moveTo>
                        <a:pt x="678" y="284"/>
                      </a:moveTo>
                      <a:cubicBezTo>
                        <a:pt x="691" y="201"/>
                        <a:pt x="700" y="119"/>
                        <a:pt x="705" y="35"/>
                      </a:cubicBezTo>
                      <a:cubicBezTo>
                        <a:pt x="723" y="37"/>
                        <a:pt x="741" y="40"/>
                        <a:pt x="760" y="43"/>
                      </a:cubicBezTo>
                      <a:cubicBezTo>
                        <a:pt x="749" y="124"/>
                        <a:pt x="747" y="205"/>
                        <a:pt x="728" y="285"/>
                      </a:cubicBezTo>
                      <a:cubicBezTo>
                        <a:pt x="712" y="285"/>
                        <a:pt x="695" y="284"/>
                        <a:pt x="679" y="283"/>
                      </a:cubicBezTo>
                      <a:lnTo>
                        <a:pt x="678" y="284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69" name="Google Shape;3469;p41"/>
                <p:cNvSpPr/>
                <p:nvPr/>
              </p:nvSpPr>
              <p:spPr>
                <a:xfrm>
                  <a:off x="3518916" y="1449510"/>
                  <a:ext cx="98945" cy="41731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3" h="1278" extrusionOk="0">
                      <a:moveTo>
                        <a:pt x="134" y="1269"/>
                      </a:moveTo>
                      <a:cubicBezTo>
                        <a:pt x="343" y="891"/>
                        <a:pt x="366" y="393"/>
                        <a:pt x="156" y="11"/>
                      </a:cubicBezTo>
                      <a:cubicBezTo>
                        <a:pt x="156" y="7"/>
                        <a:pt x="154" y="5"/>
                        <a:pt x="151" y="3"/>
                      </a:cubicBezTo>
                      <a:cubicBezTo>
                        <a:pt x="145" y="-2"/>
                        <a:pt x="135" y="1"/>
                        <a:pt x="132" y="8"/>
                      </a:cubicBezTo>
                      <a:lnTo>
                        <a:pt x="131" y="9"/>
                      </a:lnTo>
                      <a:cubicBezTo>
                        <a:pt x="-36" y="414"/>
                        <a:pt x="-43" y="857"/>
                        <a:pt x="110" y="1269"/>
                      </a:cubicBezTo>
                      <a:lnTo>
                        <a:pt x="111" y="1270"/>
                      </a:lnTo>
                      <a:cubicBezTo>
                        <a:pt x="111" y="1272"/>
                        <a:pt x="112" y="1272"/>
                        <a:pt x="113" y="1273"/>
                      </a:cubicBezTo>
                      <a:lnTo>
                        <a:pt x="114" y="1274"/>
                      </a:lnTo>
                      <a:cubicBezTo>
                        <a:pt x="118" y="1278"/>
                        <a:pt x="124" y="1279"/>
                        <a:pt x="129" y="1275"/>
                      </a:cubicBezTo>
                      <a:cubicBezTo>
                        <a:pt x="132" y="1273"/>
                        <a:pt x="133" y="1271"/>
                        <a:pt x="134" y="1268"/>
                      </a:cubicBezTo>
                      <a:lnTo>
                        <a:pt x="134" y="1269"/>
                      </a:lnTo>
                      <a:moveTo>
                        <a:pt x="94" y="1140"/>
                      </a:moveTo>
                      <a:cubicBezTo>
                        <a:pt x="119" y="1141"/>
                        <a:pt x="145" y="1139"/>
                        <a:pt x="170" y="1135"/>
                      </a:cubicBezTo>
                      <a:cubicBezTo>
                        <a:pt x="156" y="1169"/>
                        <a:pt x="141" y="1202"/>
                        <a:pt x="124" y="1234"/>
                      </a:cubicBezTo>
                      <a:cubicBezTo>
                        <a:pt x="114" y="1203"/>
                        <a:pt x="103" y="1171"/>
                        <a:pt x="94" y="1140"/>
                      </a:cubicBezTo>
                      <a:moveTo>
                        <a:pt x="47" y="933"/>
                      </a:moveTo>
                      <a:cubicBezTo>
                        <a:pt x="112" y="932"/>
                        <a:pt x="175" y="928"/>
                        <a:pt x="239" y="924"/>
                      </a:cubicBezTo>
                      <a:cubicBezTo>
                        <a:pt x="235" y="942"/>
                        <a:pt x="231" y="959"/>
                        <a:pt x="226" y="977"/>
                      </a:cubicBezTo>
                      <a:cubicBezTo>
                        <a:pt x="170" y="984"/>
                        <a:pt x="114" y="980"/>
                        <a:pt x="57" y="989"/>
                      </a:cubicBezTo>
                      <a:cubicBezTo>
                        <a:pt x="54" y="970"/>
                        <a:pt x="50" y="952"/>
                        <a:pt x="47" y="933"/>
                      </a:cubicBezTo>
                      <a:moveTo>
                        <a:pt x="37" y="863"/>
                      </a:moveTo>
                      <a:cubicBezTo>
                        <a:pt x="110" y="863"/>
                        <a:pt x="182" y="859"/>
                        <a:pt x="255" y="852"/>
                      </a:cubicBezTo>
                      <a:cubicBezTo>
                        <a:pt x="251" y="870"/>
                        <a:pt x="248" y="889"/>
                        <a:pt x="244" y="907"/>
                      </a:cubicBezTo>
                      <a:cubicBezTo>
                        <a:pt x="178" y="911"/>
                        <a:pt x="113" y="915"/>
                        <a:pt x="47" y="916"/>
                      </a:cubicBezTo>
                      <a:cubicBezTo>
                        <a:pt x="47" y="916"/>
                        <a:pt x="46" y="917"/>
                        <a:pt x="45" y="917"/>
                      </a:cubicBezTo>
                      <a:cubicBezTo>
                        <a:pt x="42" y="899"/>
                        <a:pt x="40" y="881"/>
                        <a:pt x="38" y="863"/>
                      </a:cubicBezTo>
                      <a:lnTo>
                        <a:pt x="37" y="863"/>
                      </a:lnTo>
                      <a:moveTo>
                        <a:pt x="70" y="282"/>
                      </a:moveTo>
                      <a:cubicBezTo>
                        <a:pt x="124" y="282"/>
                        <a:pt x="182" y="287"/>
                        <a:pt x="236" y="278"/>
                      </a:cubicBezTo>
                      <a:cubicBezTo>
                        <a:pt x="239" y="293"/>
                        <a:pt x="244" y="309"/>
                        <a:pt x="247" y="324"/>
                      </a:cubicBezTo>
                      <a:cubicBezTo>
                        <a:pt x="184" y="329"/>
                        <a:pt x="122" y="330"/>
                        <a:pt x="60" y="328"/>
                      </a:cubicBezTo>
                      <a:cubicBezTo>
                        <a:pt x="63" y="312"/>
                        <a:pt x="67" y="297"/>
                        <a:pt x="70" y="282"/>
                      </a:cubicBezTo>
                      <a:moveTo>
                        <a:pt x="82" y="236"/>
                      </a:moveTo>
                      <a:cubicBezTo>
                        <a:pt x="128" y="235"/>
                        <a:pt x="175" y="233"/>
                        <a:pt x="222" y="231"/>
                      </a:cubicBezTo>
                      <a:cubicBezTo>
                        <a:pt x="225" y="241"/>
                        <a:pt x="228" y="251"/>
                        <a:pt x="231" y="262"/>
                      </a:cubicBezTo>
                      <a:cubicBezTo>
                        <a:pt x="180" y="270"/>
                        <a:pt x="125" y="265"/>
                        <a:pt x="74" y="265"/>
                      </a:cubicBezTo>
                      <a:cubicBezTo>
                        <a:pt x="77" y="255"/>
                        <a:pt x="79" y="246"/>
                        <a:pt x="82" y="236"/>
                      </a:cubicBezTo>
                      <a:moveTo>
                        <a:pt x="95" y="188"/>
                      </a:moveTo>
                      <a:cubicBezTo>
                        <a:pt x="131" y="186"/>
                        <a:pt x="168" y="184"/>
                        <a:pt x="206" y="182"/>
                      </a:cubicBezTo>
                      <a:cubicBezTo>
                        <a:pt x="210" y="193"/>
                        <a:pt x="213" y="203"/>
                        <a:pt x="216" y="214"/>
                      </a:cubicBezTo>
                      <a:cubicBezTo>
                        <a:pt x="173" y="216"/>
                        <a:pt x="129" y="218"/>
                        <a:pt x="86" y="219"/>
                      </a:cubicBezTo>
                      <a:cubicBezTo>
                        <a:pt x="89" y="209"/>
                        <a:pt x="92" y="199"/>
                        <a:pt x="95" y="189"/>
                      </a:cubicBezTo>
                      <a:lnTo>
                        <a:pt x="95" y="188"/>
                      </a:lnTo>
                      <a:moveTo>
                        <a:pt x="111" y="139"/>
                      </a:moveTo>
                      <a:cubicBezTo>
                        <a:pt x="135" y="136"/>
                        <a:pt x="160" y="133"/>
                        <a:pt x="185" y="130"/>
                      </a:cubicBezTo>
                      <a:cubicBezTo>
                        <a:pt x="190" y="142"/>
                        <a:pt x="195" y="154"/>
                        <a:pt x="200" y="166"/>
                      </a:cubicBezTo>
                      <a:cubicBezTo>
                        <a:pt x="166" y="167"/>
                        <a:pt x="133" y="169"/>
                        <a:pt x="100" y="171"/>
                      </a:cubicBezTo>
                      <a:cubicBezTo>
                        <a:pt x="103" y="161"/>
                        <a:pt x="107" y="150"/>
                        <a:pt x="111" y="139"/>
                      </a:cubicBezTo>
                      <a:moveTo>
                        <a:pt x="144" y="43"/>
                      </a:moveTo>
                      <a:cubicBezTo>
                        <a:pt x="156" y="66"/>
                        <a:pt x="168" y="90"/>
                        <a:pt x="178" y="114"/>
                      </a:cubicBezTo>
                      <a:cubicBezTo>
                        <a:pt x="157" y="116"/>
                        <a:pt x="137" y="119"/>
                        <a:pt x="117" y="121"/>
                      </a:cubicBezTo>
                      <a:cubicBezTo>
                        <a:pt x="125" y="95"/>
                        <a:pt x="134" y="69"/>
                        <a:pt x="144" y="43"/>
                      </a:cubicBezTo>
                      <a:moveTo>
                        <a:pt x="257" y="835"/>
                      </a:moveTo>
                      <a:cubicBezTo>
                        <a:pt x="183" y="842"/>
                        <a:pt x="110" y="846"/>
                        <a:pt x="35" y="846"/>
                      </a:cubicBezTo>
                      <a:cubicBezTo>
                        <a:pt x="33" y="825"/>
                        <a:pt x="31" y="804"/>
                        <a:pt x="29" y="783"/>
                      </a:cubicBezTo>
                      <a:cubicBezTo>
                        <a:pt x="109" y="786"/>
                        <a:pt x="187" y="783"/>
                        <a:pt x="266" y="775"/>
                      </a:cubicBezTo>
                      <a:cubicBezTo>
                        <a:pt x="264" y="795"/>
                        <a:pt x="261" y="815"/>
                        <a:pt x="257" y="834"/>
                      </a:cubicBezTo>
                      <a:lnTo>
                        <a:pt x="257" y="835"/>
                      </a:lnTo>
                      <a:moveTo>
                        <a:pt x="275" y="684"/>
                      </a:moveTo>
                      <a:cubicBezTo>
                        <a:pt x="194" y="700"/>
                        <a:pt x="108" y="693"/>
                        <a:pt x="26" y="693"/>
                      </a:cubicBezTo>
                      <a:cubicBezTo>
                        <a:pt x="25" y="675"/>
                        <a:pt x="25" y="657"/>
                        <a:pt x="25" y="639"/>
                      </a:cubicBezTo>
                      <a:cubicBezTo>
                        <a:pt x="110" y="639"/>
                        <a:pt x="193" y="639"/>
                        <a:pt x="277" y="626"/>
                      </a:cubicBezTo>
                      <a:cubicBezTo>
                        <a:pt x="277" y="645"/>
                        <a:pt x="276" y="665"/>
                        <a:pt x="275" y="684"/>
                      </a:cubicBezTo>
                      <a:moveTo>
                        <a:pt x="29" y="766"/>
                      </a:moveTo>
                      <a:cubicBezTo>
                        <a:pt x="28" y="748"/>
                        <a:pt x="26" y="729"/>
                        <a:pt x="26" y="710"/>
                      </a:cubicBezTo>
                      <a:cubicBezTo>
                        <a:pt x="108" y="710"/>
                        <a:pt x="193" y="716"/>
                        <a:pt x="274" y="701"/>
                      </a:cubicBezTo>
                      <a:cubicBezTo>
                        <a:pt x="273" y="720"/>
                        <a:pt x="271" y="739"/>
                        <a:pt x="269" y="757"/>
                      </a:cubicBezTo>
                      <a:cubicBezTo>
                        <a:pt x="188" y="765"/>
                        <a:pt x="109" y="769"/>
                        <a:pt x="29" y="766"/>
                      </a:cubicBezTo>
                      <a:moveTo>
                        <a:pt x="269" y="457"/>
                      </a:moveTo>
                      <a:cubicBezTo>
                        <a:pt x="191" y="461"/>
                        <a:pt x="115" y="465"/>
                        <a:pt x="37" y="468"/>
                      </a:cubicBezTo>
                      <a:cubicBezTo>
                        <a:pt x="39" y="451"/>
                        <a:pt x="42" y="434"/>
                        <a:pt x="44" y="418"/>
                      </a:cubicBezTo>
                      <a:cubicBezTo>
                        <a:pt x="117" y="416"/>
                        <a:pt x="190" y="414"/>
                        <a:pt x="263" y="410"/>
                      </a:cubicBezTo>
                      <a:cubicBezTo>
                        <a:pt x="265" y="426"/>
                        <a:pt x="267" y="442"/>
                        <a:pt x="269" y="458"/>
                      </a:cubicBezTo>
                      <a:lnTo>
                        <a:pt x="269" y="457"/>
                      </a:lnTo>
                      <a:moveTo>
                        <a:pt x="250" y="341"/>
                      </a:moveTo>
                      <a:cubicBezTo>
                        <a:pt x="254" y="358"/>
                        <a:pt x="257" y="375"/>
                        <a:pt x="260" y="393"/>
                      </a:cubicBezTo>
                      <a:cubicBezTo>
                        <a:pt x="188" y="397"/>
                        <a:pt x="118" y="400"/>
                        <a:pt x="46" y="401"/>
                      </a:cubicBezTo>
                      <a:cubicBezTo>
                        <a:pt x="49" y="382"/>
                        <a:pt x="53" y="363"/>
                        <a:pt x="57" y="345"/>
                      </a:cubicBezTo>
                      <a:cubicBezTo>
                        <a:pt x="120" y="347"/>
                        <a:pt x="185" y="346"/>
                        <a:pt x="250" y="341"/>
                      </a:cubicBezTo>
                      <a:moveTo>
                        <a:pt x="35" y="486"/>
                      </a:moveTo>
                      <a:cubicBezTo>
                        <a:pt x="114" y="482"/>
                        <a:pt x="192" y="478"/>
                        <a:pt x="271" y="474"/>
                      </a:cubicBezTo>
                      <a:cubicBezTo>
                        <a:pt x="273" y="493"/>
                        <a:pt x="274" y="511"/>
                        <a:pt x="275" y="530"/>
                      </a:cubicBezTo>
                      <a:cubicBezTo>
                        <a:pt x="193" y="538"/>
                        <a:pt x="112" y="543"/>
                        <a:pt x="30" y="545"/>
                      </a:cubicBezTo>
                      <a:cubicBezTo>
                        <a:pt x="32" y="525"/>
                        <a:pt x="33" y="506"/>
                        <a:pt x="36" y="486"/>
                      </a:cubicBezTo>
                      <a:lnTo>
                        <a:pt x="35" y="486"/>
                      </a:lnTo>
                      <a:moveTo>
                        <a:pt x="276" y="547"/>
                      </a:moveTo>
                      <a:cubicBezTo>
                        <a:pt x="277" y="568"/>
                        <a:pt x="277" y="588"/>
                        <a:pt x="277" y="609"/>
                      </a:cubicBezTo>
                      <a:cubicBezTo>
                        <a:pt x="193" y="622"/>
                        <a:pt x="111" y="623"/>
                        <a:pt x="26" y="622"/>
                      </a:cubicBezTo>
                      <a:cubicBezTo>
                        <a:pt x="27" y="602"/>
                        <a:pt x="28" y="582"/>
                        <a:pt x="29" y="562"/>
                      </a:cubicBezTo>
                      <a:cubicBezTo>
                        <a:pt x="112" y="560"/>
                        <a:pt x="193" y="555"/>
                        <a:pt x="276" y="547"/>
                      </a:cubicBezTo>
                      <a:moveTo>
                        <a:pt x="220" y="994"/>
                      </a:moveTo>
                      <a:cubicBezTo>
                        <a:pt x="215" y="1012"/>
                        <a:pt x="210" y="1030"/>
                        <a:pt x="204" y="1047"/>
                      </a:cubicBezTo>
                      <a:cubicBezTo>
                        <a:pt x="160" y="1054"/>
                        <a:pt x="117" y="1057"/>
                        <a:pt x="72" y="1059"/>
                      </a:cubicBezTo>
                      <a:cubicBezTo>
                        <a:pt x="68" y="1041"/>
                        <a:pt x="64" y="1023"/>
                        <a:pt x="60" y="1005"/>
                      </a:cubicBezTo>
                      <a:cubicBezTo>
                        <a:pt x="114" y="997"/>
                        <a:pt x="167" y="1000"/>
                        <a:pt x="220" y="994"/>
                      </a:cubicBezTo>
                      <a:moveTo>
                        <a:pt x="197" y="1065"/>
                      </a:moveTo>
                      <a:cubicBezTo>
                        <a:pt x="191" y="1082"/>
                        <a:pt x="185" y="1100"/>
                        <a:pt x="178" y="1117"/>
                      </a:cubicBezTo>
                      <a:cubicBezTo>
                        <a:pt x="149" y="1122"/>
                        <a:pt x="118" y="1124"/>
                        <a:pt x="89" y="1123"/>
                      </a:cubicBezTo>
                      <a:cubicBezTo>
                        <a:pt x="84" y="1107"/>
                        <a:pt x="80" y="1091"/>
                        <a:pt x="77" y="1075"/>
                      </a:cubicBezTo>
                      <a:cubicBezTo>
                        <a:pt x="117" y="1074"/>
                        <a:pt x="157" y="1070"/>
                        <a:pt x="197" y="106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0" name="Google Shape;3470;p41"/>
                <p:cNvSpPr/>
                <p:nvPr/>
              </p:nvSpPr>
              <p:spPr>
                <a:xfrm>
                  <a:off x="3544713" y="1816214"/>
                  <a:ext cx="5551" cy="555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" h="17" extrusionOk="0">
                      <a:moveTo>
                        <a:pt x="9" y="0"/>
                      </a:moveTo>
                      <a:cubicBezTo>
                        <a:pt x="-2" y="0"/>
                        <a:pt x="-2" y="17"/>
                        <a:pt x="9" y="17"/>
                      </a:cubicBezTo>
                      <a:cubicBezTo>
                        <a:pt x="20" y="17"/>
                        <a:pt x="20" y="0"/>
                        <a:pt x="9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1" name="Google Shape;3471;p41"/>
                <p:cNvSpPr/>
                <p:nvPr/>
              </p:nvSpPr>
              <p:spPr>
                <a:xfrm>
                  <a:off x="3958780" y="1148114"/>
                  <a:ext cx="101231" cy="2860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0" h="876" extrusionOk="0">
                      <a:moveTo>
                        <a:pt x="26" y="871"/>
                      </a:moveTo>
                      <a:cubicBezTo>
                        <a:pt x="246" y="649"/>
                        <a:pt x="358" y="318"/>
                        <a:pt x="291" y="10"/>
                      </a:cubicBezTo>
                      <a:cubicBezTo>
                        <a:pt x="290" y="5"/>
                        <a:pt x="287" y="2"/>
                        <a:pt x="283" y="2"/>
                      </a:cubicBezTo>
                      <a:cubicBezTo>
                        <a:pt x="279" y="-1"/>
                        <a:pt x="274" y="0"/>
                        <a:pt x="270" y="4"/>
                      </a:cubicBezTo>
                      <a:cubicBezTo>
                        <a:pt x="75" y="252"/>
                        <a:pt x="-18" y="549"/>
                        <a:pt x="3" y="864"/>
                      </a:cubicBezTo>
                      <a:lnTo>
                        <a:pt x="3" y="864"/>
                      </a:lnTo>
                      <a:cubicBezTo>
                        <a:pt x="3" y="866"/>
                        <a:pt x="4" y="867"/>
                        <a:pt x="5" y="869"/>
                      </a:cubicBezTo>
                      <a:cubicBezTo>
                        <a:pt x="5" y="870"/>
                        <a:pt x="6" y="870"/>
                        <a:pt x="6" y="871"/>
                      </a:cubicBezTo>
                      <a:cubicBezTo>
                        <a:pt x="7" y="872"/>
                        <a:pt x="7" y="872"/>
                        <a:pt x="8" y="873"/>
                      </a:cubicBezTo>
                      <a:lnTo>
                        <a:pt x="8" y="873"/>
                      </a:lnTo>
                      <a:cubicBezTo>
                        <a:pt x="12" y="876"/>
                        <a:pt x="16" y="877"/>
                        <a:pt x="21" y="875"/>
                      </a:cubicBezTo>
                      <a:cubicBezTo>
                        <a:pt x="23" y="874"/>
                        <a:pt x="25" y="873"/>
                        <a:pt x="26" y="871"/>
                      </a:cubicBezTo>
                      <a:moveTo>
                        <a:pt x="44" y="564"/>
                      </a:moveTo>
                      <a:cubicBezTo>
                        <a:pt x="90" y="580"/>
                        <a:pt x="136" y="596"/>
                        <a:pt x="183" y="612"/>
                      </a:cubicBezTo>
                      <a:cubicBezTo>
                        <a:pt x="176" y="625"/>
                        <a:pt x="169" y="638"/>
                        <a:pt x="161" y="651"/>
                      </a:cubicBezTo>
                      <a:cubicBezTo>
                        <a:pt x="120" y="637"/>
                        <a:pt x="78" y="624"/>
                        <a:pt x="37" y="611"/>
                      </a:cubicBezTo>
                      <a:cubicBezTo>
                        <a:pt x="39" y="595"/>
                        <a:pt x="41" y="580"/>
                        <a:pt x="44" y="565"/>
                      </a:cubicBezTo>
                      <a:lnTo>
                        <a:pt x="44" y="564"/>
                      </a:lnTo>
                      <a:moveTo>
                        <a:pt x="55" y="507"/>
                      </a:moveTo>
                      <a:cubicBezTo>
                        <a:pt x="105" y="526"/>
                        <a:pt x="156" y="544"/>
                        <a:pt x="206" y="563"/>
                      </a:cubicBezTo>
                      <a:cubicBezTo>
                        <a:pt x="201" y="574"/>
                        <a:pt x="195" y="585"/>
                        <a:pt x="190" y="597"/>
                      </a:cubicBezTo>
                      <a:cubicBezTo>
                        <a:pt x="142" y="580"/>
                        <a:pt x="95" y="564"/>
                        <a:pt x="47" y="548"/>
                      </a:cubicBezTo>
                      <a:cubicBezTo>
                        <a:pt x="49" y="534"/>
                        <a:pt x="52" y="521"/>
                        <a:pt x="55" y="508"/>
                      </a:cubicBezTo>
                      <a:lnTo>
                        <a:pt x="55" y="507"/>
                      </a:lnTo>
                      <a:moveTo>
                        <a:pt x="71" y="443"/>
                      </a:moveTo>
                      <a:cubicBezTo>
                        <a:pt x="122" y="468"/>
                        <a:pt x="174" y="490"/>
                        <a:pt x="227" y="511"/>
                      </a:cubicBezTo>
                      <a:cubicBezTo>
                        <a:pt x="222" y="523"/>
                        <a:pt x="217" y="535"/>
                        <a:pt x="212" y="548"/>
                      </a:cubicBezTo>
                      <a:cubicBezTo>
                        <a:pt x="161" y="529"/>
                        <a:pt x="110" y="510"/>
                        <a:pt x="59" y="491"/>
                      </a:cubicBezTo>
                      <a:cubicBezTo>
                        <a:pt x="63" y="475"/>
                        <a:pt x="67" y="459"/>
                        <a:pt x="71" y="443"/>
                      </a:cubicBezTo>
                      <a:moveTo>
                        <a:pt x="90" y="385"/>
                      </a:moveTo>
                      <a:cubicBezTo>
                        <a:pt x="143" y="404"/>
                        <a:pt x="193" y="438"/>
                        <a:pt x="243" y="464"/>
                      </a:cubicBezTo>
                      <a:cubicBezTo>
                        <a:pt x="240" y="474"/>
                        <a:pt x="236" y="484"/>
                        <a:pt x="233" y="495"/>
                      </a:cubicBezTo>
                      <a:cubicBezTo>
                        <a:pt x="180" y="474"/>
                        <a:pt x="127" y="452"/>
                        <a:pt x="76" y="427"/>
                      </a:cubicBezTo>
                      <a:cubicBezTo>
                        <a:pt x="80" y="413"/>
                        <a:pt x="85" y="399"/>
                        <a:pt x="89" y="385"/>
                      </a:cubicBezTo>
                      <a:lnTo>
                        <a:pt x="90" y="385"/>
                      </a:lnTo>
                      <a:moveTo>
                        <a:pt x="106" y="339"/>
                      </a:moveTo>
                      <a:cubicBezTo>
                        <a:pt x="157" y="362"/>
                        <a:pt x="208" y="384"/>
                        <a:pt x="259" y="407"/>
                      </a:cubicBezTo>
                      <a:cubicBezTo>
                        <a:pt x="256" y="421"/>
                        <a:pt x="252" y="434"/>
                        <a:pt x="248" y="447"/>
                      </a:cubicBezTo>
                      <a:cubicBezTo>
                        <a:pt x="198" y="421"/>
                        <a:pt x="148" y="388"/>
                        <a:pt x="95" y="368"/>
                      </a:cubicBezTo>
                      <a:cubicBezTo>
                        <a:pt x="99" y="358"/>
                        <a:pt x="103" y="349"/>
                        <a:pt x="106" y="339"/>
                      </a:cubicBezTo>
                      <a:moveTo>
                        <a:pt x="124" y="295"/>
                      </a:moveTo>
                      <a:cubicBezTo>
                        <a:pt x="173" y="315"/>
                        <a:pt x="222" y="335"/>
                        <a:pt x="271" y="355"/>
                      </a:cubicBezTo>
                      <a:cubicBezTo>
                        <a:pt x="268" y="367"/>
                        <a:pt x="266" y="379"/>
                        <a:pt x="263" y="390"/>
                      </a:cubicBezTo>
                      <a:cubicBezTo>
                        <a:pt x="213" y="368"/>
                        <a:pt x="163" y="346"/>
                        <a:pt x="112" y="323"/>
                      </a:cubicBezTo>
                      <a:cubicBezTo>
                        <a:pt x="116" y="314"/>
                        <a:pt x="120" y="305"/>
                        <a:pt x="124" y="296"/>
                      </a:cubicBezTo>
                      <a:lnTo>
                        <a:pt x="124" y="295"/>
                      </a:lnTo>
                      <a:moveTo>
                        <a:pt x="149" y="242"/>
                      </a:moveTo>
                      <a:cubicBezTo>
                        <a:pt x="192" y="258"/>
                        <a:pt x="236" y="274"/>
                        <a:pt x="280" y="290"/>
                      </a:cubicBezTo>
                      <a:cubicBezTo>
                        <a:pt x="278" y="306"/>
                        <a:pt x="276" y="322"/>
                        <a:pt x="273" y="338"/>
                      </a:cubicBezTo>
                      <a:cubicBezTo>
                        <a:pt x="226" y="318"/>
                        <a:pt x="178" y="299"/>
                        <a:pt x="131" y="280"/>
                      </a:cubicBezTo>
                      <a:cubicBezTo>
                        <a:pt x="136" y="267"/>
                        <a:pt x="142" y="255"/>
                        <a:pt x="149" y="242"/>
                      </a:cubicBezTo>
                      <a:moveTo>
                        <a:pt x="176" y="189"/>
                      </a:moveTo>
                      <a:cubicBezTo>
                        <a:pt x="212" y="202"/>
                        <a:pt x="249" y="214"/>
                        <a:pt x="285" y="226"/>
                      </a:cubicBezTo>
                      <a:cubicBezTo>
                        <a:pt x="284" y="241"/>
                        <a:pt x="283" y="257"/>
                        <a:pt x="281" y="272"/>
                      </a:cubicBezTo>
                      <a:cubicBezTo>
                        <a:pt x="240" y="257"/>
                        <a:pt x="198" y="242"/>
                        <a:pt x="156" y="227"/>
                      </a:cubicBezTo>
                      <a:cubicBezTo>
                        <a:pt x="162" y="214"/>
                        <a:pt x="169" y="202"/>
                        <a:pt x="176" y="189"/>
                      </a:cubicBezTo>
                      <a:moveTo>
                        <a:pt x="206" y="139"/>
                      </a:moveTo>
                      <a:cubicBezTo>
                        <a:pt x="234" y="147"/>
                        <a:pt x="260" y="157"/>
                        <a:pt x="285" y="170"/>
                      </a:cubicBezTo>
                      <a:cubicBezTo>
                        <a:pt x="285" y="183"/>
                        <a:pt x="285" y="195"/>
                        <a:pt x="285" y="208"/>
                      </a:cubicBezTo>
                      <a:cubicBezTo>
                        <a:pt x="252" y="197"/>
                        <a:pt x="218" y="185"/>
                        <a:pt x="185" y="174"/>
                      </a:cubicBezTo>
                      <a:cubicBezTo>
                        <a:pt x="192" y="162"/>
                        <a:pt x="199" y="150"/>
                        <a:pt x="206" y="139"/>
                      </a:cubicBezTo>
                      <a:moveTo>
                        <a:pt x="234" y="95"/>
                      </a:moveTo>
                      <a:cubicBezTo>
                        <a:pt x="251" y="97"/>
                        <a:pt x="266" y="101"/>
                        <a:pt x="281" y="108"/>
                      </a:cubicBezTo>
                      <a:cubicBezTo>
                        <a:pt x="283" y="122"/>
                        <a:pt x="284" y="137"/>
                        <a:pt x="284" y="151"/>
                      </a:cubicBezTo>
                      <a:cubicBezTo>
                        <a:pt x="262" y="140"/>
                        <a:pt x="239" y="131"/>
                        <a:pt x="215" y="124"/>
                      </a:cubicBezTo>
                      <a:cubicBezTo>
                        <a:pt x="221" y="114"/>
                        <a:pt x="228" y="104"/>
                        <a:pt x="234" y="95"/>
                      </a:cubicBezTo>
                      <a:moveTo>
                        <a:pt x="272" y="43"/>
                      </a:moveTo>
                      <a:cubicBezTo>
                        <a:pt x="275" y="58"/>
                        <a:pt x="277" y="73"/>
                        <a:pt x="279" y="88"/>
                      </a:cubicBezTo>
                      <a:cubicBezTo>
                        <a:pt x="268" y="84"/>
                        <a:pt x="257" y="81"/>
                        <a:pt x="245" y="80"/>
                      </a:cubicBezTo>
                      <a:cubicBezTo>
                        <a:pt x="254" y="67"/>
                        <a:pt x="263" y="55"/>
                        <a:pt x="272" y="43"/>
                      </a:cubicBezTo>
                      <a:moveTo>
                        <a:pt x="153" y="666"/>
                      </a:moveTo>
                      <a:cubicBezTo>
                        <a:pt x="146" y="677"/>
                        <a:pt x="139" y="688"/>
                        <a:pt x="131" y="700"/>
                      </a:cubicBezTo>
                      <a:cubicBezTo>
                        <a:pt x="98" y="689"/>
                        <a:pt x="64" y="679"/>
                        <a:pt x="30" y="670"/>
                      </a:cubicBezTo>
                      <a:cubicBezTo>
                        <a:pt x="31" y="656"/>
                        <a:pt x="32" y="642"/>
                        <a:pt x="34" y="627"/>
                      </a:cubicBezTo>
                      <a:cubicBezTo>
                        <a:pt x="74" y="639"/>
                        <a:pt x="113" y="652"/>
                        <a:pt x="153" y="666"/>
                      </a:cubicBezTo>
                      <a:moveTo>
                        <a:pt x="101" y="744"/>
                      </a:moveTo>
                      <a:cubicBezTo>
                        <a:pt x="76" y="736"/>
                        <a:pt x="52" y="728"/>
                        <a:pt x="26" y="722"/>
                      </a:cubicBezTo>
                      <a:cubicBezTo>
                        <a:pt x="27" y="710"/>
                        <a:pt x="27" y="699"/>
                        <a:pt x="28" y="688"/>
                      </a:cubicBezTo>
                      <a:cubicBezTo>
                        <a:pt x="60" y="696"/>
                        <a:pt x="90" y="705"/>
                        <a:pt x="121" y="715"/>
                      </a:cubicBezTo>
                      <a:cubicBezTo>
                        <a:pt x="115" y="725"/>
                        <a:pt x="107" y="735"/>
                        <a:pt x="100" y="744"/>
                      </a:cubicBezTo>
                      <a:lnTo>
                        <a:pt x="101" y="744"/>
                      </a:lnTo>
                      <a:moveTo>
                        <a:pt x="70" y="784"/>
                      </a:moveTo>
                      <a:cubicBezTo>
                        <a:pt x="55" y="779"/>
                        <a:pt x="40" y="774"/>
                        <a:pt x="25" y="770"/>
                      </a:cubicBezTo>
                      <a:cubicBezTo>
                        <a:pt x="25" y="759"/>
                        <a:pt x="25" y="749"/>
                        <a:pt x="26" y="739"/>
                      </a:cubicBezTo>
                      <a:cubicBezTo>
                        <a:pt x="47" y="745"/>
                        <a:pt x="69" y="752"/>
                        <a:pt x="90" y="759"/>
                      </a:cubicBezTo>
                      <a:cubicBezTo>
                        <a:pt x="83" y="768"/>
                        <a:pt x="77" y="776"/>
                        <a:pt x="70" y="785"/>
                      </a:cubicBezTo>
                      <a:lnTo>
                        <a:pt x="70" y="784"/>
                      </a:lnTo>
                      <a:moveTo>
                        <a:pt x="25" y="787"/>
                      </a:moveTo>
                      <a:cubicBezTo>
                        <a:pt x="36" y="791"/>
                        <a:pt x="47" y="795"/>
                        <a:pt x="58" y="798"/>
                      </a:cubicBezTo>
                      <a:cubicBezTo>
                        <a:pt x="48" y="811"/>
                        <a:pt x="38" y="822"/>
                        <a:pt x="27" y="834"/>
                      </a:cubicBezTo>
                      <a:cubicBezTo>
                        <a:pt x="26" y="818"/>
                        <a:pt x="26" y="803"/>
                        <a:pt x="25" y="788"/>
                      </a:cubicBezTo>
                      <a:lnTo>
                        <a:pt x="25" y="787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2" name="Google Shape;3472;p41"/>
                <p:cNvSpPr/>
                <p:nvPr/>
              </p:nvSpPr>
              <p:spPr>
                <a:xfrm>
                  <a:off x="4118790" y="1416529"/>
                  <a:ext cx="224666" cy="1799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88" h="551" extrusionOk="0">
                      <a:moveTo>
                        <a:pt x="686" y="533"/>
                      </a:moveTo>
                      <a:cubicBezTo>
                        <a:pt x="534" y="274"/>
                        <a:pt x="303" y="90"/>
                        <a:pt x="15" y="1"/>
                      </a:cubicBezTo>
                      <a:lnTo>
                        <a:pt x="15" y="1"/>
                      </a:lnTo>
                      <a:cubicBezTo>
                        <a:pt x="14" y="0"/>
                        <a:pt x="12" y="0"/>
                        <a:pt x="11" y="0"/>
                      </a:cubicBezTo>
                      <a:cubicBezTo>
                        <a:pt x="10" y="0"/>
                        <a:pt x="9" y="1"/>
                        <a:pt x="8" y="1"/>
                      </a:cubicBezTo>
                      <a:cubicBezTo>
                        <a:pt x="8" y="1"/>
                        <a:pt x="7" y="2"/>
                        <a:pt x="6" y="2"/>
                      </a:cubicBezTo>
                      <a:lnTo>
                        <a:pt x="5" y="2"/>
                      </a:lnTo>
                      <a:cubicBezTo>
                        <a:pt x="2" y="4"/>
                        <a:pt x="-1" y="8"/>
                        <a:pt x="0" y="13"/>
                      </a:cubicBezTo>
                      <a:cubicBezTo>
                        <a:pt x="0" y="15"/>
                        <a:pt x="0" y="17"/>
                        <a:pt x="1" y="19"/>
                      </a:cubicBezTo>
                      <a:cubicBezTo>
                        <a:pt x="123" y="290"/>
                        <a:pt x="378" y="503"/>
                        <a:pt x="674" y="550"/>
                      </a:cubicBezTo>
                      <a:cubicBezTo>
                        <a:pt x="679" y="551"/>
                        <a:pt x="682" y="549"/>
                        <a:pt x="684" y="546"/>
                      </a:cubicBezTo>
                      <a:cubicBezTo>
                        <a:pt x="688" y="543"/>
                        <a:pt x="689" y="538"/>
                        <a:pt x="686" y="533"/>
                      </a:cubicBezTo>
                      <a:moveTo>
                        <a:pt x="551" y="495"/>
                      </a:moveTo>
                      <a:cubicBezTo>
                        <a:pt x="569" y="479"/>
                        <a:pt x="585" y="462"/>
                        <a:pt x="599" y="443"/>
                      </a:cubicBezTo>
                      <a:cubicBezTo>
                        <a:pt x="606" y="452"/>
                        <a:pt x="612" y="461"/>
                        <a:pt x="618" y="469"/>
                      </a:cubicBezTo>
                      <a:cubicBezTo>
                        <a:pt x="611" y="483"/>
                        <a:pt x="602" y="496"/>
                        <a:pt x="591" y="507"/>
                      </a:cubicBezTo>
                      <a:cubicBezTo>
                        <a:pt x="577" y="503"/>
                        <a:pt x="564" y="499"/>
                        <a:pt x="552" y="495"/>
                      </a:cubicBezTo>
                      <a:lnTo>
                        <a:pt x="551" y="495"/>
                      </a:lnTo>
                      <a:moveTo>
                        <a:pt x="501" y="476"/>
                      </a:moveTo>
                      <a:cubicBezTo>
                        <a:pt x="522" y="451"/>
                        <a:pt x="544" y="425"/>
                        <a:pt x="565" y="399"/>
                      </a:cubicBezTo>
                      <a:cubicBezTo>
                        <a:pt x="573" y="409"/>
                        <a:pt x="581" y="419"/>
                        <a:pt x="589" y="430"/>
                      </a:cubicBezTo>
                      <a:lnTo>
                        <a:pt x="588" y="430"/>
                      </a:lnTo>
                      <a:cubicBezTo>
                        <a:pt x="572" y="452"/>
                        <a:pt x="553" y="471"/>
                        <a:pt x="533" y="489"/>
                      </a:cubicBezTo>
                      <a:cubicBezTo>
                        <a:pt x="522" y="485"/>
                        <a:pt x="511" y="481"/>
                        <a:pt x="500" y="476"/>
                      </a:cubicBezTo>
                      <a:lnTo>
                        <a:pt x="501" y="476"/>
                      </a:lnTo>
                      <a:moveTo>
                        <a:pt x="445" y="451"/>
                      </a:moveTo>
                      <a:cubicBezTo>
                        <a:pt x="473" y="419"/>
                        <a:pt x="501" y="387"/>
                        <a:pt x="528" y="356"/>
                      </a:cubicBezTo>
                      <a:cubicBezTo>
                        <a:pt x="537" y="365"/>
                        <a:pt x="546" y="376"/>
                        <a:pt x="554" y="386"/>
                      </a:cubicBezTo>
                      <a:cubicBezTo>
                        <a:pt x="531" y="413"/>
                        <a:pt x="508" y="442"/>
                        <a:pt x="484" y="469"/>
                      </a:cubicBezTo>
                      <a:cubicBezTo>
                        <a:pt x="471" y="463"/>
                        <a:pt x="458" y="457"/>
                        <a:pt x="445" y="451"/>
                      </a:cubicBezTo>
                      <a:moveTo>
                        <a:pt x="390" y="421"/>
                      </a:moveTo>
                      <a:cubicBezTo>
                        <a:pt x="424" y="386"/>
                        <a:pt x="457" y="351"/>
                        <a:pt x="490" y="315"/>
                      </a:cubicBezTo>
                      <a:cubicBezTo>
                        <a:pt x="499" y="324"/>
                        <a:pt x="508" y="333"/>
                        <a:pt x="517" y="343"/>
                      </a:cubicBezTo>
                      <a:cubicBezTo>
                        <a:pt x="488" y="376"/>
                        <a:pt x="459" y="410"/>
                        <a:pt x="430" y="443"/>
                      </a:cubicBezTo>
                      <a:cubicBezTo>
                        <a:pt x="416" y="436"/>
                        <a:pt x="403" y="429"/>
                        <a:pt x="390" y="421"/>
                      </a:cubicBezTo>
                      <a:moveTo>
                        <a:pt x="628" y="485"/>
                      </a:moveTo>
                      <a:cubicBezTo>
                        <a:pt x="636" y="497"/>
                        <a:pt x="644" y="509"/>
                        <a:pt x="652" y="521"/>
                      </a:cubicBezTo>
                      <a:cubicBezTo>
                        <a:pt x="637" y="519"/>
                        <a:pt x="623" y="515"/>
                        <a:pt x="609" y="512"/>
                      </a:cubicBezTo>
                      <a:cubicBezTo>
                        <a:pt x="616" y="504"/>
                        <a:pt x="623" y="495"/>
                        <a:pt x="628" y="485"/>
                      </a:cubicBezTo>
                      <a:moveTo>
                        <a:pt x="478" y="303"/>
                      </a:moveTo>
                      <a:cubicBezTo>
                        <a:pt x="444" y="340"/>
                        <a:pt x="410" y="376"/>
                        <a:pt x="375" y="412"/>
                      </a:cubicBezTo>
                      <a:cubicBezTo>
                        <a:pt x="366" y="407"/>
                        <a:pt x="356" y="400"/>
                        <a:pt x="347" y="394"/>
                      </a:cubicBezTo>
                      <a:cubicBezTo>
                        <a:pt x="384" y="357"/>
                        <a:pt x="422" y="320"/>
                        <a:pt x="459" y="283"/>
                      </a:cubicBezTo>
                      <a:cubicBezTo>
                        <a:pt x="465" y="290"/>
                        <a:pt x="472" y="296"/>
                        <a:pt x="478" y="303"/>
                      </a:cubicBezTo>
                      <a:moveTo>
                        <a:pt x="302" y="361"/>
                      </a:moveTo>
                      <a:cubicBezTo>
                        <a:pt x="323" y="341"/>
                        <a:pt x="345" y="322"/>
                        <a:pt x="367" y="304"/>
                      </a:cubicBezTo>
                      <a:cubicBezTo>
                        <a:pt x="387" y="287"/>
                        <a:pt x="407" y="271"/>
                        <a:pt x="424" y="253"/>
                      </a:cubicBezTo>
                      <a:cubicBezTo>
                        <a:pt x="432" y="259"/>
                        <a:pt x="439" y="266"/>
                        <a:pt x="446" y="272"/>
                      </a:cubicBezTo>
                      <a:cubicBezTo>
                        <a:pt x="408" y="309"/>
                        <a:pt x="370" y="347"/>
                        <a:pt x="333" y="384"/>
                      </a:cubicBezTo>
                      <a:cubicBezTo>
                        <a:pt x="322" y="376"/>
                        <a:pt x="312" y="369"/>
                        <a:pt x="302" y="361"/>
                      </a:cubicBezTo>
                      <a:moveTo>
                        <a:pt x="265" y="331"/>
                      </a:moveTo>
                      <a:cubicBezTo>
                        <a:pt x="302" y="291"/>
                        <a:pt x="340" y="253"/>
                        <a:pt x="379" y="216"/>
                      </a:cubicBezTo>
                      <a:cubicBezTo>
                        <a:pt x="390" y="225"/>
                        <a:pt x="401" y="234"/>
                        <a:pt x="411" y="242"/>
                      </a:cubicBezTo>
                      <a:cubicBezTo>
                        <a:pt x="394" y="261"/>
                        <a:pt x="374" y="276"/>
                        <a:pt x="355" y="292"/>
                      </a:cubicBezTo>
                      <a:cubicBezTo>
                        <a:pt x="332" y="311"/>
                        <a:pt x="310" y="330"/>
                        <a:pt x="288" y="351"/>
                      </a:cubicBezTo>
                      <a:cubicBezTo>
                        <a:pt x="280" y="344"/>
                        <a:pt x="272" y="338"/>
                        <a:pt x="265" y="331"/>
                      </a:cubicBezTo>
                      <a:moveTo>
                        <a:pt x="225" y="295"/>
                      </a:moveTo>
                      <a:cubicBezTo>
                        <a:pt x="260" y="257"/>
                        <a:pt x="294" y="218"/>
                        <a:pt x="328" y="179"/>
                      </a:cubicBezTo>
                      <a:cubicBezTo>
                        <a:pt x="341" y="188"/>
                        <a:pt x="353" y="197"/>
                        <a:pt x="365" y="206"/>
                      </a:cubicBezTo>
                      <a:cubicBezTo>
                        <a:pt x="326" y="243"/>
                        <a:pt x="288" y="280"/>
                        <a:pt x="252" y="320"/>
                      </a:cubicBezTo>
                      <a:cubicBezTo>
                        <a:pt x="243" y="312"/>
                        <a:pt x="234" y="303"/>
                        <a:pt x="225" y="295"/>
                      </a:cubicBezTo>
                      <a:moveTo>
                        <a:pt x="189" y="259"/>
                      </a:moveTo>
                      <a:cubicBezTo>
                        <a:pt x="220" y="222"/>
                        <a:pt x="251" y="186"/>
                        <a:pt x="282" y="149"/>
                      </a:cubicBezTo>
                      <a:cubicBezTo>
                        <a:pt x="293" y="155"/>
                        <a:pt x="304" y="162"/>
                        <a:pt x="314" y="169"/>
                      </a:cubicBezTo>
                      <a:cubicBezTo>
                        <a:pt x="280" y="207"/>
                        <a:pt x="247" y="246"/>
                        <a:pt x="213" y="283"/>
                      </a:cubicBezTo>
                      <a:cubicBezTo>
                        <a:pt x="205" y="275"/>
                        <a:pt x="197" y="267"/>
                        <a:pt x="189" y="259"/>
                      </a:cubicBezTo>
                      <a:moveTo>
                        <a:pt x="151" y="215"/>
                      </a:moveTo>
                      <a:cubicBezTo>
                        <a:pt x="178" y="183"/>
                        <a:pt x="204" y="151"/>
                        <a:pt x="230" y="118"/>
                      </a:cubicBezTo>
                      <a:cubicBezTo>
                        <a:pt x="242" y="125"/>
                        <a:pt x="255" y="132"/>
                        <a:pt x="268" y="140"/>
                      </a:cubicBezTo>
                      <a:cubicBezTo>
                        <a:pt x="238" y="176"/>
                        <a:pt x="208" y="211"/>
                        <a:pt x="178" y="247"/>
                      </a:cubicBezTo>
                      <a:cubicBezTo>
                        <a:pt x="169" y="236"/>
                        <a:pt x="160" y="226"/>
                        <a:pt x="151" y="215"/>
                      </a:cubicBezTo>
                      <a:moveTo>
                        <a:pt x="118" y="172"/>
                      </a:moveTo>
                      <a:cubicBezTo>
                        <a:pt x="138" y="145"/>
                        <a:pt x="159" y="119"/>
                        <a:pt x="179" y="91"/>
                      </a:cubicBezTo>
                      <a:cubicBezTo>
                        <a:pt x="191" y="97"/>
                        <a:pt x="203" y="103"/>
                        <a:pt x="215" y="110"/>
                      </a:cubicBezTo>
                      <a:cubicBezTo>
                        <a:pt x="190" y="141"/>
                        <a:pt x="165" y="171"/>
                        <a:pt x="140" y="202"/>
                      </a:cubicBezTo>
                      <a:cubicBezTo>
                        <a:pt x="132" y="192"/>
                        <a:pt x="125" y="182"/>
                        <a:pt x="118" y="172"/>
                      </a:cubicBezTo>
                      <a:moveTo>
                        <a:pt x="88" y="129"/>
                      </a:moveTo>
                      <a:cubicBezTo>
                        <a:pt x="105" y="111"/>
                        <a:pt x="120" y="91"/>
                        <a:pt x="134" y="71"/>
                      </a:cubicBezTo>
                      <a:cubicBezTo>
                        <a:pt x="144" y="75"/>
                        <a:pt x="154" y="79"/>
                        <a:pt x="163" y="84"/>
                      </a:cubicBezTo>
                      <a:cubicBezTo>
                        <a:pt x="145" y="109"/>
                        <a:pt x="126" y="133"/>
                        <a:pt x="107" y="157"/>
                      </a:cubicBezTo>
                      <a:cubicBezTo>
                        <a:pt x="101" y="148"/>
                        <a:pt x="94" y="139"/>
                        <a:pt x="88" y="129"/>
                      </a:cubicBezTo>
                      <a:moveTo>
                        <a:pt x="64" y="88"/>
                      </a:moveTo>
                      <a:cubicBezTo>
                        <a:pt x="73" y="77"/>
                        <a:pt x="83" y="65"/>
                        <a:pt x="92" y="53"/>
                      </a:cubicBezTo>
                      <a:cubicBezTo>
                        <a:pt x="101" y="57"/>
                        <a:pt x="110" y="60"/>
                        <a:pt x="118" y="64"/>
                      </a:cubicBezTo>
                      <a:cubicBezTo>
                        <a:pt x="106" y="81"/>
                        <a:pt x="93" y="98"/>
                        <a:pt x="79" y="114"/>
                      </a:cubicBezTo>
                      <a:cubicBezTo>
                        <a:pt x="74" y="106"/>
                        <a:pt x="69" y="97"/>
                        <a:pt x="64" y="88"/>
                      </a:cubicBezTo>
                      <a:moveTo>
                        <a:pt x="35" y="32"/>
                      </a:moveTo>
                      <a:cubicBezTo>
                        <a:pt x="48" y="37"/>
                        <a:pt x="62" y="42"/>
                        <a:pt x="76" y="47"/>
                      </a:cubicBezTo>
                      <a:cubicBezTo>
                        <a:pt x="69" y="55"/>
                        <a:pt x="62" y="64"/>
                        <a:pt x="55" y="72"/>
                      </a:cubicBezTo>
                      <a:cubicBezTo>
                        <a:pt x="48" y="59"/>
                        <a:pt x="41" y="46"/>
                        <a:pt x="35" y="3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3" name="Google Shape;3473;p41"/>
                <p:cNvSpPr/>
                <p:nvPr/>
              </p:nvSpPr>
              <p:spPr>
                <a:xfrm>
                  <a:off x="3803668" y="1454082"/>
                  <a:ext cx="238382" cy="1858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0" h="569" extrusionOk="0">
                      <a:moveTo>
                        <a:pt x="728" y="550"/>
                      </a:moveTo>
                      <a:lnTo>
                        <a:pt x="728" y="549"/>
                      </a:lnTo>
                      <a:cubicBezTo>
                        <a:pt x="599" y="267"/>
                        <a:pt x="326" y="45"/>
                        <a:pt x="16" y="1"/>
                      </a:cubicBezTo>
                      <a:lnTo>
                        <a:pt x="15" y="1"/>
                      </a:lnTo>
                      <a:cubicBezTo>
                        <a:pt x="7" y="0"/>
                        <a:pt x="-2" y="7"/>
                        <a:pt x="0" y="15"/>
                      </a:cubicBezTo>
                      <a:cubicBezTo>
                        <a:pt x="0" y="19"/>
                        <a:pt x="2" y="21"/>
                        <a:pt x="4" y="23"/>
                      </a:cubicBezTo>
                      <a:cubicBezTo>
                        <a:pt x="165" y="288"/>
                        <a:pt x="412" y="479"/>
                        <a:pt x="711" y="566"/>
                      </a:cubicBezTo>
                      <a:cubicBezTo>
                        <a:pt x="713" y="568"/>
                        <a:pt x="716" y="569"/>
                        <a:pt x="719" y="568"/>
                      </a:cubicBezTo>
                      <a:cubicBezTo>
                        <a:pt x="728" y="568"/>
                        <a:pt x="732" y="557"/>
                        <a:pt x="729" y="550"/>
                      </a:cubicBezTo>
                      <a:lnTo>
                        <a:pt x="728" y="550"/>
                      </a:lnTo>
                      <a:moveTo>
                        <a:pt x="38" y="30"/>
                      </a:moveTo>
                      <a:cubicBezTo>
                        <a:pt x="52" y="33"/>
                        <a:pt x="65" y="35"/>
                        <a:pt x="79" y="39"/>
                      </a:cubicBezTo>
                      <a:cubicBezTo>
                        <a:pt x="72" y="46"/>
                        <a:pt x="65" y="54"/>
                        <a:pt x="58" y="62"/>
                      </a:cubicBezTo>
                      <a:cubicBezTo>
                        <a:pt x="51" y="52"/>
                        <a:pt x="44" y="41"/>
                        <a:pt x="38" y="30"/>
                      </a:cubicBezTo>
                      <a:moveTo>
                        <a:pt x="68" y="76"/>
                      </a:moveTo>
                      <a:cubicBezTo>
                        <a:pt x="77" y="65"/>
                        <a:pt x="87" y="54"/>
                        <a:pt x="97" y="43"/>
                      </a:cubicBezTo>
                      <a:cubicBezTo>
                        <a:pt x="105" y="46"/>
                        <a:pt x="114" y="47"/>
                        <a:pt x="122" y="49"/>
                      </a:cubicBezTo>
                      <a:cubicBezTo>
                        <a:pt x="107" y="63"/>
                        <a:pt x="92" y="77"/>
                        <a:pt x="79" y="92"/>
                      </a:cubicBezTo>
                      <a:cubicBezTo>
                        <a:pt x="75" y="87"/>
                        <a:pt x="72" y="81"/>
                        <a:pt x="68" y="76"/>
                      </a:cubicBezTo>
                      <a:moveTo>
                        <a:pt x="89" y="106"/>
                      </a:moveTo>
                      <a:cubicBezTo>
                        <a:pt x="105" y="88"/>
                        <a:pt x="122" y="71"/>
                        <a:pt x="140" y="56"/>
                      </a:cubicBezTo>
                      <a:cubicBezTo>
                        <a:pt x="150" y="59"/>
                        <a:pt x="160" y="62"/>
                        <a:pt x="170" y="65"/>
                      </a:cubicBezTo>
                      <a:cubicBezTo>
                        <a:pt x="148" y="85"/>
                        <a:pt x="126" y="105"/>
                        <a:pt x="105" y="126"/>
                      </a:cubicBezTo>
                      <a:cubicBezTo>
                        <a:pt x="99" y="120"/>
                        <a:pt x="94" y="113"/>
                        <a:pt x="89" y="106"/>
                      </a:cubicBezTo>
                      <a:moveTo>
                        <a:pt x="115" y="140"/>
                      </a:moveTo>
                      <a:cubicBezTo>
                        <a:pt x="139" y="116"/>
                        <a:pt x="163" y="94"/>
                        <a:pt x="188" y="72"/>
                      </a:cubicBezTo>
                      <a:cubicBezTo>
                        <a:pt x="199" y="76"/>
                        <a:pt x="209" y="80"/>
                        <a:pt x="220" y="85"/>
                      </a:cubicBezTo>
                      <a:cubicBezTo>
                        <a:pt x="191" y="110"/>
                        <a:pt x="162" y="135"/>
                        <a:pt x="132" y="160"/>
                      </a:cubicBezTo>
                      <a:cubicBezTo>
                        <a:pt x="126" y="153"/>
                        <a:pt x="121" y="147"/>
                        <a:pt x="115" y="140"/>
                      </a:cubicBezTo>
                      <a:moveTo>
                        <a:pt x="143" y="173"/>
                      </a:moveTo>
                      <a:cubicBezTo>
                        <a:pt x="175" y="147"/>
                        <a:pt x="206" y="120"/>
                        <a:pt x="237" y="93"/>
                      </a:cubicBezTo>
                      <a:cubicBezTo>
                        <a:pt x="250" y="98"/>
                        <a:pt x="263" y="104"/>
                        <a:pt x="275" y="111"/>
                      </a:cubicBezTo>
                      <a:cubicBezTo>
                        <a:pt x="237" y="138"/>
                        <a:pt x="200" y="166"/>
                        <a:pt x="163" y="195"/>
                      </a:cubicBezTo>
                      <a:cubicBezTo>
                        <a:pt x="156" y="188"/>
                        <a:pt x="150" y="180"/>
                        <a:pt x="143" y="173"/>
                      </a:cubicBezTo>
                      <a:moveTo>
                        <a:pt x="175" y="208"/>
                      </a:moveTo>
                      <a:cubicBezTo>
                        <a:pt x="213" y="177"/>
                        <a:pt x="251" y="148"/>
                        <a:pt x="292" y="119"/>
                      </a:cubicBezTo>
                      <a:cubicBezTo>
                        <a:pt x="305" y="126"/>
                        <a:pt x="318" y="133"/>
                        <a:pt x="330" y="141"/>
                      </a:cubicBezTo>
                      <a:cubicBezTo>
                        <a:pt x="288" y="172"/>
                        <a:pt x="246" y="205"/>
                        <a:pt x="204" y="239"/>
                      </a:cubicBezTo>
                      <a:cubicBezTo>
                        <a:pt x="194" y="229"/>
                        <a:pt x="184" y="218"/>
                        <a:pt x="175" y="208"/>
                      </a:cubicBezTo>
                      <a:moveTo>
                        <a:pt x="216" y="251"/>
                      </a:moveTo>
                      <a:cubicBezTo>
                        <a:pt x="259" y="216"/>
                        <a:pt x="302" y="183"/>
                        <a:pt x="345" y="151"/>
                      </a:cubicBezTo>
                      <a:cubicBezTo>
                        <a:pt x="359" y="158"/>
                        <a:pt x="372" y="167"/>
                        <a:pt x="386" y="177"/>
                      </a:cubicBezTo>
                      <a:cubicBezTo>
                        <a:pt x="340" y="211"/>
                        <a:pt x="296" y="248"/>
                        <a:pt x="253" y="285"/>
                      </a:cubicBezTo>
                      <a:cubicBezTo>
                        <a:pt x="240" y="274"/>
                        <a:pt x="228" y="263"/>
                        <a:pt x="216" y="251"/>
                      </a:cubicBezTo>
                      <a:moveTo>
                        <a:pt x="266" y="296"/>
                      </a:moveTo>
                      <a:cubicBezTo>
                        <a:pt x="309" y="258"/>
                        <a:pt x="354" y="222"/>
                        <a:pt x="400" y="187"/>
                      </a:cubicBezTo>
                      <a:cubicBezTo>
                        <a:pt x="414" y="197"/>
                        <a:pt x="428" y="208"/>
                        <a:pt x="441" y="219"/>
                      </a:cubicBezTo>
                      <a:cubicBezTo>
                        <a:pt x="396" y="255"/>
                        <a:pt x="352" y="293"/>
                        <a:pt x="310" y="333"/>
                      </a:cubicBezTo>
                      <a:cubicBezTo>
                        <a:pt x="295" y="321"/>
                        <a:pt x="280" y="309"/>
                        <a:pt x="266" y="296"/>
                      </a:cubicBezTo>
                      <a:moveTo>
                        <a:pt x="323" y="343"/>
                      </a:moveTo>
                      <a:cubicBezTo>
                        <a:pt x="366" y="304"/>
                        <a:pt x="409" y="266"/>
                        <a:pt x="455" y="230"/>
                      </a:cubicBezTo>
                      <a:cubicBezTo>
                        <a:pt x="468" y="241"/>
                        <a:pt x="481" y="253"/>
                        <a:pt x="494" y="265"/>
                      </a:cubicBezTo>
                      <a:cubicBezTo>
                        <a:pt x="449" y="300"/>
                        <a:pt x="404" y="335"/>
                        <a:pt x="360" y="370"/>
                      </a:cubicBezTo>
                      <a:cubicBezTo>
                        <a:pt x="348" y="361"/>
                        <a:pt x="336" y="353"/>
                        <a:pt x="324" y="343"/>
                      </a:cubicBezTo>
                      <a:lnTo>
                        <a:pt x="323" y="343"/>
                      </a:lnTo>
                      <a:moveTo>
                        <a:pt x="506" y="277"/>
                      </a:moveTo>
                      <a:cubicBezTo>
                        <a:pt x="518" y="288"/>
                        <a:pt x="529" y="300"/>
                        <a:pt x="540" y="313"/>
                      </a:cubicBezTo>
                      <a:cubicBezTo>
                        <a:pt x="502" y="346"/>
                        <a:pt x="463" y="379"/>
                        <a:pt x="424" y="413"/>
                      </a:cubicBezTo>
                      <a:cubicBezTo>
                        <a:pt x="408" y="402"/>
                        <a:pt x="391" y="392"/>
                        <a:pt x="374" y="381"/>
                      </a:cubicBezTo>
                      <a:cubicBezTo>
                        <a:pt x="418" y="346"/>
                        <a:pt x="462" y="311"/>
                        <a:pt x="506" y="277"/>
                      </a:cubicBezTo>
                      <a:moveTo>
                        <a:pt x="494" y="452"/>
                      </a:moveTo>
                      <a:cubicBezTo>
                        <a:pt x="475" y="443"/>
                        <a:pt x="457" y="432"/>
                        <a:pt x="440" y="422"/>
                      </a:cubicBezTo>
                      <a:cubicBezTo>
                        <a:pt x="477" y="389"/>
                        <a:pt x="514" y="357"/>
                        <a:pt x="552" y="325"/>
                      </a:cubicBezTo>
                      <a:cubicBezTo>
                        <a:pt x="565" y="340"/>
                        <a:pt x="578" y="355"/>
                        <a:pt x="590" y="370"/>
                      </a:cubicBezTo>
                      <a:cubicBezTo>
                        <a:pt x="560" y="398"/>
                        <a:pt x="528" y="424"/>
                        <a:pt x="496" y="450"/>
                      </a:cubicBezTo>
                      <a:cubicBezTo>
                        <a:pt x="495" y="450"/>
                        <a:pt x="494" y="451"/>
                        <a:pt x="494" y="452"/>
                      </a:cubicBezTo>
                      <a:moveTo>
                        <a:pt x="509" y="460"/>
                      </a:moveTo>
                      <a:cubicBezTo>
                        <a:pt x="540" y="435"/>
                        <a:pt x="571" y="411"/>
                        <a:pt x="600" y="384"/>
                      </a:cubicBezTo>
                      <a:cubicBezTo>
                        <a:pt x="609" y="396"/>
                        <a:pt x="618" y="408"/>
                        <a:pt x="627" y="421"/>
                      </a:cubicBezTo>
                      <a:cubicBezTo>
                        <a:pt x="602" y="440"/>
                        <a:pt x="581" y="465"/>
                        <a:pt x="555" y="482"/>
                      </a:cubicBezTo>
                      <a:cubicBezTo>
                        <a:pt x="540" y="475"/>
                        <a:pt x="524" y="468"/>
                        <a:pt x="509" y="460"/>
                      </a:cubicBezTo>
                      <a:moveTo>
                        <a:pt x="572" y="490"/>
                      </a:moveTo>
                      <a:cubicBezTo>
                        <a:pt x="595" y="473"/>
                        <a:pt x="614" y="452"/>
                        <a:pt x="636" y="435"/>
                      </a:cubicBezTo>
                      <a:cubicBezTo>
                        <a:pt x="645" y="448"/>
                        <a:pt x="652" y="461"/>
                        <a:pt x="660" y="474"/>
                      </a:cubicBezTo>
                      <a:cubicBezTo>
                        <a:pt x="645" y="485"/>
                        <a:pt x="631" y="497"/>
                        <a:pt x="616" y="508"/>
                      </a:cubicBezTo>
                      <a:cubicBezTo>
                        <a:pt x="601" y="502"/>
                        <a:pt x="587" y="496"/>
                        <a:pt x="572" y="490"/>
                      </a:cubicBezTo>
                      <a:moveTo>
                        <a:pt x="635" y="515"/>
                      </a:moveTo>
                      <a:cubicBezTo>
                        <a:pt x="646" y="506"/>
                        <a:pt x="657" y="497"/>
                        <a:pt x="669" y="488"/>
                      </a:cubicBezTo>
                      <a:cubicBezTo>
                        <a:pt x="677" y="504"/>
                        <a:pt x="686" y="519"/>
                        <a:pt x="693" y="535"/>
                      </a:cubicBezTo>
                      <a:cubicBezTo>
                        <a:pt x="674" y="529"/>
                        <a:pt x="654" y="522"/>
                        <a:pt x="635" y="5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4" name="Google Shape;3474;p41"/>
                <p:cNvSpPr/>
                <p:nvPr/>
              </p:nvSpPr>
              <p:spPr>
                <a:xfrm>
                  <a:off x="3826853" y="1718252"/>
                  <a:ext cx="390880" cy="15739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7" h="482" extrusionOk="0">
                      <a:moveTo>
                        <a:pt x="1197" y="470"/>
                      </a:moveTo>
                      <a:cubicBezTo>
                        <a:pt x="1197" y="470"/>
                        <a:pt x="1197" y="468"/>
                        <a:pt x="1196" y="466"/>
                      </a:cubicBezTo>
                      <a:lnTo>
                        <a:pt x="1196" y="465"/>
                      </a:lnTo>
                      <a:cubicBezTo>
                        <a:pt x="1196" y="463"/>
                        <a:pt x="1195" y="462"/>
                        <a:pt x="1194" y="460"/>
                      </a:cubicBezTo>
                      <a:lnTo>
                        <a:pt x="1194" y="460"/>
                      </a:lnTo>
                      <a:cubicBezTo>
                        <a:pt x="907" y="133"/>
                        <a:pt x="442" y="-57"/>
                        <a:pt x="9" y="14"/>
                      </a:cubicBezTo>
                      <a:cubicBezTo>
                        <a:pt x="2" y="15"/>
                        <a:pt x="0" y="19"/>
                        <a:pt x="0" y="24"/>
                      </a:cubicBezTo>
                      <a:cubicBezTo>
                        <a:pt x="-1" y="27"/>
                        <a:pt x="0" y="31"/>
                        <a:pt x="4" y="34"/>
                      </a:cubicBezTo>
                      <a:cubicBezTo>
                        <a:pt x="329" y="330"/>
                        <a:pt x="743" y="487"/>
                        <a:pt x="1182" y="482"/>
                      </a:cubicBezTo>
                      <a:cubicBezTo>
                        <a:pt x="1185" y="482"/>
                        <a:pt x="1187" y="482"/>
                        <a:pt x="1190" y="481"/>
                      </a:cubicBezTo>
                      <a:cubicBezTo>
                        <a:pt x="1194" y="479"/>
                        <a:pt x="1196" y="474"/>
                        <a:pt x="1197" y="470"/>
                      </a:cubicBezTo>
                      <a:moveTo>
                        <a:pt x="1157" y="457"/>
                      </a:moveTo>
                      <a:cubicBezTo>
                        <a:pt x="1122" y="457"/>
                        <a:pt x="1089" y="456"/>
                        <a:pt x="1055" y="454"/>
                      </a:cubicBezTo>
                      <a:cubicBezTo>
                        <a:pt x="1068" y="432"/>
                        <a:pt x="1079" y="410"/>
                        <a:pt x="1087" y="387"/>
                      </a:cubicBezTo>
                      <a:cubicBezTo>
                        <a:pt x="1111" y="409"/>
                        <a:pt x="1134" y="433"/>
                        <a:pt x="1157" y="457"/>
                      </a:cubicBezTo>
                      <a:moveTo>
                        <a:pt x="974" y="447"/>
                      </a:moveTo>
                      <a:cubicBezTo>
                        <a:pt x="995" y="411"/>
                        <a:pt x="1013" y="373"/>
                        <a:pt x="1028" y="334"/>
                      </a:cubicBezTo>
                      <a:cubicBezTo>
                        <a:pt x="1044" y="347"/>
                        <a:pt x="1059" y="361"/>
                        <a:pt x="1074" y="374"/>
                      </a:cubicBezTo>
                      <a:lnTo>
                        <a:pt x="1073" y="375"/>
                      </a:lnTo>
                      <a:cubicBezTo>
                        <a:pt x="1064" y="403"/>
                        <a:pt x="1052" y="428"/>
                        <a:pt x="1036" y="452"/>
                      </a:cubicBezTo>
                      <a:cubicBezTo>
                        <a:pt x="1015" y="451"/>
                        <a:pt x="994" y="449"/>
                        <a:pt x="974" y="447"/>
                      </a:cubicBezTo>
                      <a:moveTo>
                        <a:pt x="908" y="438"/>
                      </a:moveTo>
                      <a:cubicBezTo>
                        <a:pt x="936" y="393"/>
                        <a:pt x="961" y="346"/>
                        <a:pt x="982" y="297"/>
                      </a:cubicBezTo>
                      <a:cubicBezTo>
                        <a:pt x="993" y="306"/>
                        <a:pt x="1004" y="314"/>
                        <a:pt x="1015" y="323"/>
                      </a:cubicBezTo>
                      <a:cubicBezTo>
                        <a:pt x="998" y="365"/>
                        <a:pt x="978" y="406"/>
                        <a:pt x="955" y="445"/>
                      </a:cubicBezTo>
                      <a:cubicBezTo>
                        <a:pt x="939" y="443"/>
                        <a:pt x="924" y="440"/>
                        <a:pt x="908" y="438"/>
                      </a:cubicBezTo>
                      <a:moveTo>
                        <a:pt x="837" y="426"/>
                      </a:moveTo>
                      <a:cubicBezTo>
                        <a:pt x="870" y="372"/>
                        <a:pt x="898" y="315"/>
                        <a:pt x="923" y="255"/>
                      </a:cubicBezTo>
                      <a:cubicBezTo>
                        <a:pt x="938" y="266"/>
                        <a:pt x="953" y="276"/>
                        <a:pt x="968" y="287"/>
                      </a:cubicBezTo>
                      <a:cubicBezTo>
                        <a:pt x="946" y="339"/>
                        <a:pt x="920" y="388"/>
                        <a:pt x="889" y="436"/>
                      </a:cubicBezTo>
                      <a:cubicBezTo>
                        <a:pt x="872" y="433"/>
                        <a:pt x="854" y="430"/>
                        <a:pt x="837" y="426"/>
                      </a:cubicBezTo>
                      <a:moveTo>
                        <a:pt x="693" y="392"/>
                      </a:moveTo>
                      <a:cubicBezTo>
                        <a:pt x="729" y="321"/>
                        <a:pt x="758" y="248"/>
                        <a:pt x="781" y="171"/>
                      </a:cubicBezTo>
                      <a:cubicBezTo>
                        <a:pt x="802" y="182"/>
                        <a:pt x="822" y="193"/>
                        <a:pt x="842" y="205"/>
                      </a:cubicBezTo>
                      <a:cubicBezTo>
                        <a:pt x="810" y="272"/>
                        <a:pt x="778" y="339"/>
                        <a:pt x="746" y="406"/>
                      </a:cubicBezTo>
                      <a:cubicBezTo>
                        <a:pt x="728" y="402"/>
                        <a:pt x="711" y="397"/>
                        <a:pt x="693" y="392"/>
                      </a:cubicBezTo>
                      <a:moveTo>
                        <a:pt x="628" y="373"/>
                      </a:moveTo>
                      <a:cubicBezTo>
                        <a:pt x="666" y="297"/>
                        <a:pt x="683" y="216"/>
                        <a:pt x="719" y="141"/>
                      </a:cubicBezTo>
                      <a:cubicBezTo>
                        <a:pt x="735" y="148"/>
                        <a:pt x="750" y="156"/>
                        <a:pt x="766" y="164"/>
                      </a:cubicBezTo>
                      <a:cubicBezTo>
                        <a:pt x="743" y="241"/>
                        <a:pt x="713" y="315"/>
                        <a:pt x="677" y="387"/>
                      </a:cubicBezTo>
                      <a:cubicBezTo>
                        <a:pt x="661" y="383"/>
                        <a:pt x="644" y="378"/>
                        <a:pt x="628" y="373"/>
                      </a:cubicBezTo>
                      <a:moveTo>
                        <a:pt x="568" y="351"/>
                      </a:moveTo>
                      <a:cubicBezTo>
                        <a:pt x="600" y="273"/>
                        <a:pt x="628" y="194"/>
                        <a:pt x="651" y="113"/>
                      </a:cubicBezTo>
                      <a:cubicBezTo>
                        <a:pt x="669" y="120"/>
                        <a:pt x="686" y="127"/>
                        <a:pt x="703" y="134"/>
                      </a:cubicBezTo>
                      <a:cubicBezTo>
                        <a:pt x="667" y="210"/>
                        <a:pt x="650" y="292"/>
                        <a:pt x="612" y="367"/>
                      </a:cubicBezTo>
                      <a:cubicBezTo>
                        <a:pt x="597" y="362"/>
                        <a:pt x="583" y="357"/>
                        <a:pt x="568" y="351"/>
                      </a:cubicBezTo>
                      <a:moveTo>
                        <a:pt x="495" y="322"/>
                      </a:moveTo>
                      <a:cubicBezTo>
                        <a:pt x="530" y="246"/>
                        <a:pt x="561" y="169"/>
                        <a:pt x="587" y="89"/>
                      </a:cubicBezTo>
                      <a:cubicBezTo>
                        <a:pt x="603" y="95"/>
                        <a:pt x="619" y="101"/>
                        <a:pt x="635" y="107"/>
                      </a:cubicBezTo>
                      <a:lnTo>
                        <a:pt x="635" y="107"/>
                      </a:lnTo>
                      <a:cubicBezTo>
                        <a:pt x="612" y="188"/>
                        <a:pt x="584" y="268"/>
                        <a:pt x="552" y="345"/>
                      </a:cubicBezTo>
                      <a:cubicBezTo>
                        <a:pt x="533" y="338"/>
                        <a:pt x="514" y="330"/>
                        <a:pt x="495" y="322"/>
                      </a:cubicBezTo>
                      <a:moveTo>
                        <a:pt x="425" y="290"/>
                      </a:moveTo>
                      <a:cubicBezTo>
                        <a:pt x="454" y="216"/>
                        <a:pt x="480" y="141"/>
                        <a:pt x="506" y="65"/>
                      </a:cubicBezTo>
                      <a:cubicBezTo>
                        <a:pt x="528" y="71"/>
                        <a:pt x="549" y="77"/>
                        <a:pt x="571" y="84"/>
                      </a:cubicBezTo>
                      <a:cubicBezTo>
                        <a:pt x="545" y="163"/>
                        <a:pt x="515" y="240"/>
                        <a:pt x="479" y="315"/>
                      </a:cubicBezTo>
                      <a:cubicBezTo>
                        <a:pt x="461" y="307"/>
                        <a:pt x="443" y="299"/>
                        <a:pt x="425" y="290"/>
                      </a:cubicBezTo>
                      <a:moveTo>
                        <a:pt x="369" y="261"/>
                      </a:moveTo>
                      <a:cubicBezTo>
                        <a:pt x="394" y="191"/>
                        <a:pt x="419" y="121"/>
                        <a:pt x="444" y="51"/>
                      </a:cubicBezTo>
                      <a:cubicBezTo>
                        <a:pt x="459" y="54"/>
                        <a:pt x="474" y="57"/>
                        <a:pt x="489" y="61"/>
                      </a:cubicBezTo>
                      <a:cubicBezTo>
                        <a:pt x="464" y="136"/>
                        <a:pt x="438" y="210"/>
                        <a:pt x="410" y="283"/>
                      </a:cubicBezTo>
                      <a:cubicBezTo>
                        <a:pt x="396" y="276"/>
                        <a:pt x="382" y="269"/>
                        <a:pt x="369" y="262"/>
                      </a:cubicBezTo>
                      <a:lnTo>
                        <a:pt x="369" y="261"/>
                      </a:lnTo>
                      <a:moveTo>
                        <a:pt x="308" y="228"/>
                      </a:moveTo>
                      <a:cubicBezTo>
                        <a:pt x="326" y="164"/>
                        <a:pt x="346" y="100"/>
                        <a:pt x="367" y="37"/>
                      </a:cubicBezTo>
                      <a:cubicBezTo>
                        <a:pt x="387" y="40"/>
                        <a:pt x="407" y="43"/>
                        <a:pt x="427" y="47"/>
                      </a:cubicBezTo>
                      <a:cubicBezTo>
                        <a:pt x="403" y="116"/>
                        <a:pt x="378" y="184"/>
                        <a:pt x="353" y="253"/>
                      </a:cubicBezTo>
                      <a:cubicBezTo>
                        <a:pt x="338" y="245"/>
                        <a:pt x="323" y="236"/>
                        <a:pt x="308" y="227"/>
                      </a:cubicBezTo>
                      <a:lnTo>
                        <a:pt x="308" y="228"/>
                      </a:lnTo>
                      <a:moveTo>
                        <a:pt x="244" y="188"/>
                      </a:moveTo>
                      <a:cubicBezTo>
                        <a:pt x="258" y="134"/>
                        <a:pt x="272" y="81"/>
                        <a:pt x="286" y="27"/>
                      </a:cubicBezTo>
                      <a:cubicBezTo>
                        <a:pt x="307" y="29"/>
                        <a:pt x="329" y="31"/>
                        <a:pt x="350" y="34"/>
                      </a:cubicBezTo>
                      <a:cubicBezTo>
                        <a:pt x="329" y="95"/>
                        <a:pt x="310" y="157"/>
                        <a:pt x="293" y="219"/>
                      </a:cubicBezTo>
                      <a:cubicBezTo>
                        <a:pt x="277" y="209"/>
                        <a:pt x="260" y="199"/>
                        <a:pt x="244" y="188"/>
                      </a:cubicBezTo>
                      <a:moveTo>
                        <a:pt x="179" y="144"/>
                      </a:moveTo>
                      <a:cubicBezTo>
                        <a:pt x="187" y="104"/>
                        <a:pt x="196" y="64"/>
                        <a:pt x="207" y="24"/>
                      </a:cubicBezTo>
                      <a:lnTo>
                        <a:pt x="207" y="24"/>
                      </a:lnTo>
                      <a:cubicBezTo>
                        <a:pt x="228" y="24"/>
                        <a:pt x="248" y="25"/>
                        <a:pt x="268" y="26"/>
                      </a:cubicBezTo>
                      <a:cubicBezTo>
                        <a:pt x="255" y="77"/>
                        <a:pt x="242" y="128"/>
                        <a:pt x="229" y="179"/>
                      </a:cubicBezTo>
                      <a:cubicBezTo>
                        <a:pt x="212" y="168"/>
                        <a:pt x="196" y="156"/>
                        <a:pt x="179" y="145"/>
                      </a:cubicBezTo>
                      <a:lnTo>
                        <a:pt x="179" y="144"/>
                      </a:lnTo>
                      <a:moveTo>
                        <a:pt x="857" y="213"/>
                      </a:moveTo>
                      <a:cubicBezTo>
                        <a:pt x="874" y="224"/>
                        <a:pt x="892" y="235"/>
                        <a:pt x="908" y="246"/>
                      </a:cubicBezTo>
                      <a:cubicBezTo>
                        <a:pt x="884" y="307"/>
                        <a:pt x="854" y="365"/>
                        <a:pt x="820" y="422"/>
                      </a:cubicBezTo>
                      <a:lnTo>
                        <a:pt x="820" y="423"/>
                      </a:lnTo>
                      <a:cubicBezTo>
                        <a:pt x="801" y="419"/>
                        <a:pt x="782" y="415"/>
                        <a:pt x="763" y="410"/>
                      </a:cubicBezTo>
                      <a:cubicBezTo>
                        <a:pt x="795" y="345"/>
                        <a:pt x="826" y="279"/>
                        <a:pt x="857" y="213"/>
                      </a:cubicBezTo>
                      <a:moveTo>
                        <a:pt x="190" y="24"/>
                      </a:moveTo>
                      <a:cubicBezTo>
                        <a:pt x="180" y="60"/>
                        <a:pt x="171" y="97"/>
                        <a:pt x="164" y="133"/>
                      </a:cubicBezTo>
                      <a:cubicBezTo>
                        <a:pt x="153" y="125"/>
                        <a:pt x="142" y="117"/>
                        <a:pt x="131" y="108"/>
                      </a:cubicBezTo>
                      <a:cubicBezTo>
                        <a:pt x="135" y="80"/>
                        <a:pt x="142" y="52"/>
                        <a:pt x="150" y="25"/>
                      </a:cubicBezTo>
                      <a:cubicBezTo>
                        <a:pt x="163" y="24"/>
                        <a:pt x="177" y="24"/>
                        <a:pt x="190" y="24"/>
                      </a:cubicBezTo>
                      <a:moveTo>
                        <a:pt x="96" y="28"/>
                      </a:moveTo>
                      <a:cubicBezTo>
                        <a:pt x="108" y="27"/>
                        <a:pt x="120" y="26"/>
                        <a:pt x="132" y="25"/>
                      </a:cubicBezTo>
                      <a:cubicBezTo>
                        <a:pt x="125" y="49"/>
                        <a:pt x="120" y="72"/>
                        <a:pt x="116" y="96"/>
                      </a:cubicBezTo>
                      <a:cubicBezTo>
                        <a:pt x="105" y="88"/>
                        <a:pt x="95" y="81"/>
                        <a:pt x="85" y="72"/>
                      </a:cubicBezTo>
                      <a:cubicBezTo>
                        <a:pt x="88" y="57"/>
                        <a:pt x="91" y="42"/>
                        <a:pt x="96" y="28"/>
                      </a:cubicBezTo>
                      <a:moveTo>
                        <a:pt x="70" y="60"/>
                      </a:moveTo>
                      <a:cubicBezTo>
                        <a:pt x="60" y="51"/>
                        <a:pt x="50" y="43"/>
                        <a:pt x="41" y="34"/>
                      </a:cubicBezTo>
                      <a:cubicBezTo>
                        <a:pt x="53" y="33"/>
                        <a:pt x="65" y="31"/>
                        <a:pt x="77" y="30"/>
                      </a:cubicBezTo>
                      <a:cubicBezTo>
                        <a:pt x="74" y="40"/>
                        <a:pt x="72" y="50"/>
                        <a:pt x="70" y="6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5" name="Google Shape;3475;p41"/>
                <p:cNvSpPr/>
                <p:nvPr/>
              </p:nvSpPr>
              <p:spPr>
                <a:xfrm>
                  <a:off x="3679252" y="2006260"/>
                  <a:ext cx="213237" cy="2818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3" h="863" extrusionOk="0">
                      <a:moveTo>
                        <a:pt x="653" y="15"/>
                      </a:moveTo>
                      <a:cubicBezTo>
                        <a:pt x="653" y="15"/>
                        <a:pt x="653" y="13"/>
                        <a:pt x="653" y="12"/>
                      </a:cubicBezTo>
                      <a:cubicBezTo>
                        <a:pt x="654" y="5"/>
                        <a:pt x="650" y="2"/>
                        <a:pt x="646" y="1"/>
                      </a:cubicBezTo>
                      <a:cubicBezTo>
                        <a:pt x="643" y="-1"/>
                        <a:pt x="639" y="-1"/>
                        <a:pt x="635" y="1"/>
                      </a:cubicBezTo>
                      <a:cubicBezTo>
                        <a:pt x="322" y="195"/>
                        <a:pt x="101" y="490"/>
                        <a:pt x="2" y="844"/>
                      </a:cubicBezTo>
                      <a:cubicBezTo>
                        <a:pt x="0" y="846"/>
                        <a:pt x="0" y="849"/>
                        <a:pt x="0" y="852"/>
                      </a:cubicBezTo>
                      <a:cubicBezTo>
                        <a:pt x="1" y="859"/>
                        <a:pt x="7" y="863"/>
                        <a:pt x="14" y="863"/>
                      </a:cubicBezTo>
                      <a:lnTo>
                        <a:pt x="14" y="863"/>
                      </a:lnTo>
                      <a:cubicBezTo>
                        <a:pt x="15" y="863"/>
                        <a:pt x="17" y="862"/>
                        <a:pt x="19" y="862"/>
                      </a:cubicBezTo>
                      <a:lnTo>
                        <a:pt x="19" y="862"/>
                      </a:lnTo>
                      <a:cubicBezTo>
                        <a:pt x="169" y="791"/>
                        <a:pt x="303" y="685"/>
                        <a:pt x="410" y="557"/>
                      </a:cubicBezTo>
                      <a:cubicBezTo>
                        <a:pt x="412" y="556"/>
                        <a:pt x="413" y="554"/>
                        <a:pt x="414" y="552"/>
                      </a:cubicBezTo>
                      <a:cubicBezTo>
                        <a:pt x="540" y="398"/>
                        <a:pt x="627" y="213"/>
                        <a:pt x="653" y="15"/>
                      </a:cubicBezTo>
                      <a:moveTo>
                        <a:pt x="617" y="79"/>
                      </a:moveTo>
                      <a:cubicBezTo>
                        <a:pt x="608" y="72"/>
                        <a:pt x="599" y="66"/>
                        <a:pt x="588" y="61"/>
                      </a:cubicBezTo>
                      <a:cubicBezTo>
                        <a:pt x="600" y="53"/>
                        <a:pt x="612" y="45"/>
                        <a:pt x="624" y="38"/>
                      </a:cubicBezTo>
                      <a:cubicBezTo>
                        <a:pt x="622" y="51"/>
                        <a:pt x="620" y="65"/>
                        <a:pt x="617" y="79"/>
                      </a:cubicBezTo>
                      <a:moveTo>
                        <a:pt x="600" y="151"/>
                      </a:moveTo>
                      <a:cubicBezTo>
                        <a:pt x="582" y="130"/>
                        <a:pt x="561" y="113"/>
                        <a:pt x="537" y="98"/>
                      </a:cubicBezTo>
                      <a:cubicBezTo>
                        <a:pt x="549" y="89"/>
                        <a:pt x="562" y="80"/>
                        <a:pt x="575" y="71"/>
                      </a:cubicBezTo>
                      <a:cubicBezTo>
                        <a:pt x="575" y="73"/>
                        <a:pt x="576" y="74"/>
                        <a:pt x="579" y="75"/>
                      </a:cubicBezTo>
                      <a:cubicBezTo>
                        <a:pt x="591" y="81"/>
                        <a:pt x="603" y="88"/>
                        <a:pt x="613" y="97"/>
                      </a:cubicBezTo>
                      <a:cubicBezTo>
                        <a:pt x="609" y="115"/>
                        <a:pt x="605" y="133"/>
                        <a:pt x="600" y="151"/>
                      </a:cubicBezTo>
                      <a:moveTo>
                        <a:pt x="575" y="225"/>
                      </a:moveTo>
                      <a:cubicBezTo>
                        <a:pt x="561" y="209"/>
                        <a:pt x="546" y="194"/>
                        <a:pt x="530" y="178"/>
                      </a:cubicBezTo>
                      <a:cubicBezTo>
                        <a:pt x="516" y="164"/>
                        <a:pt x="497" y="155"/>
                        <a:pt x="484" y="140"/>
                      </a:cubicBezTo>
                      <a:cubicBezTo>
                        <a:pt x="497" y="129"/>
                        <a:pt x="509" y="119"/>
                        <a:pt x="522" y="109"/>
                      </a:cubicBezTo>
                      <a:cubicBezTo>
                        <a:pt x="550" y="125"/>
                        <a:pt x="574" y="145"/>
                        <a:pt x="593" y="171"/>
                      </a:cubicBezTo>
                      <a:cubicBezTo>
                        <a:pt x="588" y="189"/>
                        <a:pt x="582" y="207"/>
                        <a:pt x="575" y="225"/>
                      </a:cubicBezTo>
                      <a:moveTo>
                        <a:pt x="548" y="292"/>
                      </a:moveTo>
                      <a:cubicBezTo>
                        <a:pt x="516" y="250"/>
                        <a:pt x="480" y="212"/>
                        <a:pt x="439" y="179"/>
                      </a:cubicBezTo>
                      <a:cubicBezTo>
                        <a:pt x="450" y="170"/>
                        <a:pt x="461" y="160"/>
                        <a:pt x="472" y="151"/>
                      </a:cubicBezTo>
                      <a:lnTo>
                        <a:pt x="472" y="151"/>
                      </a:lnTo>
                      <a:cubicBezTo>
                        <a:pt x="485" y="167"/>
                        <a:pt x="504" y="176"/>
                        <a:pt x="519" y="191"/>
                      </a:cubicBezTo>
                      <a:cubicBezTo>
                        <a:pt x="536" y="208"/>
                        <a:pt x="552" y="225"/>
                        <a:pt x="569" y="242"/>
                      </a:cubicBezTo>
                      <a:cubicBezTo>
                        <a:pt x="562" y="259"/>
                        <a:pt x="555" y="276"/>
                        <a:pt x="548" y="292"/>
                      </a:cubicBezTo>
                      <a:moveTo>
                        <a:pt x="426" y="191"/>
                      </a:moveTo>
                      <a:cubicBezTo>
                        <a:pt x="470" y="225"/>
                        <a:pt x="508" y="264"/>
                        <a:pt x="540" y="309"/>
                      </a:cubicBezTo>
                      <a:cubicBezTo>
                        <a:pt x="531" y="327"/>
                        <a:pt x="522" y="345"/>
                        <a:pt x="513" y="362"/>
                      </a:cubicBezTo>
                      <a:cubicBezTo>
                        <a:pt x="476" y="313"/>
                        <a:pt x="429" y="273"/>
                        <a:pt x="381" y="235"/>
                      </a:cubicBezTo>
                      <a:cubicBezTo>
                        <a:pt x="396" y="220"/>
                        <a:pt x="411" y="205"/>
                        <a:pt x="426" y="191"/>
                      </a:cubicBezTo>
                      <a:moveTo>
                        <a:pt x="471" y="432"/>
                      </a:moveTo>
                      <a:cubicBezTo>
                        <a:pt x="425" y="383"/>
                        <a:pt x="375" y="339"/>
                        <a:pt x="320" y="301"/>
                      </a:cubicBezTo>
                      <a:cubicBezTo>
                        <a:pt x="336" y="282"/>
                        <a:pt x="352" y="264"/>
                        <a:pt x="369" y="247"/>
                      </a:cubicBezTo>
                      <a:cubicBezTo>
                        <a:pt x="419" y="286"/>
                        <a:pt x="467" y="327"/>
                        <a:pt x="504" y="378"/>
                      </a:cubicBezTo>
                      <a:cubicBezTo>
                        <a:pt x="493" y="397"/>
                        <a:pt x="482" y="415"/>
                        <a:pt x="471" y="432"/>
                      </a:cubicBezTo>
                      <a:moveTo>
                        <a:pt x="431" y="490"/>
                      </a:moveTo>
                      <a:cubicBezTo>
                        <a:pt x="380" y="444"/>
                        <a:pt x="325" y="402"/>
                        <a:pt x="267" y="365"/>
                      </a:cubicBezTo>
                      <a:cubicBezTo>
                        <a:pt x="281" y="348"/>
                        <a:pt x="295" y="331"/>
                        <a:pt x="309" y="314"/>
                      </a:cubicBezTo>
                      <a:cubicBezTo>
                        <a:pt x="365" y="352"/>
                        <a:pt x="416" y="397"/>
                        <a:pt x="462" y="447"/>
                      </a:cubicBezTo>
                      <a:cubicBezTo>
                        <a:pt x="452" y="462"/>
                        <a:pt x="442" y="476"/>
                        <a:pt x="431" y="490"/>
                      </a:cubicBezTo>
                      <a:moveTo>
                        <a:pt x="398" y="532"/>
                      </a:moveTo>
                      <a:cubicBezTo>
                        <a:pt x="343" y="492"/>
                        <a:pt x="289" y="451"/>
                        <a:pt x="236" y="408"/>
                      </a:cubicBezTo>
                      <a:cubicBezTo>
                        <a:pt x="243" y="398"/>
                        <a:pt x="250" y="388"/>
                        <a:pt x="257" y="378"/>
                      </a:cubicBezTo>
                      <a:cubicBezTo>
                        <a:pt x="315" y="416"/>
                        <a:pt x="370" y="458"/>
                        <a:pt x="421" y="503"/>
                      </a:cubicBezTo>
                      <a:cubicBezTo>
                        <a:pt x="414" y="513"/>
                        <a:pt x="406" y="522"/>
                        <a:pt x="398" y="532"/>
                      </a:cubicBezTo>
                      <a:moveTo>
                        <a:pt x="353" y="583"/>
                      </a:moveTo>
                      <a:cubicBezTo>
                        <a:pt x="303" y="541"/>
                        <a:pt x="252" y="500"/>
                        <a:pt x="200" y="460"/>
                      </a:cubicBezTo>
                      <a:cubicBezTo>
                        <a:pt x="209" y="447"/>
                        <a:pt x="217" y="434"/>
                        <a:pt x="226" y="421"/>
                      </a:cubicBezTo>
                      <a:cubicBezTo>
                        <a:pt x="278" y="464"/>
                        <a:pt x="332" y="505"/>
                        <a:pt x="387" y="545"/>
                      </a:cubicBezTo>
                      <a:cubicBezTo>
                        <a:pt x="376" y="558"/>
                        <a:pt x="365" y="571"/>
                        <a:pt x="353" y="583"/>
                      </a:cubicBezTo>
                      <a:moveTo>
                        <a:pt x="257" y="676"/>
                      </a:moveTo>
                      <a:cubicBezTo>
                        <a:pt x="234" y="661"/>
                        <a:pt x="215" y="639"/>
                        <a:pt x="194" y="620"/>
                      </a:cubicBezTo>
                      <a:cubicBezTo>
                        <a:pt x="175" y="603"/>
                        <a:pt x="156" y="587"/>
                        <a:pt x="136" y="572"/>
                      </a:cubicBezTo>
                      <a:cubicBezTo>
                        <a:pt x="142" y="559"/>
                        <a:pt x="149" y="546"/>
                        <a:pt x="156" y="534"/>
                      </a:cubicBezTo>
                      <a:cubicBezTo>
                        <a:pt x="203" y="570"/>
                        <a:pt x="249" y="606"/>
                        <a:pt x="296" y="642"/>
                      </a:cubicBezTo>
                      <a:cubicBezTo>
                        <a:pt x="283" y="654"/>
                        <a:pt x="270" y="665"/>
                        <a:pt x="257" y="676"/>
                      </a:cubicBezTo>
                      <a:moveTo>
                        <a:pt x="199" y="723"/>
                      </a:moveTo>
                      <a:cubicBezTo>
                        <a:pt x="169" y="692"/>
                        <a:pt x="137" y="662"/>
                        <a:pt x="106" y="632"/>
                      </a:cubicBezTo>
                      <a:cubicBezTo>
                        <a:pt x="113" y="617"/>
                        <a:pt x="121" y="602"/>
                        <a:pt x="128" y="587"/>
                      </a:cubicBezTo>
                      <a:cubicBezTo>
                        <a:pt x="152" y="605"/>
                        <a:pt x="174" y="624"/>
                        <a:pt x="196" y="644"/>
                      </a:cubicBezTo>
                      <a:cubicBezTo>
                        <a:pt x="212" y="659"/>
                        <a:pt x="226" y="675"/>
                        <a:pt x="244" y="687"/>
                      </a:cubicBezTo>
                      <a:cubicBezTo>
                        <a:pt x="229" y="700"/>
                        <a:pt x="215" y="711"/>
                        <a:pt x="199" y="722"/>
                      </a:cubicBezTo>
                      <a:lnTo>
                        <a:pt x="199" y="723"/>
                      </a:lnTo>
                      <a:moveTo>
                        <a:pt x="148" y="759"/>
                      </a:moveTo>
                      <a:cubicBezTo>
                        <a:pt x="124" y="741"/>
                        <a:pt x="100" y="722"/>
                        <a:pt x="76" y="703"/>
                      </a:cubicBezTo>
                      <a:cubicBezTo>
                        <a:pt x="83" y="685"/>
                        <a:pt x="91" y="666"/>
                        <a:pt x="99" y="648"/>
                      </a:cubicBezTo>
                      <a:cubicBezTo>
                        <a:pt x="128" y="677"/>
                        <a:pt x="157" y="705"/>
                        <a:pt x="186" y="733"/>
                      </a:cubicBezTo>
                      <a:cubicBezTo>
                        <a:pt x="173" y="742"/>
                        <a:pt x="160" y="751"/>
                        <a:pt x="147" y="759"/>
                      </a:cubicBezTo>
                      <a:lnTo>
                        <a:pt x="148" y="759"/>
                      </a:lnTo>
                      <a:moveTo>
                        <a:pt x="97" y="791"/>
                      </a:moveTo>
                      <a:cubicBezTo>
                        <a:pt x="83" y="780"/>
                        <a:pt x="70" y="769"/>
                        <a:pt x="56" y="757"/>
                      </a:cubicBezTo>
                      <a:cubicBezTo>
                        <a:pt x="60" y="744"/>
                        <a:pt x="65" y="732"/>
                        <a:pt x="69" y="719"/>
                      </a:cubicBezTo>
                      <a:cubicBezTo>
                        <a:pt x="91" y="736"/>
                        <a:pt x="112" y="753"/>
                        <a:pt x="133" y="769"/>
                      </a:cubicBezTo>
                      <a:cubicBezTo>
                        <a:pt x="121" y="777"/>
                        <a:pt x="109" y="784"/>
                        <a:pt x="97" y="791"/>
                      </a:cubicBezTo>
                      <a:moveTo>
                        <a:pt x="50" y="774"/>
                      </a:moveTo>
                      <a:cubicBezTo>
                        <a:pt x="61" y="783"/>
                        <a:pt x="71" y="792"/>
                        <a:pt x="82" y="800"/>
                      </a:cubicBezTo>
                      <a:cubicBezTo>
                        <a:pt x="66" y="809"/>
                        <a:pt x="50" y="818"/>
                        <a:pt x="33" y="826"/>
                      </a:cubicBezTo>
                      <a:cubicBezTo>
                        <a:pt x="39" y="809"/>
                        <a:pt x="44" y="791"/>
                        <a:pt x="50" y="774"/>
                      </a:cubicBezTo>
                      <a:moveTo>
                        <a:pt x="308" y="630"/>
                      </a:moveTo>
                      <a:cubicBezTo>
                        <a:pt x="261" y="593"/>
                        <a:pt x="213" y="556"/>
                        <a:pt x="165" y="519"/>
                      </a:cubicBezTo>
                      <a:cubicBezTo>
                        <a:pt x="173" y="504"/>
                        <a:pt x="182" y="490"/>
                        <a:pt x="191" y="475"/>
                      </a:cubicBezTo>
                      <a:cubicBezTo>
                        <a:pt x="242" y="514"/>
                        <a:pt x="293" y="554"/>
                        <a:pt x="342" y="596"/>
                      </a:cubicBezTo>
                      <a:cubicBezTo>
                        <a:pt x="331" y="608"/>
                        <a:pt x="319" y="619"/>
                        <a:pt x="308" y="6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6" name="Google Shape;3476;p41"/>
                <p:cNvSpPr/>
                <p:nvPr/>
              </p:nvSpPr>
              <p:spPr>
                <a:xfrm>
                  <a:off x="3940493" y="2060792"/>
                  <a:ext cx="209319" cy="2465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1" h="755" extrusionOk="0">
                      <a:moveTo>
                        <a:pt x="640" y="745"/>
                      </a:moveTo>
                      <a:cubicBezTo>
                        <a:pt x="640" y="744"/>
                        <a:pt x="640" y="742"/>
                        <a:pt x="640" y="741"/>
                      </a:cubicBezTo>
                      <a:lnTo>
                        <a:pt x="640" y="740"/>
                      </a:lnTo>
                      <a:cubicBezTo>
                        <a:pt x="617" y="632"/>
                        <a:pt x="574" y="527"/>
                        <a:pt x="518" y="432"/>
                      </a:cubicBezTo>
                      <a:cubicBezTo>
                        <a:pt x="517" y="430"/>
                        <a:pt x="516" y="428"/>
                        <a:pt x="515" y="427"/>
                      </a:cubicBezTo>
                      <a:cubicBezTo>
                        <a:pt x="495" y="393"/>
                        <a:pt x="473" y="361"/>
                        <a:pt x="450" y="330"/>
                      </a:cubicBezTo>
                      <a:cubicBezTo>
                        <a:pt x="450" y="327"/>
                        <a:pt x="447" y="324"/>
                        <a:pt x="444" y="323"/>
                      </a:cubicBezTo>
                      <a:cubicBezTo>
                        <a:pt x="333" y="179"/>
                        <a:pt x="186" y="64"/>
                        <a:pt x="16" y="1"/>
                      </a:cubicBezTo>
                      <a:lnTo>
                        <a:pt x="16" y="1"/>
                      </a:lnTo>
                      <a:cubicBezTo>
                        <a:pt x="15" y="1"/>
                        <a:pt x="14" y="0"/>
                        <a:pt x="13" y="0"/>
                      </a:cubicBezTo>
                      <a:cubicBezTo>
                        <a:pt x="8" y="-2"/>
                        <a:pt x="4" y="1"/>
                        <a:pt x="2" y="5"/>
                      </a:cubicBezTo>
                      <a:cubicBezTo>
                        <a:pt x="0" y="7"/>
                        <a:pt x="-1" y="10"/>
                        <a:pt x="0" y="15"/>
                      </a:cubicBezTo>
                      <a:cubicBezTo>
                        <a:pt x="108" y="333"/>
                        <a:pt x="326" y="591"/>
                        <a:pt x="621" y="752"/>
                      </a:cubicBezTo>
                      <a:cubicBezTo>
                        <a:pt x="623" y="754"/>
                        <a:pt x="626" y="755"/>
                        <a:pt x="628" y="755"/>
                      </a:cubicBezTo>
                      <a:cubicBezTo>
                        <a:pt x="634" y="756"/>
                        <a:pt x="640" y="751"/>
                        <a:pt x="641" y="746"/>
                      </a:cubicBezTo>
                      <a:lnTo>
                        <a:pt x="641" y="746"/>
                      </a:lnTo>
                      <a:lnTo>
                        <a:pt x="640" y="745"/>
                      </a:lnTo>
                      <a:moveTo>
                        <a:pt x="524" y="667"/>
                      </a:moveTo>
                      <a:cubicBezTo>
                        <a:pt x="543" y="651"/>
                        <a:pt x="562" y="636"/>
                        <a:pt x="582" y="621"/>
                      </a:cubicBezTo>
                      <a:cubicBezTo>
                        <a:pt x="586" y="632"/>
                        <a:pt x="590" y="644"/>
                        <a:pt x="593" y="656"/>
                      </a:cubicBezTo>
                      <a:cubicBezTo>
                        <a:pt x="580" y="666"/>
                        <a:pt x="567" y="676"/>
                        <a:pt x="554" y="686"/>
                      </a:cubicBezTo>
                      <a:cubicBezTo>
                        <a:pt x="544" y="680"/>
                        <a:pt x="534" y="674"/>
                        <a:pt x="524" y="667"/>
                      </a:cubicBezTo>
                      <a:moveTo>
                        <a:pt x="467" y="626"/>
                      </a:moveTo>
                      <a:cubicBezTo>
                        <a:pt x="498" y="606"/>
                        <a:pt x="529" y="586"/>
                        <a:pt x="560" y="566"/>
                      </a:cubicBezTo>
                      <a:cubicBezTo>
                        <a:pt x="565" y="579"/>
                        <a:pt x="570" y="591"/>
                        <a:pt x="575" y="604"/>
                      </a:cubicBezTo>
                      <a:cubicBezTo>
                        <a:pt x="553" y="622"/>
                        <a:pt x="532" y="639"/>
                        <a:pt x="510" y="657"/>
                      </a:cubicBezTo>
                      <a:cubicBezTo>
                        <a:pt x="495" y="647"/>
                        <a:pt x="481" y="637"/>
                        <a:pt x="467" y="626"/>
                      </a:cubicBezTo>
                      <a:moveTo>
                        <a:pt x="418" y="587"/>
                      </a:moveTo>
                      <a:cubicBezTo>
                        <a:pt x="440" y="570"/>
                        <a:pt x="462" y="553"/>
                        <a:pt x="485" y="538"/>
                      </a:cubicBezTo>
                      <a:cubicBezTo>
                        <a:pt x="501" y="527"/>
                        <a:pt x="517" y="518"/>
                        <a:pt x="531" y="505"/>
                      </a:cubicBezTo>
                      <a:cubicBezTo>
                        <a:pt x="539" y="520"/>
                        <a:pt x="546" y="535"/>
                        <a:pt x="553" y="551"/>
                      </a:cubicBezTo>
                      <a:cubicBezTo>
                        <a:pt x="519" y="572"/>
                        <a:pt x="486" y="594"/>
                        <a:pt x="453" y="615"/>
                      </a:cubicBezTo>
                      <a:cubicBezTo>
                        <a:pt x="441" y="606"/>
                        <a:pt x="429" y="597"/>
                        <a:pt x="418" y="587"/>
                      </a:cubicBezTo>
                      <a:moveTo>
                        <a:pt x="377" y="552"/>
                      </a:moveTo>
                      <a:cubicBezTo>
                        <a:pt x="418" y="517"/>
                        <a:pt x="460" y="483"/>
                        <a:pt x="501" y="450"/>
                      </a:cubicBezTo>
                      <a:cubicBezTo>
                        <a:pt x="509" y="462"/>
                        <a:pt x="516" y="476"/>
                        <a:pt x="523" y="489"/>
                      </a:cubicBezTo>
                      <a:cubicBezTo>
                        <a:pt x="505" y="507"/>
                        <a:pt x="482" y="519"/>
                        <a:pt x="462" y="533"/>
                      </a:cubicBezTo>
                      <a:cubicBezTo>
                        <a:pt x="442" y="546"/>
                        <a:pt x="423" y="561"/>
                        <a:pt x="405" y="576"/>
                      </a:cubicBezTo>
                      <a:cubicBezTo>
                        <a:pt x="396" y="568"/>
                        <a:pt x="386" y="560"/>
                        <a:pt x="377" y="551"/>
                      </a:cubicBezTo>
                      <a:lnTo>
                        <a:pt x="377" y="552"/>
                      </a:lnTo>
                      <a:moveTo>
                        <a:pt x="599" y="673"/>
                      </a:moveTo>
                      <a:cubicBezTo>
                        <a:pt x="603" y="689"/>
                        <a:pt x="608" y="705"/>
                        <a:pt x="611" y="721"/>
                      </a:cubicBezTo>
                      <a:cubicBezTo>
                        <a:pt x="597" y="713"/>
                        <a:pt x="583" y="705"/>
                        <a:pt x="569" y="696"/>
                      </a:cubicBezTo>
                      <a:cubicBezTo>
                        <a:pt x="579" y="688"/>
                        <a:pt x="588" y="680"/>
                        <a:pt x="598" y="673"/>
                      </a:cubicBezTo>
                      <a:lnTo>
                        <a:pt x="599" y="673"/>
                      </a:lnTo>
                      <a:moveTo>
                        <a:pt x="291" y="466"/>
                      </a:moveTo>
                      <a:cubicBezTo>
                        <a:pt x="340" y="428"/>
                        <a:pt x="388" y="389"/>
                        <a:pt x="434" y="348"/>
                      </a:cubicBezTo>
                      <a:cubicBezTo>
                        <a:pt x="443" y="360"/>
                        <a:pt x="452" y="372"/>
                        <a:pt x="460" y="385"/>
                      </a:cubicBezTo>
                      <a:cubicBezTo>
                        <a:pt x="413" y="421"/>
                        <a:pt x="365" y="458"/>
                        <a:pt x="319" y="496"/>
                      </a:cubicBezTo>
                      <a:cubicBezTo>
                        <a:pt x="310" y="486"/>
                        <a:pt x="300" y="476"/>
                        <a:pt x="291" y="466"/>
                      </a:cubicBezTo>
                      <a:moveTo>
                        <a:pt x="259" y="430"/>
                      </a:moveTo>
                      <a:cubicBezTo>
                        <a:pt x="304" y="386"/>
                        <a:pt x="353" y="346"/>
                        <a:pt x="404" y="309"/>
                      </a:cubicBezTo>
                      <a:cubicBezTo>
                        <a:pt x="411" y="317"/>
                        <a:pt x="417" y="326"/>
                        <a:pt x="424" y="334"/>
                      </a:cubicBezTo>
                      <a:cubicBezTo>
                        <a:pt x="377" y="376"/>
                        <a:pt x="330" y="415"/>
                        <a:pt x="280" y="453"/>
                      </a:cubicBezTo>
                      <a:cubicBezTo>
                        <a:pt x="273" y="445"/>
                        <a:pt x="266" y="438"/>
                        <a:pt x="259" y="430"/>
                      </a:cubicBezTo>
                      <a:moveTo>
                        <a:pt x="393" y="296"/>
                      </a:moveTo>
                      <a:cubicBezTo>
                        <a:pt x="342" y="333"/>
                        <a:pt x="293" y="373"/>
                        <a:pt x="248" y="416"/>
                      </a:cubicBezTo>
                      <a:cubicBezTo>
                        <a:pt x="236" y="401"/>
                        <a:pt x="223" y="386"/>
                        <a:pt x="212" y="370"/>
                      </a:cubicBezTo>
                      <a:cubicBezTo>
                        <a:pt x="258" y="328"/>
                        <a:pt x="308" y="292"/>
                        <a:pt x="362" y="261"/>
                      </a:cubicBezTo>
                      <a:cubicBezTo>
                        <a:pt x="373" y="273"/>
                        <a:pt x="383" y="284"/>
                        <a:pt x="393" y="296"/>
                      </a:cubicBezTo>
                      <a:moveTo>
                        <a:pt x="350" y="249"/>
                      </a:moveTo>
                      <a:cubicBezTo>
                        <a:pt x="297" y="279"/>
                        <a:pt x="247" y="315"/>
                        <a:pt x="201" y="356"/>
                      </a:cubicBezTo>
                      <a:cubicBezTo>
                        <a:pt x="189" y="339"/>
                        <a:pt x="176" y="321"/>
                        <a:pt x="164" y="302"/>
                      </a:cubicBezTo>
                      <a:cubicBezTo>
                        <a:pt x="210" y="266"/>
                        <a:pt x="256" y="232"/>
                        <a:pt x="309" y="210"/>
                      </a:cubicBezTo>
                      <a:cubicBezTo>
                        <a:pt x="323" y="222"/>
                        <a:pt x="337" y="235"/>
                        <a:pt x="350" y="249"/>
                      </a:cubicBezTo>
                      <a:moveTo>
                        <a:pt x="126" y="240"/>
                      </a:moveTo>
                      <a:cubicBezTo>
                        <a:pt x="166" y="209"/>
                        <a:pt x="209" y="183"/>
                        <a:pt x="255" y="163"/>
                      </a:cubicBezTo>
                      <a:cubicBezTo>
                        <a:pt x="269" y="174"/>
                        <a:pt x="283" y="186"/>
                        <a:pt x="296" y="198"/>
                      </a:cubicBezTo>
                      <a:cubicBezTo>
                        <a:pt x="244" y="221"/>
                        <a:pt x="199" y="254"/>
                        <a:pt x="155" y="289"/>
                      </a:cubicBezTo>
                      <a:cubicBezTo>
                        <a:pt x="145" y="273"/>
                        <a:pt x="136" y="257"/>
                        <a:pt x="126" y="241"/>
                      </a:cubicBezTo>
                      <a:lnTo>
                        <a:pt x="126" y="240"/>
                      </a:lnTo>
                      <a:moveTo>
                        <a:pt x="100" y="191"/>
                      </a:moveTo>
                      <a:lnTo>
                        <a:pt x="100" y="191"/>
                      </a:lnTo>
                      <a:cubicBezTo>
                        <a:pt x="117" y="183"/>
                        <a:pt x="130" y="168"/>
                        <a:pt x="146" y="157"/>
                      </a:cubicBezTo>
                      <a:cubicBezTo>
                        <a:pt x="164" y="146"/>
                        <a:pt x="183" y="135"/>
                        <a:pt x="202" y="124"/>
                      </a:cubicBezTo>
                      <a:cubicBezTo>
                        <a:pt x="215" y="133"/>
                        <a:pt x="228" y="142"/>
                        <a:pt x="241" y="152"/>
                      </a:cubicBezTo>
                      <a:cubicBezTo>
                        <a:pt x="197" y="171"/>
                        <a:pt x="156" y="196"/>
                        <a:pt x="118" y="225"/>
                      </a:cubicBezTo>
                      <a:cubicBezTo>
                        <a:pt x="112" y="214"/>
                        <a:pt x="106" y="203"/>
                        <a:pt x="100" y="191"/>
                      </a:cubicBezTo>
                      <a:moveTo>
                        <a:pt x="74" y="138"/>
                      </a:moveTo>
                      <a:cubicBezTo>
                        <a:pt x="93" y="116"/>
                        <a:pt x="117" y="99"/>
                        <a:pt x="143" y="87"/>
                      </a:cubicBezTo>
                      <a:cubicBezTo>
                        <a:pt x="158" y="95"/>
                        <a:pt x="172" y="104"/>
                        <a:pt x="186" y="113"/>
                      </a:cubicBezTo>
                      <a:cubicBezTo>
                        <a:pt x="170" y="123"/>
                        <a:pt x="153" y="132"/>
                        <a:pt x="137" y="143"/>
                      </a:cubicBezTo>
                      <a:cubicBezTo>
                        <a:pt x="121" y="153"/>
                        <a:pt x="108" y="168"/>
                        <a:pt x="92" y="176"/>
                      </a:cubicBezTo>
                      <a:cubicBezTo>
                        <a:pt x="86" y="164"/>
                        <a:pt x="80" y="151"/>
                        <a:pt x="73" y="137"/>
                      </a:cubicBezTo>
                      <a:lnTo>
                        <a:pt x="74" y="138"/>
                      </a:lnTo>
                      <a:moveTo>
                        <a:pt x="50" y="83"/>
                      </a:moveTo>
                      <a:cubicBezTo>
                        <a:pt x="52" y="83"/>
                        <a:pt x="54" y="81"/>
                        <a:pt x="56" y="79"/>
                      </a:cubicBezTo>
                      <a:cubicBezTo>
                        <a:pt x="63" y="69"/>
                        <a:pt x="72" y="61"/>
                        <a:pt x="82" y="54"/>
                      </a:cubicBezTo>
                      <a:cubicBezTo>
                        <a:pt x="97" y="61"/>
                        <a:pt x="112" y="68"/>
                        <a:pt x="126" y="76"/>
                      </a:cubicBezTo>
                      <a:cubicBezTo>
                        <a:pt x="104" y="88"/>
                        <a:pt x="84" y="103"/>
                        <a:pt x="67" y="121"/>
                      </a:cubicBezTo>
                      <a:cubicBezTo>
                        <a:pt x="61" y="108"/>
                        <a:pt x="56" y="95"/>
                        <a:pt x="50" y="82"/>
                      </a:cubicBezTo>
                      <a:lnTo>
                        <a:pt x="50" y="83"/>
                      </a:lnTo>
                      <a:moveTo>
                        <a:pt x="30" y="32"/>
                      </a:moveTo>
                      <a:cubicBezTo>
                        <a:pt x="42" y="36"/>
                        <a:pt x="54" y="41"/>
                        <a:pt x="65" y="46"/>
                      </a:cubicBezTo>
                      <a:cubicBezTo>
                        <a:pt x="57" y="52"/>
                        <a:pt x="50" y="60"/>
                        <a:pt x="44" y="68"/>
                      </a:cubicBezTo>
                      <a:cubicBezTo>
                        <a:pt x="39" y="56"/>
                        <a:pt x="35" y="44"/>
                        <a:pt x="30" y="32"/>
                      </a:cubicBezTo>
                      <a:moveTo>
                        <a:pt x="331" y="508"/>
                      </a:moveTo>
                      <a:cubicBezTo>
                        <a:pt x="377" y="471"/>
                        <a:pt x="423" y="434"/>
                        <a:pt x="470" y="399"/>
                      </a:cubicBezTo>
                      <a:cubicBezTo>
                        <a:pt x="478" y="411"/>
                        <a:pt x="486" y="423"/>
                        <a:pt x="493" y="435"/>
                      </a:cubicBezTo>
                      <a:cubicBezTo>
                        <a:pt x="450" y="470"/>
                        <a:pt x="407" y="505"/>
                        <a:pt x="365" y="540"/>
                      </a:cubicBezTo>
                      <a:cubicBezTo>
                        <a:pt x="353" y="530"/>
                        <a:pt x="342" y="519"/>
                        <a:pt x="331" y="5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7" name="Google Shape;3477;p41"/>
                <p:cNvSpPr/>
                <p:nvPr/>
              </p:nvSpPr>
              <p:spPr>
                <a:xfrm>
                  <a:off x="3810526" y="2356964"/>
                  <a:ext cx="78372" cy="32000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" h="980" extrusionOk="0">
                      <a:moveTo>
                        <a:pt x="233" y="537"/>
                      </a:moveTo>
                      <a:cubicBezTo>
                        <a:pt x="254" y="357"/>
                        <a:pt x="228" y="172"/>
                        <a:pt x="150" y="8"/>
                      </a:cubicBezTo>
                      <a:lnTo>
                        <a:pt x="150" y="8"/>
                      </a:lnTo>
                      <a:cubicBezTo>
                        <a:pt x="150" y="7"/>
                        <a:pt x="150" y="6"/>
                        <a:pt x="149" y="6"/>
                      </a:cubicBezTo>
                      <a:cubicBezTo>
                        <a:pt x="147" y="0"/>
                        <a:pt x="142" y="-1"/>
                        <a:pt x="138" y="1"/>
                      </a:cubicBezTo>
                      <a:cubicBezTo>
                        <a:pt x="134" y="1"/>
                        <a:pt x="131" y="3"/>
                        <a:pt x="129" y="7"/>
                      </a:cubicBezTo>
                      <a:cubicBezTo>
                        <a:pt x="-15" y="311"/>
                        <a:pt x="-39" y="648"/>
                        <a:pt x="60" y="969"/>
                      </a:cubicBezTo>
                      <a:cubicBezTo>
                        <a:pt x="60" y="972"/>
                        <a:pt x="61" y="974"/>
                        <a:pt x="63" y="976"/>
                      </a:cubicBezTo>
                      <a:cubicBezTo>
                        <a:pt x="67" y="981"/>
                        <a:pt x="74" y="981"/>
                        <a:pt x="79" y="977"/>
                      </a:cubicBezTo>
                      <a:lnTo>
                        <a:pt x="79" y="977"/>
                      </a:lnTo>
                      <a:cubicBezTo>
                        <a:pt x="80" y="977"/>
                        <a:pt x="81" y="975"/>
                        <a:pt x="82" y="974"/>
                      </a:cubicBezTo>
                      <a:lnTo>
                        <a:pt x="82" y="974"/>
                      </a:lnTo>
                      <a:cubicBezTo>
                        <a:pt x="141" y="880"/>
                        <a:pt x="183" y="776"/>
                        <a:pt x="210" y="667"/>
                      </a:cubicBezTo>
                      <a:cubicBezTo>
                        <a:pt x="211" y="666"/>
                        <a:pt x="211" y="664"/>
                        <a:pt x="211" y="662"/>
                      </a:cubicBezTo>
                      <a:cubicBezTo>
                        <a:pt x="220" y="624"/>
                        <a:pt x="227" y="585"/>
                        <a:pt x="232" y="547"/>
                      </a:cubicBezTo>
                      <a:cubicBezTo>
                        <a:pt x="234" y="545"/>
                        <a:pt x="234" y="541"/>
                        <a:pt x="233" y="538"/>
                      </a:cubicBezTo>
                      <a:lnTo>
                        <a:pt x="233" y="537"/>
                      </a:lnTo>
                      <a:moveTo>
                        <a:pt x="174" y="712"/>
                      </a:moveTo>
                      <a:cubicBezTo>
                        <a:pt x="126" y="712"/>
                        <a:pt x="77" y="696"/>
                        <a:pt x="29" y="692"/>
                      </a:cubicBezTo>
                      <a:cubicBezTo>
                        <a:pt x="28" y="679"/>
                        <a:pt x="26" y="667"/>
                        <a:pt x="26" y="655"/>
                      </a:cubicBezTo>
                      <a:cubicBezTo>
                        <a:pt x="79" y="659"/>
                        <a:pt x="133" y="663"/>
                        <a:pt x="186" y="668"/>
                      </a:cubicBezTo>
                      <a:cubicBezTo>
                        <a:pt x="183" y="683"/>
                        <a:pt x="178" y="698"/>
                        <a:pt x="174" y="712"/>
                      </a:cubicBezTo>
                      <a:moveTo>
                        <a:pt x="152" y="776"/>
                      </a:moveTo>
                      <a:cubicBezTo>
                        <a:pt x="114" y="768"/>
                        <a:pt x="74" y="761"/>
                        <a:pt x="36" y="753"/>
                      </a:cubicBezTo>
                      <a:cubicBezTo>
                        <a:pt x="33" y="738"/>
                        <a:pt x="32" y="724"/>
                        <a:pt x="30" y="709"/>
                      </a:cubicBezTo>
                      <a:cubicBezTo>
                        <a:pt x="76" y="713"/>
                        <a:pt x="123" y="728"/>
                        <a:pt x="169" y="729"/>
                      </a:cubicBezTo>
                      <a:cubicBezTo>
                        <a:pt x="164" y="745"/>
                        <a:pt x="158" y="761"/>
                        <a:pt x="152" y="776"/>
                      </a:cubicBezTo>
                      <a:moveTo>
                        <a:pt x="131" y="830"/>
                      </a:moveTo>
                      <a:cubicBezTo>
                        <a:pt x="103" y="828"/>
                        <a:pt x="75" y="825"/>
                        <a:pt x="47" y="822"/>
                      </a:cubicBezTo>
                      <a:cubicBezTo>
                        <a:pt x="44" y="805"/>
                        <a:pt x="41" y="788"/>
                        <a:pt x="38" y="771"/>
                      </a:cubicBezTo>
                      <a:cubicBezTo>
                        <a:pt x="74" y="778"/>
                        <a:pt x="111" y="785"/>
                        <a:pt x="147" y="793"/>
                      </a:cubicBezTo>
                      <a:cubicBezTo>
                        <a:pt x="142" y="805"/>
                        <a:pt x="136" y="818"/>
                        <a:pt x="131" y="830"/>
                      </a:cubicBezTo>
                      <a:moveTo>
                        <a:pt x="108" y="880"/>
                      </a:moveTo>
                      <a:cubicBezTo>
                        <a:pt x="91" y="878"/>
                        <a:pt x="75" y="876"/>
                        <a:pt x="58" y="874"/>
                      </a:cubicBezTo>
                      <a:cubicBezTo>
                        <a:pt x="56" y="863"/>
                        <a:pt x="53" y="851"/>
                        <a:pt x="50" y="839"/>
                      </a:cubicBezTo>
                      <a:cubicBezTo>
                        <a:pt x="75" y="842"/>
                        <a:pt x="99" y="844"/>
                        <a:pt x="124" y="847"/>
                      </a:cubicBezTo>
                      <a:cubicBezTo>
                        <a:pt x="119" y="858"/>
                        <a:pt x="113" y="868"/>
                        <a:pt x="108" y="880"/>
                      </a:cubicBezTo>
                      <a:moveTo>
                        <a:pt x="75" y="939"/>
                      </a:moveTo>
                      <a:cubicBezTo>
                        <a:pt x="71" y="924"/>
                        <a:pt x="66" y="908"/>
                        <a:pt x="63" y="892"/>
                      </a:cubicBezTo>
                      <a:cubicBezTo>
                        <a:pt x="75" y="893"/>
                        <a:pt x="87" y="894"/>
                        <a:pt x="100" y="896"/>
                      </a:cubicBezTo>
                      <a:cubicBezTo>
                        <a:pt x="92" y="911"/>
                        <a:pt x="84" y="925"/>
                        <a:pt x="75" y="939"/>
                      </a:cubicBezTo>
                      <a:moveTo>
                        <a:pt x="24" y="638"/>
                      </a:moveTo>
                      <a:cubicBezTo>
                        <a:pt x="24" y="622"/>
                        <a:pt x="23" y="607"/>
                        <a:pt x="23" y="591"/>
                      </a:cubicBezTo>
                      <a:cubicBezTo>
                        <a:pt x="82" y="596"/>
                        <a:pt x="140" y="602"/>
                        <a:pt x="198" y="610"/>
                      </a:cubicBezTo>
                      <a:cubicBezTo>
                        <a:pt x="196" y="624"/>
                        <a:pt x="193" y="638"/>
                        <a:pt x="189" y="652"/>
                      </a:cubicBezTo>
                      <a:cubicBezTo>
                        <a:pt x="134" y="647"/>
                        <a:pt x="79" y="642"/>
                        <a:pt x="24" y="638"/>
                      </a:cubicBezTo>
                      <a:moveTo>
                        <a:pt x="201" y="593"/>
                      </a:moveTo>
                      <a:cubicBezTo>
                        <a:pt x="142" y="586"/>
                        <a:pt x="82" y="579"/>
                        <a:pt x="23" y="575"/>
                      </a:cubicBezTo>
                      <a:cubicBezTo>
                        <a:pt x="23" y="561"/>
                        <a:pt x="23" y="547"/>
                        <a:pt x="23" y="533"/>
                      </a:cubicBezTo>
                      <a:cubicBezTo>
                        <a:pt x="85" y="541"/>
                        <a:pt x="147" y="545"/>
                        <a:pt x="209" y="548"/>
                      </a:cubicBezTo>
                      <a:cubicBezTo>
                        <a:pt x="207" y="563"/>
                        <a:pt x="204" y="579"/>
                        <a:pt x="201" y="594"/>
                      </a:cubicBezTo>
                      <a:lnTo>
                        <a:pt x="201" y="593"/>
                      </a:lnTo>
                      <a:moveTo>
                        <a:pt x="24" y="516"/>
                      </a:moveTo>
                      <a:cubicBezTo>
                        <a:pt x="25" y="506"/>
                        <a:pt x="25" y="495"/>
                        <a:pt x="26" y="485"/>
                      </a:cubicBezTo>
                      <a:cubicBezTo>
                        <a:pt x="99" y="485"/>
                        <a:pt x="152" y="490"/>
                        <a:pt x="214" y="499"/>
                      </a:cubicBezTo>
                      <a:cubicBezTo>
                        <a:pt x="213" y="510"/>
                        <a:pt x="212" y="521"/>
                        <a:pt x="211" y="531"/>
                      </a:cubicBezTo>
                      <a:cubicBezTo>
                        <a:pt x="148" y="529"/>
                        <a:pt x="86" y="523"/>
                        <a:pt x="24" y="516"/>
                      </a:cubicBezTo>
                      <a:moveTo>
                        <a:pt x="63" y="256"/>
                      </a:moveTo>
                      <a:cubicBezTo>
                        <a:pt x="113" y="261"/>
                        <a:pt x="162" y="273"/>
                        <a:pt x="209" y="291"/>
                      </a:cubicBezTo>
                      <a:cubicBezTo>
                        <a:pt x="211" y="308"/>
                        <a:pt x="213" y="326"/>
                        <a:pt x="214" y="343"/>
                      </a:cubicBezTo>
                      <a:cubicBezTo>
                        <a:pt x="161" y="324"/>
                        <a:pt x="106" y="316"/>
                        <a:pt x="50" y="311"/>
                      </a:cubicBezTo>
                      <a:cubicBezTo>
                        <a:pt x="54" y="292"/>
                        <a:pt x="58" y="274"/>
                        <a:pt x="63" y="256"/>
                      </a:cubicBezTo>
                      <a:moveTo>
                        <a:pt x="78" y="203"/>
                      </a:moveTo>
                      <a:lnTo>
                        <a:pt x="78" y="203"/>
                      </a:lnTo>
                      <a:cubicBezTo>
                        <a:pt x="97" y="208"/>
                        <a:pt x="117" y="207"/>
                        <a:pt x="136" y="211"/>
                      </a:cubicBezTo>
                      <a:cubicBezTo>
                        <a:pt x="157" y="215"/>
                        <a:pt x="178" y="220"/>
                        <a:pt x="198" y="225"/>
                      </a:cubicBezTo>
                      <a:cubicBezTo>
                        <a:pt x="201" y="241"/>
                        <a:pt x="204" y="257"/>
                        <a:pt x="206" y="272"/>
                      </a:cubicBezTo>
                      <a:cubicBezTo>
                        <a:pt x="161" y="256"/>
                        <a:pt x="115" y="245"/>
                        <a:pt x="67" y="240"/>
                      </a:cubicBezTo>
                      <a:cubicBezTo>
                        <a:pt x="70" y="227"/>
                        <a:pt x="74" y="215"/>
                        <a:pt x="78" y="203"/>
                      </a:cubicBezTo>
                      <a:moveTo>
                        <a:pt x="97" y="146"/>
                      </a:moveTo>
                      <a:cubicBezTo>
                        <a:pt x="126" y="144"/>
                        <a:pt x="155" y="148"/>
                        <a:pt x="182" y="158"/>
                      </a:cubicBezTo>
                      <a:cubicBezTo>
                        <a:pt x="187" y="174"/>
                        <a:pt x="191" y="191"/>
                        <a:pt x="195" y="207"/>
                      </a:cubicBezTo>
                      <a:cubicBezTo>
                        <a:pt x="177" y="203"/>
                        <a:pt x="159" y="198"/>
                        <a:pt x="141" y="194"/>
                      </a:cubicBezTo>
                      <a:cubicBezTo>
                        <a:pt x="122" y="190"/>
                        <a:pt x="101" y="192"/>
                        <a:pt x="83" y="186"/>
                      </a:cubicBezTo>
                      <a:lnTo>
                        <a:pt x="83" y="186"/>
                      </a:lnTo>
                      <a:cubicBezTo>
                        <a:pt x="87" y="173"/>
                        <a:pt x="92" y="159"/>
                        <a:pt x="96" y="146"/>
                      </a:cubicBezTo>
                      <a:lnTo>
                        <a:pt x="97" y="146"/>
                      </a:lnTo>
                      <a:moveTo>
                        <a:pt x="140" y="40"/>
                      </a:moveTo>
                      <a:cubicBezTo>
                        <a:pt x="145" y="51"/>
                        <a:pt x="150" y="63"/>
                        <a:pt x="155" y="74"/>
                      </a:cubicBezTo>
                      <a:cubicBezTo>
                        <a:pt x="144" y="73"/>
                        <a:pt x="134" y="73"/>
                        <a:pt x="124" y="75"/>
                      </a:cubicBezTo>
                      <a:cubicBezTo>
                        <a:pt x="129" y="63"/>
                        <a:pt x="134" y="51"/>
                        <a:pt x="140" y="40"/>
                      </a:cubicBezTo>
                      <a:moveTo>
                        <a:pt x="125" y="91"/>
                      </a:moveTo>
                      <a:cubicBezTo>
                        <a:pt x="137" y="89"/>
                        <a:pt x="149" y="90"/>
                        <a:pt x="161" y="92"/>
                      </a:cubicBezTo>
                      <a:cubicBezTo>
                        <a:pt x="166" y="107"/>
                        <a:pt x="172" y="123"/>
                        <a:pt x="177" y="139"/>
                      </a:cubicBezTo>
                      <a:cubicBezTo>
                        <a:pt x="153" y="131"/>
                        <a:pt x="128" y="128"/>
                        <a:pt x="103" y="129"/>
                      </a:cubicBezTo>
                      <a:cubicBezTo>
                        <a:pt x="107" y="116"/>
                        <a:pt x="113" y="103"/>
                        <a:pt x="118" y="90"/>
                      </a:cubicBezTo>
                      <a:cubicBezTo>
                        <a:pt x="120" y="91"/>
                        <a:pt x="122" y="92"/>
                        <a:pt x="125" y="92"/>
                      </a:cubicBezTo>
                      <a:lnTo>
                        <a:pt x="125" y="91"/>
                      </a:lnTo>
                      <a:moveTo>
                        <a:pt x="216" y="362"/>
                      </a:moveTo>
                      <a:cubicBezTo>
                        <a:pt x="217" y="381"/>
                        <a:pt x="217" y="400"/>
                        <a:pt x="217" y="418"/>
                      </a:cubicBezTo>
                      <a:cubicBezTo>
                        <a:pt x="157" y="403"/>
                        <a:pt x="97" y="394"/>
                        <a:pt x="36" y="392"/>
                      </a:cubicBezTo>
                      <a:cubicBezTo>
                        <a:pt x="39" y="370"/>
                        <a:pt x="42" y="349"/>
                        <a:pt x="47" y="327"/>
                      </a:cubicBezTo>
                      <a:cubicBezTo>
                        <a:pt x="104" y="333"/>
                        <a:pt x="161" y="341"/>
                        <a:pt x="215" y="362"/>
                      </a:cubicBezTo>
                      <a:lnTo>
                        <a:pt x="216" y="362"/>
                      </a:lnTo>
                      <a:moveTo>
                        <a:pt x="33" y="409"/>
                      </a:moveTo>
                      <a:cubicBezTo>
                        <a:pt x="96" y="411"/>
                        <a:pt x="157" y="420"/>
                        <a:pt x="217" y="436"/>
                      </a:cubicBezTo>
                      <a:cubicBezTo>
                        <a:pt x="217" y="451"/>
                        <a:pt x="216" y="467"/>
                        <a:pt x="215" y="482"/>
                      </a:cubicBezTo>
                      <a:cubicBezTo>
                        <a:pt x="153" y="473"/>
                        <a:pt x="98" y="468"/>
                        <a:pt x="27" y="467"/>
                      </a:cubicBezTo>
                      <a:cubicBezTo>
                        <a:pt x="29" y="448"/>
                        <a:pt x="31" y="428"/>
                        <a:pt x="33" y="40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8" name="Google Shape;3478;p41"/>
                <p:cNvSpPr/>
                <p:nvPr/>
              </p:nvSpPr>
              <p:spPr>
                <a:xfrm>
                  <a:off x="3674680" y="1734253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2"/>
                        <a:pt x="115" y="274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1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1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3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79" name="Google Shape;3479;p41"/>
                <p:cNvSpPr/>
                <p:nvPr/>
              </p:nvSpPr>
              <p:spPr>
                <a:xfrm>
                  <a:off x="3734766" y="1762009"/>
                  <a:ext cx="46697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69" extrusionOk="0">
                      <a:moveTo>
                        <a:pt x="61" y="0"/>
                      </a:moveTo>
                      <a:cubicBezTo>
                        <a:pt x="-31" y="8"/>
                        <a:pt x="-14" y="184"/>
                        <a:pt x="77" y="168"/>
                      </a:cubicBezTo>
                      <a:cubicBezTo>
                        <a:pt x="133" y="159"/>
                        <a:pt x="199" y="-13"/>
                        <a:pt x="6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0" name="Google Shape;3480;p41"/>
                <p:cNvSpPr/>
                <p:nvPr/>
              </p:nvSpPr>
              <p:spPr>
                <a:xfrm>
                  <a:off x="3942452" y="2287084"/>
                  <a:ext cx="131600" cy="1129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" h="346" extrusionOk="0">
                      <a:moveTo>
                        <a:pt x="357" y="209"/>
                      </a:moveTo>
                      <a:cubicBezTo>
                        <a:pt x="361" y="245"/>
                        <a:pt x="324" y="281"/>
                        <a:pt x="292" y="291"/>
                      </a:cubicBezTo>
                      <a:cubicBezTo>
                        <a:pt x="274" y="297"/>
                        <a:pt x="253" y="297"/>
                        <a:pt x="234" y="297"/>
                      </a:cubicBezTo>
                      <a:cubicBezTo>
                        <a:pt x="196" y="296"/>
                        <a:pt x="148" y="293"/>
                        <a:pt x="115" y="275"/>
                      </a:cubicBezTo>
                      <a:cubicBezTo>
                        <a:pt x="65" y="248"/>
                        <a:pt x="37" y="198"/>
                        <a:pt x="50" y="141"/>
                      </a:cubicBezTo>
                      <a:cubicBezTo>
                        <a:pt x="60" y="102"/>
                        <a:pt x="134" y="1"/>
                        <a:pt x="183" y="62"/>
                      </a:cubicBezTo>
                      <a:cubicBezTo>
                        <a:pt x="201" y="85"/>
                        <a:pt x="235" y="54"/>
                        <a:pt x="217" y="31"/>
                      </a:cubicBezTo>
                      <a:cubicBezTo>
                        <a:pt x="172" y="-25"/>
                        <a:pt x="95" y="2"/>
                        <a:pt x="51" y="46"/>
                      </a:cubicBezTo>
                      <a:cubicBezTo>
                        <a:pt x="-8" y="106"/>
                        <a:pt x="-19" y="203"/>
                        <a:pt x="34" y="271"/>
                      </a:cubicBezTo>
                      <a:cubicBezTo>
                        <a:pt x="119" y="378"/>
                        <a:pt x="420" y="384"/>
                        <a:pt x="402" y="199"/>
                      </a:cubicBezTo>
                      <a:cubicBezTo>
                        <a:pt x="399" y="170"/>
                        <a:pt x="354" y="180"/>
                        <a:pt x="357" y="209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1" name="Google Shape;3481;p41"/>
                <p:cNvSpPr/>
                <p:nvPr/>
              </p:nvSpPr>
              <p:spPr>
                <a:xfrm>
                  <a:off x="4002538" y="2314514"/>
                  <a:ext cx="46697" cy="5583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1" extrusionOk="0">
                      <a:moveTo>
                        <a:pt x="61" y="1"/>
                      </a:moveTo>
                      <a:cubicBezTo>
                        <a:pt x="-31" y="10"/>
                        <a:pt x="-14" y="185"/>
                        <a:pt x="77" y="170"/>
                      </a:cubicBezTo>
                      <a:cubicBezTo>
                        <a:pt x="133" y="161"/>
                        <a:pt x="199" y="-12"/>
                        <a:pt x="61" y="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000" rIns="81625" bIns="150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2" name="Google Shape;3482;p41"/>
                <p:cNvSpPr/>
                <p:nvPr/>
              </p:nvSpPr>
              <p:spPr>
                <a:xfrm>
                  <a:off x="3688722" y="1283301"/>
                  <a:ext cx="134539" cy="10351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" h="317" extrusionOk="0">
                      <a:moveTo>
                        <a:pt x="58" y="220"/>
                      </a:moveTo>
                      <a:cubicBezTo>
                        <a:pt x="37" y="190"/>
                        <a:pt x="53" y="140"/>
                        <a:pt x="76" y="117"/>
                      </a:cubicBezTo>
                      <a:cubicBezTo>
                        <a:pt x="89" y="103"/>
                        <a:pt x="108" y="93"/>
                        <a:pt x="124" y="84"/>
                      </a:cubicBezTo>
                      <a:cubicBezTo>
                        <a:pt x="159" y="67"/>
                        <a:pt x="202" y="47"/>
                        <a:pt x="240" y="47"/>
                      </a:cubicBezTo>
                      <a:cubicBezTo>
                        <a:pt x="297" y="47"/>
                        <a:pt x="345" y="78"/>
                        <a:pt x="360" y="134"/>
                      </a:cubicBezTo>
                      <a:cubicBezTo>
                        <a:pt x="370" y="174"/>
                        <a:pt x="352" y="297"/>
                        <a:pt x="281" y="267"/>
                      </a:cubicBezTo>
                      <a:cubicBezTo>
                        <a:pt x="253" y="255"/>
                        <a:pt x="238" y="299"/>
                        <a:pt x="265" y="310"/>
                      </a:cubicBezTo>
                      <a:cubicBezTo>
                        <a:pt x="331" y="338"/>
                        <a:pt x="386" y="278"/>
                        <a:pt x="404" y="219"/>
                      </a:cubicBezTo>
                      <a:cubicBezTo>
                        <a:pt x="428" y="138"/>
                        <a:pt x="392" y="47"/>
                        <a:pt x="313" y="13"/>
                      </a:cubicBezTo>
                      <a:cubicBezTo>
                        <a:pt x="188" y="-42"/>
                        <a:pt x="-80" y="95"/>
                        <a:pt x="22" y="250"/>
                      </a:cubicBezTo>
                      <a:cubicBezTo>
                        <a:pt x="39" y="274"/>
                        <a:pt x="74" y="244"/>
                        <a:pt x="57" y="220"/>
                      </a:cubicBezTo>
                      <a:lnTo>
                        <a:pt x="57" y="220"/>
                      </a:lnTo>
                      <a:lnTo>
                        <a:pt x="58" y="2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3" name="Google Shape;3483;p41"/>
                <p:cNvSpPr/>
                <p:nvPr/>
              </p:nvSpPr>
              <p:spPr>
                <a:xfrm>
                  <a:off x="3721704" y="1323139"/>
                  <a:ext cx="46697" cy="56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3" h="172" extrusionOk="0">
                      <a:moveTo>
                        <a:pt x="114" y="154"/>
                      </a:moveTo>
                      <a:cubicBezTo>
                        <a:pt x="191" y="103"/>
                        <a:pt x="94" y="-44"/>
                        <a:pt x="21" y="13"/>
                      </a:cubicBezTo>
                      <a:cubicBezTo>
                        <a:pt x="-24" y="47"/>
                        <a:pt x="-1" y="231"/>
                        <a:pt x="114" y="154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5325" rIns="81625" bIns="15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484" name="Google Shape;3484;p41"/>
            <p:cNvGrpSpPr/>
            <p:nvPr/>
          </p:nvGrpSpPr>
          <p:grpSpPr>
            <a:xfrm rot="790906">
              <a:off x="-381161" y="1797013"/>
              <a:ext cx="1922390" cy="1742854"/>
              <a:chOff x="829440" y="3678108"/>
              <a:chExt cx="1586622" cy="1438444"/>
            </a:xfrm>
          </p:grpSpPr>
          <p:sp>
            <p:nvSpPr>
              <p:cNvPr id="3485" name="Google Shape;3485;p41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86" name="Google Shape;3486;p41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3487" name="Google Shape;3487;p41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8" name="Google Shape;3488;p41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89" name="Google Shape;3489;p41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490" name="Google Shape;3490;p41"/>
          <p:cNvGrpSpPr/>
          <p:nvPr/>
        </p:nvGrpSpPr>
        <p:grpSpPr>
          <a:xfrm>
            <a:off x="-404140" y="3859577"/>
            <a:ext cx="8098975" cy="2250611"/>
            <a:chOff x="-404140" y="3859577"/>
            <a:chExt cx="8098975" cy="2250611"/>
          </a:xfrm>
        </p:grpSpPr>
        <p:grpSp>
          <p:nvGrpSpPr>
            <p:cNvPr id="3491" name="Google Shape;3491;p41"/>
            <p:cNvGrpSpPr/>
            <p:nvPr/>
          </p:nvGrpSpPr>
          <p:grpSpPr>
            <a:xfrm rot="5400000">
              <a:off x="5600614" y="4015966"/>
              <a:ext cx="1927640" cy="2260803"/>
              <a:chOff x="5892616" y="211868"/>
              <a:chExt cx="1567442" cy="1844951"/>
            </a:xfrm>
          </p:grpSpPr>
          <p:sp>
            <p:nvSpPr>
              <p:cNvPr id="3492" name="Google Shape;3492;p41"/>
              <p:cNvSpPr/>
              <p:nvPr/>
            </p:nvSpPr>
            <p:spPr>
              <a:xfrm>
                <a:off x="5892616" y="211868"/>
                <a:ext cx="952873" cy="1844951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5650" extrusionOk="0">
                    <a:moveTo>
                      <a:pt x="2912" y="4156"/>
                    </a:moveTo>
                    <a:cubicBezTo>
                      <a:pt x="2878" y="3828"/>
                      <a:pt x="2518" y="3553"/>
                      <a:pt x="2246" y="3419"/>
                    </a:cubicBezTo>
                    <a:cubicBezTo>
                      <a:pt x="2170" y="3247"/>
                      <a:pt x="2078" y="3086"/>
                      <a:pt x="1991" y="2920"/>
                    </a:cubicBezTo>
                    <a:cubicBezTo>
                      <a:pt x="1819" y="2592"/>
                      <a:pt x="1744" y="2185"/>
                      <a:pt x="1822" y="1820"/>
                    </a:cubicBezTo>
                    <a:cubicBezTo>
                      <a:pt x="1822" y="1820"/>
                      <a:pt x="1822" y="1819"/>
                      <a:pt x="1822" y="1818"/>
                    </a:cubicBezTo>
                    <a:cubicBezTo>
                      <a:pt x="1888" y="1517"/>
                      <a:pt x="1981" y="1222"/>
                      <a:pt x="2109" y="943"/>
                    </a:cubicBezTo>
                    <a:cubicBezTo>
                      <a:pt x="2274" y="583"/>
                      <a:pt x="2506" y="232"/>
                      <a:pt x="2848" y="19"/>
                    </a:cubicBezTo>
                    <a:cubicBezTo>
                      <a:pt x="2858" y="12"/>
                      <a:pt x="2848" y="-5"/>
                      <a:pt x="2837" y="2"/>
                    </a:cubicBezTo>
                    <a:cubicBezTo>
                      <a:pt x="2212" y="392"/>
                      <a:pt x="1931" y="1199"/>
                      <a:pt x="1788" y="1884"/>
                    </a:cubicBezTo>
                    <a:cubicBezTo>
                      <a:pt x="1754" y="2050"/>
                      <a:pt x="1731" y="2217"/>
                      <a:pt x="1710" y="2385"/>
                    </a:cubicBezTo>
                    <a:cubicBezTo>
                      <a:pt x="1707" y="2386"/>
                      <a:pt x="1705" y="2388"/>
                      <a:pt x="1704" y="2391"/>
                    </a:cubicBezTo>
                    <a:cubicBezTo>
                      <a:pt x="1602" y="2670"/>
                      <a:pt x="1445" y="2942"/>
                      <a:pt x="1248" y="3187"/>
                    </a:cubicBezTo>
                    <a:cubicBezTo>
                      <a:pt x="980" y="3105"/>
                      <a:pt x="686" y="3075"/>
                      <a:pt x="445" y="3243"/>
                    </a:cubicBezTo>
                    <a:cubicBezTo>
                      <a:pt x="169" y="3437"/>
                      <a:pt x="83" y="3760"/>
                      <a:pt x="0" y="4070"/>
                    </a:cubicBezTo>
                    <a:lnTo>
                      <a:pt x="0" y="4075"/>
                    </a:lnTo>
                    <a:cubicBezTo>
                      <a:pt x="1" y="4078"/>
                      <a:pt x="3" y="4081"/>
                      <a:pt x="7" y="4081"/>
                    </a:cubicBezTo>
                    <a:lnTo>
                      <a:pt x="8" y="4081"/>
                    </a:lnTo>
                    <a:lnTo>
                      <a:pt x="9" y="4081"/>
                    </a:lnTo>
                    <a:cubicBezTo>
                      <a:pt x="344" y="4132"/>
                      <a:pt x="775" y="4205"/>
                      <a:pt x="1063" y="3975"/>
                    </a:cubicBezTo>
                    <a:cubicBezTo>
                      <a:pt x="1288" y="3795"/>
                      <a:pt x="1359" y="3467"/>
                      <a:pt x="1263" y="3199"/>
                    </a:cubicBezTo>
                    <a:cubicBezTo>
                      <a:pt x="1449" y="2969"/>
                      <a:pt x="1598" y="2714"/>
                      <a:pt x="1701" y="2451"/>
                    </a:cubicBezTo>
                    <a:cubicBezTo>
                      <a:pt x="1694" y="2512"/>
                      <a:pt x="1686" y="2572"/>
                      <a:pt x="1678" y="2633"/>
                    </a:cubicBezTo>
                    <a:cubicBezTo>
                      <a:pt x="1648" y="2866"/>
                      <a:pt x="1604" y="3099"/>
                      <a:pt x="1587" y="3335"/>
                    </a:cubicBezTo>
                    <a:cubicBezTo>
                      <a:pt x="1574" y="3530"/>
                      <a:pt x="1618" y="3728"/>
                      <a:pt x="1594" y="3921"/>
                    </a:cubicBezTo>
                    <a:cubicBezTo>
                      <a:pt x="1581" y="4023"/>
                      <a:pt x="1551" y="4121"/>
                      <a:pt x="1513" y="4217"/>
                    </a:cubicBezTo>
                    <a:cubicBezTo>
                      <a:pt x="1222" y="4282"/>
                      <a:pt x="876" y="4411"/>
                      <a:pt x="690" y="4656"/>
                    </a:cubicBezTo>
                    <a:cubicBezTo>
                      <a:pt x="485" y="4926"/>
                      <a:pt x="479" y="5315"/>
                      <a:pt x="457" y="5639"/>
                    </a:cubicBezTo>
                    <a:cubicBezTo>
                      <a:pt x="457" y="5640"/>
                      <a:pt x="457" y="5641"/>
                      <a:pt x="457" y="5642"/>
                    </a:cubicBezTo>
                    <a:cubicBezTo>
                      <a:pt x="457" y="5647"/>
                      <a:pt x="460" y="5650"/>
                      <a:pt x="464" y="5650"/>
                    </a:cubicBezTo>
                    <a:cubicBezTo>
                      <a:pt x="465" y="5650"/>
                      <a:pt x="465" y="5650"/>
                      <a:pt x="466" y="5650"/>
                    </a:cubicBezTo>
                    <a:lnTo>
                      <a:pt x="467" y="5650"/>
                    </a:lnTo>
                    <a:cubicBezTo>
                      <a:pt x="468" y="5650"/>
                      <a:pt x="468" y="5650"/>
                      <a:pt x="469" y="5650"/>
                    </a:cubicBezTo>
                    <a:cubicBezTo>
                      <a:pt x="866" y="5555"/>
                      <a:pt x="1306" y="5540"/>
                      <a:pt x="1572" y="5184"/>
                    </a:cubicBezTo>
                    <a:cubicBezTo>
                      <a:pt x="1786" y="4897"/>
                      <a:pt x="1712" y="4508"/>
                      <a:pt x="1544" y="4217"/>
                    </a:cubicBezTo>
                    <a:cubicBezTo>
                      <a:pt x="1542" y="4215"/>
                      <a:pt x="1541" y="4214"/>
                      <a:pt x="1539" y="4213"/>
                    </a:cubicBezTo>
                    <a:cubicBezTo>
                      <a:pt x="1593" y="4077"/>
                      <a:pt x="1627" y="3935"/>
                      <a:pt x="1619" y="3793"/>
                    </a:cubicBezTo>
                    <a:cubicBezTo>
                      <a:pt x="1606" y="3542"/>
                      <a:pt x="1603" y="3308"/>
                      <a:pt x="1637" y="3057"/>
                    </a:cubicBezTo>
                    <a:cubicBezTo>
                      <a:pt x="1671" y="2807"/>
                      <a:pt x="1704" y="2555"/>
                      <a:pt x="1737" y="2304"/>
                    </a:cubicBezTo>
                    <a:cubicBezTo>
                      <a:pt x="1748" y="2226"/>
                      <a:pt x="1760" y="2148"/>
                      <a:pt x="1773" y="2070"/>
                    </a:cubicBezTo>
                    <a:cubicBezTo>
                      <a:pt x="1766" y="2300"/>
                      <a:pt x="1812" y="2534"/>
                      <a:pt x="1892" y="2747"/>
                    </a:cubicBezTo>
                    <a:cubicBezTo>
                      <a:pt x="1969" y="2950"/>
                      <a:pt x="2093" y="3133"/>
                      <a:pt x="2185" y="3330"/>
                    </a:cubicBezTo>
                    <a:cubicBezTo>
                      <a:pt x="2199" y="3362"/>
                      <a:pt x="2213" y="3393"/>
                      <a:pt x="2227" y="3425"/>
                    </a:cubicBezTo>
                    <a:cubicBezTo>
                      <a:pt x="2033" y="3649"/>
                      <a:pt x="1904" y="3976"/>
                      <a:pt x="1969" y="4273"/>
                    </a:cubicBezTo>
                    <a:cubicBezTo>
                      <a:pt x="2051" y="4641"/>
                      <a:pt x="2303" y="4992"/>
                      <a:pt x="2537" y="5280"/>
                    </a:cubicBezTo>
                    <a:cubicBezTo>
                      <a:pt x="2542" y="5287"/>
                      <a:pt x="2550" y="5283"/>
                      <a:pt x="2552" y="5276"/>
                    </a:cubicBezTo>
                    <a:cubicBezTo>
                      <a:pt x="2553" y="5276"/>
                      <a:pt x="2555" y="5274"/>
                      <a:pt x="2556" y="5272"/>
                    </a:cubicBezTo>
                    <a:cubicBezTo>
                      <a:pt x="2644" y="5098"/>
                      <a:pt x="2751" y="4940"/>
                      <a:pt x="2822" y="4757"/>
                    </a:cubicBezTo>
                    <a:cubicBezTo>
                      <a:pt x="2893" y="4574"/>
                      <a:pt x="2933" y="4353"/>
                      <a:pt x="2912" y="4156"/>
                    </a:cubicBezTo>
                    <a:moveTo>
                      <a:pt x="456" y="3260"/>
                    </a:moveTo>
                    <a:cubicBezTo>
                      <a:pt x="689" y="3097"/>
                      <a:pt x="974" y="3125"/>
                      <a:pt x="1235" y="3203"/>
                    </a:cubicBezTo>
                    <a:cubicBezTo>
                      <a:pt x="913" y="3597"/>
                      <a:pt x="488" y="3914"/>
                      <a:pt x="24" y="4057"/>
                    </a:cubicBezTo>
                    <a:cubicBezTo>
                      <a:pt x="103" y="3759"/>
                      <a:pt x="189" y="3447"/>
                      <a:pt x="456" y="3260"/>
                    </a:cubicBezTo>
                    <a:moveTo>
                      <a:pt x="990" y="4003"/>
                    </a:moveTo>
                    <a:cubicBezTo>
                      <a:pt x="720" y="4169"/>
                      <a:pt x="354" y="4115"/>
                      <a:pt x="53" y="4069"/>
                    </a:cubicBezTo>
                    <a:cubicBezTo>
                      <a:pt x="511" y="3921"/>
                      <a:pt x="930" y="3607"/>
                      <a:pt x="1248" y="3218"/>
                    </a:cubicBezTo>
                    <a:cubicBezTo>
                      <a:pt x="1343" y="3501"/>
                      <a:pt x="1251" y="3843"/>
                      <a:pt x="990" y="4003"/>
                    </a:cubicBezTo>
                    <a:moveTo>
                      <a:pt x="706" y="4670"/>
                    </a:moveTo>
                    <a:cubicBezTo>
                      <a:pt x="886" y="4431"/>
                      <a:pt x="1218" y="4305"/>
                      <a:pt x="1504" y="4240"/>
                    </a:cubicBezTo>
                    <a:cubicBezTo>
                      <a:pt x="1484" y="4287"/>
                      <a:pt x="1463" y="4334"/>
                      <a:pt x="1441" y="4379"/>
                    </a:cubicBezTo>
                    <a:cubicBezTo>
                      <a:pt x="1208" y="4848"/>
                      <a:pt x="848" y="5251"/>
                      <a:pt x="478" y="5616"/>
                    </a:cubicBezTo>
                    <a:cubicBezTo>
                      <a:pt x="499" y="5302"/>
                      <a:pt x="510" y="4931"/>
                      <a:pt x="706" y="4671"/>
                    </a:cubicBezTo>
                    <a:lnTo>
                      <a:pt x="706" y="4670"/>
                    </a:lnTo>
                    <a:moveTo>
                      <a:pt x="1479" y="5261"/>
                    </a:moveTo>
                    <a:cubicBezTo>
                      <a:pt x="1212" y="5524"/>
                      <a:pt x="845" y="5545"/>
                      <a:pt x="498" y="5624"/>
                    </a:cubicBezTo>
                    <a:cubicBezTo>
                      <a:pt x="817" y="5309"/>
                      <a:pt x="1119" y="4970"/>
                      <a:pt x="1350" y="4585"/>
                    </a:cubicBezTo>
                    <a:cubicBezTo>
                      <a:pt x="1415" y="4477"/>
                      <a:pt x="1480" y="4359"/>
                      <a:pt x="1531" y="4235"/>
                    </a:cubicBezTo>
                    <a:cubicBezTo>
                      <a:pt x="1715" y="4558"/>
                      <a:pt x="1765" y="4980"/>
                      <a:pt x="1479" y="5261"/>
                    </a:cubicBezTo>
                    <a:moveTo>
                      <a:pt x="2539" y="5252"/>
                    </a:moveTo>
                    <a:cubicBezTo>
                      <a:pt x="2326" y="4987"/>
                      <a:pt x="2116" y="4681"/>
                      <a:pt x="2013" y="4356"/>
                    </a:cubicBezTo>
                    <a:cubicBezTo>
                      <a:pt x="1913" y="4040"/>
                      <a:pt x="2026" y="3693"/>
                      <a:pt x="2237" y="3446"/>
                    </a:cubicBezTo>
                    <a:cubicBezTo>
                      <a:pt x="2480" y="4012"/>
                      <a:pt x="2615" y="4637"/>
                      <a:pt x="2539" y="5252"/>
                    </a:cubicBezTo>
                    <a:moveTo>
                      <a:pt x="2767" y="4837"/>
                    </a:moveTo>
                    <a:cubicBezTo>
                      <a:pt x="2709" y="4970"/>
                      <a:pt x="2631" y="5090"/>
                      <a:pt x="2562" y="5217"/>
                    </a:cubicBezTo>
                    <a:cubicBezTo>
                      <a:pt x="2628" y="4617"/>
                      <a:pt x="2497" y="4012"/>
                      <a:pt x="2264" y="3459"/>
                    </a:cubicBezTo>
                    <a:cubicBezTo>
                      <a:pt x="2262" y="3455"/>
                      <a:pt x="2260" y="3451"/>
                      <a:pt x="2258" y="3447"/>
                    </a:cubicBezTo>
                    <a:cubicBezTo>
                      <a:pt x="2547" y="3596"/>
                      <a:pt x="2899" y="3884"/>
                      <a:pt x="2895" y="4234"/>
                    </a:cubicBezTo>
                    <a:cubicBezTo>
                      <a:pt x="2892" y="4447"/>
                      <a:pt x="2853" y="4642"/>
                      <a:pt x="2767" y="48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493" name="Google Shape;3493;p41"/>
              <p:cNvGrpSpPr/>
              <p:nvPr/>
            </p:nvGrpSpPr>
            <p:grpSpPr>
              <a:xfrm>
                <a:off x="5892616" y="364268"/>
                <a:ext cx="1567442" cy="1541595"/>
                <a:chOff x="5892616" y="528015"/>
                <a:chExt cx="1567442" cy="1541595"/>
              </a:xfrm>
            </p:grpSpPr>
            <p:sp>
              <p:nvSpPr>
                <p:cNvPr id="3494" name="Google Shape;3494;p41"/>
                <p:cNvSpPr/>
                <p:nvPr/>
              </p:nvSpPr>
              <p:spPr>
                <a:xfrm>
                  <a:off x="6312887" y="1433183"/>
                  <a:ext cx="323611" cy="636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1949" extrusionOk="0">
                      <a:moveTo>
                        <a:pt x="7" y="941"/>
                      </a:moveTo>
                      <a:cubicBezTo>
                        <a:pt x="-62" y="318"/>
                        <a:pt x="404" y="3"/>
                        <a:pt x="408" y="0"/>
                      </a:cubicBezTo>
                      <a:cubicBezTo>
                        <a:pt x="961" y="259"/>
                        <a:pt x="1041" y="719"/>
                        <a:pt x="969" y="1134"/>
                      </a:cubicBezTo>
                      <a:cubicBezTo>
                        <a:pt x="899" y="1542"/>
                        <a:pt x="655" y="1935"/>
                        <a:pt x="646" y="1949"/>
                      </a:cubicBezTo>
                      <a:cubicBezTo>
                        <a:pt x="639" y="1944"/>
                        <a:pt x="75" y="1561"/>
                        <a:pt x="7" y="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 </a:t>
                  </a: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5" name="Google Shape;3495;p41"/>
                <p:cNvSpPr/>
                <p:nvPr/>
              </p:nvSpPr>
              <p:spPr>
                <a:xfrm>
                  <a:off x="6106181" y="623364"/>
                  <a:ext cx="563952" cy="343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1053" extrusionOk="0">
                      <a:moveTo>
                        <a:pt x="0" y="838"/>
                      </a:moveTo>
                      <a:cubicBezTo>
                        <a:pt x="0" y="838"/>
                        <a:pt x="373" y="1039"/>
                        <a:pt x="735" y="1052"/>
                      </a:cubicBezTo>
                      <a:cubicBezTo>
                        <a:pt x="1098" y="1068"/>
                        <a:pt x="1325" y="901"/>
                        <a:pt x="1468" y="764"/>
                      </a:cubicBezTo>
                      <a:cubicBezTo>
                        <a:pt x="1611" y="626"/>
                        <a:pt x="1727" y="266"/>
                        <a:pt x="1727" y="266"/>
                      </a:cubicBezTo>
                      <a:cubicBezTo>
                        <a:pt x="1727" y="266"/>
                        <a:pt x="1238" y="-101"/>
                        <a:pt x="796" y="28"/>
                      </a:cubicBezTo>
                      <a:cubicBezTo>
                        <a:pt x="357" y="161"/>
                        <a:pt x="18" y="655"/>
                        <a:pt x="0" y="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6" name="Google Shape;3496;p41"/>
                <p:cNvSpPr/>
                <p:nvPr/>
              </p:nvSpPr>
              <p:spPr>
                <a:xfrm>
                  <a:off x="5892616" y="1085745"/>
                  <a:ext cx="650488" cy="401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231" extrusionOk="0">
                      <a:moveTo>
                        <a:pt x="0" y="1127"/>
                      </a:moveTo>
                      <a:cubicBezTo>
                        <a:pt x="0" y="1127"/>
                        <a:pt x="164" y="591"/>
                        <a:pt x="643" y="295"/>
                      </a:cubicBezTo>
                      <a:cubicBezTo>
                        <a:pt x="1119" y="-4"/>
                        <a:pt x="1635" y="-44"/>
                        <a:pt x="1992" y="38"/>
                      </a:cubicBezTo>
                      <a:cubicBezTo>
                        <a:pt x="1992" y="38"/>
                        <a:pt x="1815" y="421"/>
                        <a:pt x="1543" y="767"/>
                      </a:cubicBezTo>
                      <a:cubicBezTo>
                        <a:pt x="1270" y="1114"/>
                        <a:pt x="963" y="1236"/>
                        <a:pt x="738" y="1230"/>
                      </a:cubicBezTo>
                      <a:cubicBezTo>
                        <a:pt x="513" y="1225"/>
                        <a:pt x="82" y="1119"/>
                        <a:pt x="0" y="11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7" name="Google Shape;3497;p41"/>
                <p:cNvSpPr/>
                <p:nvPr/>
              </p:nvSpPr>
              <p:spPr>
                <a:xfrm>
                  <a:off x="6312887" y="1433183"/>
                  <a:ext cx="322958" cy="421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91" extrusionOk="0">
                      <a:moveTo>
                        <a:pt x="409" y="0"/>
                      </a:moveTo>
                      <a:cubicBezTo>
                        <a:pt x="409" y="0"/>
                        <a:pt x="-33" y="296"/>
                        <a:pt x="2" y="883"/>
                      </a:cubicBezTo>
                      <a:cubicBezTo>
                        <a:pt x="33" y="859"/>
                        <a:pt x="76" y="770"/>
                        <a:pt x="118" y="648"/>
                      </a:cubicBezTo>
                      <a:cubicBezTo>
                        <a:pt x="211" y="373"/>
                        <a:pt x="330" y="391"/>
                        <a:pt x="330" y="521"/>
                      </a:cubicBezTo>
                      <a:cubicBezTo>
                        <a:pt x="330" y="653"/>
                        <a:pt x="385" y="725"/>
                        <a:pt x="422" y="701"/>
                      </a:cubicBezTo>
                      <a:cubicBezTo>
                        <a:pt x="459" y="677"/>
                        <a:pt x="393" y="468"/>
                        <a:pt x="454" y="410"/>
                      </a:cubicBezTo>
                      <a:cubicBezTo>
                        <a:pt x="515" y="349"/>
                        <a:pt x="599" y="357"/>
                        <a:pt x="679" y="455"/>
                      </a:cubicBezTo>
                      <a:cubicBezTo>
                        <a:pt x="758" y="553"/>
                        <a:pt x="716" y="703"/>
                        <a:pt x="748" y="852"/>
                      </a:cubicBezTo>
                      <a:cubicBezTo>
                        <a:pt x="779" y="997"/>
                        <a:pt x="872" y="936"/>
                        <a:pt x="869" y="809"/>
                      </a:cubicBezTo>
                      <a:cubicBezTo>
                        <a:pt x="867" y="682"/>
                        <a:pt x="750" y="540"/>
                        <a:pt x="766" y="471"/>
                      </a:cubicBezTo>
                      <a:cubicBezTo>
                        <a:pt x="782" y="403"/>
                        <a:pt x="972" y="730"/>
                        <a:pt x="917" y="1047"/>
                      </a:cubicBezTo>
                      <a:cubicBezTo>
                        <a:pt x="896" y="1172"/>
                        <a:pt x="909" y="1246"/>
                        <a:pt x="933" y="1291"/>
                      </a:cubicBezTo>
                      <a:cubicBezTo>
                        <a:pt x="946" y="1240"/>
                        <a:pt x="957" y="1190"/>
                        <a:pt x="967" y="1137"/>
                      </a:cubicBezTo>
                      <a:cubicBezTo>
                        <a:pt x="1039" y="722"/>
                        <a:pt x="962" y="256"/>
                        <a:pt x="4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8" name="Google Shape;3498;p41"/>
                <p:cNvSpPr/>
                <p:nvPr/>
              </p:nvSpPr>
              <p:spPr>
                <a:xfrm>
                  <a:off x="6574455" y="1214075"/>
                  <a:ext cx="266791" cy="499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530" extrusionOk="0">
                      <a:moveTo>
                        <a:pt x="216" y="0"/>
                      </a:move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158" y="1200"/>
                        <a:pt x="536" y="1459"/>
                        <a:pt x="734" y="1530"/>
                      </a:cubicBezTo>
                      <a:cubicBezTo>
                        <a:pt x="734" y="1530"/>
                        <a:pt x="885" y="1054"/>
                        <a:pt x="779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499" name="Google Shape;3499;p41"/>
                <p:cNvSpPr/>
                <p:nvPr/>
              </p:nvSpPr>
              <p:spPr>
                <a:xfrm>
                  <a:off x="6574455" y="1214075"/>
                  <a:ext cx="262873" cy="27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842" extrusionOk="0">
                      <a:moveTo>
                        <a:pt x="805" y="835"/>
                      </a:moveTo>
                      <a:cubicBezTo>
                        <a:pt x="800" y="790"/>
                        <a:pt x="790" y="742"/>
                        <a:pt x="776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39" y="769"/>
                        <a:pt x="47" y="792"/>
                        <a:pt x="55" y="816"/>
                      </a:cubicBezTo>
                      <a:cubicBezTo>
                        <a:pt x="92" y="848"/>
                        <a:pt x="121" y="710"/>
                        <a:pt x="129" y="631"/>
                      </a:cubicBezTo>
                      <a:cubicBezTo>
                        <a:pt x="140" y="512"/>
                        <a:pt x="219" y="509"/>
                        <a:pt x="272" y="570"/>
                      </a:cubicBezTo>
                      <a:cubicBezTo>
                        <a:pt x="321" y="634"/>
                        <a:pt x="424" y="565"/>
                        <a:pt x="390" y="446"/>
                      </a:cubicBezTo>
                      <a:cubicBezTo>
                        <a:pt x="356" y="329"/>
                        <a:pt x="438" y="288"/>
                        <a:pt x="504" y="343"/>
                      </a:cubicBezTo>
                      <a:cubicBezTo>
                        <a:pt x="570" y="399"/>
                        <a:pt x="660" y="565"/>
                        <a:pt x="678" y="708"/>
                      </a:cubicBezTo>
                      <a:cubicBezTo>
                        <a:pt x="686" y="821"/>
                        <a:pt x="766" y="859"/>
                        <a:pt x="805" y="8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0" name="Google Shape;3500;p41"/>
                <p:cNvSpPr/>
                <p:nvPr/>
              </p:nvSpPr>
              <p:spPr>
                <a:xfrm>
                  <a:off x="6746547" y="840840"/>
                  <a:ext cx="282792" cy="61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" h="1898" extrusionOk="0">
                      <a:moveTo>
                        <a:pt x="411" y="0"/>
                      </a:moveTo>
                      <a:cubicBezTo>
                        <a:pt x="411" y="0"/>
                        <a:pt x="741" y="267"/>
                        <a:pt x="831" y="651"/>
                      </a:cubicBezTo>
                      <a:cubicBezTo>
                        <a:pt x="921" y="1034"/>
                        <a:pt x="821" y="1394"/>
                        <a:pt x="725" y="1573"/>
                      </a:cubicBezTo>
                      <a:cubicBezTo>
                        <a:pt x="630" y="1755"/>
                        <a:pt x="493" y="1898"/>
                        <a:pt x="493" y="1898"/>
                      </a:cubicBezTo>
                      <a:cubicBezTo>
                        <a:pt x="493" y="1898"/>
                        <a:pt x="106" y="1562"/>
                        <a:pt x="19" y="1185"/>
                      </a:cubicBezTo>
                      <a:cubicBezTo>
                        <a:pt x="-68" y="812"/>
                        <a:pt x="146" y="185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1" name="Google Shape;3501;p41"/>
                <p:cNvSpPr/>
                <p:nvPr/>
              </p:nvSpPr>
              <p:spPr>
                <a:xfrm>
                  <a:off x="6745894" y="840840"/>
                  <a:ext cx="283445" cy="37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1154" extrusionOk="0">
                      <a:moveTo>
                        <a:pt x="413" y="0"/>
                      </a:moveTo>
                      <a:cubicBezTo>
                        <a:pt x="190" y="153"/>
                        <a:pt x="8" y="614"/>
                        <a:pt x="0" y="981"/>
                      </a:cubicBezTo>
                      <a:cubicBezTo>
                        <a:pt x="37" y="984"/>
                        <a:pt x="100" y="841"/>
                        <a:pt x="127" y="780"/>
                      </a:cubicBezTo>
                      <a:cubicBezTo>
                        <a:pt x="167" y="685"/>
                        <a:pt x="257" y="677"/>
                        <a:pt x="275" y="965"/>
                      </a:cubicBezTo>
                      <a:cubicBezTo>
                        <a:pt x="294" y="1254"/>
                        <a:pt x="442" y="1169"/>
                        <a:pt x="431" y="1000"/>
                      </a:cubicBezTo>
                      <a:cubicBezTo>
                        <a:pt x="421" y="831"/>
                        <a:pt x="373" y="584"/>
                        <a:pt x="476" y="637"/>
                      </a:cubicBezTo>
                      <a:cubicBezTo>
                        <a:pt x="579" y="689"/>
                        <a:pt x="540" y="965"/>
                        <a:pt x="624" y="1003"/>
                      </a:cubicBezTo>
                      <a:cubicBezTo>
                        <a:pt x="709" y="1042"/>
                        <a:pt x="685" y="794"/>
                        <a:pt x="635" y="653"/>
                      </a:cubicBezTo>
                      <a:cubicBezTo>
                        <a:pt x="585" y="513"/>
                        <a:pt x="762" y="598"/>
                        <a:pt x="815" y="807"/>
                      </a:cubicBezTo>
                      <a:cubicBezTo>
                        <a:pt x="831" y="870"/>
                        <a:pt x="852" y="915"/>
                        <a:pt x="868" y="936"/>
                      </a:cubicBezTo>
                      <a:cubicBezTo>
                        <a:pt x="865" y="846"/>
                        <a:pt x="854" y="751"/>
                        <a:pt x="833" y="653"/>
                      </a:cubicBezTo>
                      <a:cubicBezTo>
                        <a:pt x="743" y="267"/>
                        <a:pt x="413" y="0"/>
                        <a:pt x="4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2" name="Google Shape;3502;p41"/>
                <p:cNvSpPr/>
                <p:nvPr/>
              </p:nvSpPr>
              <p:spPr>
                <a:xfrm>
                  <a:off x="6082342" y="1085745"/>
                  <a:ext cx="460762" cy="22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680" extrusionOk="0">
                      <a:moveTo>
                        <a:pt x="1411" y="38"/>
                      </a:moveTo>
                      <a:cubicBezTo>
                        <a:pt x="1054" y="-44"/>
                        <a:pt x="538" y="-4"/>
                        <a:pt x="62" y="295"/>
                      </a:cubicBezTo>
                      <a:cubicBezTo>
                        <a:pt x="44" y="305"/>
                        <a:pt x="25" y="319"/>
                        <a:pt x="7" y="332"/>
                      </a:cubicBezTo>
                      <a:cubicBezTo>
                        <a:pt x="-41" y="419"/>
                        <a:pt x="178" y="380"/>
                        <a:pt x="327" y="329"/>
                      </a:cubicBezTo>
                      <a:cubicBezTo>
                        <a:pt x="538" y="255"/>
                        <a:pt x="647" y="154"/>
                        <a:pt x="726" y="194"/>
                      </a:cubicBezTo>
                      <a:cubicBezTo>
                        <a:pt x="805" y="233"/>
                        <a:pt x="559" y="319"/>
                        <a:pt x="589" y="409"/>
                      </a:cubicBezTo>
                      <a:cubicBezTo>
                        <a:pt x="618" y="501"/>
                        <a:pt x="805" y="401"/>
                        <a:pt x="866" y="435"/>
                      </a:cubicBezTo>
                      <a:cubicBezTo>
                        <a:pt x="927" y="469"/>
                        <a:pt x="853" y="589"/>
                        <a:pt x="948" y="649"/>
                      </a:cubicBezTo>
                      <a:cubicBezTo>
                        <a:pt x="980" y="670"/>
                        <a:pt x="1004" y="680"/>
                        <a:pt x="1028" y="680"/>
                      </a:cubicBezTo>
                      <a:cubicBezTo>
                        <a:pt x="1263" y="361"/>
                        <a:pt x="1411" y="38"/>
                        <a:pt x="1411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3" name="Google Shape;3503;p41"/>
                <p:cNvSpPr/>
                <p:nvPr/>
              </p:nvSpPr>
              <p:spPr>
                <a:xfrm>
                  <a:off x="6297866" y="623364"/>
                  <a:ext cx="372267" cy="335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28" extrusionOk="0">
                      <a:moveTo>
                        <a:pt x="1140" y="266"/>
                      </a:moveTo>
                      <a:cubicBezTo>
                        <a:pt x="1140" y="266"/>
                        <a:pt x="651" y="-101"/>
                        <a:pt x="209" y="28"/>
                      </a:cubicBezTo>
                      <a:cubicBezTo>
                        <a:pt x="135" y="49"/>
                        <a:pt x="66" y="81"/>
                        <a:pt x="0" y="121"/>
                      </a:cubicBezTo>
                      <a:cubicBezTo>
                        <a:pt x="3" y="166"/>
                        <a:pt x="172" y="176"/>
                        <a:pt x="325" y="137"/>
                      </a:cubicBezTo>
                      <a:cubicBezTo>
                        <a:pt x="577" y="73"/>
                        <a:pt x="503" y="219"/>
                        <a:pt x="368" y="277"/>
                      </a:cubicBezTo>
                      <a:cubicBezTo>
                        <a:pt x="233" y="338"/>
                        <a:pt x="336" y="392"/>
                        <a:pt x="479" y="340"/>
                      </a:cubicBezTo>
                      <a:cubicBezTo>
                        <a:pt x="622" y="287"/>
                        <a:pt x="706" y="436"/>
                        <a:pt x="585" y="555"/>
                      </a:cubicBezTo>
                      <a:cubicBezTo>
                        <a:pt x="463" y="674"/>
                        <a:pt x="311" y="610"/>
                        <a:pt x="235" y="687"/>
                      </a:cubicBezTo>
                      <a:cubicBezTo>
                        <a:pt x="158" y="764"/>
                        <a:pt x="381" y="821"/>
                        <a:pt x="487" y="782"/>
                      </a:cubicBezTo>
                      <a:cubicBezTo>
                        <a:pt x="593" y="742"/>
                        <a:pt x="590" y="856"/>
                        <a:pt x="444" y="909"/>
                      </a:cubicBezTo>
                      <a:cubicBezTo>
                        <a:pt x="360" y="941"/>
                        <a:pt x="368" y="997"/>
                        <a:pt x="415" y="1028"/>
                      </a:cubicBezTo>
                      <a:cubicBezTo>
                        <a:pt x="630" y="978"/>
                        <a:pt x="778" y="864"/>
                        <a:pt x="881" y="764"/>
                      </a:cubicBezTo>
                      <a:cubicBezTo>
                        <a:pt x="1021" y="626"/>
                        <a:pt x="1140" y="266"/>
                        <a:pt x="1140" y="2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4" name="Google Shape;3504;p41"/>
                <p:cNvSpPr/>
                <p:nvPr/>
              </p:nvSpPr>
              <p:spPr>
                <a:xfrm>
                  <a:off x="6441222" y="528015"/>
                  <a:ext cx="1018836" cy="92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2832" extrusionOk="0">
                      <a:moveTo>
                        <a:pt x="3110" y="21"/>
                      </a:moveTo>
                      <a:cubicBezTo>
                        <a:pt x="2711" y="43"/>
                        <a:pt x="2306" y="72"/>
                        <a:pt x="1928" y="207"/>
                      </a:cubicBezTo>
                      <a:cubicBezTo>
                        <a:pt x="1555" y="339"/>
                        <a:pt x="1227" y="580"/>
                        <a:pt x="951" y="860"/>
                      </a:cubicBezTo>
                      <a:cubicBezTo>
                        <a:pt x="434" y="1389"/>
                        <a:pt x="109" y="2090"/>
                        <a:pt x="21" y="2822"/>
                      </a:cubicBezTo>
                      <a:cubicBezTo>
                        <a:pt x="19" y="2835"/>
                        <a:pt x="0" y="2835"/>
                        <a:pt x="0" y="2822"/>
                      </a:cubicBezTo>
                      <a:cubicBezTo>
                        <a:pt x="87" y="2082"/>
                        <a:pt x="415" y="1379"/>
                        <a:pt x="936" y="844"/>
                      </a:cubicBezTo>
                      <a:cubicBezTo>
                        <a:pt x="1203" y="572"/>
                        <a:pt x="1518" y="339"/>
                        <a:pt x="1875" y="201"/>
                      </a:cubicBezTo>
                      <a:cubicBezTo>
                        <a:pt x="2269" y="50"/>
                        <a:pt x="2692" y="21"/>
                        <a:pt x="3108" y="0"/>
                      </a:cubicBezTo>
                      <a:cubicBezTo>
                        <a:pt x="3123" y="0"/>
                        <a:pt x="3123" y="21"/>
                        <a:pt x="3110" y="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5" name="Google Shape;3505;p41"/>
                <p:cNvSpPr/>
                <p:nvPr/>
              </p:nvSpPr>
              <p:spPr>
                <a:xfrm>
                  <a:off x="6632581" y="861085"/>
                  <a:ext cx="67596" cy="3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130" extrusionOk="0">
                      <a:moveTo>
                        <a:pt x="204" y="17"/>
                      </a:moveTo>
                      <a:cubicBezTo>
                        <a:pt x="81" y="150"/>
                        <a:pt x="52" y="356"/>
                        <a:pt x="33" y="530"/>
                      </a:cubicBezTo>
                      <a:cubicBezTo>
                        <a:pt x="12" y="726"/>
                        <a:pt x="20" y="922"/>
                        <a:pt x="60" y="1118"/>
                      </a:cubicBezTo>
                      <a:cubicBezTo>
                        <a:pt x="62" y="1131"/>
                        <a:pt x="41" y="1136"/>
                        <a:pt x="38" y="1123"/>
                      </a:cubicBezTo>
                      <a:cubicBezTo>
                        <a:pt x="-9" y="893"/>
                        <a:pt x="-9" y="660"/>
                        <a:pt x="25" y="430"/>
                      </a:cubicBezTo>
                      <a:cubicBezTo>
                        <a:pt x="49" y="279"/>
                        <a:pt x="83" y="120"/>
                        <a:pt x="188" y="4"/>
                      </a:cubicBezTo>
                      <a:cubicBezTo>
                        <a:pt x="199" y="-7"/>
                        <a:pt x="212" y="9"/>
                        <a:pt x="204" y="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6" name="Google Shape;3506;p41"/>
                <p:cNvSpPr/>
                <p:nvPr/>
              </p:nvSpPr>
              <p:spPr>
                <a:xfrm>
                  <a:off x="6873576" y="619119"/>
                  <a:ext cx="129640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734" extrusionOk="0">
                      <a:moveTo>
                        <a:pt x="392" y="15"/>
                      </a:moveTo>
                      <a:cubicBezTo>
                        <a:pt x="188" y="192"/>
                        <a:pt x="75" y="465"/>
                        <a:pt x="22" y="727"/>
                      </a:cubicBezTo>
                      <a:cubicBezTo>
                        <a:pt x="19" y="740"/>
                        <a:pt x="-2" y="734"/>
                        <a:pt x="0" y="721"/>
                      </a:cubicBezTo>
                      <a:cubicBezTo>
                        <a:pt x="53" y="457"/>
                        <a:pt x="175" y="184"/>
                        <a:pt x="379" y="4"/>
                      </a:cubicBezTo>
                      <a:cubicBezTo>
                        <a:pt x="392" y="-6"/>
                        <a:pt x="403" y="4"/>
                        <a:pt x="392" y="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7" name="Google Shape;3507;p41"/>
                <p:cNvSpPr/>
                <p:nvPr/>
              </p:nvSpPr>
              <p:spPr>
                <a:xfrm>
                  <a:off x="6663277" y="653733"/>
                  <a:ext cx="276261" cy="5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181" extrusionOk="0">
                      <a:moveTo>
                        <a:pt x="5" y="163"/>
                      </a:moveTo>
                      <a:cubicBezTo>
                        <a:pt x="271" y="57"/>
                        <a:pt x="568" y="115"/>
                        <a:pt x="832" y="1"/>
                      </a:cubicBezTo>
                      <a:cubicBezTo>
                        <a:pt x="846" y="-4"/>
                        <a:pt x="851" y="12"/>
                        <a:pt x="838" y="17"/>
                      </a:cubicBezTo>
                      <a:cubicBezTo>
                        <a:pt x="573" y="134"/>
                        <a:pt x="279" y="73"/>
                        <a:pt x="13" y="181"/>
                      </a:cubicBezTo>
                      <a:cubicBezTo>
                        <a:pt x="3" y="184"/>
                        <a:pt x="-5" y="165"/>
                        <a:pt x="5" y="1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8275" rIns="81625" bIns="182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8" name="Google Shape;3508;p41"/>
                <p:cNvSpPr/>
                <p:nvPr/>
              </p:nvSpPr>
              <p:spPr>
                <a:xfrm>
                  <a:off x="6745894" y="849003"/>
                  <a:ext cx="267118" cy="605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" h="1855" extrusionOk="0">
                      <a:moveTo>
                        <a:pt x="817" y="896"/>
                      </a:moveTo>
                      <a:cubicBezTo>
                        <a:pt x="804" y="544"/>
                        <a:pt x="651" y="261"/>
                        <a:pt x="418" y="4"/>
                      </a:cubicBezTo>
                      <a:cubicBezTo>
                        <a:pt x="418" y="1"/>
                        <a:pt x="415" y="1"/>
                        <a:pt x="413" y="1"/>
                      </a:cubicBezTo>
                      <a:lnTo>
                        <a:pt x="413" y="1"/>
                      </a:lnTo>
                      <a:cubicBezTo>
                        <a:pt x="410" y="-1"/>
                        <a:pt x="405" y="-1"/>
                        <a:pt x="402" y="4"/>
                      </a:cubicBezTo>
                      <a:cubicBezTo>
                        <a:pt x="227" y="210"/>
                        <a:pt x="56" y="528"/>
                        <a:pt x="13" y="798"/>
                      </a:cubicBezTo>
                      <a:cubicBezTo>
                        <a:pt x="-58" y="1237"/>
                        <a:pt x="169" y="1577"/>
                        <a:pt x="487" y="1855"/>
                      </a:cubicBezTo>
                      <a:lnTo>
                        <a:pt x="489" y="1855"/>
                      </a:lnTo>
                      <a:lnTo>
                        <a:pt x="489" y="1855"/>
                      </a:lnTo>
                      <a:lnTo>
                        <a:pt x="492" y="1855"/>
                      </a:lnTo>
                      <a:cubicBezTo>
                        <a:pt x="495" y="1855"/>
                        <a:pt x="497" y="1855"/>
                        <a:pt x="497" y="1855"/>
                      </a:cubicBezTo>
                      <a:cubicBezTo>
                        <a:pt x="500" y="1855"/>
                        <a:pt x="503" y="1852"/>
                        <a:pt x="505" y="1850"/>
                      </a:cubicBezTo>
                      <a:cubicBezTo>
                        <a:pt x="590" y="1715"/>
                        <a:pt x="693" y="1588"/>
                        <a:pt x="746" y="1437"/>
                      </a:cubicBezTo>
                      <a:cubicBezTo>
                        <a:pt x="807" y="1266"/>
                        <a:pt x="823" y="1078"/>
                        <a:pt x="817" y="896"/>
                      </a:cubicBezTo>
                      <a:moveTo>
                        <a:pt x="265" y="1596"/>
                      </a:moveTo>
                      <a:cubicBezTo>
                        <a:pt x="317" y="1529"/>
                        <a:pt x="397" y="1477"/>
                        <a:pt x="466" y="1421"/>
                      </a:cubicBezTo>
                      <a:cubicBezTo>
                        <a:pt x="466" y="1453"/>
                        <a:pt x="466" y="1484"/>
                        <a:pt x="468" y="1516"/>
                      </a:cubicBezTo>
                      <a:cubicBezTo>
                        <a:pt x="418" y="1564"/>
                        <a:pt x="354" y="1596"/>
                        <a:pt x="315" y="1651"/>
                      </a:cubicBezTo>
                      <a:cubicBezTo>
                        <a:pt x="294" y="1633"/>
                        <a:pt x="278" y="1614"/>
                        <a:pt x="265" y="1596"/>
                      </a:cubicBezTo>
                      <a:moveTo>
                        <a:pt x="201" y="1511"/>
                      </a:moveTo>
                      <a:cubicBezTo>
                        <a:pt x="286" y="1445"/>
                        <a:pt x="373" y="1379"/>
                        <a:pt x="460" y="1316"/>
                      </a:cubicBezTo>
                      <a:cubicBezTo>
                        <a:pt x="460" y="1345"/>
                        <a:pt x="460" y="1372"/>
                        <a:pt x="460" y="1400"/>
                      </a:cubicBezTo>
                      <a:cubicBezTo>
                        <a:pt x="458" y="1400"/>
                        <a:pt x="455" y="1400"/>
                        <a:pt x="455" y="1402"/>
                      </a:cubicBezTo>
                      <a:cubicBezTo>
                        <a:pt x="386" y="1458"/>
                        <a:pt x="307" y="1511"/>
                        <a:pt x="251" y="1580"/>
                      </a:cubicBezTo>
                      <a:cubicBezTo>
                        <a:pt x="235" y="1559"/>
                        <a:pt x="217" y="1535"/>
                        <a:pt x="201" y="1511"/>
                      </a:cubicBezTo>
                      <a:moveTo>
                        <a:pt x="145" y="1418"/>
                      </a:moveTo>
                      <a:cubicBezTo>
                        <a:pt x="249" y="1329"/>
                        <a:pt x="354" y="1242"/>
                        <a:pt x="463" y="1163"/>
                      </a:cubicBezTo>
                      <a:cubicBezTo>
                        <a:pt x="463" y="1208"/>
                        <a:pt x="463" y="1253"/>
                        <a:pt x="463" y="1298"/>
                      </a:cubicBezTo>
                      <a:cubicBezTo>
                        <a:pt x="373" y="1364"/>
                        <a:pt x="283" y="1429"/>
                        <a:pt x="193" y="1498"/>
                      </a:cubicBezTo>
                      <a:cubicBezTo>
                        <a:pt x="175" y="1471"/>
                        <a:pt x="159" y="1445"/>
                        <a:pt x="145" y="1418"/>
                      </a:cubicBezTo>
                      <a:moveTo>
                        <a:pt x="100" y="1335"/>
                      </a:moveTo>
                      <a:cubicBezTo>
                        <a:pt x="220" y="1239"/>
                        <a:pt x="341" y="1147"/>
                        <a:pt x="460" y="1052"/>
                      </a:cubicBezTo>
                      <a:cubicBezTo>
                        <a:pt x="460" y="1081"/>
                        <a:pt x="460" y="1112"/>
                        <a:pt x="460" y="1142"/>
                      </a:cubicBezTo>
                      <a:lnTo>
                        <a:pt x="460" y="1142"/>
                      </a:lnTo>
                      <a:cubicBezTo>
                        <a:pt x="349" y="1224"/>
                        <a:pt x="241" y="1314"/>
                        <a:pt x="135" y="1405"/>
                      </a:cubicBezTo>
                      <a:cubicBezTo>
                        <a:pt x="124" y="1381"/>
                        <a:pt x="111" y="1358"/>
                        <a:pt x="100" y="1335"/>
                      </a:cubicBezTo>
                      <a:moveTo>
                        <a:pt x="423" y="46"/>
                      </a:moveTo>
                      <a:cubicBezTo>
                        <a:pt x="492" y="126"/>
                        <a:pt x="556" y="208"/>
                        <a:pt x="611" y="295"/>
                      </a:cubicBezTo>
                      <a:cubicBezTo>
                        <a:pt x="561" y="271"/>
                        <a:pt x="508" y="250"/>
                        <a:pt x="450" y="239"/>
                      </a:cubicBezTo>
                      <a:cubicBezTo>
                        <a:pt x="442" y="173"/>
                        <a:pt x="434" y="110"/>
                        <a:pt x="423" y="46"/>
                      </a:cubicBezTo>
                      <a:moveTo>
                        <a:pt x="714" y="483"/>
                      </a:moveTo>
                      <a:cubicBezTo>
                        <a:pt x="730" y="520"/>
                        <a:pt x="743" y="560"/>
                        <a:pt x="754" y="599"/>
                      </a:cubicBezTo>
                      <a:cubicBezTo>
                        <a:pt x="661" y="557"/>
                        <a:pt x="569" y="520"/>
                        <a:pt x="471" y="493"/>
                      </a:cubicBezTo>
                      <a:cubicBezTo>
                        <a:pt x="468" y="454"/>
                        <a:pt x="466" y="411"/>
                        <a:pt x="463" y="372"/>
                      </a:cubicBezTo>
                      <a:cubicBezTo>
                        <a:pt x="550" y="401"/>
                        <a:pt x="632" y="438"/>
                        <a:pt x="709" y="483"/>
                      </a:cubicBezTo>
                      <a:cubicBezTo>
                        <a:pt x="712" y="480"/>
                        <a:pt x="712" y="483"/>
                        <a:pt x="714" y="483"/>
                      </a:cubicBezTo>
                      <a:moveTo>
                        <a:pt x="471" y="509"/>
                      </a:moveTo>
                      <a:cubicBezTo>
                        <a:pt x="569" y="536"/>
                        <a:pt x="661" y="570"/>
                        <a:pt x="751" y="615"/>
                      </a:cubicBezTo>
                      <a:cubicBezTo>
                        <a:pt x="754" y="615"/>
                        <a:pt x="757" y="615"/>
                        <a:pt x="759" y="615"/>
                      </a:cubicBezTo>
                      <a:cubicBezTo>
                        <a:pt x="772" y="663"/>
                        <a:pt x="780" y="713"/>
                        <a:pt x="786" y="761"/>
                      </a:cubicBezTo>
                      <a:cubicBezTo>
                        <a:pt x="685" y="705"/>
                        <a:pt x="582" y="657"/>
                        <a:pt x="476" y="618"/>
                      </a:cubicBezTo>
                      <a:cubicBezTo>
                        <a:pt x="476" y="583"/>
                        <a:pt x="474" y="546"/>
                        <a:pt x="471" y="509"/>
                      </a:cubicBezTo>
                      <a:moveTo>
                        <a:pt x="701" y="456"/>
                      </a:moveTo>
                      <a:cubicBezTo>
                        <a:pt x="624" y="414"/>
                        <a:pt x="545" y="377"/>
                        <a:pt x="460" y="351"/>
                      </a:cubicBezTo>
                      <a:cubicBezTo>
                        <a:pt x="458" y="319"/>
                        <a:pt x="455" y="287"/>
                        <a:pt x="452" y="258"/>
                      </a:cubicBezTo>
                      <a:cubicBezTo>
                        <a:pt x="513" y="269"/>
                        <a:pt x="569" y="292"/>
                        <a:pt x="624" y="321"/>
                      </a:cubicBezTo>
                      <a:lnTo>
                        <a:pt x="627" y="321"/>
                      </a:lnTo>
                      <a:cubicBezTo>
                        <a:pt x="645" y="351"/>
                        <a:pt x="661" y="377"/>
                        <a:pt x="677" y="406"/>
                      </a:cubicBezTo>
                      <a:cubicBezTo>
                        <a:pt x="685" y="422"/>
                        <a:pt x="693" y="440"/>
                        <a:pt x="701" y="456"/>
                      </a:cubicBezTo>
                      <a:moveTo>
                        <a:pt x="42" y="745"/>
                      </a:moveTo>
                      <a:cubicBezTo>
                        <a:pt x="100" y="504"/>
                        <a:pt x="241" y="232"/>
                        <a:pt x="402" y="36"/>
                      </a:cubicBezTo>
                      <a:cubicBezTo>
                        <a:pt x="458" y="364"/>
                        <a:pt x="463" y="697"/>
                        <a:pt x="463" y="1030"/>
                      </a:cubicBezTo>
                      <a:cubicBezTo>
                        <a:pt x="341" y="1126"/>
                        <a:pt x="217" y="1224"/>
                        <a:pt x="95" y="1319"/>
                      </a:cubicBezTo>
                      <a:cubicBezTo>
                        <a:pt x="18" y="1144"/>
                        <a:pt x="-8" y="954"/>
                        <a:pt x="42" y="745"/>
                      </a:cubicBezTo>
                      <a:moveTo>
                        <a:pt x="323" y="1664"/>
                      </a:moveTo>
                      <a:cubicBezTo>
                        <a:pt x="360" y="1609"/>
                        <a:pt x="418" y="1580"/>
                        <a:pt x="466" y="1537"/>
                      </a:cubicBezTo>
                      <a:cubicBezTo>
                        <a:pt x="468" y="1633"/>
                        <a:pt x="474" y="1728"/>
                        <a:pt x="481" y="1820"/>
                      </a:cubicBezTo>
                      <a:cubicBezTo>
                        <a:pt x="426" y="1773"/>
                        <a:pt x="370" y="1720"/>
                        <a:pt x="323" y="1664"/>
                      </a:cubicBezTo>
                      <a:moveTo>
                        <a:pt x="500" y="1815"/>
                      </a:moveTo>
                      <a:cubicBezTo>
                        <a:pt x="471" y="1424"/>
                        <a:pt x="489" y="1030"/>
                        <a:pt x="476" y="639"/>
                      </a:cubicBezTo>
                      <a:cubicBezTo>
                        <a:pt x="582" y="679"/>
                        <a:pt x="685" y="726"/>
                        <a:pt x="783" y="782"/>
                      </a:cubicBezTo>
                      <a:cubicBezTo>
                        <a:pt x="786" y="782"/>
                        <a:pt x="786" y="782"/>
                        <a:pt x="788" y="782"/>
                      </a:cubicBezTo>
                      <a:cubicBezTo>
                        <a:pt x="794" y="835"/>
                        <a:pt x="796" y="890"/>
                        <a:pt x="796" y="946"/>
                      </a:cubicBezTo>
                      <a:cubicBezTo>
                        <a:pt x="799" y="1126"/>
                        <a:pt x="778" y="1314"/>
                        <a:pt x="706" y="1477"/>
                      </a:cubicBezTo>
                      <a:cubicBezTo>
                        <a:pt x="653" y="1598"/>
                        <a:pt x="574" y="1704"/>
                        <a:pt x="500" y="18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09" name="Google Shape;3509;p41"/>
                <p:cNvSpPr/>
                <p:nvPr/>
              </p:nvSpPr>
              <p:spPr>
                <a:xfrm>
                  <a:off x="6587190" y="1223544"/>
                  <a:ext cx="242953" cy="48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480" extrusionOk="0">
                      <a:moveTo>
                        <a:pt x="193" y="2"/>
                      </a:moveTo>
                      <a:cubicBezTo>
                        <a:pt x="191" y="2"/>
                        <a:pt x="191" y="0"/>
                        <a:pt x="188" y="0"/>
                      </a:cubicBezTo>
                      <a:cubicBezTo>
                        <a:pt x="185" y="0"/>
                        <a:pt x="180" y="0"/>
                        <a:pt x="177" y="5"/>
                      </a:cubicBezTo>
                      <a:cubicBezTo>
                        <a:pt x="58" y="196"/>
                        <a:pt x="-42" y="449"/>
                        <a:pt x="19" y="671"/>
                      </a:cubicBezTo>
                      <a:cubicBezTo>
                        <a:pt x="32" y="718"/>
                        <a:pt x="48" y="769"/>
                        <a:pt x="64" y="816"/>
                      </a:cubicBezTo>
                      <a:cubicBezTo>
                        <a:pt x="64" y="819"/>
                        <a:pt x="64" y="819"/>
                        <a:pt x="66" y="822"/>
                      </a:cubicBezTo>
                      <a:cubicBezTo>
                        <a:pt x="109" y="943"/>
                        <a:pt x="167" y="1060"/>
                        <a:pt x="252" y="1155"/>
                      </a:cubicBezTo>
                      <a:cubicBezTo>
                        <a:pt x="367" y="1287"/>
                        <a:pt x="518" y="1388"/>
                        <a:pt x="668" y="1478"/>
                      </a:cubicBezTo>
                      <a:cubicBezTo>
                        <a:pt x="671" y="1480"/>
                        <a:pt x="674" y="1480"/>
                        <a:pt x="676" y="1480"/>
                      </a:cubicBezTo>
                      <a:lnTo>
                        <a:pt x="676" y="1480"/>
                      </a:lnTo>
                      <a:lnTo>
                        <a:pt x="676" y="1480"/>
                      </a:lnTo>
                      <a:cubicBezTo>
                        <a:pt x="679" y="1480"/>
                        <a:pt x="682" y="1478"/>
                        <a:pt x="684" y="1472"/>
                      </a:cubicBezTo>
                      <a:cubicBezTo>
                        <a:pt x="825" y="959"/>
                        <a:pt x="735" y="248"/>
                        <a:pt x="193" y="2"/>
                      </a:cubicBezTo>
                      <a:moveTo>
                        <a:pt x="716" y="1168"/>
                      </a:moveTo>
                      <a:lnTo>
                        <a:pt x="716" y="1168"/>
                      </a:lnTo>
                      <a:cubicBezTo>
                        <a:pt x="663" y="1163"/>
                        <a:pt x="610" y="1158"/>
                        <a:pt x="560" y="1155"/>
                      </a:cubicBezTo>
                      <a:cubicBezTo>
                        <a:pt x="555" y="1139"/>
                        <a:pt x="547" y="1121"/>
                        <a:pt x="542" y="1105"/>
                      </a:cubicBezTo>
                      <a:cubicBezTo>
                        <a:pt x="602" y="1107"/>
                        <a:pt x="661" y="1115"/>
                        <a:pt x="719" y="1126"/>
                      </a:cubicBezTo>
                      <a:cubicBezTo>
                        <a:pt x="719" y="1139"/>
                        <a:pt x="719" y="1155"/>
                        <a:pt x="716" y="1168"/>
                      </a:cubicBezTo>
                      <a:moveTo>
                        <a:pt x="708" y="1240"/>
                      </a:moveTo>
                      <a:lnTo>
                        <a:pt x="708" y="1240"/>
                      </a:lnTo>
                      <a:cubicBezTo>
                        <a:pt x="668" y="1237"/>
                        <a:pt x="629" y="1234"/>
                        <a:pt x="589" y="1234"/>
                      </a:cubicBezTo>
                      <a:cubicBezTo>
                        <a:pt x="581" y="1213"/>
                        <a:pt x="573" y="1192"/>
                        <a:pt x="565" y="1171"/>
                      </a:cubicBezTo>
                      <a:cubicBezTo>
                        <a:pt x="616" y="1176"/>
                        <a:pt x="663" y="1179"/>
                        <a:pt x="713" y="1184"/>
                      </a:cubicBezTo>
                      <a:lnTo>
                        <a:pt x="713" y="1184"/>
                      </a:lnTo>
                      <a:cubicBezTo>
                        <a:pt x="713" y="1203"/>
                        <a:pt x="711" y="1221"/>
                        <a:pt x="708" y="1240"/>
                      </a:cubicBezTo>
                      <a:moveTo>
                        <a:pt x="674" y="1435"/>
                      </a:moveTo>
                      <a:cubicBezTo>
                        <a:pt x="647" y="1374"/>
                        <a:pt x="621" y="1314"/>
                        <a:pt x="597" y="1250"/>
                      </a:cubicBezTo>
                      <a:cubicBezTo>
                        <a:pt x="634" y="1250"/>
                        <a:pt x="671" y="1253"/>
                        <a:pt x="708" y="1255"/>
                      </a:cubicBezTo>
                      <a:cubicBezTo>
                        <a:pt x="698" y="1319"/>
                        <a:pt x="687" y="1377"/>
                        <a:pt x="674" y="1435"/>
                      </a:cubicBezTo>
                      <a:moveTo>
                        <a:pt x="536" y="1086"/>
                      </a:moveTo>
                      <a:cubicBezTo>
                        <a:pt x="528" y="1062"/>
                        <a:pt x="518" y="1036"/>
                        <a:pt x="510" y="1012"/>
                      </a:cubicBezTo>
                      <a:cubicBezTo>
                        <a:pt x="581" y="1020"/>
                        <a:pt x="653" y="1031"/>
                        <a:pt x="724" y="1039"/>
                      </a:cubicBezTo>
                      <a:cubicBezTo>
                        <a:pt x="724" y="1062"/>
                        <a:pt x="724" y="1086"/>
                        <a:pt x="721" y="1107"/>
                      </a:cubicBezTo>
                      <a:cubicBezTo>
                        <a:pt x="661" y="1097"/>
                        <a:pt x="597" y="1089"/>
                        <a:pt x="536" y="1086"/>
                      </a:cubicBezTo>
                      <a:moveTo>
                        <a:pt x="724" y="1023"/>
                      </a:moveTo>
                      <a:cubicBezTo>
                        <a:pt x="650" y="1015"/>
                        <a:pt x="579" y="1004"/>
                        <a:pt x="504" y="996"/>
                      </a:cubicBezTo>
                      <a:cubicBezTo>
                        <a:pt x="473" y="904"/>
                        <a:pt x="441" y="814"/>
                        <a:pt x="409" y="721"/>
                      </a:cubicBezTo>
                      <a:cubicBezTo>
                        <a:pt x="330" y="494"/>
                        <a:pt x="254" y="266"/>
                        <a:pt x="204" y="32"/>
                      </a:cubicBezTo>
                      <a:cubicBezTo>
                        <a:pt x="573" y="211"/>
                        <a:pt x="721" y="621"/>
                        <a:pt x="724" y="1023"/>
                      </a:cubicBezTo>
                      <a:moveTo>
                        <a:pt x="58" y="732"/>
                      </a:moveTo>
                      <a:cubicBezTo>
                        <a:pt x="135" y="639"/>
                        <a:pt x="214" y="549"/>
                        <a:pt x="298" y="464"/>
                      </a:cubicBezTo>
                      <a:cubicBezTo>
                        <a:pt x="303" y="483"/>
                        <a:pt x="309" y="501"/>
                        <a:pt x="317" y="520"/>
                      </a:cubicBezTo>
                      <a:cubicBezTo>
                        <a:pt x="317" y="520"/>
                        <a:pt x="314" y="520"/>
                        <a:pt x="314" y="523"/>
                      </a:cubicBezTo>
                      <a:cubicBezTo>
                        <a:pt x="230" y="607"/>
                        <a:pt x="151" y="697"/>
                        <a:pt x="82" y="795"/>
                      </a:cubicBezTo>
                      <a:cubicBezTo>
                        <a:pt x="74" y="774"/>
                        <a:pt x="66" y="753"/>
                        <a:pt x="58" y="732"/>
                      </a:cubicBezTo>
                      <a:moveTo>
                        <a:pt x="27" y="457"/>
                      </a:moveTo>
                      <a:cubicBezTo>
                        <a:pt x="103" y="396"/>
                        <a:pt x="172" y="330"/>
                        <a:pt x="236" y="258"/>
                      </a:cubicBezTo>
                      <a:cubicBezTo>
                        <a:pt x="241" y="277"/>
                        <a:pt x="246" y="295"/>
                        <a:pt x="252" y="314"/>
                      </a:cubicBezTo>
                      <a:cubicBezTo>
                        <a:pt x="249" y="314"/>
                        <a:pt x="249" y="314"/>
                        <a:pt x="246" y="316"/>
                      </a:cubicBezTo>
                      <a:cubicBezTo>
                        <a:pt x="170" y="390"/>
                        <a:pt x="95" y="462"/>
                        <a:pt x="21" y="536"/>
                      </a:cubicBezTo>
                      <a:cubicBezTo>
                        <a:pt x="21" y="509"/>
                        <a:pt x="24" y="483"/>
                        <a:pt x="27" y="457"/>
                      </a:cubicBezTo>
                      <a:moveTo>
                        <a:pt x="29" y="430"/>
                      </a:moveTo>
                      <a:cubicBezTo>
                        <a:pt x="50" y="290"/>
                        <a:pt x="111" y="153"/>
                        <a:pt x="180" y="37"/>
                      </a:cubicBezTo>
                      <a:cubicBezTo>
                        <a:pt x="193" y="106"/>
                        <a:pt x="212" y="172"/>
                        <a:pt x="230" y="237"/>
                      </a:cubicBezTo>
                      <a:lnTo>
                        <a:pt x="230" y="237"/>
                      </a:lnTo>
                      <a:cubicBezTo>
                        <a:pt x="170" y="308"/>
                        <a:pt x="103" y="372"/>
                        <a:pt x="29" y="430"/>
                      </a:cubicBezTo>
                      <a:moveTo>
                        <a:pt x="24" y="560"/>
                      </a:moveTo>
                      <a:lnTo>
                        <a:pt x="24" y="560"/>
                      </a:lnTo>
                      <a:cubicBezTo>
                        <a:pt x="101" y="483"/>
                        <a:pt x="180" y="406"/>
                        <a:pt x="257" y="330"/>
                      </a:cubicBezTo>
                      <a:cubicBezTo>
                        <a:pt x="262" y="343"/>
                        <a:pt x="265" y="356"/>
                        <a:pt x="270" y="372"/>
                      </a:cubicBezTo>
                      <a:cubicBezTo>
                        <a:pt x="191" y="457"/>
                        <a:pt x="103" y="536"/>
                        <a:pt x="32" y="628"/>
                      </a:cubicBezTo>
                      <a:cubicBezTo>
                        <a:pt x="27" y="605"/>
                        <a:pt x="24" y="583"/>
                        <a:pt x="24" y="560"/>
                      </a:cubicBezTo>
                      <a:moveTo>
                        <a:pt x="37" y="650"/>
                      </a:moveTo>
                      <a:cubicBezTo>
                        <a:pt x="109" y="557"/>
                        <a:pt x="196" y="475"/>
                        <a:pt x="277" y="390"/>
                      </a:cubicBezTo>
                      <a:cubicBezTo>
                        <a:pt x="282" y="409"/>
                        <a:pt x="290" y="427"/>
                        <a:pt x="295" y="446"/>
                      </a:cubicBezTo>
                      <a:cubicBezTo>
                        <a:pt x="295" y="446"/>
                        <a:pt x="293" y="446"/>
                        <a:pt x="293" y="449"/>
                      </a:cubicBezTo>
                      <a:cubicBezTo>
                        <a:pt x="209" y="533"/>
                        <a:pt x="132" y="621"/>
                        <a:pt x="56" y="710"/>
                      </a:cubicBezTo>
                      <a:cubicBezTo>
                        <a:pt x="50" y="695"/>
                        <a:pt x="45" y="679"/>
                        <a:pt x="43" y="663"/>
                      </a:cubicBezTo>
                      <a:cubicBezTo>
                        <a:pt x="37" y="660"/>
                        <a:pt x="37" y="655"/>
                        <a:pt x="37" y="650"/>
                      </a:cubicBezTo>
                      <a:moveTo>
                        <a:pt x="87" y="811"/>
                      </a:moveTo>
                      <a:cubicBezTo>
                        <a:pt x="159" y="713"/>
                        <a:pt x="236" y="621"/>
                        <a:pt x="322" y="536"/>
                      </a:cubicBezTo>
                      <a:cubicBezTo>
                        <a:pt x="348" y="613"/>
                        <a:pt x="375" y="689"/>
                        <a:pt x="401" y="766"/>
                      </a:cubicBezTo>
                      <a:cubicBezTo>
                        <a:pt x="481" y="991"/>
                        <a:pt x="555" y="1221"/>
                        <a:pt x="653" y="1441"/>
                      </a:cubicBezTo>
                      <a:cubicBezTo>
                        <a:pt x="388" y="1282"/>
                        <a:pt x="199" y="1091"/>
                        <a:pt x="87" y="8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0" name="Google Shape;3510;p41"/>
                <p:cNvSpPr/>
                <p:nvPr/>
              </p:nvSpPr>
              <p:spPr>
                <a:xfrm>
                  <a:off x="6334440" y="1446245"/>
                  <a:ext cx="287691" cy="616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888" extrusionOk="0">
                      <a:moveTo>
                        <a:pt x="880" y="782"/>
                      </a:moveTo>
                      <a:cubicBezTo>
                        <a:pt x="867" y="449"/>
                        <a:pt x="642" y="145"/>
                        <a:pt x="346" y="2"/>
                      </a:cubicBezTo>
                      <a:lnTo>
                        <a:pt x="346" y="2"/>
                      </a:lnTo>
                      <a:cubicBezTo>
                        <a:pt x="343" y="-1"/>
                        <a:pt x="338" y="-1"/>
                        <a:pt x="335" y="2"/>
                      </a:cubicBezTo>
                      <a:cubicBezTo>
                        <a:pt x="332" y="2"/>
                        <a:pt x="332" y="5"/>
                        <a:pt x="332" y="5"/>
                      </a:cubicBezTo>
                      <a:cubicBezTo>
                        <a:pt x="84" y="267"/>
                        <a:pt x="-41" y="605"/>
                        <a:pt x="12" y="965"/>
                      </a:cubicBezTo>
                      <a:cubicBezTo>
                        <a:pt x="65" y="1333"/>
                        <a:pt x="335" y="1624"/>
                        <a:pt x="576" y="1886"/>
                      </a:cubicBezTo>
                      <a:cubicBezTo>
                        <a:pt x="578" y="1888"/>
                        <a:pt x="581" y="1888"/>
                        <a:pt x="586" y="1888"/>
                      </a:cubicBezTo>
                      <a:lnTo>
                        <a:pt x="586" y="1888"/>
                      </a:lnTo>
                      <a:lnTo>
                        <a:pt x="586" y="1888"/>
                      </a:lnTo>
                      <a:cubicBezTo>
                        <a:pt x="589" y="1888"/>
                        <a:pt x="592" y="1886"/>
                        <a:pt x="592" y="1883"/>
                      </a:cubicBezTo>
                      <a:cubicBezTo>
                        <a:pt x="695" y="1724"/>
                        <a:pt x="745" y="1542"/>
                        <a:pt x="801" y="1362"/>
                      </a:cubicBezTo>
                      <a:cubicBezTo>
                        <a:pt x="856" y="1169"/>
                        <a:pt x="888" y="983"/>
                        <a:pt x="880" y="782"/>
                      </a:cubicBezTo>
                      <a:moveTo>
                        <a:pt x="375" y="1637"/>
                      </a:moveTo>
                      <a:cubicBezTo>
                        <a:pt x="425" y="1597"/>
                        <a:pt x="475" y="1560"/>
                        <a:pt x="526" y="1521"/>
                      </a:cubicBezTo>
                      <a:cubicBezTo>
                        <a:pt x="528" y="1539"/>
                        <a:pt x="531" y="1558"/>
                        <a:pt x="533" y="1576"/>
                      </a:cubicBezTo>
                      <a:lnTo>
                        <a:pt x="533" y="1576"/>
                      </a:lnTo>
                      <a:cubicBezTo>
                        <a:pt x="491" y="1605"/>
                        <a:pt x="454" y="1648"/>
                        <a:pt x="412" y="1677"/>
                      </a:cubicBezTo>
                      <a:cubicBezTo>
                        <a:pt x="399" y="1663"/>
                        <a:pt x="388" y="1650"/>
                        <a:pt x="375" y="1637"/>
                      </a:cubicBezTo>
                      <a:moveTo>
                        <a:pt x="327" y="1579"/>
                      </a:moveTo>
                      <a:cubicBezTo>
                        <a:pt x="391" y="1534"/>
                        <a:pt x="451" y="1489"/>
                        <a:pt x="515" y="1446"/>
                      </a:cubicBezTo>
                      <a:cubicBezTo>
                        <a:pt x="518" y="1465"/>
                        <a:pt x="520" y="1483"/>
                        <a:pt x="523" y="1502"/>
                      </a:cubicBezTo>
                      <a:lnTo>
                        <a:pt x="523" y="1502"/>
                      </a:lnTo>
                      <a:cubicBezTo>
                        <a:pt x="470" y="1542"/>
                        <a:pt x="417" y="1584"/>
                        <a:pt x="364" y="1624"/>
                      </a:cubicBezTo>
                      <a:cubicBezTo>
                        <a:pt x="351" y="1608"/>
                        <a:pt x="340" y="1592"/>
                        <a:pt x="327" y="1579"/>
                      </a:cubicBezTo>
                      <a:moveTo>
                        <a:pt x="279" y="1515"/>
                      </a:moveTo>
                      <a:cubicBezTo>
                        <a:pt x="356" y="1465"/>
                        <a:pt x="430" y="1409"/>
                        <a:pt x="504" y="1354"/>
                      </a:cubicBezTo>
                      <a:cubicBezTo>
                        <a:pt x="507" y="1378"/>
                        <a:pt x="510" y="1401"/>
                        <a:pt x="512" y="1423"/>
                      </a:cubicBezTo>
                      <a:lnTo>
                        <a:pt x="512" y="1423"/>
                      </a:lnTo>
                      <a:cubicBezTo>
                        <a:pt x="446" y="1468"/>
                        <a:pt x="380" y="1513"/>
                        <a:pt x="317" y="1560"/>
                      </a:cubicBezTo>
                      <a:cubicBezTo>
                        <a:pt x="303" y="1550"/>
                        <a:pt x="293" y="1534"/>
                        <a:pt x="279" y="1515"/>
                      </a:cubicBezTo>
                      <a:moveTo>
                        <a:pt x="240" y="1460"/>
                      </a:moveTo>
                      <a:cubicBezTo>
                        <a:pt x="322" y="1399"/>
                        <a:pt x="409" y="1341"/>
                        <a:pt x="496" y="1285"/>
                      </a:cubicBezTo>
                      <a:cubicBezTo>
                        <a:pt x="499" y="1301"/>
                        <a:pt x="502" y="1319"/>
                        <a:pt x="502" y="1335"/>
                      </a:cubicBezTo>
                      <a:lnTo>
                        <a:pt x="502" y="1335"/>
                      </a:lnTo>
                      <a:cubicBezTo>
                        <a:pt x="425" y="1394"/>
                        <a:pt x="348" y="1449"/>
                        <a:pt x="269" y="1502"/>
                      </a:cubicBezTo>
                      <a:cubicBezTo>
                        <a:pt x="258" y="1489"/>
                        <a:pt x="250" y="1473"/>
                        <a:pt x="240" y="1460"/>
                      </a:cubicBezTo>
                      <a:moveTo>
                        <a:pt x="475" y="1648"/>
                      </a:moveTo>
                      <a:cubicBezTo>
                        <a:pt x="496" y="1629"/>
                        <a:pt x="512" y="1610"/>
                        <a:pt x="536" y="1595"/>
                      </a:cubicBezTo>
                      <a:cubicBezTo>
                        <a:pt x="547" y="1679"/>
                        <a:pt x="555" y="1764"/>
                        <a:pt x="565" y="1849"/>
                      </a:cubicBezTo>
                      <a:cubicBezTo>
                        <a:pt x="518" y="1796"/>
                        <a:pt x="470" y="1745"/>
                        <a:pt x="422" y="1690"/>
                      </a:cubicBezTo>
                      <a:cubicBezTo>
                        <a:pt x="441" y="1677"/>
                        <a:pt x="459" y="1663"/>
                        <a:pt x="475" y="1648"/>
                      </a:cubicBezTo>
                      <a:moveTo>
                        <a:pt x="465" y="886"/>
                      </a:moveTo>
                      <a:lnTo>
                        <a:pt x="465" y="886"/>
                      </a:lnTo>
                      <a:cubicBezTo>
                        <a:pt x="539" y="899"/>
                        <a:pt x="610" y="917"/>
                        <a:pt x="684" y="933"/>
                      </a:cubicBezTo>
                      <a:cubicBezTo>
                        <a:pt x="740" y="946"/>
                        <a:pt x="798" y="949"/>
                        <a:pt x="854" y="965"/>
                      </a:cubicBezTo>
                      <a:cubicBezTo>
                        <a:pt x="832" y="1261"/>
                        <a:pt x="737" y="1600"/>
                        <a:pt x="584" y="1849"/>
                      </a:cubicBezTo>
                      <a:cubicBezTo>
                        <a:pt x="552" y="1526"/>
                        <a:pt x="504" y="1206"/>
                        <a:pt x="465" y="886"/>
                      </a:cubicBezTo>
                      <a:moveTo>
                        <a:pt x="840" y="674"/>
                      </a:moveTo>
                      <a:cubicBezTo>
                        <a:pt x="846" y="700"/>
                        <a:pt x="848" y="724"/>
                        <a:pt x="851" y="751"/>
                      </a:cubicBezTo>
                      <a:cubicBezTo>
                        <a:pt x="713" y="719"/>
                        <a:pt x="576" y="690"/>
                        <a:pt x="438" y="658"/>
                      </a:cubicBezTo>
                      <a:cubicBezTo>
                        <a:pt x="436" y="632"/>
                        <a:pt x="433" y="605"/>
                        <a:pt x="430" y="581"/>
                      </a:cubicBezTo>
                      <a:cubicBezTo>
                        <a:pt x="565" y="613"/>
                        <a:pt x="700" y="642"/>
                        <a:pt x="838" y="674"/>
                      </a:cubicBezTo>
                      <a:lnTo>
                        <a:pt x="840" y="674"/>
                      </a:lnTo>
                      <a:moveTo>
                        <a:pt x="454" y="785"/>
                      </a:moveTo>
                      <a:cubicBezTo>
                        <a:pt x="589" y="812"/>
                        <a:pt x="724" y="838"/>
                        <a:pt x="859" y="864"/>
                      </a:cubicBezTo>
                      <a:lnTo>
                        <a:pt x="859" y="864"/>
                      </a:lnTo>
                      <a:cubicBezTo>
                        <a:pt x="859" y="867"/>
                        <a:pt x="859" y="872"/>
                        <a:pt x="859" y="875"/>
                      </a:cubicBezTo>
                      <a:cubicBezTo>
                        <a:pt x="859" y="899"/>
                        <a:pt x="856" y="923"/>
                        <a:pt x="856" y="946"/>
                      </a:cubicBezTo>
                      <a:cubicBezTo>
                        <a:pt x="801" y="933"/>
                        <a:pt x="745" y="928"/>
                        <a:pt x="690" y="917"/>
                      </a:cubicBezTo>
                      <a:cubicBezTo>
                        <a:pt x="613" y="901"/>
                        <a:pt x="539" y="883"/>
                        <a:pt x="465" y="867"/>
                      </a:cubicBezTo>
                      <a:cubicBezTo>
                        <a:pt x="459" y="841"/>
                        <a:pt x="457" y="812"/>
                        <a:pt x="454" y="785"/>
                      </a:cubicBezTo>
                      <a:moveTo>
                        <a:pt x="854" y="769"/>
                      </a:moveTo>
                      <a:cubicBezTo>
                        <a:pt x="856" y="796"/>
                        <a:pt x="856" y="822"/>
                        <a:pt x="859" y="849"/>
                      </a:cubicBezTo>
                      <a:cubicBezTo>
                        <a:pt x="724" y="822"/>
                        <a:pt x="589" y="796"/>
                        <a:pt x="454" y="769"/>
                      </a:cubicBezTo>
                      <a:lnTo>
                        <a:pt x="454" y="769"/>
                      </a:lnTo>
                      <a:cubicBezTo>
                        <a:pt x="451" y="740"/>
                        <a:pt x="446" y="708"/>
                        <a:pt x="444" y="679"/>
                      </a:cubicBezTo>
                      <a:cubicBezTo>
                        <a:pt x="578" y="708"/>
                        <a:pt x="716" y="737"/>
                        <a:pt x="854" y="769"/>
                      </a:cubicBezTo>
                      <a:moveTo>
                        <a:pt x="838" y="655"/>
                      </a:moveTo>
                      <a:cubicBezTo>
                        <a:pt x="703" y="624"/>
                        <a:pt x="565" y="595"/>
                        <a:pt x="430" y="563"/>
                      </a:cubicBezTo>
                      <a:cubicBezTo>
                        <a:pt x="422" y="481"/>
                        <a:pt x="414" y="399"/>
                        <a:pt x="406" y="314"/>
                      </a:cubicBezTo>
                      <a:cubicBezTo>
                        <a:pt x="399" y="219"/>
                        <a:pt x="391" y="121"/>
                        <a:pt x="359" y="31"/>
                      </a:cubicBezTo>
                      <a:cubicBezTo>
                        <a:pt x="608" y="163"/>
                        <a:pt x="779" y="391"/>
                        <a:pt x="838" y="655"/>
                      </a:cubicBezTo>
                      <a:moveTo>
                        <a:pt x="335" y="28"/>
                      </a:moveTo>
                      <a:cubicBezTo>
                        <a:pt x="380" y="153"/>
                        <a:pt x="380" y="288"/>
                        <a:pt x="393" y="417"/>
                      </a:cubicBezTo>
                      <a:cubicBezTo>
                        <a:pt x="406" y="558"/>
                        <a:pt x="422" y="698"/>
                        <a:pt x="438" y="838"/>
                      </a:cubicBezTo>
                      <a:cubicBezTo>
                        <a:pt x="457" y="981"/>
                        <a:pt x="475" y="1124"/>
                        <a:pt x="494" y="1267"/>
                      </a:cubicBezTo>
                      <a:cubicBezTo>
                        <a:pt x="404" y="1322"/>
                        <a:pt x="314" y="1380"/>
                        <a:pt x="229" y="1444"/>
                      </a:cubicBezTo>
                      <a:cubicBezTo>
                        <a:pt x="142" y="1317"/>
                        <a:pt x="73" y="1179"/>
                        <a:pt x="39" y="1028"/>
                      </a:cubicBezTo>
                      <a:cubicBezTo>
                        <a:pt x="-41" y="663"/>
                        <a:pt x="81" y="298"/>
                        <a:pt x="335" y="2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1" name="Google Shape;3511;p41"/>
                <p:cNvSpPr/>
                <p:nvPr/>
              </p:nvSpPr>
              <p:spPr>
                <a:xfrm>
                  <a:off x="5904045" y="1083785"/>
                  <a:ext cx="644283" cy="395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3" h="1211" extrusionOk="0">
                      <a:moveTo>
                        <a:pt x="1973" y="52"/>
                      </a:moveTo>
                      <a:cubicBezTo>
                        <a:pt x="1973" y="50"/>
                        <a:pt x="1971" y="44"/>
                        <a:pt x="1965" y="44"/>
                      </a:cubicBezTo>
                      <a:cubicBezTo>
                        <a:pt x="1616" y="-46"/>
                        <a:pt x="1198" y="7"/>
                        <a:pt x="881" y="177"/>
                      </a:cubicBezTo>
                      <a:cubicBezTo>
                        <a:pt x="508" y="372"/>
                        <a:pt x="193" y="763"/>
                        <a:pt x="0" y="1131"/>
                      </a:cubicBezTo>
                      <a:lnTo>
                        <a:pt x="0" y="1133"/>
                      </a:lnTo>
                      <a:lnTo>
                        <a:pt x="0" y="1136"/>
                      </a:lnTo>
                      <a:lnTo>
                        <a:pt x="0" y="1138"/>
                      </a:lnTo>
                      <a:lnTo>
                        <a:pt x="0" y="1138"/>
                      </a:lnTo>
                      <a:lnTo>
                        <a:pt x="0" y="1141"/>
                      </a:lnTo>
                      <a:cubicBezTo>
                        <a:pt x="0" y="1144"/>
                        <a:pt x="2" y="1146"/>
                        <a:pt x="5" y="1149"/>
                      </a:cubicBezTo>
                      <a:lnTo>
                        <a:pt x="8" y="1149"/>
                      </a:lnTo>
                      <a:lnTo>
                        <a:pt x="8" y="1149"/>
                      </a:lnTo>
                      <a:lnTo>
                        <a:pt x="10" y="1149"/>
                      </a:lnTo>
                      <a:cubicBezTo>
                        <a:pt x="217" y="1149"/>
                        <a:pt x="420" y="1202"/>
                        <a:pt x="627" y="1210"/>
                      </a:cubicBezTo>
                      <a:cubicBezTo>
                        <a:pt x="814" y="1218"/>
                        <a:pt x="989" y="1165"/>
                        <a:pt x="1148" y="1067"/>
                      </a:cubicBezTo>
                      <a:cubicBezTo>
                        <a:pt x="1317" y="961"/>
                        <a:pt x="1447" y="816"/>
                        <a:pt x="1571" y="662"/>
                      </a:cubicBezTo>
                      <a:cubicBezTo>
                        <a:pt x="1719" y="475"/>
                        <a:pt x="1862" y="280"/>
                        <a:pt x="1971" y="65"/>
                      </a:cubicBezTo>
                      <a:cubicBezTo>
                        <a:pt x="1973" y="57"/>
                        <a:pt x="1973" y="55"/>
                        <a:pt x="1973" y="52"/>
                      </a:cubicBezTo>
                      <a:moveTo>
                        <a:pt x="1658" y="510"/>
                      </a:moveTo>
                      <a:cubicBezTo>
                        <a:pt x="1629" y="425"/>
                        <a:pt x="1605" y="338"/>
                        <a:pt x="1584" y="251"/>
                      </a:cubicBezTo>
                      <a:cubicBezTo>
                        <a:pt x="1701" y="190"/>
                        <a:pt x="1820" y="132"/>
                        <a:pt x="1939" y="76"/>
                      </a:cubicBezTo>
                      <a:cubicBezTo>
                        <a:pt x="1857" y="229"/>
                        <a:pt x="1762" y="372"/>
                        <a:pt x="1658" y="510"/>
                      </a:cubicBezTo>
                      <a:moveTo>
                        <a:pt x="857" y="211"/>
                      </a:moveTo>
                      <a:cubicBezTo>
                        <a:pt x="1166" y="34"/>
                        <a:pt x="1582" y="-22"/>
                        <a:pt x="1928" y="57"/>
                      </a:cubicBezTo>
                      <a:cubicBezTo>
                        <a:pt x="1531" y="243"/>
                        <a:pt x="1145" y="454"/>
                        <a:pt x="767" y="676"/>
                      </a:cubicBezTo>
                      <a:lnTo>
                        <a:pt x="764" y="673"/>
                      </a:lnTo>
                      <a:cubicBezTo>
                        <a:pt x="661" y="626"/>
                        <a:pt x="555" y="579"/>
                        <a:pt x="452" y="528"/>
                      </a:cubicBezTo>
                      <a:cubicBezTo>
                        <a:pt x="576" y="404"/>
                        <a:pt x="711" y="293"/>
                        <a:pt x="857" y="211"/>
                      </a:cubicBezTo>
                      <a:moveTo>
                        <a:pt x="1515" y="691"/>
                      </a:moveTo>
                      <a:cubicBezTo>
                        <a:pt x="1486" y="573"/>
                        <a:pt x="1452" y="454"/>
                        <a:pt x="1412" y="338"/>
                      </a:cubicBezTo>
                      <a:cubicBezTo>
                        <a:pt x="1436" y="325"/>
                        <a:pt x="1460" y="314"/>
                        <a:pt x="1481" y="301"/>
                      </a:cubicBezTo>
                      <a:cubicBezTo>
                        <a:pt x="1510" y="409"/>
                        <a:pt x="1539" y="515"/>
                        <a:pt x="1566" y="624"/>
                      </a:cubicBezTo>
                      <a:lnTo>
                        <a:pt x="1566" y="624"/>
                      </a:lnTo>
                      <a:cubicBezTo>
                        <a:pt x="1550" y="647"/>
                        <a:pt x="1534" y="670"/>
                        <a:pt x="1515" y="691"/>
                      </a:cubicBezTo>
                      <a:moveTo>
                        <a:pt x="1457" y="760"/>
                      </a:moveTo>
                      <a:cubicBezTo>
                        <a:pt x="1415" y="637"/>
                        <a:pt x="1370" y="512"/>
                        <a:pt x="1320" y="388"/>
                      </a:cubicBezTo>
                      <a:cubicBezTo>
                        <a:pt x="1346" y="375"/>
                        <a:pt x="1370" y="362"/>
                        <a:pt x="1396" y="348"/>
                      </a:cubicBezTo>
                      <a:cubicBezTo>
                        <a:pt x="1436" y="468"/>
                        <a:pt x="1471" y="589"/>
                        <a:pt x="1500" y="710"/>
                      </a:cubicBezTo>
                      <a:cubicBezTo>
                        <a:pt x="1486" y="726"/>
                        <a:pt x="1473" y="742"/>
                        <a:pt x="1457" y="760"/>
                      </a:cubicBezTo>
                      <a:moveTo>
                        <a:pt x="277" y="736"/>
                      </a:moveTo>
                      <a:cubicBezTo>
                        <a:pt x="354" y="771"/>
                        <a:pt x="436" y="792"/>
                        <a:pt x="515" y="826"/>
                      </a:cubicBezTo>
                      <a:cubicBezTo>
                        <a:pt x="354" y="922"/>
                        <a:pt x="195" y="1017"/>
                        <a:pt x="37" y="1109"/>
                      </a:cubicBezTo>
                      <a:cubicBezTo>
                        <a:pt x="103" y="982"/>
                        <a:pt x="185" y="855"/>
                        <a:pt x="277" y="736"/>
                      </a:cubicBezTo>
                      <a:moveTo>
                        <a:pt x="531" y="813"/>
                      </a:moveTo>
                      <a:lnTo>
                        <a:pt x="531" y="813"/>
                      </a:lnTo>
                      <a:cubicBezTo>
                        <a:pt x="452" y="776"/>
                        <a:pt x="367" y="755"/>
                        <a:pt x="288" y="720"/>
                      </a:cubicBezTo>
                      <a:cubicBezTo>
                        <a:pt x="299" y="707"/>
                        <a:pt x="309" y="694"/>
                        <a:pt x="320" y="678"/>
                      </a:cubicBezTo>
                      <a:cubicBezTo>
                        <a:pt x="410" y="710"/>
                        <a:pt x="500" y="742"/>
                        <a:pt x="590" y="776"/>
                      </a:cubicBezTo>
                      <a:cubicBezTo>
                        <a:pt x="571" y="789"/>
                        <a:pt x="553" y="803"/>
                        <a:pt x="531" y="813"/>
                      </a:cubicBezTo>
                      <a:moveTo>
                        <a:pt x="608" y="768"/>
                      </a:moveTo>
                      <a:lnTo>
                        <a:pt x="605" y="765"/>
                      </a:lnTo>
                      <a:cubicBezTo>
                        <a:pt x="515" y="731"/>
                        <a:pt x="423" y="697"/>
                        <a:pt x="333" y="665"/>
                      </a:cubicBezTo>
                      <a:cubicBezTo>
                        <a:pt x="346" y="650"/>
                        <a:pt x="359" y="634"/>
                        <a:pt x="373" y="618"/>
                      </a:cubicBezTo>
                      <a:cubicBezTo>
                        <a:pt x="473" y="655"/>
                        <a:pt x="579" y="683"/>
                        <a:pt x="672" y="731"/>
                      </a:cubicBezTo>
                      <a:cubicBezTo>
                        <a:pt x="650" y="744"/>
                        <a:pt x="629" y="755"/>
                        <a:pt x="608" y="768"/>
                      </a:cubicBezTo>
                      <a:moveTo>
                        <a:pt x="690" y="720"/>
                      </a:moveTo>
                      <a:cubicBezTo>
                        <a:pt x="595" y="673"/>
                        <a:pt x="486" y="642"/>
                        <a:pt x="386" y="605"/>
                      </a:cubicBezTo>
                      <a:cubicBezTo>
                        <a:pt x="404" y="584"/>
                        <a:pt x="423" y="563"/>
                        <a:pt x="444" y="542"/>
                      </a:cubicBezTo>
                      <a:cubicBezTo>
                        <a:pt x="547" y="589"/>
                        <a:pt x="650" y="637"/>
                        <a:pt x="754" y="683"/>
                      </a:cubicBezTo>
                      <a:cubicBezTo>
                        <a:pt x="730" y="697"/>
                        <a:pt x="711" y="710"/>
                        <a:pt x="690" y="720"/>
                      </a:cubicBezTo>
                      <a:moveTo>
                        <a:pt x="1137" y="1043"/>
                      </a:moveTo>
                      <a:cubicBezTo>
                        <a:pt x="952" y="1160"/>
                        <a:pt x="756" y="1197"/>
                        <a:pt x="545" y="1178"/>
                      </a:cubicBezTo>
                      <a:cubicBezTo>
                        <a:pt x="378" y="1162"/>
                        <a:pt x="214" y="1128"/>
                        <a:pt x="47" y="1125"/>
                      </a:cubicBezTo>
                      <a:cubicBezTo>
                        <a:pt x="431" y="900"/>
                        <a:pt x="814" y="668"/>
                        <a:pt x="1203" y="454"/>
                      </a:cubicBezTo>
                      <a:cubicBezTo>
                        <a:pt x="1256" y="595"/>
                        <a:pt x="1304" y="734"/>
                        <a:pt x="1349" y="877"/>
                      </a:cubicBezTo>
                      <a:lnTo>
                        <a:pt x="1349" y="877"/>
                      </a:lnTo>
                      <a:cubicBezTo>
                        <a:pt x="1283" y="940"/>
                        <a:pt x="1214" y="996"/>
                        <a:pt x="1137" y="1043"/>
                      </a:cubicBezTo>
                      <a:moveTo>
                        <a:pt x="1359" y="863"/>
                      </a:moveTo>
                      <a:cubicBezTo>
                        <a:pt x="1314" y="723"/>
                        <a:pt x="1267" y="584"/>
                        <a:pt x="1217" y="446"/>
                      </a:cubicBezTo>
                      <a:cubicBezTo>
                        <a:pt x="1246" y="430"/>
                        <a:pt x="1275" y="415"/>
                        <a:pt x="1306" y="399"/>
                      </a:cubicBezTo>
                      <a:cubicBezTo>
                        <a:pt x="1354" y="523"/>
                        <a:pt x="1402" y="647"/>
                        <a:pt x="1444" y="773"/>
                      </a:cubicBezTo>
                      <a:cubicBezTo>
                        <a:pt x="1444" y="773"/>
                        <a:pt x="1444" y="776"/>
                        <a:pt x="1447" y="776"/>
                      </a:cubicBezTo>
                      <a:cubicBezTo>
                        <a:pt x="1418" y="805"/>
                        <a:pt x="1388" y="834"/>
                        <a:pt x="1359" y="863"/>
                      </a:cubicBezTo>
                      <a:moveTo>
                        <a:pt x="1582" y="608"/>
                      </a:moveTo>
                      <a:cubicBezTo>
                        <a:pt x="1553" y="502"/>
                        <a:pt x="1526" y="399"/>
                        <a:pt x="1497" y="293"/>
                      </a:cubicBezTo>
                      <a:cubicBezTo>
                        <a:pt x="1521" y="280"/>
                        <a:pt x="1542" y="269"/>
                        <a:pt x="1566" y="259"/>
                      </a:cubicBezTo>
                      <a:cubicBezTo>
                        <a:pt x="1587" y="348"/>
                        <a:pt x="1613" y="436"/>
                        <a:pt x="1642" y="526"/>
                      </a:cubicBezTo>
                      <a:lnTo>
                        <a:pt x="1642" y="528"/>
                      </a:lnTo>
                      <a:cubicBezTo>
                        <a:pt x="1632" y="544"/>
                        <a:pt x="1619" y="557"/>
                        <a:pt x="1608" y="573"/>
                      </a:cubicBezTo>
                      <a:cubicBezTo>
                        <a:pt x="1600" y="584"/>
                        <a:pt x="1592" y="597"/>
                        <a:pt x="1582" y="6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2" name="Google Shape;3512;p41"/>
                <p:cNvSpPr/>
                <p:nvPr/>
              </p:nvSpPr>
              <p:spPr>
                <a:xfrm>
                  <a:off x="6111405" y="619772"/>
                  <a:ext cx="558727" cy="338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036" extrusionOk="0">
                      <a:moveTo>
                        <a:pt x="1711" y="275"/>
                      </a:moveTo>
                      <a:lnTo>
                        <a:pt x="1711" y="272"/>
                      </a:lnTo>
                      <a:lnTo>
                        <a:pt x="1711" y="272"/>
                      </a:lnTo>
                      <a:cubicBezTo>
                        <a:pt x="1711" y="269"/>
                        <a:pt x="1709" y="269"/>
                        <a:pt x="1709" y="267"/>
                      </a:cubicBezTo>
                      <a:cubicBezTo>
                        <a:pt x="1439" y="8"/>
                        <a:pt x="1052" y="-72"/>
                        <a:pt x="703" y="68"/>
                      </a:cubicBezTo>
                      <a:cubicBezTo>
                        <a:pt x="391" y="193"/>
                        <a:pt x="150" y="502"/>
                        <a:pt x="0" y="791"/>
                      </a:cubicBez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3"/>
                      </a:lnTo>
                      <a:cubicBezTo>
                        <a:pt x="0" y="796"/>
                        <a:pt x="0" y="801"/>
                        <a:pt x="5" y="804"/>
                      </a:cubicBezTo>
                      <a:cubicBezTo>
                        <a:pt x="322" y="952"/>
                        <a:pt x="701" y="1116"/>
                        <a:pt x="1052" y="994"/>
                      </a:cubicBezTo>
                      <a:cubicBezTo>
                        <a:pt x="1396" y="875"/>
                        <a:pt x="1582" y="605"/>
                        <a:pt x="1711" y="280"/>
                      </a:cubicBezTo>
                      <a:cubicBezTo>
                        <a:pt x="1711" y="280"/>
                        <a:pt x="1711" y="277"/>
                        <a:pt x="1711" y="275"/>
                      </a:cubicBezTo>
                      <a:moveTo>
                        <a:pt x="1492" y="333"/>
                      </a:moveTo>
                      <a:cubicBezTo>
                        <a:pt x="1492" y="333"/>
                        <a:pt x="1492" y="330"/>
                        <a:pt x="1492" y="333"/>
                      </a:cubicBezTo>
                      <a:cubicBezTo>
                        <a:pt x="1555" y="314"/>
                        <a:pt x="1619" y="299"/>
                        <a:pt x="1685" y="288"/>
                      </a:cubicBezTo>
                      <a:cubicBezTo>
                        <a:pt x="1634" y="412"/>
                        <a:pt x="1576" y="526"/>
                        <a:pt x="1502" y="629"/>
                      </a:cubicBezTo>
                      <a:cubicBezTo>
                        <a:pt x="1505" y="529"/>
                        <a:pt x="1500" y="431"/>
                        <a:pt x="1492" y="333"/>
                      </a:cubicBezTo>
                      <a:moveTo>
                        <a:pt x="1677" y="267"/>
                      </a:moveTo>
                      <a:cubicBezTo>
                        <a:pt x="1574" y="283"/>
                        <a:pt x="1476" y="314"/>
                        <a:pt x="1375" y="346"/>
                      </a:cubicBezTo>
                      <a:cubicBezTo>
                        <a:pt x="1373" y="346"/>
                        <a:pt x="1370" y="346"/>
                        <a:pt x="1367" y="349"/>
                      </a:cubicBezTo>
                      <a:cubicBezTo>
                        <a:pt x="1343" y="357"/>
                        <a:pt x="1317" y="365"/>
                        <a:pt x="1293" y="373"/>
                      </a:cubicBezTo>
                      <a:cubicBezTo>
                        <a:pt x="1156" y="415"/>
                        <a:pt x="1015" y="436"/>
                        <a:pt x="875" y="471"/>
                      </a:cubicBezTo>
                      <a:cubicBezTo>
                        <a:pt x="875" y="471"/>
                        <a:pt x="875" y="468"/>
                        <a:pt x="873" y="468"/>
                      </a:cubicBezTo>
                      <a:cubicBezTo>
                        <a:pt x="814" y="420"/>
                        <a:pt x="753" y="375"/>
                        <a:pt x="695" y="328"/>
                      </a:cubicBezTo>
                      <a:cubicBezTo>
                        <a:pt x="637" y="283"/>
                        <a:pt x="571" y="240"/>
                        <a:pt x="523" y="185"/>
                      </a:cubicBezTo>
                      <a:cubicBezTo>
                        <a:pt x="558" y="161"/>
                        <a:pt x="592" y="140"/>
                        <a:pt x="629" y="121"/>
                      </a:cubicBezTo>
                      <a:cubicBezTo>
                        <a:pt x="981" y="-56"/>
                        <a:pt x="1394" y="5"/>
                        <a:pt x="1677" y="267"/>
                      </a:cubicBezTo>
                      <a:moveTo>
                        <a:pt x="1378" y="775"/>
                      </a:moveTo>
                      <a:lnTo>
                        <a:pt x="1378" y="775"/>
                      </a:lnTo>
                      <a:cubicBezTo>
                        <a:pt x="1346" y="804"/>
                        <a:pt x="1314" y="830"/>
                        <a:pt x="1280" y="857"/>
                      </a:cubicBezTo>
                      <a:cubicBezTo>
                        <a:pt x="1291" y="709"/>
                        <a:pt x="1251" y="555"/>
                        <a:pt x="1251" y="410"/>
                      </a:cubicBezTo>
                      <a:lnTo>
                        <a:pt x="1251" y="407"/>
                      </a:lnTo>
                      <a:cubicBezTo>
                        <a:pt x="1280" y="399"/>
                        <a:pt x="1309" y="391"/>
                        <a:pt x="1338" y="381"/>
                      </a:cubicBezTo>
                      <a:cubicBezTo>
                        <a:pt x="1349" y="378"/>
                        <a:pt x="1357" y="375"/>
                        <a:pt x="1367" y="370"/>
                      </a:cubicBezTo>
                      <a:cubicBezTo>
                        <a:pt x="1375" y="505"/>
                        <a:pt x="1375" y="640"/>
                        <a:pt x="1378" y="775"/>
                      </a:cubicBezTo>
                      <a:moveTo>
                        <a:pt x="1235" y="410"/>
                      </a:moveTo>
                      <a:cubicBezTo>
                        <a:pt x="1235" y="560"/>
                        <a:pt x="1277" y="717"/>
                        <a:pt x="1264" y="867"/>
                      </a:cubicBezTo>
                      <a:lnTo>
                        <a:pt x="1264" y="867"/>
                      </a:lnTo>
                      <a:cubicBezTo>
                        <a:pt x="1232" y="889"/>
                        <a:pt x="1201" y="910"/>
                        <a:pt x="1164" y="926"/>
                      </a:cubicBezTo>
                      <a:cubicBezTo>
                        <a:pt x="1153" y="762"/>
                        <a:pt x="1140" y="598"/>
                        <a:pt x="1119" y="436"/>
                      </a:cubicBezTo>
                      <a:cubicBezTo>
                        <a:pt x="1158" y="428"/>
                        <a:pt x="1195" y="420"/>
                        <a:pt x="1235" y="410"/>
                      </a:cubicBezTo>
                      <a:moveTo>
                        <a:pt x="759" y="502"/>
                      </a:moveTo>
                      <a:lnTo>
                        <a:pt x="759" y="502"/>
                      </a:lnTo>
                      <a:cubicBezTo>
                        <a:pt x="701" y="460"/>
                        <a:pt x="648" y="407"/>
                        <a:pt x="589" y="365"/>
                      </a:cubicBezTo>
                      <a:cubicBezTo>
                        <a:pt x="539" y="328"/>
                        <a:pt x="489" y="291"/>
                        <a:pt x="436" y="254"/>
                      </a:cubicBezTo>
                      <a:cubicBezTo>
                        <a:pt x="460" y="232"/>
                        <a:pt x="486" y="214"/>
                        <a:pt x="510" y="195"/>
                      </a:cubicBezTo>
                      <a:cubicBezTo>
                        <a:pt x="552" y="246"/>
                        <a:pt x="611" y="283"/>
                        <a:pt x="661" y="322"/>
                      </a:cubicBezTo>
                      <a:cubicBezTo>
                        <a:pt x="724" y="373"/>
                        <a:pt x="791" y="423"/>
                        <a:pt x="854" y="476"/>
                      </a:cubicBezTo>
                      <a:cubicBezTo>
                        <a:pt x="851" y="476"/>
                        <a:pt x="849" y="476"/>
                        <a:pt x="849" y="478"/>
                      </a:cubicBezTo>
                      <a:cubicBezTo>
                        <a:pt x="822" y="484"/>
                        <a:pt x="791" y="494"/>
                        <a:pt x="759" y="502"/>
                      </a:cubicBezTo>
                      <a:moveTo>
                        <a:pt x="425" y="264"/>
                      </a:moveTo>
                      <a:cubicBezTo>
                        <a:pt x="478" y="304"/>
                        <a:pt x="529" y="341"/>
                        <a:pt x="582" y="381"/>
                      </a:cubicBezTo>
                      <a:cubicBezTo>
                        <a:pt x="637" y="420"/>
                        <a:pt x="685" y="468"/>
                        <a:pt x="738" y="508"/>
                      </a:cubicBezTo>
                      <a:cubicBezTo>
                        <a:pt x="703" y="518"/>
                        <a:pt x="666" y="529"/>
                        <a:pt x="629" y="539"/>
                      </a:cubicBezTo>
                      <a:cubicBezTo>
                        <a:pt x="539" y="465"/>
                        <a:pt x="439" y="407"/>
                        <a:pt x="349" y="333"/>
                      </a:cubicBezTo>
                      <a:cubicBezTo>
                        <a:pt x="375" y="309"/>
                        <a:pt x="399" y="285"/>
                        <a:pt x="425" y="264"/>
                      </a:cubicBezTo>
                      <a:moveTo>
                        <a:pt x="224" y="478"/>
                      </a:moveTo>
                      <a:cubicBezTo>
                        <a:pt x="288" y="523"/>
                        <a:pt x="354" y="566"/>
                        <a:pt x="423" y="608"/>
                      </a:cubicBezTo>
                      <a:cubicBezTo>
                        <a:pt x="288" y="656"/>
                        <a:pt x="158" y="709"/>
                        <a:pt x="34" y="775"/>
                      </a:cubicBezTo>
                      <a:cubicBezTo>
                        <a:pt x="87" y="674"/>
                        <a:pt x="150" y="571"/>
                        <a:pt x="224" y="478"/>
                      </a:cubicBezTo>
                      <a:moveTo>
                        <a:pt x="441" y="600"/>
                      </a:moveTo>
                      <a:cubicBezTo>
                        <a:pt x="441" y="598"/>
                        <a:pt x="439" y="598"/>
                        <a:pt x="439" y="595"/>
                      </a:cubicBezTo>
                      <a:cubicBezTo>
                        <a:pt x="370" y="553"/>
                        <a:pt x="304" y="510"/>
                        <a:pt x="238" y="463"/>
                      </a:cubicBezTo>
                      <a:cubicBezTo>
                        <a:pt x="251" y="447"/>
                        <a:pt x="264" y="431"/>
                        <a:pt x="277" y="415"/>
                      </a:cubicBezTo>
                      <a:cubicBezTo>
                        <a:pt x="354" y="473"/>
                        <a:pt x="441" y="516"/>
                        <a:pt x="515" y="574"/>
                      </a:cubicBezTo>
                      <a:cubicBezTo>
                        <a:pt x="489" y="584"/>
                        <a:pt x="465" y="592"/>
                        <a:pt x="441" y="600"/>
                      </a:cubicBezTo>
                      <a:moveTo>
                        <a:pt x="531" y="571"/>
                      </a:moveTo>
                      <a:cubicBezTo>
                        <a:pt x="531" y="568"/>
                        <a:pt x="529" y="568"/>
                        <a:pt x="529" y="566"/>
                      </a:cubicBezTo>
                      <a:cubicBezTo>
                        <a:pt x="452" y="505"/>
                        <a:pt x="362" y="463"/>
                        <a:pt x="285" y="404"/>
                      </a:cubicBezTo>
                      <a:cubicBezTo>
                        <a:pt x="304" y="383"/>
                        <a:pt x="320" y="365"/>
                        <a:pt x="338" y="346"/>
                      </a:cubicBezTo>
                      <a:cubicBezTo>
                        <a:pt x="425" y="418"/>
                        <a:pt x="523" y="476"/>
                        <a:pt x="611" y="545"/>
                      </a:cubicBezTo>
                      <a:cubicBezTo>
                        <a:pt x="584" y="553"/>
                        <a:pt x="558" y="560"/>
                        <a:pt x="531" y="571"/>
                      </a:cubicBezTo>
                      <a:moveTo>
                        <a:pt x="1002" y="992"/>
                      </a:moveTo>
                      <a:cubicBezTo>
                        <a:pt x="677" y="1084"/>
                        <a:pt x="325" y="934"/>
                        <a:pt x="34" y="799"/>
                      </a:cubicBezTo>
                      <a:cubicBezTo>
                        <a:pt x="304" y="658"/>
                        <a:pt x="613" y="558"/>
                        <a:pt x="907" y="486"/>
                      </a:cubicBezTo>
                      <a:cubicBezTo>
                        <a:pt x="973" y="471"/>
                        <a:pt x="1037" y="457"/>
                        <a:pt x="1103" y="441"/>
                      </a:cubicBezTo>
                      <a:cubicBezTo>
                        <a:pt x="1121" y="605"/>
                        <a:pt x="1134" y="772"/>
                        <a:pt x="1148" y="936"/>
                      </a:cubicBezTo>
                      <a:cubicBezTo>
                        <a:pt x="1100" y="957"/>
                        <a:pt x="1052" y="976"/>
                        <a:pt x="1002" y="992"/>
                      </a:cubicBezTo>
                      <a:moveTo>
                        <a:pt x="1394" y="759"/>
                      </a:moveTo>
                      <a:cubicBezTo>
                        <a:pt x="1394" y="627"/>
                        <a:pt x="1391" y="497"/>
                        <a:pt x="1386" y="365"/>
                      </a:cubicBezTo>
                      <a:cubicBezTo>
                        <a:pt x="1415" y="354"/>
                        <a:pt x="1447" y="346"/>
                        <a:pt x="1476" y="336"/>
                      </a:cubicBezTo>
                      <a:cubicBezTo>
                        <a:pt x="1484" y="439"/>
                        <a:pt x="1486" y="542"/>
                        <a:pt x="1486" y="645"/>
                      </a:cubicBezTo>
                      <a:cubicBezTo>
                        <a:pt x="1486" y="648"/>
                        <a:pt x="1486" y="648"/>
                        <a:pt x="1486" y="648"/>
                      </a:cubicBezTo>
                      <a:cubicBezTo>
                        <a:pt x="1457" y="690"/>
                        <a:pt x="1428" y="725"/>
                        <a:pt x="1394" y="75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3" name="Google Shape;3513;p41"/>
                <p:cNvSpPr/>
                <p:nvPr/>
              </p:nvSpPr>
              <p:spPr>
                <a:xfrm>
                  <a:off x="6669155" y="902882"/>
                  <a:ext cx="102210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260" extrusionOk="0">
                      <a:moveTo>
                        <a:pt x="253" y="35"/>
                      </a:moveTo>
                      <a:cubicBezTo>
                        <a:pt x="277" y="51"/>
                        <a:pt x="280" y="93"/>
                        <a:pt x="269" y="117"/>
                      </a:cubicBezTo>
                      <a:cubicBezTo>
                        <a:pt x="264" y="130"/>
                        <a:pt x="253" y="143"/>
                        <a:pt x="243" y="154"/>
                      </a:cubicBezTo>
                      <a:cubicBezTo>
                        <a:pt x="222" y="178"/>
                        <a:pt x="198" y="204"/>
                        <a:pt x="169" y="215"/>
                      </a:cubicBezTo>
                      <a:cubicBezTo>
                        <a:pt x="126" y="231"/>
                        <a:pt x="84" y="223"/>
                        <a:pt x="55" y="186"/>
                      </a:cubicBezTo>
                      <a:cubicBezTo>
                        <a:pt x="37" y="159"/>
                        <a:pt x="14" y="64"/>
                        <a:pt x="74" y="67"/>
                      </a:cubicBezTo>
                      <a:cubicBezTo>
                        <a:pt x="97" y="67"/>
                        <a:pt x="95" y="29"/>
                        <a:pt x="74" y="29"/>
                      </a:cubicBezTo>
                      <a:cubicBezTo>
                        <a:pt x="19" y="29"/>
                        <a:pt x="-5" y="88"/>
                        <a:pt x="1" y="135"/>
                      </a:cubicBezTo>
                      <a:cubicBezTo>
                        <a:pt x="6" y="201"/>
                        <a:pt x="58" y="257"/>
                        <a:pt x="126" y="260"/>
                      </a:cubicBezTo>
                      <a:cubicBezTo>
                        <a:pt x="235" y="262"/>
                        <a:pt x="388" y="85"/>
                        <a:pt x="269" y="3"/>
                      </a:cubicBezTo>
                      <a:cubicBezTo>
                        <a:pt x="251" y="-10"/>
                        <a:pt x="235" y="22"/>
                        <a:pt x="253" y="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4" name="Google Shape;3514;p41"/>
                <p:cNvSpPr/>
                <p:nvPr/>
              </p:nvSpPr>
              <p:spPr>
                <a:xfrm>
                  <a:off x="6705729" y="905495"/>
                  <a:ext cx="40166" cy="4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31" extrusionOk="0">
                      <a:moveTo>
                        <a:pt x="9" y="32"/>
                      </a:moveTo>
                      <a:cubicBezTo>
                        <a:pt x="-33" y="93"/>
                        <a:pt x="81" y="170"/>
                        <a:pt x="118" y="109"/>
                      </a:cubicBezTo>
                      <a:cubicBezTo>
                        <a:pt x="141" y="69"/>
                        <a:pt x="73" y="-58"/>
                        <a:pt x="9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950" rIns="81625" bIns="1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5" name="Google Shape;3515;p41"/>
                <p:cNvSpPr/>
                <p:nvPr/>
              </p:nvSpPr>
              <p:spPr>
                <a:xfrm>
                  <a:off x="6484000" y="1226157"/>
                  <a:ext cx="84576" cy="105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323" extrusionOk="0">
                      <a:moveTo>
                        <a:pt x="118" y="37"/>
                      </a:moveTo>
                      <a:cubicBezTo>
                        <a:pt x="144" y="26"/>
                        <a:pt x="181" y="45"/>
                        <a:pt x="195" y="69"/>
                      </a:cubicBezTo>
                      <a:cubicBezTo>
                        <a:pt x="202" y="82"/>
                        <a:pt x="208" y="98"/>
                        <a:pt x="210" y="111"/>
                      </a:cubicBezTo>
                      <a:cubicBezTo>
                        <a:pt x="218" y="140"/>
                        <a:pt x="226" y="177"/>
                        <a:pt x="221" y="206"/>
                      </a:cubicBezTo>
                      <a:cubicBezTo>
                        <a:pt x="213" y="250"/>
                        <a:pt x="181" y="282"/>
                        <a:pt x="134" y="284"/>
                      </a:cubicBezTo>
                      <a:cubicBezTo>
                        <a:pt x="102" y="287"/>
                        <a:pt x="9" y="253"/>
                        <a:pt x="44" y="203"/>
                      </a:cubicBezTo>
                      <a:cubicBezTo>
                        <a:pt x="57" y="185"/>
                        <a:pt x="25" y="166"/>
                        <a:pt x="12" y="185"/>
                      </a:cubicBezTo>
                      <a:cubicBezTo>
                        <a:pt x="-20" y="229"/>
                        <a:pt x="17" y="282"/>
                        <a:pt x="60" y="306"/>
                      </a:cubicBezTo>
                      <a:cubicBezTo>
                        <a:pt x="118" y="337"/>
                        <a:pt x="195" y="324"/>
                        <a:pt x="234" y="269"/>
                      </a:cubicBezTo>
                      <a:cubicBezTo>
                        <a:pt x="298" y="182"/>
                        <a:pt x="234" y="-45"/>
                        <a:pt x="99" y="8"/>
                      </a:cubicBezTo>
                      <a:cubicBezTo>
                        <a:pt x="78" y="16"/>
                        <a:pt x="94" y="47"/>
                        <a:pt x="118" y="3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6" name="Google Shape;3516;p41"/>
                <p:cNvSpPr/>
                <p:nvPr/>
              </p:nvSpPr>
              <p:spPr>
                <a:xfrm>
                  <a:off x="6497389" y="1249341"/>
                  <a:ext cx="44737" cy="36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11" extrusionOk="0">
                      <a:moveTo>
                        <a:pt x="8" y="80"/>
                      </a:moveTo>
                      <a:cubicBezTo>
                        <a:pt x="34" y="148"/>
                        <a:pt x="164" y="95"/>
                        <a:pt x="132" y="29"/>
                      </a:cubicBezTo>
                      <a:cubicBezTo>
                        <a:pt x="111" y="-10"/>
                        <a:pt x="-34" y="-21"/>
                        <a:pt x="8" y="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7" name="Google Shape;3517;p41"/>
                <p:cNvSpPr/>
                <p:nvPr/>
              </p:nvSpPr>
              <p:spPr>
                <a:xfrm>
                  <a:off x="6483674" y="960027"/>
                  <a:ext cx="91107" cy="101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312" extrusionOk="0">
                      <a:moveTo>
                        <a:pt x="95" y="272"/>
                      </a:moveTo>
                      <a:cubicBezTo>
                        <a:pt x="66" y="272"/>
                        <a:pt x="42" y="241"/>
                        <a:pt x="37" y="214"/>
                      </a:cubicBezTo>
                      <a:cubicBezTo>
                        <a:pt x="34" y="198"/>
                        <a:pt x="37" y="183"/>
                        <a:pt x="37" y="169"/>
                      </a:cubicBezTo>
                      <a:cubicBezTo>
                        <a:pt x="42" y="140"/>
                        <a:pt x="47" y="103"/>
                        <a:pt x="66" y="79"/>
                      </a:cubicBezTo>
                      <a:cubicBezTo>
                        <a:pt x="92" y="42"/>
                        <a:pt x="132" y="26"/>
                        <a:pt x="177" y="42"/>
                      </a:cubicBezTo>
                      <a:cubicBezTo>
                        <a:pt x="206" y="53"/>
                        <a:pt x="278" y="122"/>
                        <a:pt x="227" y="153"/>
                      </a:cubicBezTo>
                      <a:cubicBezTo>
                        <a:pt x="206" y="167"/>
                        <a:pt x="227" y="196"/>
                        <a:pt x="248" y="183"/>
                      </a:cubicBezTo>
                      <a:cubicBezTo>
                        <a:pt x="296" y="153"/>
                        <a:pt x="283" y="90"/>
                        <a:pt x="254" y="53"/>
                      </a:cubicBezTo>
                      <a:cubicBezTo>
                        <a:pt x="211" y="0"/>
                        <a:pt x="137" y="-16"/>
                        <a:pt x="79" y="18"/>
                      </a:cubicBezTo>
                      <a:cubicBezTo>
                        <a:pt x="-13" y="74"/>
                        <a:pt x="-45" y="309"/>
                        <a:pt x="100" y="312"/>
                      </a:cubicBezTo>
                      <a:cubicBezTo>
                        <a:pt x="121" y="309"/>
                        <a:pt x="119" y="272"/>
                        <a:pt x="95" y="2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18" name="Google Shape;3518;p41"/>
                <p:cNvSpPr/>
                <p:nvPr/>
              </p:nvSpPr>
              <p:spPr>
                <a:xfrm>
                  <a:off x="6506532" y="1005416"/>
                  <a:ext cx="43431" cy="3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14" extrusionOk="0">
                      <a:moveTo>
                        <a:pt x="133" y="57"/>
                      </a:moveTo>
                      <a:cubicBezTo>
                        <a:pt x="136" y="-15"/>
                        <a:pt x="-4" y="-20"/>
                        <a:pt x="1" y="54"/>
                      </a:cubicBezTo>
                      <a:cubicBezTo>
                        <a:pt x="1" y="96"/>
                        <a:pt x="131" y="165"/>
                        <a:pt x="133" y="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519" name="Google Shape;3519;p41"/>
            <p:cNvGrpSpPr/>
            <p:nvPr/>
          </p:nvGrpSpPr>
          <p:grpSpPr>
            <a:xfrm rot="-5400000" flipH="1">
              <a:off x="1919029" y="3890885"/>
              <a:ext cx="1461249" cy="1633614"/>
              <a:chOff x="7672320" y="323601"/>
              <a:chExt cx="1328408" cy="1485104"/>
            </a:xfrm>
          </p:grpSpPr>
          <p:sp>
            <p:nvSpPr>
              <p:cNvPr id="3520" name="Google Shape;3520;p41"/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521" name="Google Shape;3521;p41"/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3522" name="Google Shape;3522;p41"/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3" name="Google Shape;3523;p41"/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4" name="Google Shape;3524;p41"/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5" name="Google Shape;3525;p41"/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6" name="Google Shape;3526;p41"/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7" name="Google Shape;3527;p41"/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8" name="Google Shape;3528;p41"/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29" name="Google Shape;3529;p41"/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0" name="Google Shape;3530;p41"/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1" name="Google Shape;3531;p41"/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2" name="Google Shape;3532;p41"/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3" name="Google Shape;3533;p41"/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4" name="Google Shape;3534;p41"/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5" name="Google Shape;3535;p41"/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6" name="Google Shape;3536;p41"/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7" name="Google Shape;3537;p41"/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8" name="Google Shape;3538;p41"/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39" name="Google Shape;3539;p41"/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0" name="Google Shape;3540;p41"/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1" name="Google Shape;3541;p41"/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2" name="Google Shape;3542;p41"/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3" name="Google Shape;3543;p41"/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4" name="Google Shape;3544;p41"/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5" name="Google Shape;3545;p41"/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6" name="Google Shape;3546;p41"/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7" name="Google Shape;3547;p41"/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8" name="Google Shape;3548;p41"/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49" name="Google Shape;3549;p41"/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0" name="Google Shape;3550;p41"/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1" name="Google Shape;3551;p41"/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2" name="Google Shape;3552;p41"/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3" name="Google Shape;3553;p41"/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4" name="Google Shape;3554;p41"/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55" name="Google Shape;3555;p41"/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556" name="Google Shape;3556;p41"/>
            <p:cNvGrpSpPr/>
            <p:nvPr/>
          </p:nvGrpSpPr>
          <p:grpSpPr>
            <a:xfrm rot="818926">
              <a:off x="3660394" y="4133184"/>
              <a:ext cx="1451007" cy="1315286"/>
              <a:chOff x="829440" y="3678108"/>
              <a:chExt cx="1586622" cy="1438444"/>
            </a:xfrm>
          </p:grpSpPr>
          <p:sp>
            <p:nvSpPr>
              <p:cNvPr id="3557" name="Google Shape;3557;p41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558" name="Google Shape;3558;p41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3559" name="Google Shape;3559;p41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0" name="Google Shape;3560;p41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1" name="Google Shape;3561;p41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562" name="Google Shape;3562;p41"/>
            <p:cNvGrpSpPr/>
            <p:nvPr/>
          </p:nvGrpSpPr>
          <p:grpSpPr>
            <a:xfrm rot="4959778">
              <a:off x="-228577" y="3871115"/>
              <a:ext cx="1477478" cy="1653459"/>
              <a:chOff x="3738190" y="2686443"/>
              <a:chExt cx="1421871" cy="1591229"/>
            </a:xfrm>
          </p:grpSpPr>
          <p:grpSp>
            <p:nvGrpSpPr>
              <p:cNvPr id="3563" name="Google Shape;3563;p41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3564" name="Google Shape;3564;p41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5" name="Google Shape;3565;p41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6" name="Google Shape;3566;p41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7" name="Google Shape;3567;p41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8" name="Google Shape;3568;p41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69" name="Google Shape;3569;p41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0" name="Google Shape;3570;p41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1" name="Google Shape;3571;p41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2" name="Google Shape;3572;p41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3" name="Google Shape;3573;p41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4" name="Google Shape;3574;p41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5" name="Google Shape;3575;p41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6" name="Google Shape;3576;p41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7" name="Google Shape;3577;p41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8" name="Google Shape;3578;p41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79" name="Google Shape;3579;p41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0" name="Google Shape;3580;p41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1" name="Google Shape;3581;p41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2" name="Google Shape;3582;p41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3" name="Google Shape;3583;p41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4" name="Google Shape;3584;p41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5" name="Google Shape;3585;p41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6" name="Google Shape;3586;p41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7" name="Google Shape;3587;p41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88" name="Google Shape;3588;p41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589" name="Google Shape;3589;p41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3590" name="Google Shape;3590;p41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91" name="Google Shape;3591;p41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592" name="Google Shape;3592;p41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593" name="Google Shape;3593;p41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3594" name="Google Shape;3594;p41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95" name="Google Shape;3595;p41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96" name="Google Shape;3596;p41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97" name="Google Shape;3597;p41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98" name="Google Shape;3598;p41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599" name="Google Shape;3599;p41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00" name="Google Shape;3600;p41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01" name="Google Shape;3601;p41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02" name="Google Shape;3602;p41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03" name="Google Shape;3603;p41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04" name="Google Shape;3604;p41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05" name="Google Shape;3605;p41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06" name="Google Shape;3606;p41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07" name="Google Shape;3607;p41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08" name="Google Shape;3608;p41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09" name="Google Shape;3609;p41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10" name="Google Shape;3610;p41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11" name="Google Shape;3611;p41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12" name="Google Shape;3612;p41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13" name="Google Shape;3613;p41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14" name="Google Shape;3614;p41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15" name="Google Shape;3615;p41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16" name="Google Shape;3616;p41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17" name="Google Shape;3617;p41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18" name="Google Shape;3618;p41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19" name="Google Shape;3619;p41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grpSp>
        <p:nvGrpSpPr>
          <p:cNvPr id="3620" name="Google Shape;3620;p41"/>
          <p:cNvGrpSpPr/>
          <p:nvPr/>
        </p:nvGrpSpPr>
        <p:grpSpPr>
          <a:xfrm>
            <a:off x="-616955" y="-801966"/>
            <a:ext cx="8510789" cy="2507869"/>
            <a:chOff x="-616955" y="-801966"/>
            <a:chExt cx="8510789" cy="2507869"/>
          </a:xfrm>
        </p:grpSpPr>
        <p:grpSp>
          <p:nvGrpSpPr>
            <p:cNvPr id="3621" name="Google Shape;3621;p41"/>
            <p:cNvGrpSpPr/>
            <p:nvPr/>
          </p:nvGrpSpPr>
          <p:grpSpPr>
            <a:xfrm rot="-4236285">
              <a:off x="6150087" y="-533196"/>
              <a:ext cx="1461284" cy="1633653"/>
              <a:chOff x="7672320" y="323601"/>
              <a:chExt cx="1328408" cy="1485104"/>
            </a:xfrm>
          </p:grpSpPr>
          <p:sp>
            <p:nvSpPr>
              <p:cNvPr id="3622" name="Google Shape;3622;p41"/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623" name="Google Shape;3623;p41"/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3624" name="Google Shape;3624;p41"/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5" name="Google Shape;3625;p41"/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6" name="Google Shape;3626;p41"/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7" name="Google Shape;3627;p41"/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8" name="Google Shape;3628;p41"/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29" name="Google Shape;3629;p41"/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0" name="Google Shape;3630;p41"/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1" name="Google Shape;3631;p41"/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2" name="Google Shape;3632;p41"/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3" name="Google Shape;3633;p41"/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4" name="Google Shape;3634;p41"/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5" name="Google Shape;3635;p41"/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6" name="Google Shape;3636;p41"/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7" name="Google Shape;3637;p41"/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8" name="Google Shape;3638;p41"/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39" name="Google Shape;3639;p41"/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0" name="Google Shape;3640;p41"/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1" name="Google Shape;3641;p41"/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2" name="Google Shape;3642;p41"/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3" name="Google Shape;3643;p41"/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4" name="Google Shape;3644;p41"/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5" name="Google Shape;3645;p41"/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6" name="Google Shape;3646;p41"/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7" name="Google Shape;3647;p41"/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8" name="Google Shape;3648;p41"/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49" name="Google Shape;3649;p41"/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0" name="Google Shape;3650;p41"/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1" name="Google Shape;3651;p41"/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2" name="Google Shape;3652;p41"/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3" name="Google Shape;3653;p41"/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4" name="Google Shape;3654;p41"/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5" name="Google Shape;3655;p41"/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6" name="Google Shape;3656;p41"/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57" name="Google Shape;3657;p41"/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658" name="Google Shape;3658;p41"/>
            <p:cNvGrpSpPr/>
            <p:nvPr/>
          </p:nvGrpSpPr>
          <p:grpSpPr>
            <a:xfrm rot="4401622">
              <a:off x="-304814" y="-381166"/>
              <a:ext cx="1740898" cy="1948255"/>
              <a:chOff x="3738190" y="2686443"/>
              <a:chExt cx="1421871" cy="1591229"/>
            </a:xfrm>
          </p:grpSpPr>
          <p:grpSp>
            <p:nvGrpSpPr>
              <p:cNvPr id="3659" name="Google Shape;3659;p41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3660" name="Google Shape;3660;p41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1" name="Google Shape;3661;p41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2" name="Google Shape;3662;p41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3" name="Google Shape;3663;p41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4" name="Google Shape;3664;p41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5" name="Google Shape;3665;p41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6" name="Google Shape;3666;p41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7" name="Google Shape;3667;p41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8" name="Google Shape;3668;p41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69" name="Google Shape;3669;p41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0" name="Google Shape;3670;p41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1" name="Google Shape;3671;p41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2" name="Google Shape;3672;p41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3" name="Google Shape;3673;p41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4" name="Google Shape;3674;p41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5" name="Google Shape;3675;p41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6" name="Google Shape;3676;p41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7" name="Google Shape;3677;p41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8" name="Google Shape;3678;p41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79" name="Google Shape;3679;p41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0" name="Google Shape;3680;p41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1" name="Google Shape;3681;p41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2" name="Google Shape;3682;p41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3" name="Google Shape;3683;p41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4" name="Google Shape;3684;p41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3685" name="Google Shape;3685;p41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3686" name="Google Shape;3686;p41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7" name="Google Shape;3687;p41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688" name="Google Shape;3688;p41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3689" name="Google Shape;3689;p41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3690" name="Google Shape;3690;p41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91" name="Google Shape;3691;p41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92" name="Google Shape;3692;p41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93" name="Google Shape;3693;p41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94" name="Google Shape;3694;p41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95" name="Google Shape;3695;p41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96" name="Google Shape;3696;p41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97" name="Google Shape;3697;p41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98" name="Google Shape;3698;p41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699" name="Google Shape;3699;p41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00" name="Google Shape;3700;p41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01" name="Google Shape;3701;p41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02" name="Google Shape;3702;p41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03" name="Google Shape;3703;p41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04" name="Google Shape;3704;p41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05" name="Google Shape;3705;p41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06" name="Google Shape;3706;p41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07" name="Google Shape;3707;p41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08" name="Google Shape;3708;p41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09" name="Google Shape;3709;p41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10" name="Google Shape;3710;p41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11" name="Google Shape;3711;p41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12" name="Google Shape;3712;p41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13" name="Google Shape;3713;p41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14" name="Google Shape;3714;p41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3715" name="Google Shape;3715;p41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  <p:grpSp>
          <p:nvGrpSpPr>
            <p:cNvPr id="3716" name="Google Shape;3716;p41"/>
            <p:cNvGrpSpPr/>
            <p:nvPr/>
          </p:nvGrpSpPr>
          <p:grpSpPr>
            <a:xfrm rot="-722090">
              <a:off x="3963864" y="-609691"/>
              <a:ext cx="1854426" cy="1681237"/>
              <a:chOff x="829440" y="3678108"/>
              <a:chExt cx="1586622" cy="1438444"/>
            </a:xfrm>
          </p:grpSpPr>
          <p:sp>
            <p:nvSpPr>
              <p:cNvPr id="3717" name="Google Shape;3717;p41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18" name="Google Shape;3718;p41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3719" name="Google Shape;3719;p41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0" name="Google Shape;3720;p41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1" name="Google Shape;3721;p41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3722" name="Google Shape;3722;p41"/>
            <p:cNvGrpSpPr/>
            <p:nvPr/>
          </p:nvGrpSpPr>
          <p:grpSpPr>
            <a:xfrm rot="5276417" flipH="1">
              <a:off x="1895832" y="-928577"/>
              <a:ext cx="1927632" cy="2260785"/>
              <a:chOff x="5892616" y="211868"/>
              <a:chExt cx="1567442" cy="1844951"/>
            </a:xfrm>
          </p:grpSpPr>
          <p:sp>
            <p:nvSpPr>
              <p:cNvPr id="3723" name="Google Shape;3723;p41"/>
              <p:cNvSpPr/>
              <p:nvPr/>
            </p:nvSpPr>
            <p:spPr>
              <a:xfrm>
                <a:off x="5892616" y="211868"/>
                <a:ext cx="952873" cy="1844951"/>
              </a:xfrm>
              <a:custGeom>
                <a:avLst/>
                <a:gdLst/>
                <a:ahLst/>
                <a:cxnLst/>
                <a:rect l="l" t="t" r="r" b="b"/>
                <a:pathLst>
                  <a:path w="2918" h="5650" extrusionOk="0">
                    <a:moveTo>
                      <a:pt x="2912" y="4156"/>
                    </a:moveTo>
                    <a:cubicBezTo>
                      <a:pt x="2878" y="3828"/>
                      <a:pt x="2518" y="3553"/>
                      <a:pt x="2246" y="3419"/>
                    </a:cubicBezTo>
                    <a:cubicBezTo>
                      <a:pt x="2170" y="3247"/>
                      <a:pt x="2078" y="3086"/>
                      <a:pt x="1991" y="2920"/>
                    </a:cubicBezTo>
                    <a:cubicBezTo>
                      <a:pt x="1819" y="2592"/>
                      <a:pt x="1744" y="2185"/>
                      <a:pt x="1822" y="1820"/>
                    </a:cubicBezTo>
                    <a:cubicBezTo>
                      <a:pt x="1822" y="1820"/>
                      <a:pt x="1822" y="1819"/>
                      <a:pt x="1822" y="1818"/>
                    </a:cubicBezTo>
                    <a:cubicBezTo>
                      <a:pt x="1888" y="1517"/>
                      <a:pt x="1981" y="1222"/>
                      <a:pt x="2109" y="943"/>
                    </a:cubicBezTo>
                    <a:cubicBezTo>
                      <a:pt x="2274" y="583"/>
                      <a:pt x="2506" y="232"/>
                      <a:pt x="2848" y="19"/>
                    </a:cubicBezTo>
                    <a:cubicBezTo>
                      <a:pt x="2858" y="12"/>
                      <a:pt x="2848" y="-5"/>
                      <a:pt x="2837" y="2"/>
                    </a:cubicBezTo>
                    <a:cubicBezTo>
                      <a:pt x="2212" y="392"/>
                      <a:pt x="1931" y="1199"/>
                      <a:pt x="1788" y="1884"/>
                    </a:cubicBezTo>
                    <a:cubicBezTo>
                      <a:pt x="1754" y="2050"/>
                      <a:pt x="1731" y="2217"/>
                      <a:pt x="1710" y="2385"/>
                    </a:cubicBezTo>
                    <a:cubicBezTo>
                      <a:pt x="1707" y="2386"/>
                      <a:pt x="1705" y="2388"/>
                      <a:pt x="1704" y="2391"/>
                    </a:cubicBezTo>
                    <a:cubicBezTo>
                      <a:pt x="1602" y="2670"/>
                      <a:pt x="1445" y="2942"/>
                      <a:pt x="1248" y="3187"/>
                    </a:cubicBezTo>
                    <a:cubicBezTo>
                      <a:pt x="980" y="3105"/>
                      <a:pt x="686" y="3075"/>
                      <a:pt x="445" y="3243"/>
                    </a:cubicBezTo>
                    <a:cubicBezTo>
                      <a:pt x="169" y="3437"/>
                      <a:pt x="83" y="3760"/>
                      <a:pt x="0" y="4070"/>
                    </a:cubicBezTo>
                    <a:lnTo>
                      <a:pt x="0" y="4075"/>
                    </a:lnTo>
                    <a:cubicBezTo>
                      <a:pt x="1" y="4078"/>
                      <a:pt x="3" y="4081"/>
                      <a:pt x="7" y="4081"/>
                    </a:cubicBezTo>
                    <a:lnTo>
                      <a:pt x="8" y="4081"/>
                    </a:lnTo>
                    <a:lnTo>
                      <a:pt x="9" y="4081"/>
                    </a:lnTo>
                    <a:cubicBezTo>
                      <a:pt x="344" y="4132"/>
                      <a:pt x="775" y="4205"/>
                      <a:pt x="1063" y="3975"/>
                    </a:cubicBezTo>
                    <a:cubicBezTo>
                      <a:pt x="1288" y="3795"/>
                      <a:pt x="1359" y="3467"/>
                      <a:pt x="1263" y="3199"/>
                    </a:cubicBezTo>
                    <a:cubicBezTo>
                      <a:pt x="1449" y="2969"/>
                      <a:pt x="1598" y="2714"/>
                      <a:pt x="1701" y="2451"/>
                    </a:cubicBezTo>
                    <a:cubicBezTo>
                      <a:pt x="1694" y="2512"/>
                      <a:pt x="1686" y="2572"/>
                      <a:pt x="1678" y="2633"/>
                    </a:cubicBezTo>
                    <a:cubicBezTo>
                      <a:pt x="1648" y="2866"/>
                      <a:pt x="1604" y="3099"/>
                      <a:pt x="1587" y="3335"/>
                    </a:cubicBezTo>
                    <a:cubicBezTo>
                      <a:pt x="1574" y="3530"/>
                      <a:pt x="1618" y="3728"/>
                      <a:pt x="1594" y="3921"/>
                    </a:cubicBezTo>
                    <a:cubicBezTo>
                      <a:pt x="1581" y="4023"/>
                      <a:pt x="1551" y="4121"/>
                      <a:pt x="1513" y="4217"/>
                    </a:cubicBezTo>
                    <a:cubicBezTo>
                      <a:pt x="1222" y="4282"/>
                      <a:pt x="876" y="4411"/>
                      <a:pt x="690" y="4656"/>
                    </a:cubicBezTo>
                    <a:cubicBezTo>
                      <a:pt x="485" y="4926"/>
                      <a:pt x="479" y="5315"/>
                      <a:pt x="457" y="5639"/>
                    </a:cubicBezTo>
                    <a:cubicBezTo>
                      <a:pt x="457" y="5640"/>
                      <a:pt x="457" y="5641"/>
                      <a:pt x="457" y="5642"/>
                    </a:cubicBezTo>
                    <a:cubicBezTo>
                      <a:pt x="457" y="5647"/>
                      <a:pt x="460" y="5650"/>
                      <a:pt x="464" y="5650"/>
                    </a:cubicBezTo>
                    <a:cubicBezTo>
                      <a:pt x="465" y="5650"/>
                      <a:pt x="465" y="5650"/>
                      <a:pt x="466" y="5650"/>
                    </a:cubicBezTo>
                    <a:lnTo>
                      <a:pt x="467" y="5650"/>
                    </a:lnTo>
                    <a:cubicBezTo>
                      <a:pt x="468" y="5650"/>
                      <a:pt x="468" y="5650"/>
                      <a:pt x="469" y="5650"/>
                    </a:cubicBezTo>
                    <a:cubicBezTo>
                      <a:pt x="866" y="5555"/>
                      <a:pt x="1306" y="5540"/>
                      <a:pt x="1572" y="5184"/>
                    </a:cubicBezTo>
                    <a:cubicBezTo>
                      <a:pt x="1786" y="4897"/>
                      <a:pt x="1712" y="4508"/>
                      <a:pt x="1544" y="4217"/>
                    </a:cubicBezTo>
                    <a:cubicBezTo>
                      <a:pt x="1542" y="4215"/>
                      <a:pt x="1541" y="4214"/>
                      <a:pt x="1539" y="4213"/>
                    </a:cubicBezTo>
                    <a:cubicBezTo>
                      <a:pt x="1593" y="4077"/>
                      <a:pt x="1627" y="3935"/>
                      <a:pt x="1619" y="3793"/>
                    </a:cubicBezTo>
                    <a:cubicBezTo>
                      <a:pt x="1606" y="3542"/>
                      <a:pt x="1603" y="3308"/>
                      <a:pt x="1637" y="3057"/>
                    </a:cubicBezTo>
                    <a:cubicBezTo>
                      <a:pt x="1671" y="2807"/>
                      <a:pt x="1704" y="2555"/>
                      <a:pt x="1737" y="2304"/>
                    </a:cubicBezTo>
                    <a:cubicBezTo>
                      <a:pt x="1748" y="2226"/>
                      <a:pt x="1760" y="2148"/>
                      <a:pt x="1773" y="2070"/>
                    </a:cubicBezTo>
                    <a:cubicBezTo>
                      <a:pt x="1766" y="2300"/>
                      <a:pt x="1812" y="2534"/>
                      <a:pt x="1892" y="2747"/>
                    </a:cubicBezTo>
                    <a:cubicBezTo>
                      <a:pt x="1969" y="2950"/>
                      <a:pt x="2093" y="3133"/>
                      <a:pt x="2185" y="3330"/>
                    </a:cubicBezTo>
                    <a:cubicBezTo>
                      <a:pt x="2199" y="3362"/>
                      <a:pt x="2213" y="3393"/>
                      <a:pt x="2227" y="3425"/>
                    </a:cubicBezTo>
                    <a:cubicBezTo>
                      <a:pt x="2033" y="3649"/>
                      <a:pt x="1904" y="3976"/>
                      <a:pt x="1969" y="4273"/>
                    </a:cubicBezTo>
                    <a:cubicBezTo>
                      <a:pt x="2051" y="4641"/>
                      <a:pt x="2303" y="4992"/>
                      <a:pt x="2537" y="5280"/>
                    </a:cubicBezTo>
                    <a:cubicBezTo>
                      <a:pt x="2542" y="5287"/>
                      <a:pt x="2550" y="5283"/>
                      <a:pt x="2552" y="5276"/>
                    </a:cubicBezTo>
                    <a:cubicBezTo>
                      <a:pt x="2553" y="5276"/>
                      <a:pt x="2555" y="5274"/>
                      <a:pt x="2556" y="5272"/>
                    </a:cubicBezTo>
                    <a:cubicBezTo>
                      <a:pt x="2644" y="5098"/>
                      <a:pt x="2751" y="4940"/>
                      <a:pt x="2822" y="4757"/>
                    </a:cubicBezTo>
                    <a:cubicBezTo>
                      <a:pt x="2893" y="4574"/>
                      <a:pt x="2933" y="4353"/>
                      <a:pt x="2912" y="4156"/>
                    </a:cubicBezTo>
                    <a:moveTo>
                      <a:pt x="456" y="3260"/>
                    </a:moveTo>
                    <a:cubicBezTo>
                      <a:pt x="689" y="3097"/>
                      <a:pt x="974" y="3125"/>
                      <a:pt x="1235" y="3203"/>
                    </a:cubicBezTo>
                    <a:cubicBezTo>
                      <a:pt x="913" y="3597"/>
                      <a:pt x="488" y="3914"/>
                      <a:pt x="24" y="4057"/>
                    </a:cubicBezTo>
                    <a:cubicBezTo>
                      <a:pt x="103" y="3759"/>
                      <a:pt x="189" y="3447"/>
                      <a:pt x="456" y="3260"/>
                    </a:cubicBezTo>
                    <a:moveTo>
                      <a:pt x="990" y="4003"/>
                    </a:moveTo>
                    <a:cubicBezTo>
                      <a:pt x="720" y="4169"/>
                      <a:pt x="354" y="4115"/>
                      <a:pt x="53" y="4069"/>
                    </a:cubicBezTo>
                    <a:cubicBezTo>
                      <a:pt x="511" y="3921"/>
                      <a:pt x="930" y="3607"/>
                      <a:pt x="1248" y="3218"/>
                    </a:cubicBezTo>
                    <a:cubicBezTo>
                      <a:pt x="1343" y="3501"/>
                      <a:pt x="1251" y="3843"/>
                      <a:pt x="990" y="4003"/>
                    </a:cubicBezTo>
                    <a:moveTo>
                      <a:pt x="706" y="4670"/>
                    </a:moveTo>
                    <a:cubicBezTo>
                      <a:pt x="886" y="4431"/>
                      <a:pt x="1218" y="4305"/>
                      <a:pt x="1504" y="4240"/>
                    </a:cubicBezTo>
                    <a:cubicBezTo>
                      <a:pt x="1484" y="4287"/>
                      <a:pt x="1463" y="4334"/>
                      <a:pt x="1441" y="4379"/>
                    </a:cubicBezTo>
                    <a:cubicBezTo>
                      <a:pt x="1208" y="4848"/>
                      <a:pt x="848" y="5251"/>
                      <a:pt x="478" y="5616"/>
                    </a:cubicBezTo>
                    <a:cubicBezTo>
                      <a:pt x="499" y="5302"/>
                      <a:pt x="510" y="4931"/>
                      <a:pt x="706" y="4671"/>
                    </a:cubicBezTo>
                    <a:lnTo>
                      <a:pt x="706" y="4670"/>
                    </a:lnTo>
                    <a:moveTo>
                      <a:pt x="1479" y="5261"/>
                    </a:moveTo>
                    <a:cubicBezTo>
                      <a:pt x="1212" y="5524"/>
                      <a:pt x="845" y="5545"/>
                      <a:pt x="498" y="5624"/>
                    </a:cubicBezTo>
                    <a:cubicBezTo>
                      <a:pt x="817" y="5309"/>
                      <a:pt x="1119" y="4970"/>
                      <a:pt x="1350" y="4585"/>
                    </a:cubicBezTo>
                    <a:cubicBezTo>
                      <a:pt x="1415" y="4477"/>
                      <a:pt x="1480" y="4359"/>
                      <a:pt x="1531" y="4235"/>
                    </a:cubicBezTo>
                    <a:cubicBezTo>
                      <a:pt x="1715" y="4558"/>
                      <a:pt x="1765" y="4980"/>
                      <a:pt x="1479" y="5261"/>
                    </a:cubicBezTo>
                    <a:moveTo>
                      <a:pt x="2539" y="5252"/>
                    </a:moveTo>
                    <a:cubicBezTo>
                      <a:pt x="2326" y="4987"/>
                      <a:pt x="2116" y="4681"/>
                      <a:pt x="2013" y="4356"/>
                    </a:cubicBezTo>
                    <a:cubicBezTo>
                      <a:pt x="1913" y="4040"/>
                      <a:pt x="2026" y="3693"/>
                      <a:pt x="2237" y="3446"/>
                    </a:cubicBezTo>
                    <a:cubicBezTo>
                      <a:pt x="2480" y="4012"/>
                      <a:pt x="2615" y="4637"/>
                      <a:pt x="2539" y="5252"/>
                    </a:cubicBezTo>
                    <a:moveTo>
                      <a:pt x="2767" y="4837"/>
                    </a:moveTo>
                    <a:cubicBezTo>
                      <a:pt x="2709" y="4970"/>
                      <a:pt x="2631" y="5090"/>
                      <a:pt x="2562" y="5217"/>
                    </a:cubicBezTo>
                    <a:cubicBezTo>
                      <a:pt x="2628" y="4617"/>
                      <a:pt x="2497" y="4012"/>
                      <a:pt x="2264" y="3459"/>
                    </a:cubicBezTo>
                    <a:cubicBezTo>
                      <a:pt x="2262" y="3455"/>
                      <a:pt x="2260" y="3451"/>
                      <a:pt x="2258" y="3447"/>
                    </a:cubicBezTo>
                    <a:cubicBezTo>
                      <a:pt x="2547" y="3596"/>
                      <a:pt x="2899" y="3884"/>
                      <a:pt x="2895" y="4234"/>
                    </a:cubicBezTo>
                    <a:cubicBezTo>
                      <a:pt x="2892" y="4447"/>
                      <a:pt x="2853" y="4642"/>
                      <a:pt x="2767" y="483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724" name="Google Shape;3724;p41"/>
              <p:cNvGrpSpPr/>
              <p:nvPr/>
            </p:nvGrpSpPr>
            <p:grpSpPr>
              <a:xfrm>
                <a:off x="5892616" y="364268"/>
                <a:ext cx="1567442" cy="1541595"/>
                <a:chOff x="5892616" y="528015"/>
                <a:chExt cx="1567442" cy="1541595"/>
              </a:xfrm>
            </p:grpSpPr>
            <p:sp>
              <p:nvSpPr>
                <p:cNvPr id="3725" name="Google Shape;3725;p41"/>
                <p:cNvSpPr/>
                <p:nvPr/>
              </p:nvSpPr>
              <p:spPr>
                <a:xfrm>
                  <a:off x="6312887" y="1433183"/>
                  <a:ext cx="323611" cy="636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91" h="1949" extrusionOk="0">
                      <a:moveTo>
                        <a:pt x="7" y="941"/>
                      </a:moveTo>
                      <a:cubicBezTo>
                        <a:pt x="-62" y="318"/>
                        <a:pt x="404" y="3"/>
                        <a:pt x="408" y="0"/>
                      </a:cubicBezTo>
                      <a:cubicBezTo>
                        <a:pt x="961" y="259"/>
                        <a:pt x="1041" y="719"/>
                        <a:pt x="969" y="1134"/>
                      </a:cubicBezTo>
                      <a:cubicBezTo>
                        <a:pt x="899" y="1542"/>
                        <a:pt x="655" y="1935"/>
                        <a:pt x="646" y="1949"/>
                      </a:cubicBezTo>
                      <a:cubicBezTo>
                        <a:pt x="639" y="1944"/>
                        <a:pt x="75" y="1561"/>
                        <a:pt x="7" y="94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r>
                    <a:rPr lang="en" sz="1600"/>
                    <a:t> </a:t>
                  </a: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6" name="Google Shape;3726;p41"/>
                <p:cNvSpPr/>
                <p:nvPr/>
              </p:nvSpPr>
              <p:spPr>
                <a:xfrm>
                  <a:off x="6106181" y="623364"/>
                  <a:ext cx="563952" cy="3438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27" h="1053" extrusionOk="0">
                      <a:moveTo>
                        <a:pt x="0" y="838"/>
                      </a:moveTo>
                      <a:cubicBezTo>
                        <a:pt x="0" y="838"/>
                        <a:pt x="373" y="1039"/>
                        <a:pt x="735" y="1052"/>
                      </a:cubicBezTo>
                      <a:cubicBezTo>
                        <a:pt x="1098" y="1068"/>
                        <a:pt x="1325" y="901"/>
                        <a:pt x="1468" y="764"/>
                      </a:cubicBezTo>
                      <a:cubicBezTo>
                        <a:pt x="1611" y="626"/>
                        <a:pt x="1727" y="266"/>
                        <a:pt x="1727" y="266"/>
                      </a:cubicBezTo>
                      <a:cubicBezTo>
                        <a:pt x="1727" y="266"/>
                        <a:pt x="1238" y="-101"/>
                        <a:pt x="796" y="28"/>
                      </a:cubicBezTo>
                      <a:cubicBezTo>
                        <a:pt x="357" y="161"/>
                        <a:pt x="18" y="655"/>
                        <a:pt x="0" y="83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7" name="Google Shape;3727;p41"/>
                <p:cNvSpPr/>
                <p:nvPr/>
              </p:nvSpPr>
              <p:spPr>
                <a:xfrm>
                  <a:off x="5892616" y="1085745"/>
                  <a:ext cx="650488" cy="4019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92" h="1231" extrusionOk="0">
                      <a:moveTo>
                        <a:pt x="0" y="1127"/>
                      </a:moveTo>
                      <a:cubicBezTo>
                        <a:pt x="0" y="1127"/>
                        <a:pt x="164" y="591"/>
                        <a:pt x="643" y="295"/>
                      </a:cubicBezTo>
                      <a:cubicBezTo>
                        <a:pt x="1119" y="-4"/>
                        <a:pt x="1635" y="-44"/>
                        <a:pt x="1992" y="38"/>
                      </a:cubicBezTo>
                      <a:cubicBezTo>
                        <a:pt x="1992" y="38"/>
                        <a:pt x="1815" y="421"/>
                        <a:pt x="1543" y="767"/>
                      </a:cubicBezTo>
                      <a:cubicBezTo>
                        <a:pt x="1270" y="1114"/>
                        <a:pt x="963" y="1236"/>
                        <a:pt x="738" y="1230"/>
                      </a:cubicBezTo>
                      <a:cubicBezTo>
                        <a:pt x="513" y="1225"/>
                        <a:pt x="82" y="1119"/>
                        <a:pt x="0" y="112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8" name="Google Shape;3728;p41"/>
                <p:cNvSpPr/>
                <p:nvPr/>
              </p:nvSpPr>
              <p:spPr>
                <a:xfrm>
                  <a:off x="6312887" y="1433183"/>
                  <a:ext cx="322958" cy="42156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89" h="1291" extrusionOk="0">
                      <a:moveTo>
                        <a:pt x="409" y="0"/>
                      </a:moveTo>
                      <a:cubicBezTo>
                        <a:pt x="409" y="0"/>
                        <a:pt x="-33" y="296"/>
                        <a:pt x="2" y="883"/>
                      </a:cubicBezTo>
                      <a:cubicBezTo>
                        <a:pt x="33" y="859"/>
                        <a:pt x="76" y="770"/>
                        <a:pt x="118" y="648"/>
                      </a:cubicBezTo>
                      <a:cubicBezTo>
                        <a:pt x="211" y="373"/>
                        <a:pt x="330" y="391"/>
                        <a:pt x="330" y="521"/>
                      </a:cubicBezTo>
                      <a:cubicBezTo>
                        <a:pt x="330" y="653"/>
                        <a:pt x="385" y="725"/>
                        <a:pt x="422" y="701"/>
                      </a:cubicBezTo>
                      <a:cubicBezTo>
                        <a:pt x="459" y="677"/>
                        <a:pt x="393" y="468"/>
                        <a:pt x="454" y="410"/>
                      </a:cubicBezTo>
                      <a:cubicBezTo>
                        <a:pt x="515" y="349"/>
                        <a:pt x="599" y="357"/>
                        <a:pt x="679" y="455"/>
                      </a:cubicBezTo>
                      <a:cubicBezTo>
                        <a:pt x="758" y="553"/>
                        <a:pt x="716" y="703"/>
                        <a:pt x="748" y="852"/>
                      </a:cubicBezTo>
                      <a:cubicBezTo>
                        <a:pt x="779" y="997"/>
                        <a:pt x="872" y="936"/>
                        <a:pt x="869" y="809"/>
                      </a:cubicBezTo>
                      <a:cubicBezTo>
                        <a:pt x="867" y="682"/>
                        <a:pt x="750" y="540"/>
                        <a:pt x="766" y="471"/>
                      </a:cubicBezTo>
                      <a:cubicBezTo>
                        <a:pt x="782" y="403"/>
                        <a:pt x="972" y="730"/>
                        <a:pt x="917" y="1047"/>
                      </a:cubicBezTo>
                      <a:cubicBezTo>
                        <a:pt x="896" y="1172"/>
                        <a:pt x="909" y="1246"/>
                        <a:pt x="933" y="1291"/>
                      </a:cubicBezTo>
                      <a:cubicBezTo>
                        <a:pt x="946" y="1240"/>
                        <a:pt x="957" y="1190"/>
                        <a:pt x="967" y="1137"/>
                      </a:cubicBezTo>
                      <a:cubicBezTo>
                        <a:pt x="1039" y="722"/>
                        <a:pt x="962" y="256"/>
                        <a:pt x="409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29" name="Google Shape;3729;p41"/>
                <p:cNvSpPr/>
                <p:nvPr/>
              </p:nvSpPr>
              <p:spPr>
                <a:xfrm>
                  <a:off x="6574455" y="1214075"/>
                  <a:ext cx="266791" cy="49960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7" h="1530" extrusionOk="0">
                      <a:moveTo>
                        <a:pt x="216" y="0"/>
                      </a:move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158" y="1200"/>
                        <a:pt x="536" y="1459"/>
                        <a:pt x="734" y="1530"/>
                      </a:cubicBezTo>
                      <a:cubicBezTo>
                        <a:pt x="734" y="1530"/>
                        <a:pt x="885" y="1054"/>
                        <a:pt x="779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0" name="Google Shape;3730;p41"/>
                <p:cNvSpPr/>
                <p:nvPr/>
              </p:nvSpPr>
              <p:spPr>
                <a:xfrm>
                  <a:off x="6574455" y="1214075"/>
                  <a:ext cx="262873" cy="2749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5" h="842" extrusionOk="0">
                      <a:moveTo>
                        <a:pt x="805" y="835"/>
                      </a:moveTo>
                      <a:cubicBezTo>
                        <a:pt x="800" y="790"/>
                        <a:pt x="790" y="742"/>
                        <a:pt x="776" y="700"/>
                      </a:cubicBezTo>
                      <a:cubicBezTo>
                        <a:pt x="670" y="345"/>
                        <a:pt x="467" y="106"/>
                        <a:pt x="216" y="0"/>
                      </a:cubicBezTo>
                      <a:cubicBezTo>
                        <a:pt x="216" y="0"/>
                        <a:pt x="-96" y="287"/>
                        <a:pt x="31" y="745"/>
                      </a:cubicBezTo>
                      <a:cubicBezTo>
                        <a:pt x="39" y="769"/>
                        <a:pt x="47" y="792"/>
                        <a:pt x="55" y="816"/>
                      </a:cubicBezTo>
                      <a:cubicBezTo>
                        <a:pt x="92" y="848"/>
                        <a:pt x="121" y="710"/>
                        <a:pt x="129" y="631"/>
                      </a:cubicBezTo>
                      <a:cubicBezTo>
                        <a:pt x="140" y="512"/>
                        <a:pt x="219" y="509"/>
                        <a:pt x="272" y="570"/>
                      </a:cubicBezTo>
                      <a:cubicBezTo>
                        <a:pt x="321" y="634"/>
                        <a:pt x="424" y="565"/>
                        <a:pt x="390" y="446"/>
                      </a:cubicBezTo>
                      <a:cubicBezTo>
                        <a:pt x="356" y="329"/>
                        <a:pt x="438" y="288"/>
                        <a:pt x="504" y="343"/>
                      </a:cubicBezTo>
                      <a:cubicBezTo>
                        <a:pt x="570" y="399"/>
                        <a:pt x="660" y="565"/>
                        <a:pt x="678" y="708"/>
                      </a:cubicBezTo>
                      <a:cubicBezTo>
                        <a:pt x="686" y="821"/>
                        <a:pt x="766" y="859"/>
                        <a:pt x="805" y="835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1" name="Google Shape;3731;p41"/>
                <p:cNvSpPr/>
                <p:nvPr/>
              </p:nvSpPr>
              <p:spPr>
                <a:xfrm>
                  <a:off x="6746547" y="840840"/>
                  <a:ext cx="282792" cy="61977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" h="1898" extrusionOk="0">
                      <a:moveTo>
                        <a:pt x="411" y="0"/>
                      </a:moveTo>
                      <a:cubicBezTo>
                        <a:pt x="411" y="0"/>
                        <a:pt x="741" y="267"/>
                        <a:pt x="831" y="651"/>
                      </a:cubicBezTo>
                      <a:cubicBezTo>
                        <a:pt x="921" y="1034"/>
                        <a:pt x="821" y="1394"/>
                        <a:pt x="725" y="1573"/>
                      </a:cubicBezTo>
                      <a:cubicBezTo>
                        <a:pt x="630" y="1755"/>
                        <a:pt x="493" y="1898"/>
                        <a:pt x="493" y="1898"/>
                      </a:cubicBezTo>
                      <a:cubicBezTo>
                        <a:pt x="493" y="1898"/>
                        <a:pt x="106" y="1562"/>
                        <a:pt x="19" y="1185"/>
                      </a:cubicBezTo>
                      <a:cubicBezTo>
                        <a:pt x="-68" y="812"/>
                        <a:pt x="146" y="185"/>
                        <a:pt x="411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2" name="Google Shape;3732;p41"/>
                <p:cNvSpPr/>
                <p:nvPr/>
              </p:nvSpPr>
              <p:spPr>
                <a:xfrm>
                  <a:off x="6745894" y="840840"/>
                  <a:ext cx="283445" cy="37682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8" h="1154" extrusionOk="0">
                      <a:moveTo>
                        <a:pt x="413" y="0"/>
                      </a:moveTo>
                      <a:cubicBezTo>
                        <a:pt x="190" y="153"/>
                        <a:pt x="8" y="614"/>
                        <a:pt x="0" y="981"/>
                      </a:cubicBezTo>
                      <a:cubicBezTo>
                        <a:pt x="37" y="984"/>
                        <a:pt x="100" y="841"/>
                        <a:pt x="127" y="780"/>
                      </a:cubicBezTo>
                      <a:cubicBezTo>
                        <a:pt x="167" y="685"/>
                        <a:pt x="257" y="677"/>
                        <a:pt x="275" y="965"/>
                      </a:cubicBezTo>
                      <a:cubicBezTo>
                        <a:pt x="294" y="1254"/>
                        <a:pt x="442" y="1169"/>
                        <a:pt x="431" y="1000"/>
                      </a:cubicBezTo>
                      <a:cubicBezTo>
                        <a:pt x="421" y="831"/>
                        <a:pt x="373" y="584"/>
                        <a:pt x="476" y="637"/>
                      </a:cubicBezTo>
                      <a:cubicBezTo>
                        <a:pt x="579" y="689"/>
                        <a:pt x="540" y="965"/>
                        <a:pt x="624" y="1003"/>
                      </a:cubicBezTo>
                      <a:cubicBezTo>
                        <a:pt x="709" y="1042"/>
                        <a:pt x="685" y="794"/>
                        <a:pt x="635" y="653"/>
                      </a:cubicBezTo>
                      <a:cubicBezTo>
                        <a:pt x="585" y="513"/>
                        <a:pt x="762" y="598"/>
                        <a:pt x="815" y="807"/>
                      </a:cubicBezTo>
                      <a:cubicBezTo>
                        <a:pt x="831" y="870"/>
                        <a:pt x="852" y="915"/>
                        <a:pt x="868" y="936"/>
                      </a:cubicBezTo>
                      <a:cubicBezTo>
                        <a:pt x="865" y="846"/>
                        <a:pt x="854" y="751"/>
                        <a:pt x="833" y="653"/>
                      </a:cubicBezTo>
                      <a:cubicBezTo>
                        <a:pt x="743" y="267"/>
                        <a:pt x="413" y="0"/>
                        <a:pt x="41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3" name="Google Shape;3733;p41"/>
                <p:cNvSpPr/>
                <p:nvPr/>
              </p:nvSpPr>
              <p:spPr>
                <a:xfrm>
                  <a:off x="6082342" y="1085745"/>
                  <a:ext cx="460762" cy="2220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11" h="680" extrusionOk="0">
                      <a:moveTo>
                        <a:pt x="1411" y="38"/>
                      </a:moveTo>
                      <a:cubicBezTo>
                        <a:pt x="1054" y="-44"/>
                        <a:pt x="538" y="-4"/>
                        <a:pt x="62" y="295"/>
                      </a:cubicBezTo>
                      <a:cubicBezTo>
                        <a:pt x="44" y="305"/>
                        <a:pt x="25" y="319"/>
                        <a:pt x="7" y="332"/>
                      </a:cubicBezTo>
                      <a:cubicBezTo>
                        <a:pt x="-41" y="419"/>
                        <a:pt x="178" y="380"/>
                        <a:pt x="327" y="329"/>
                      </a:cubicBezTo>
                      <a:cubicBezTo>
                        <a:pt x="538" y="255"/>
                        <a:pt x="647" y="154"/>
                        <a:pt x="726" y="194"/>
                      </a:cubicBezTo>
                      <a:cubicBezTo>
                        <a:pt x="805" y="233"/>
                        <a:pt x="559" y="319"/>
                        <a:pt x="589" y="409"/>
                      </a:cubicBezTo>
                      <a:cubicBezTo>
                        <a:pt x="618" y="501"/>
                        <a:pt x="805" y="401"/>
                        <a:pt x="866" y="435"/>
                      </a:cubicBezTo>
                      <a:cubicBezTo>
                        <a:pt x="927" y="469"/>
                        <a:pt x="853" y="589"/>
                        <a:pt x="948" y="649"/>
                      </a:cubicBezTo>
                      <a:cubicBezTo>
                        <a:pt x="980" y="670"/>
                        <a:pt x="1004" y="680"/>
                        <a:pt x="1028" y="680"/>
                      </a:cubicBezTo>
                      <a:cubicBezTo>
                        <a:pt x="1263" y="361"/>
                        <a:pt x="1411" y="38"/>
                        <a:pt x="1411" y="3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4" name="Google Shape;3734;p41"/>
                <p:cNvSpPr/>
                <p:nvPr/>
              </p:nvSpPr>
              <p:spPr>
                <a:xfrm>
                  <a:off x="6297866" y="623364"/>
                  <a:ext cx="372267" cy="33568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40" h="1028" extrusionOk="0">
                      <a:moveTo>
                        <a:pt x="1140" y="266"/>
                      </a:moveTo>
                      <a:cubicBezTo>
                        <a:pt x="1140" y="266"/>
                        <a:pt x="651" y="-101"/>
                        <a:pt x="209" y="28"/>
                      </a:cubicBezTo>
                      <a:cubicBezTo>
                        <a:pt x="135" y="49"/>
                        <a:pt x="66" y="81"/>
                        <a:pt x="0" y="121"/>
                      </a:cubicBezTo>
                      <a:cubicBezTo>
                        <a:pt x="3" y="166"/>
                        <a:pt x="172" y="176"/>
                        <a:pt x="325" y="137"/>
                      </a:cubicBezTo>
                      <a:cubicBezTo>
                        <a:pt x="577" y="73"/>
                        <a:pt x="503" y="219"/>
                        <a:pt x="368" y="277"/>
                      </a:cubicBezTo>
                      <a:cubicBezTo>
                        <a:pt x="233" y="338"/>
                        <a:pt x="336" y="392"/>
                        <a:pt x="479" y="340"/>
                      </a:cubicBezTo>
                      <a:cubicBezTo>
                        <a:pt x="622" y="287"/>
                        <a:pt x="706" y="436"/>
                        <a:pt x="585" y="555"/>
                      </a:cubicBezTo>
                      <a:cubicBezTo>
                        <a:pt x="463" y="674"/>
                        <a:pt x="311" y="610"/>
                        <a:pt x="235" y="687"/>
                      </a:cubicBezTo>
                      <a:cubicBezTo>
                        <a:pt x="158" y="764"/>
                        <a:pt x="381" y="821"/>
                        <a:pt x="487" y="782"/>
                      </a:cubicBezTo>
                      <a:cubicBezTo>
                        <a:pt x="593" y="742"/>
                        <a:pt x="590" y="856"/>
                        <a:pt x="444" y="909"/>
                      </a:cubicBezTo>
                      <a:cubicBezTo>
                        <a:pt x="360" y="941"/>
                        <a:pt x="368" y="997"/>
                        <a:pt x="415" y="1028"/>
                      </a:cubicBezTo>
                      <a:cubicBezTo>
                        <a:pt x="630" y="978"/>
                        <a:pt x="778" y="864"/>
                        <a:pt x="881" y="764"/>
                      </a:cubicBezTo>
                      <a:cubicBezTo>
                        <a:pt x="1021" y="626"/>
                        <a:pt x="1140" y="266"/>
                        <a:pt x="1140" y="266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5" name="Google Shape;3735;p41"/>
                <p:cNvSpPr/>
                <p:nvPr/>
              </p:nvSpPr>
              <p:spPr>
                <a:xfrm>
                  <a:off x="6441222" y="528015"/>
                  <a:ext cx="1018836" cy="9247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20" h="2832" extrusionOk="0">
                      <a:moveTo>
                        <a:pt x="3110" y="21"/>
                      </a:moveTo>
                      <a:cubicBezTo>
                        <a:pt x="2711" y="43"/>
                        <a:pt x="2306" y="72"/>
                        <a:pt x="1928" y="207"/>
                      </a:cubicBezTo>
                      <a:cubicBezTo>
                        <a:pt x="1555" y="339"/>
                        <a:pt x="1227" y="580"/>
                        <a:pt x="951" y="860"/>
                      </a:cubicBezTo>
                      <a:cubicBezTo>
                        <a:pt x="434" y="1389"/>
                        <a:pt x="109" y="2090"/>
                        <a:pt x="21" y="2822"/>
                      </a:cubicBezTo>
                      <a:cubicBezTo>
                        <a:pt x="19" y="2835"/>
                        <a:pt x="0" y="2835"/>
                        <a:pt x="0" y="2822"/>
                      </a:cubicBezTo>
                      <a:cubicBezTo>
                        <a:pt x="87" y="2082"/>
                        <a:pt x="415" y="1379"/>
                        <a:pt x="936" y="844"/>
                      </a:cubicBezTo>
                      <a:cubicBezTo>
                        <a:pt x="1203" y="572"/>
                        <a:pt x="1518" y="339"/>
                        <a:pt x="1875" y="201"/>
                      </a:cubicBezTo>
                      <a:cubicBezTo>
                        <a:pt x="2269" y="50"/>
                        <a:pt x="2692" y="21"/>
                        <a:pt x="3108" y="0"/>
                      </a:cubicBezTo>
                      <a:cubicBezTo>
                        <a:pt x="3123" y="0"/>
                        <a:pt x="3123" y="21"/>
                        <a:pt x="3110" y="21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6" name="Google Shape;3736;p41"/>
                <p:cNvSpPr/>
                <p:nvPr/>
              </p:nvSpPr>
              <p:spPr>
                <a:xfrm>
                  <a:off x="6632581" y="861085"/>
                  <a:ext cx="67596" cy="36899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07" h="1130" extrusionOk="0">
                      <a:moveTo>
                        <a:pt x="204" y="17"/>
                      </a:moveTo>
                      <a:cubicBezTo>
                        <a:pt x="81" y="150"/>
                        <a:pt x="52" y="356"/>
                        <a:pt x="33" y="530"/>
                      </a:cubicBezTo>
                      <a:cubicBezTo>
                        <a:pt x="12" y="726"/>
                        <a:pt x="20" y="922"/>
                        <a:pt x="60" y="1118"/>
                      </a:cubicBezTo>
                      <a:cubicBezTo>
                        <a:pt x="62" y="1131"/>
                        <a:pt x="41" y="1136"/>
                        <a:pt x="38" y="1123"/>
                      </a:cubicBezTo>
                      <a:cubicBezTo>
                        <a:pt x="-9" y="893"/>
                        <a:pt x="-9" y="660"/>
                        <a:pt x="25" y="430"/>
                      </a:cubicBezTo>
                      <a:cubicBezTo>
                        <a:pt x="49" y="279"/>
                        <a:pt x="83" y="120"/>
                        <a:pt x="188" y="4"/>
                      </a:cubicBezTo>
                      <a:cubicBezTo>
                        <a:pt x="199" y="-7"/>
                        <a:pt x="212" y="9"/>
                        <a:pt x="204" y="1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7" name="Google Shape;3737;p41"/>
                <p:cNvSpPr/>
                <p:nvPr/>
              </p:nvSpPr>
              <p:spPr>
                <a:xfrm>
                  <a:off x="6873576" y="619119"/>
                  <a:ext cx="129640" cy="2396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7" h="734" extrusionOk="0">
                      <a:moveTo>
                        <a:pt x="392" y="15"/>
                      </a:moveTo>
                      <a:cubicBezTo>
                        <a:pt x="188" y="192"/>
                        <a:pt x="75" y="465"/>
                        <a:pt x="22" y="727"/>
                      </a:cubicBezTo>
                      <a:cubicBezTo>
                        <a:pt x="19" y="740"/>
                        <a:pt x="-2" y="734"/>
                        <a:pt x="0" y="721"/>
                      </a:cubicBezTo>
                      <a:cubicBezTo>
                        <a:pt x="53" y="457"/>
                        <a:pt x="175" y="184"/>
                        <a:pt x="379" y="4"/>
                      </a:cubicBezTo>
                      <a:cubicBezTo>
                        <a:pt x="392" y="-6"/>
                        <a:pt x="403" y="4"/>
                        <a:pt x="392" y="15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8" name="Google Shape;3738;p41"/>
                <p:cNvSpPr/>
                <p:nvPr/>
              </p:nvSpPr>
              <p:spPr>
                <a:xfrm>
                  <a:off x="6663277" y="653733"/>
                  <a:ext cx="276261" cy="5910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6" h="181" extrusionOk="0">
                      <a:moveTo>
                        <a:pt x="5" y="163"/>
                      </a:moveTo>
                      <a:cubicBezTo>
                        <a:pt x="271" y="57"/>
                        <a:pt x="568" y="115"/>
                        <a:pt x="832" y="1"/>
                      </a:cubicBezTo>
                      <a:cubicBezTo>
                        <a:pt x="846" y="-4"/>
                        <a:pt x="851" y="12"/>
                        <a:pt x="838" y="17"/>
                      </a:cubicBezTo>
                      <a:cubicBezTo>
                        <a:pt x="573" y="134"/>
                        <a:pt x="279" y="73"/>
                        <a:pt x="13" y="181"/>
                      </a:cubicBezTo>
                      <a:cubicBezTo>
                        <a:pt x="3" y="184"/>
                        <a:pt x="-5" y="165"/>
                        <a:pt x="5" y="163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8275" rIns="81625" bIns="182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39" name="Google Shape;3739;p41"/>
                <p:cNvSpPr/>
                <p:nvPr/>
              </p:nvSpPr>
              <p:spPr>
                <a:xfrm>
                  <a:off x="6745894" y="849003"/>
                  <a:ext cx="267118" cy="6057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8" h="1855" extrusionOk="0">
                      <a:moveTo>
                        <a:pt x="817" y="896"/>
                      </a:moveTo>
                      <a:cubicBezTo>
                        <a:pt x="804" y="544"/>
                        <a:pt x="651" y="261"/>
                        <a:pt x="418" y="4"/>
                      </a:cubicBezTo>
                      <a:cubicBezTo>
                        <a:pt x="418" y="1"/>
                        <a:pt x="415" y="1"/>
                        <a:pt x="413" y="1"/>
                      </a:cubicBezTo>
                      <a:lnTo>
                        <a:pt x="413" y="1"/>
                      </a:lnTo>
                      <a:cubicBezTo>
                        <a:pt x="410" y="-1"/>
                        <a:pt x="405" y="-1"/>
                        <a:pt x="402" y="4"/>
                      </a:cubicBezTo>
                      <a:cubicBezTo>
                        <a:pt x="227" y="210"/>
                        <a:pt x="56" y="528"/>
                        <a:pt x="13" y="798"/>
                      </a:cubicBezTo>
                      <a:cubicBezTo>
                        <a:pt x="-58" y="1237"/>
                        <a:pt x="169" y="1577"/>
                        <a:pt x="487" y="1855"/>
                      </a:cubicBezTo>
                      <a:lnTo>
                        <a:pt x="489" y="1855"/>
                      </a:lnTo>
                      <a:lnTo>
                        <a:pt x="489" y="1855"/>
                      </a:lnTo>
                      <a:lnTo>
                        <a:pt x="492" y="1855"/>
                      </a:lnTo>
                      <a:cubicBezTo>
                        <a:pt x="495" y="1855"/>
                        <a:pt x="497" y="1855"/>
                        <a:pt x="497" y="1855"/>
                      </a:cubicBezTo>
                      <a:cubicBezTo>
                        <a:pt x="500" y="1855"/>
                        <a:pt x="503" y="1852"/>
                        <a:pt x="505" y="1850"/>
                      </a:cubicBezTo>
                      <a:cubicBezTo>
                        <a:pt x="590" y="1715"/>
                        <a:pt x="693" y="1588"/>
                        <a:pt x="746" y="1437"/>
                      </a:cubicBezTo>
                      <a:cubicBezTo>
                        <a:pt x="807" y="1266"/>
                        <a:pt x="823" y="1078"/>
                        <a:pt x="817" y="896"/>
                      </a:cubicBezTo>
                      <a:moveTo>
                        <a:pt x="265" y="1596"/>
                      </a:moveTo>
                      <a:cubicBezTo>
                        <a:pt x="317" y="1529"/>
                        <a:pt x="397" y="1477"/>
                        <a:pt x="466" y="1421"/>
                      </a:cubicBezTo>
                      <a:cubicBezTo>
                        <a:pt x="466" y="1453"/>
                        <a:pt x="466" y="1484"/>
                        <a:pt x="468" y="1516"/>
                      </a:cubicBezTo>
                      <a:cubicBezTo>
                        <a:pt x="418" y="1564"/>
                        <a:pt x="354" y="1596"/>
                        <a:pt x="315" y="1651"/>
                      </a:cubicBezTo>
                      <a:cubicBezTo>
                        <a:pt x="294" y="1633"/>
                        <a:pt x="278" y="1614"/>
                        <a:pt x="265" y="1596"/>
                      </a:cubicBezTo>
                      <a:moveTo>
                        <a:pt x="201" y="1511"/>
                      </a:moveTo>
                      <a:cubicBezTo>
                        <a:pt x="286" y="1445"/>
                        <a:pt x="373" y="1379"/>
                        <a:pt x="460" y="1316"/>
                      </a:cubicBezTo>
                      <a:cubicBezTo>
                        <a:pt x="460" y="1345"/>
                        <a:pt x="460" y="1372"/>
                        <a:pt x="460" y="1400"/>
                      </a:cubicBezTo>
                      <a:cubicBezTo>
                        <a:pt x="458" y="1400"/>
                        <a:pt x="455" y="1400"/>
                        <a:pt x="455" y="1402"/>
                      </a:cubicBezTo>
                      <a:cubicBezTo>
                        <a:pt x="386" y="1458"/>
                        <a:pt x="307" y="1511"/>
                        <a:pt x="251" y="1580"/>
                      </a:cubicBezTo>
                      <a:cubicBezTo>
                        <a:pt x="235" y="1559"/>
                        <a:pt x="217" y="1535"/>
                        <a:pt x="201" y="1511"/>
                      </a:cubicBezTo>
                      <a:moveTo>
                        <a:pt x="145" y="1418"/>
                      </a:moveTo>
                      <a:cubicBezTo>
                        <a:pt x="249" y="1329"/>
                        <a:pt x="354" y="1242"/>
                        <a:pt x="463" y="1163"/>
                      </a:cubicBezTo>
                      <a:cubicBezTo>
                        <a:pt x="463" y="1208"/>
                        <a:pt x="463" y="1253"/>
                        <a:pt x="463" y="1298"/>
                      </a:cubicBezTo>
                      <a:cubicBezTo>
                        <a:pt x="373" y="1364"/>
                        <a:pt x="283" y="1429"/>
                        <a:pt x="193" y="1498"/>
                      </a:cubicBezTo>
                      <a:cubicBezTo>
                        <a:pt x="175" y="1471"/>
                        <a:pt x="159" y="1445"/>
                        <a:pt x="145" y="1418"/>
                      </a:cubicBezTo>
                      <a:moveTo>
                        <a:pt x="100" y="1335"/>
                      </a:moveTo>
                      <a:cubicBezTo>
                        <a:pt x="220" y="1239"/>
                        <a:pt x="341" y="1147"/>
                        <a:pt x="460" y="1052"/>
                      </a:cubicBezTo>
                      <a:cubicBezTo>
                        <a:pt x="460" y="1081"/>
                        <a:pt x="460" y="1112"/>
                        <a:pt x="460" y="1142"/>
                      </a:cubicBezTo>
                      <a:lnTo>
                        <a:pt x="460" y="1142"/>
                      </a:lnTo>
                      <a:cubicBezTo>
                        <a:pt x="349" y="1224"/>
                        <a:pt x="241" y="1314"/>
                        <a:pt x="135" y="1405"/>
                      </a:cubicBezTo>
                      <a:cubicBezTo>
                        <a:pt x="124" y="1381"/>
                        <a:pt x="111" y="1358"/>
                        <a:pt x="100" y="1335"/>
                      </a:cubicBezTo>
                      <a:moveTo>
                        <a:pt x="423" y="46"/>
                      </a:moveTo>
                      <a:cubicBezTo>
                        <a:pt x="492" y="126"/>
                        <a:pt x="556" y="208"/>
                        <a:pt x="611" y="295"/>
                      </a:cubicBezTo>
                      <a:cubicBezTo>
                        <a:pt x="561" y="271"/>
                        <a:pt x="508" y="250"/>
                        <a:pt x="450" y="239"/>
                      </a:cubicBezTo>
                      <a:cubicBezTo>
                        <a:pt x="442" y="173"/>
                        <a:pt x="434" y="110"/>
                        <a:pt x="423" y="46"/>
                      </a:cubicBezTo>
                      <a:moveTo>
                        <a:pt x="714" y="483"/>
                      </a:moveTo>
                      <a:cubicBezTo>
                        <a:pt x="730" y="520"/>
                        <a:pt x="743" y="560"/>
                        <a:pt x="754" y="599"/>
                      </a:cubicBezTo>
                      <a:cubicBezTo>
                        <a:pt x="661" y="557"/>
                        <a:pt x="569" y="520"/>
                        <a:pt x="471" y="493"/>
                      </a:cubicBezTo>
                      <a:cubicBezTo>
                        <a:pt x="468" y="454"/>
                        <a:pt x="466" y="411"/>
                        <a:pt x="463" y="372"/>
                      </a:cubicBezTo>
                      <a:cubicBezTo>
                        <a:pt x="550" y="401"/>
                        <a:pt x="632" y="438"/>
                        <a:pt x="709" y="483"/>
                      </a:cubicBezTo>
                      <a:cubicBezTo>
                        <a:pt x="712" y="480"/>
                        <a:pt x="712" y="483"/>
                        <a:pt x="714" y="483"/>
                      </a:cubicBezTo>
                      <a:moveTo>
                        <a:pt x="471" y="509"/>
                      </a:moveTo>
                      <a:cubicBezTo>
                        <a:pt x="569" y="536"/>
                        <a:pt x="661" y="570"/>
                        <a:pt x="751" y="615"/>
                      </a:cubicBezTo>
                      <a:cubicBezTo>
                        <a:pt x="754" y="615"/>
                        <a:pt x="757" y="615"/>
                        <a:pt x="759" y="615"/>
                      </a:cubicBezTo>
                      <a:cubicBezTo>
                        <a:pt x="772" y="663"/>
                        <a:pt x="780" y="713"/>
                        <a:pt x="786" y="761"/>
                      </a:cubicBezTo>
                      <a:cubicBezTo>
                        <a:pt x="685" y="705"/>
                        <a:pt x="582" y="657"/>
                        <a:pt x="476" y="618"/>
                      </a:cubicBezTo>
                      <a:cubicBezTo>
                        <a:pt x="476" y="583"/>
                        <a:pt x="474" y="546"/>
                        <a:pt x="471" y="509"/>
                      </a:cubicBezTo>
                      <a:moveTo>
                        <a:pt x="701" y="456"/>
                      </a:moveTo>
                      <a:cubicBezTo>
                        <a:pt x="624" y="414"/>
                        <a:pt x="545" y="377"/>
                        <a:pt x="460" y="351"/>
                      </a:cubicBezTo>
                      <a:cubicBezTo>
                        <a:pt x="458" y="319"/>
                        <a:pt x="455" y="287"/>
                        <a:pt x="452" y="258"/>
                      </a:cubicBezTo>
                      <a:cubicBezTo>
                        <a:pt x="513" y="269"/>
                        <a:pt x="569" y="292"/>
                        <a:pt x="624" y="321"/>
                      </a:cubicBezTo>
                      <a:lnTo>
                        <a:pt x="627" y="321"/>
                      </a:lnTo>
                      <a:cubicBezTo>
                        <a:pt x="645" y="351"/>
                        <a:pt x="661" y="377"/>
                        <a:pt x="677" y="406"/>
                      </a:cubicBezTo>
                      <a:cubicBezTo>
                        <a:pt x="685" y="422"/>
                        <a:pt x="693" y="440"/>
                        <a:pt x="701" y="456"/>
                      </a:cubicBezTo>
                      <a:moveTo>
                        <a:pt x="42" y="745"/>
                      </a:moveTo>
                      <a:cubicBezTo>
                        <a:pt x="100" y="504"/>
                        <a:pt x="241" y="232"/>
                        <a:pt x="402" y="36"/>
                      </a:cubicBezTo>
                      <a:cubicBezTo>
                        <a:pt x="458" y="364"/>
                        <a:pt x="463" y="697"/>
                        <a:pt x="463" y="1030"/>
                      </a:cubicBezTo>
                      <a:cubicBezTo>
                        <a:pt x="341" y="1126"/>
                        <a:pt x="217" y="1224"/>
                        <a:pt x="95" y="1319"/>
                      </a:cubicBezTo>
                      <a:cubicBezTo>
                        <a:pt x="18" y="1144"/>
                        <a:pt x="-8" y="954"/>
                        <a:pt x="42" y="745"/>
                      </a:cubicBezTo>
                      <a:moveTo>
                        <a:pt x="323" y="1664"/>
                      </a:moveTo>
                      <a:cubicBezTo>
                        <a:pt x="360" y="1609"/>
                        <a:pt x="418" y="1580"/>
                        <a:pt x="466" y="1537"/>
                      </a:cubicBezTo>
                      <a:cubicBezTo>
                        <a:pt x="468" y="1633"/>
                        <a:pt x="474" y="1728"/>
                        <a:pt x="481" y="1820"/>
                      </a:cubicBezTo>
                      <a:cubicBezTo>
                        <a:pt x="426" y="1773"/>
                        <a:pt x="370" y="1720"/>
                        <a:pt x="323" y="1664"/>
                      </a:cubicBezTo>
                      <a:moveTo>
                        <a:pt x="500" y="1815"/>
                      </a:moveTo>
                      <a:cubicBezTo>
                        <a:pt x="471" y="1424"/>
                        <a:pt x="489" y="1030"/>
                        <a:pt x="476" y="639"/>
                      </a:cubicBezTo>
                      <a:cubicBezTo>
                        <a:pt x="582" y="679"/>
                        <a:pt x="685" y="726"/>
                        <a:pt x="783" y="782"/>
                      </a:cubicBezTo>
                      <a:cubicBezTo>
                        <a:pt x="786" y="782"/>
                        <a:pt x="786" y="782"/>
                        <a:pt x="788" y="782"/>
                      </a:cubicBezTo>
                      <a:cubicBezTo>
                        <a:pt x="794" y="835"/>
                        <a:pt x="796" y="890"/>
                        <a:pt x="796" y="946"/>
                      </a:cubicBezTo>
                      <a:cubicBezTo>
                        <a:pt x="799" y="1126"/>
                        <a:pt x="778" y="1314"/>
                        <a:pt x="706" y="1477"/>
                      </a:cubicBezTo>
                      <a:cubicBezTo>
                        <a:pt x="653" y="1598"/>
                        <a:pt x="574" y="1704"/>
                        <a:pt x="500" y="1815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0" name="Google Shape;3740;p41"/>
                <p:cNvSpPr/>
                <p:nvPr/>
              </p:nvSpPr>
              <p:spPr>
                <a:xfrm>
                  <a:off x="6587190" y="1223544"/>
                  <a:ext cx="242953" cy="4832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44" h="1480" extrusionOk="0">
                      <a:moveTo>
                        <a:pt x="193" y="2"/>
                      </a:moveTo>
                      <a:cubicBezTo>
                        <a:pt x="191" y="2"/>
                        <a:pt x="191" y="0"/>
                        <a:pt x="188" y="0"/>
                      </a:cubicBezTo>
                      <a:cubicBezTo>
                        <a:pt x="185" y="0"/>
                        <a:pt x="180" y="0"/>
                        <a:pt x="177" y="5"/>
                      </a:cubicBezTo>
                      <a:cubicBezTo>
                        <a:pt x="58" y="196"/>
                        <a:pt x="-42" y="449"/>
                        <a:pt x="19" y="671"/>
                      </a:cubicBezTo>
                      <a:cubicBezTo>
                        <a:pt x="32" y="718"/>
                        <a:pt x="48" y="769"/>
                        <a:pt x="64" y="816"/>
                      </a:cubicBezTo>
                      <a:cubicBezTo>
                        <a:pt x="64" y="819"/>
                        <a:pt x="64" y="819"/>
                        <a:pt x="66" y="822"/>
                      </a:cubicBezTo>
                      <a:cubicBezTo>
                        <a:pt x="109" y="943"/>
                        <a:pt x="167" y="1060"/>
                        <a:pt x="252" y="1155"/>
                      </a:cubicBezTo>
                      <a:cubicBezTo>
                        <a:pt x="367" y="1287"/>
                        <a:pt x="518" y="1388"/>
                        <a:pt x="668" y="1478"/>
                      </a:cubicBezTo>
                      <a:cubicBezTo>
                        <a:pt x="671" y="1480"/>
                        <a:pt x="674" y="1480"/>
                        <a:pt x="676" y="1480"/>
                      </a:cubicBezTo>
                      <a:lnTo>
                        <a:pt x="676" y="1480"/>
                      </a:lnTo>
                      <a:lnTo>
                        <a:pt x="676" y="1480"/>
                      </a:lnTo>
                      <a:cubicBezTo>
                        <a:pt x="679" y="1480"/>
                        <a:pt x="682" y="1478"/>
                        <a:pt x="684" y="1472"/>
                      </a:cubicBezTo>
                      <a:cubicBezTo>
                        <a:pt x="825" y="959"/>
                        <a:pt x="735" y="248"/>
                        <a:pt x="193" y="2"/>
                      </a:cubicBezTo>
                      <a:moveTo>
                        <a:pt x="716" y="1168"/>
                      </a:moveTo>
                      <a:lnTo>
                        <a:pt x="716" y="1168"/>
                      </a:lnTo>
                      <a:cubicBezTo>
                        <a:pt x="663" y="1163"/>
                        <a:pt x="610" y="1158"/>
                        <a:pt x="560" y="1155"/>
                      </a:cubicBezTo>
                      <a:cubicBezTo>
                        <a:pt x="555" y="1139"/>
                        <a:pt x="547" y="1121"/>
                        <a:pt x="542" y="1105"/>
                      </a:cubicBezTo>
                      <a:cubicBezTo>
                        <a:pt x="602" y="1107"/>
                        <a:pt x="661" y="1115"/>
                        <a:pt x="719" y="1126"/>
                      </a:cubicBezTo>
                      <a:cubicBezTo>
                        <a:pt x="719" y="1139"/>
                        <a:pt x="719" y="1155"/>
                        <a:pt x="716" y="1168"/>
                      </a:cubicBezTo>
                      <a:moveTo>
                        <a:pt x="708" y="1240"/>
                      </a:moveTo>
                      <a:lnTo>
                        <a:pt x="708" y="1240"/>
                      </a:lnTo>
                      <a:cubicBezTo>
                        <a:pt x="668" y="1237"/>
                        <a:pt x="629" y="1234"/>
                        <a:pt x="589" y="1234"/>
                      </a:cubicBezTo>
                      <a:cubicBezTo>
                        <a:pt x="581" y="1213"/>
                        <a:pt x="573" y="1192"/>
                        <a:pt x="565" y="1171"/>
                      </a:cubicBezTo>
                      <a:cubicBezTo>
                        <a:pt x="616" y="1176"/>
                        <a:pt x="663" y="1179"/>
                        <a:pt x="713" y="1184"/>
                      </a:cubicBezTo>
                      <a:lnTo>
                        <a:pt x="713" y="1184"/>
                      </a:lnTo>
                      <a:cubicBezTo>
                        <a:pt x="713" y="1203"/>
                        <a:pt x="711" y="1221"/>
                        <a:pt x="708" y="1240"/>
                      </a:cubicBezTo>
                      <a:moveTo>
                        <a:pt x="674" y="1435"/>
                      </a:moveTo>
                      <a:cubicBezTo>
                        <a:pt x="647" y="1374"/>
                        <a:pt x="621" y="1314"/>
                        <a:pt x="597" y="1250"/>
                      </a:cubicBezTo>
                      <a:cubicBezTo>
                        <a:pt x="634" y="1250"/>
                        <a:pt x="671" y="1253"/>
                        <a:pt x="708" y="1255"/>
                      </a:cubicBezTo>
                      <a:cubicBezTo>
                        <a:pt x="698" y="1319"/>
                        <a:pt x="687" y="1377"/>
                        <a:pt x="674" y="1435"/>
                      </a:cubicBezTo>
                      <a:moveTo>
                        <a:pt x="536" y="1086"/>
                      </a:moveTo>
                      <a:cubicBezTo>
                        <a:pt x="528" y="1062"/>
                        <a:pt x="518" y="1036"/>
                        <a:pt x="510" y="1012"/>
                      </a:cubicBezTo>
                      <a:cubicBezTo>
                        <a:pt x="581" y="1020"/>
                        <a:pt x="653" y="1031"/>
                        <a:pt x="724" y="1039"/>
                      </a:cubicBezTo>
                      <a:cubicBezTo>
                        <a:pt x="724" y="1062"/>
                        <a:pt x="724" y="1086"/>
                        <a:pt x="721" y="1107"/>
                      </a:cubicBezTo>
                      <a:cubicBezTo>
                        <a:pt x="661" y="1097"/>
                        <a:pt x="597" y="1089"/>
                        <a:pt x="536" y="1086"/>
                      </a:cubicBezTo>
                      <a:moveTo>
                        <a:pt x="724" y="1023"/>
                      </a:moveTo>
                      <a:cubicBezTo>
                        <a:pt x="650" y="1015"/>
                        <a:pt x="579" y="1004"/>
                        <a:pt x="504" y="996"/>
                      </a:cubicBezTo>
                      <a:cubicBezTo>
                        <a:pt x="473" y="904"/>
                        <a:pt x="441" y="814"/>
                        <a:pt x="409" y="721"/>
                      </a:cubicBezTo>
                      <a:cubicBezTo>
                        <a:pt x="330" y="494"/>
                        <a:pt x="254" y="266"/>
                        <a:pt x="204" y="32"/>
                      </a:cubicBezTo>
                      <a:cubicBezTo>
                        <a:pt x="573" y="211"/>
                        <a:pt x="721" y="621"/>
                        <a:pt x="724" y="1023"/>
                      </a:cubicBezTo>
                      <a:moveTo>
                        <a:pt x="58" y="732"/>
                      </a:moveTo>
                      <a:cubicBezTo>
                        <a:pt x="135" y="639"/>
                        <a:pt x="214" y="549"/>
                        <a:pt x="298" y="464"/>
                      </a:cubicBezTo>
                      <a:cubicBezTo>
                        <a:pt x="303" y="483"/>
                        <a:pt x="309" y="501"/>
                        <a:pt x="317" y="520"/>
                      </a:cubicBezTo>
                      <a:cubicBezTo>
                        <a:pt x="317" y="520"/>
                        <a:pt x="314" y="520"/>
                        <a:pt x="314" y="523"/>
                      </a:cubicBezTo>
                      <a:cubicBezTo>
                        <a:pt x="230" y="607"/>
                        <a:pt x="151" y="697"/>
                        <a:pt x="82" y="795"/>
                      </a:cubicBezTo>
                      <a:cubicBezTo>
                        <a:pt x="74" y="774"/>
                        <a:pt x="66" y="753"/>
                        <a:pt x="58" y="732"/>
                      </a:cubicBezTo>
                      <a:moveTo>
                        <a:pt x="27" y="457"/>
                      </a:moveTo>
                      <a:cubicBezTo>
                        <a:pt x="103" y="396"/>
                        <a:pt x="172" y="330"/>
                        <a:pt x="236" y="258"/>
                      </a:cubicBezTo>
                      <a:cubicBezTo>
                        <a:pt x="241" y="277"/>
                        <a:pt x="246" y="295"/>
                        <a:pt x="252" y="314"/>
                      </a:cubicBezTo>
                      <a:cubicBezTo>
                        <a:pt x="249" y="314"/>
                        <a:pt x="249" y="314"/>
                        <a:pt x="246" y="316"/>
                      </a:cubicBezTo>
                      <a:cubicBezTo>
                        <a:pt x="170" y="390"/>
                        <a:pt x="95" y="462"/>
                        <a:pt x="21" y="536"/>
                      </a:cubicBezTo>
                      <a:cubicBezTo>
                        <a:pt x="21" y="509"/>
                        <a:pt x="24" y="483"/>
                        <a:pt x="27" y="457"/>
                      </a:cubicBezTo>
                      <a:moveTo>
                        <a:pt x="29" y="430"/>
                      </a:moveTo>
                      <a:cubicBezTo>
                        <a:pt x="50" y="290"/>
                        <a:pt x="111" y="153"/>
                        <a:pt x="180" y="37"/>
                      </a:cubicBezTo>
                      <a:cubicBezTo>
                        <a:pt x="193" y="106"/>
                        <a:pt x="212" y="172"/>
                        <a:pt x="230" y="237"/>
                      </a:cubicBezTo>
                      <a:lnTo>
                        <a:pt x="230" y="237"/>
                      </a:lnTo>
                      <a:cubicBezTo>
                        <a:pt x="170" y="308"/>
                        <a:pt x="103" y="372"/>
                        <a:pt x="29" y="430"/>
                      </a:cubicBezTo>
                      <a:moveTo>
                        <a:pt x="24" y="560"/>
                      </a:moveTo>
                      <a:lnTo>
                        <a:pt x="24" y="560"/>
                      </a:lnTo>
                      <a:cubicBezTo>
                        <a:pt x="101" y="483"/>
                        <a:pt x="180" y="406"/>
                        <a:pt x="257" y="330"/>
                      </a:cubicBezTo>
                      <a:cubicBezTo>
                        <a:pt x="262" y="343"/>
                        <a:pt x="265" y="356"/>
                        <a:pt x="270" y="372"/>
                      </a:cubicBezTo>
                      <a:cubicBezTo>
                        <a:pt x="191" y="457"/>
                        <a:pt x="103" y="536"/>
                        <a:pt x="32" y="628"/>
                      </a:cubicBezTo>
                      <a:cubicBezTo>
                        <a:pt x="27" y="605"/>
                        <a:pt x="24" y="583"/>
                        <a:pt x="24" y="560"/>
                      </a:cubicBezTo>
                      <a:moveTo>
                        <a:pt x="37" y="650"/>
                      </a:moveTo>
                      <a:cubicBezTo>
                        <a:pt x="109" y="557"/>
                        <a:pt x="196" y="475"/>
                        <a:pt x="277" y="390"/>
                      </a:cubicBezTo>
                      <a:cubicBezTo>
                        <a:pt x="282" y="409"/>
                        <a:pt x="290" y="427"/>
                        <a:pt x="295" y="446"/>
                      </a:cubicBezTo>
                      <a:cubicBezTo>
                        <a:pt x="295" y="446"/>
                        <a:pt x="293" y="446"/>
                        <a:pt x="293" y="449"/>
                      </a:cubicBezTo>
                      <a:cubicBezTo>
                        <a:pt x="209" y="533"/>
                        <a:pt x="132" y="621"/>
                        <a:pt x="56" y="710"/>
                      </a:cubicBezTo>
                      <a:cubicBezTo>
                        <a:pt x="50" y="695"/>
                        <a:pt x="45" y="679"/>
                        <a:pt x="43" y="663"/>
                      </a:cubicBezTo>
                      <a:cubicBezTo>
                        <a:pt x="37" y="660"/>
                        <a:pt x="37" y="655"/>
                        <a:pt x="37" y="650"/>
                      </a:cubicBezTo>
                      <a:moveTo>
                        <a:pt x="87" y="811"/>
                      </a:moveTo>
                      <a:cubicBezTo>
                        <a:pt x="159" y="713"/>
                        <a:pt x="236" y="621"/>
                        <a:pt x="322" y="536"/>
                      </a:cubicBezTo>
                      <a:cubicBezTo>
                        <a:pt x="348" y="613"/>
                        <a:pt x="375" y="689"/>
                        <a:pt x="401" y="766"/>
                      </a:cubicBezTo>
                      <a:cubicBezTo>
                        <a:pt x="481" y="991"/>
                        <a:pt x="555" y="1221"/>
                        <a:pt x="653" y="1441"/>
                      </a:cubicBezTo>
                      <a:cubicBezTo>
                        <a:pt x="388" y="1282"/>
                        <a:pt x="199" y="1091"/>
                        <a:pt x="87" y="81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1" name="Google Shape;3741;p41"/>
                <p:cNvSpPr/>
                <p:nvPr/>
              </p:nvSpPr>
              <p:spPr>
                <a:xfrm>
                  <a:off x="6334440" y="1446245"/>
                  <a:ext cx="287691" cy="61650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1" h="1888" extrusionOk="0">
                      <a:moveTo>
                        <a:pt x="880" y="782"/>
                      </a:moveTo>
                      <a:cubicBezTo>
                        <a:pt x="867" y="449"/>
                        <a:pt x="642" y="145"/>
                        <a:pt x="346" y="2"/>
                      </a:cubicBezTo>
                      <a:lnTo>
                        <a:pt x="346" y="2"/>
                      </a:lnTo>
                      <a:cubicBezTo>
                        <a:pt x="343" y="-1"/>
                        <a:pt x="338" y="-1"/>
                        <a:pt x="335" y="2"/>
                      </a:cubicBezTo>
                      <a:cubicBezTo>
                        <a:pt x="332" y="2"/>
                        <a:pt x="332" y="5"/>
                        <a:pt x="332" y="5"/>
                      </a:cubicBezTo>
                      <a:cubicBezTo>
                        <a:pt x="84" y="267"/>
                        <a:pt x="-41" y="605"/>
                        <a:pt x="12" y="965"/>
                      </a:cubicBezTo>
                      <a:cubicBezTo>
                        <a:pt x="65" y="1333"/>
                        <a:pt x="335" y="1624"/>
                        <a:pt x="576" y="1886"/>
                      </a:cubicBezTo>
                      <a:cubicBezTo>
                        <a:pt x="578" y="1888"/>
                        <a:pt x="581" y="1888"/>
                        <a:pt x="586" y="1888"/>
                      </a:cubicBezTo>
                      <a:lnTo>
                        <a:pt x="586" y="1888"/>
                      </a:lnTo>
                      <a:lnTo>
                        <a:pt x="586" y="1888"/>
                      </a:lnTo>
                      <a:cubicBezTo>
                        <a:pt x="589" y="1888"/>
                        <a:pt x="592" y="1886"/>
                        <a:pt x="592" y="1883"/>
                      </a:cubicBezTo>
                      <a:cubicBezTo>
                        <a:pt x="695" y="1724"/>
                        <a:pt x="745" y="1542"/>
                        <a:pt x="801" y="1362"/>
                      </a:cubicBezTo>
                      <a:cubicBezTo>
                        <a:pt x="856" y="1169"/>
                        <a:pt x="888" y="983"/>
                        <a:pt x="880" y="782"/>
                      </a:cubicBezTo>
                      <a:moveTo>
                        <a:pt x="375" y="1637"/>
                      </a:moveTo>
                      <a:cubicBezTo>
                        <a:pt x="425" y="1597"/>
                        <a:pt x="475" y="1560"/>
                        <a:pt x="526" y="1521"/>
                      </a:cubicBezTo>
                      <a:cubicBezTo>
                        <a:pt x="528" y="1539"/>
                        <a:pt x="531" y="1558"/>
                        <a:pt x="533" y="1576"/>
                      </a:cubicBezTo>
                      <a:lnTo>
                        <a:pt x="533" y="1576"/>
                      </a:lnTo>
                      <a:cubicBezTo>
                        <a:pt x="491" y="1605"/>
                        <a:pt x="454" y="1648"/>
                        <a:pt x="412" y="1677"/>
                      </a:cubicBezTo>
                      <a:cubicBezTo>
                        <a:pt x="399" y="1663"/>
                        <a:pt x="388" y="1650"/>
                        <a:pt x="375" y="1637"/>
                      </a:cubicBezTo>
                      <a:moveTo>
                        <a:pt x="327" y="1579"/>
                      </a:moveTo>
                      <a:cubicBezTo>
                        <a:pt x="391" y="1534"/>
                        <a:pt x="451" y="1489"/>
                        <a:pt x="515" y="1446"/>
                      </a:cubicBezTo>
                      <a:cubicBezTo>
                        <a:pt x="518" y="1465"/>
                        <a:pt x="520" y="1483"/>
                        <a:pt x="523" y="1502"/>
                      </a:cubicBezTo>
                      <a:lnTo>
                        <a:pt x="523" y="1502"/>
                      </a:lnTo>
                      <a:cubicBezTo>
                        <a:pt x="470" y="1542"/>
                        <a:pt x="417" y="1584"/>
                        <a:pt x="364" y="1624"/>
                      </a:cubicBezTo>
                      <a:cubicBezTo>
                        <a:pt x="351" y="1608"/>
                        <a:pt x="340" y="1592"/>
                        <a:pt x="327" y="1579"/>
                      </a:cubicBezTo>
                      <a:moveTo>
                        <a:pt x="279" y="1515"/>
                      </a:moveTo>
                      <a:cubicBezTo>
                        <a:pt x="356" y="1465"/>
                        <a:pt x="430" y="1409"/>
                        <a:pt x="504" y="1354"/>
                      </a:cubicBezTo>
                      <a:cubicBezTo>
                        <a:pt x="507" y="1378"/>
                        <a:pt x="510" y="1401"/>
                        <a:pt x="512" y="1423"/>
                      </a:cubicBezTo>
                      <a:lnTo>
                        <a:pt x="512" y="1423"/>
                      </a:lnTo>
                      <a:cubicBezTo>
                        <a:pt x="446" y="1468"/>
                        <a:pt x="380" y="1513"/>
                        <a:pt x="317" y="1560"/>
                      </a:cubicBezTo>
                      <a:cubicBezTo>
                        <a:pt x="303" y="1550"/>
                        <a:pt x="293" y="1534"/>
                        <a:pt x="279" y="1515"/>
                      </a:cubicBezTo>
                      <a:moveTo>
                        <a:pt x="240" y="1460"/>
                      </a:moveTo>
                      <a:cubicBezTo>
                        <a:pt x="322" y="1399"/>
                        <a:pt x="409" y="1341"/>
                        <a:pt x="496" y="1285"/>
                      </a:cubicBezTo>
                      <a:cubicBezTo>
                        <a:pt x="499" y="1301"/>
                        <a:pt x="502" y="1319"/>
                        <a:pt x="502" y="1335"/>
                      </a:cubicBezTo>
                      <a:lnTo>
                        <a:pt x="502" y="1335"/>
                      </a:lnTo>
                      <a:cubicBezTo>
                        <a:pt x="425" y="1394"/>
                        <a:pt x="348" y="1449"/>
                        <a:pt x="269" y="1502"/>
                      </a:cubicBezTo>
                      <a:cubicBezTo>
                        <a:pt x="258" y="1489"/>
                        <a:pt x="250" y="1473"/>
                        <a:pt x="240" y="1460"/>
                      </a:cubicBezTo>
                      <a:moveTo>
                        <a:pt x="475" y="1648"/>
                      </a:moveTo>
                      <a:cubicBezTo>
                        <a:pt x="496" y="1629"/>
                        <a:pt x="512" y="1610"/>
                        <a:pt x="536" y="1595"/>
                      </a:cubicBezTo>
                      <a:cubicBezTo>
                        <a:pt x="547" y="1679"/>
                        <a:pt x="555" y="1764"/>
                        <a:pt x="565" y="1849"/>
                      </a:cubicBezTo>
                      <a:cubicBezTo>
                        <a:pt x="518" y="1796"/>
                        <a:pt x="470" y="1745"/>
                        <a:pt x="422" y="1690"/>
                      </a:cubicBezTo>
                      <a:cubicBezTo>
                        <a:pt x="441" y="1677"/>
                        <a:pt x="459" y="1663"/>
                        <a:pt x="475" y="1648"/>
                      </a:cubicBezTo>
                      <a:moveTo>
                        <a:pt x="465" y="886"/>
                      </a:moveTo>
                      <a:lnTo>
                        <a:pt x="465" y="886"/>
                      </a:lnTo>
                      <a:cubicBezTo>
                        <a:pt x="539" y="899"/>
                        <a:pt x="610" y="917"/>
                        <a:pt x="684" y="933"/>
                      </a:cubicBezTo>
                      <a:cubicBezTo>
                        <a:pt x="740" y="946"/>
                        <a:pt x="798" y="949"/>
                        <a:pt x="854" y="965"/>
                      </a:cubicBezTo>
                      <a:cubicBezTo>
                        <a:pt x="832" y="1261"/>
                        <a:pt x="737" y="1600"/>
                        <a:pt x="584" y="1849"/>
                      </a:cubicBezTo>
                      <a:cubicBezTo>
                        <a:pt x="552" y="1526"/>
                        <a:pt x="504" y="1206"/>
                        <a:pt x="465" y="886"/>
                      </a:cubicBezTo>
                      <a:moveTo>
                        <a:pt x="840" y="674"/>
                      </a:moveTo>
                      <a:cubicBezTo>
                        <a:pt x="846" y="700"/>
                        <a:pt x="848" y="724"/>
                        <a:pt x="851" y="751"/>
                      </a:cubicBezTo>
                      <a:cubicBezTo>
                        <a:pt x="713" y="719"/>
                        <a:pt x="576" y="690"/>
                        <a:pt x="438" y="658"/>
                      </a:cubicBezTo>
                      <a:cubicBezTo>
                        <a:pt x="436" y="632"/>
                        <a:pt x="433" y="605"/>
                        <a:pt x="430" y="581"/>
                      </a:cubicBezTo>
                      <a:cubicBezTo>
                        <a:pt x="565" y="613"/>
                        <a:pt x="700" y="642"/>
                        <a:pt x="838" y="674"/>
                      </a:cubicBezTo>
                      <a:lnTo>
                        <a:pt x="840" y="674"/>
                      </a:lnTo>
                      <a:moveTo>
                        <a:pt x="454" y="785"/>
                      </a:moveTo>
                      <a:cubicBezTo>
                        <a:pt x="589" y="812"/>
                        <a:pt x="724" y="838"/>
                        <a:pt x="859" y="864"/>
                      </a:cubicBezTo>
                      <a:lnTo>
                        <a:pt x="859" y="864"/>
                      </a:lnTo>
                      <a:cubicBezTo>
                        <a:pt x="859" y="867"/>
                        <a:pt x="859" y="872"/>
                        <a:pt x="859" y="875"/>
                      </a:cubicBezTo>
                      <a:cubicBezTo>
                        <a:pt x="859" y="899"/>
                        <a:pt x="856" y="923"/>
                        <a:pt x="856" y="946"/>
                      </a:cubicBezTo>
                      <a:cubicBezTo>
                        <a:pt x="801" y="933"/>
                        <a:pt x="745" y="928"/>
                        <a:pt x="690" y="917"/>
                      </a:cubicBezTo>
                      <a:cubicBezTo>
                        <a:pt x="613" y="901"/>
                        <a:pt x="539" y="883"/>
                        <a:pt x="465" y="867"/>
                      </a:cubicBezTo>
                      <a:cubicBezTo>
                        <a:pt x="459" y="841"/>
                        <a:pt x="457" y="812"/>
                        <a:pt x="454" y="785"/>
                      </a:cubicBezTo>
                      <a:moveTo>
                        <a:pt x="854" y="769"/>
                      </a:moveTo>
                      <a:cubicBezTo>
                        <a:pt x="856" y="796"/>
                        <a:pt x="856" y="822"/>
                        <a:pt x="859" y="849"/>
                      </a:cubicBezTo>
                      <a:cubicBezTo>
                        <a:pt x="724" y="822"/>
                        <a:pt x="589" y="796"/>
                        <a:pt x="454" y="769"/>
                      </a:cubicBezTo>
                      <a:lnTo>
                        <a:pt x="454" y="769"/>
                      </a:lnTo>
                      <a:cubicBezTo>
                        <a:pt x="451" y="740"/>
                        <a:pt x="446" y="708"/>
                        <a:pt x="444" y="679"/>
                      </a:cubicBezTo>
                      <a:cubicBezTo>
                        <a:pt x="578" y="708"/>
                        <a:pt x="716" y="737"/>
                        <a:pt x="854" y="769"/>
                      </a:cubicBezTo>
                      <a:moveTo>
                        <a:pt x="838" y="655"/>
                      </a:moveTo>
                      <a:cubicBezTo>
                        <a:pt x="703" y="624"/>
                        <a:pt x="565" y="595"/>
                        <a:pt x="430" y="563"/>
                      </a:cubicBezTo>
                      <a:cubicBezTo>
                        <a:pt x="422" y="481"/>
                        <a:pt x="414" y="399"/>
                        <a:pt x="406" y="314"/>
                      </a:cubicBezTo>
                      <a:cubicBezTo>
                        <a:pt x="399" y="219"/>
                        <a:pt x="391" y="121"/>
                        <a:pt x="359" y="31"/>
                      </a:cubicBezTo>
                      <a:cubicBezTo>
                        <a:pt x="608" y="163"/>
                        <a:pt x="779" y="391"/>
                        <a:pt x="838" y="655"/>
                      </a:cubicBezTo>
                      <a:moveTo>
                        <a:pt x="335" y="28"/>
                      </a:moveTo>
                      <a:cubicBezTo>
                        <a:pt x="380" y="153"/>
                        <a:pt x="380" y="288"/>
                        <a:pt x="393" y="417"/>
                      </a:cubicBezTo>
                      <a:cubicBezTo>
                        <a:pt x="406" y="558"/>
                        <a:pt x="422" y="698"/>
                        <a:pt x="438" y="838"/>
                      </a:cubicBezTo>
                      <a:cubicBezTo>
                        <a:pt x="457" y="981"/>
                        <a:pt x="475" y="1124"/>
                        <a:pt x="494" y="1267"/>
                      </a:cubicBezTo>
                      <a:cubicBezTo>
                        <a:pt x="404" y="1322"/>
                        <a:pt x="314" y="1380"/>
                        <a:pt x="229" y="1444"/>
                      </a:cubicBezTo>
                      <a:cubicBezTo>
                        <a:pt x="142" y="1317"/>
                        <a:pt x="73" y="1179"/>
                        <a:pt x="39" y="1028"/>
                      </a:cubicBezTo>
                      <a:cubicBezTo>
                        <a:pt x="-41" y="663"/>
                        <a:pt x="81" y="298"/>
                        <a:pt x="335" y="2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2" name="Google Shape;3742;p41"/>
                <p:cNvSpPr/>
                <p:nvPr/>
              </p:nvSpPr>
              <p:spPr>
                <a:xfrm>
                  <a:off x="5904045" y="1083785"/>
                  <a:ext cx="644283" cy="3954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73" h="1211" extrusionOk="0">
                      <a:moveTo>
                        <a:pt x="1973" y="52"/>
                      </a:moveTo>
                      <a:cubicBezTo>
                        <a:pt x="1973" y="50"/>
                        <a:pt x="1971" y="44"/>
                        <a:pt x="1965" y="44"/>
                      </a:cubicBezTo>
                      <a:cubicBezTo>
                        <a:pt x="1616" y="-46"/>
                        <a:pt x="1198" y="7"/>
                        <a:pt x="881" y="177"/>
                      </a:cubicBezTo>
                      <a:cubicBezTo>
                        <a:pt x="508" y="372"/>
                        <a:pt x="193" y="763"/>
                        <a:pt x="0" y="1131"/>
                      </a:cubicBezTo>
                      <a:lnTo>
                        <a:pt x="0" y="1133"/>
                      </a:lnTo>
                      <a:lnTo>
                        <a:pt x="0" y="1136"/>
                      </a:lnTo>
                      <a:lnTo>
                        <a:pt x="0" y="1138"/>
                      </a:lnTo>
                      <a:lnTo>
                        <a:pt x="0" y="1138"/>
                      </a:lnTo>
                      <a:lnTo>
                        <a:pt x="0" y="1141"/>
                      </a:lnTo>
                      <a:cubicBezTo>
                        <a:pt x="0" y="1144"/>
                        <a:pt x="2" y="1146"/>
                        <a:pt x="5" y="1149"/>
                      </a:cubicBezTo>
                      <a:lnTo>
                        <a:pt x="8" y="1149"/>
                      </a:lnTo>
                      <a:lnTo>
                        <a:pt x="8" y="1149"/>
                      </a:lnTo>
                      <a:lnTo>
                        <a:pt x="10" y="1149"/>
                      </a:lnTo>
                      <a:cubicBezTo>
                        <a:pt x="217" y="1149"/>
                        <a:pt x="420" y="1202"/>
                        <a:pt x="627" y="1210"/>
                      </a:cubicBezTo>
                      <a:cubicBezTo>
                        <a:pt x="814" y="1218"/>
                        <a:pt x="989" y="1165"/>
                        <a:pt x="1148" y="1067"/>
                      </a:cubicBezTo>
                      <a:cubicBezTo>
                        <a:pt x="1317" y="961"/>
                        <a:pt x="1447" y="816"/>
                        <a:pt x="1571" y="662"/>
                      </a:cubicBezTo>
                      <a:cubicBezTo>
                        <a:pt x="1719" y="475"/>
                        <a:pt x="1862" y="280"/>
                        <a:pt x="1971" y="65"/>
                      </a:cubicBezTo>
                      <a:cubicBezTo>
                        <a:pt x="1973" y="57"/>
                        <a:pt x="1973" y="55"/>
                        <a:pt x="1973" y="52"/>
                      </a:cubicBezTo>
                      <a:moveTo>
                        <a:pt x="1658" y="510"/>
                      </a:moveTo>
                      <a:cubicBezTo>
                        <a:pt x="1629" y="425"/>
                        <a:pt x="1605" y="338"/>
                        <a:pt x="1584" y="251"/>
                      </a:cubicBezTo>
                      <a:cubicBezTo>
                        <a:pt x="1701" y="190"/>
                        <a:pt x="1820" y="132"/>
                        <a:pt x="1939" y="76"/>
                      </a:cubicBezTo>
                      <a:cubicBezTo>
                        <a:pt x="1857" y="229"/>
                        <a:pt x="1762" y="372"/>
                        <a:pt x="1658" y="510"/>
                      </a:cubicBezTo>
                      <a:moveTo>
                        <a:pt x="857" y="211"/>
                      </a:moveTo>
                      <a:cubicBezTo>
                        <a:pt x="1166" y="34"/>
                        <a:pt x="1582" y="-22"/>
                        <a:pt x="1928" y="57"/>
                      </a:cubicBezTo>
                      <a:cubicBezTo>
                        <a:pt x="1531" y="243"/>
                        <a:pt x="1145" y="454"/>
                        <a:pt x="767" y="676"/>
                      </a:cubicBezTo>
                      <a:lnTo>
                        <a:pt x="764" y="673"/>
                      </a:lnTo>
                      <a:cubicBezTo>
                        <a:pt x="661" y="626"/>
                        <a:pt x="555" y="579"/>
                        <a:pt x="452" y="528"/>
                      </a:cubicBezTo>
                      <a:cubicBezTo>
                        <a:pt x="576" y="404"/>
                        <a:pt x="711" y="293"/>
                        <a:pt x="857" y="211"/>
                      </a:cubicBezTo>
                      <a:moveTo>
                        <a:pt x="1515" y="691"/>
                      </a:moveTo>
                      <a:cubicBezTo>
                        <a:pt x="1486" y="573"/>
                        <a:pt x="1452" y="454"/>
                        <a:pt x="1412" y="338"/>
                      </a:cubicBezTo>
                      <a:cubicBezTo>
                        <a:pt x="1436" y="325"/>
                        <a:pt x="1460" y="314"/>
                        <a:pt x="1481" y="301"/>
                      </a:cubicBezTo>
                      <a:cubicBezTo>
                        <a:pt x="1510" y="409"/>
                        <a:pt x="1539" y="515"/>
                        <a:pt x="1566" y="624"/>
                      </a:cubicBezTo>
                      <a:lnTo>
                        <a:pt x="1566" y="624"/>
                      </a:lnTo>
                      <a:cubicBezTo>
                        <a:pt x="1550" y="647"/>
                        <a:pt x="1534" y="670"/>
                        <a:pt x="1515" y="691"/>
                      </a:cubicBezTo>
                      <a:moveTo>
                        <a:pt x="1457" y="760"/>
                      </a:moveTo>
                      <a:cubicBezTo>
                        <a:pt x="1415" y="637"/>
                        <a:pt x="1370" y="512"/>
                        <a:pt x="1320" y="388"/>
                      </a:cubicBezTo>
                      <a:cubicBezTo>
                        <a:pt x="1346" y="375"/>
                        <a:pt x="1370" y="362"/>
                        <a:pt x="1396" y="348"/>
                      </a:cubicBezTo>
                      <a:cubicBezTo>
                        <a:pt x="1436" y="468"/>
                        <a:pt x="1471" y="589"/>
                        <a:pt x="1500" y="710"/>
                      </a:cubicBezTo>
                      <a:cubicBezTo>
                        <a:pt x="1486" y="726"/>
                        <a:pt x="1473" y="742"/>
                        <a:pt x="1457" y="760"/>
                      </a:cubicBezTo>
                      <a:moveTo>
                        <a:pt x="277" y="736"/>
                      </a:moveTo>
                      <a:cubicBezTo>
                        <a:pt x="354" y="771"/>
                        <a:pt x="436" y="792"/>
                        <a:pt x="515" y="826"/>
                      </a:cubicBezTo>
                      <a:cubicBezTo>
                        <a:pt x="354" y="922"/>
                        <a:pt x="195" y="1017"/>
                        <a:pt x="37" y="1109"/>
                      </a:cubicBezTo>
                      <a:cubicBezTo>
                        <a:pt x="103" y="982"/>
                        <a:pt x="185" y="855"/>
                        <a:pt x="277" y="736"/>
                      </a:cubicBezTo>
                      <a:moveTo>
                        <a:pt x="531" y="813"/>
                      </a:moveTo>
                      <a:lnTo>
                        <a:pt x="531" y="813"/>
                      </a:lnTo>
                      <a:cubicBezTo>
                        <a:pt x="452" y="776"/>
                        <a:pt x="367" y="755"/>
                        <a:pt x="288" y="720"/>
                      </a:cubicBezTo>
                      <a:cubicBezTo>
                        <a:pt x="299" y="707"/>
                        <a:pt x="309" y="694"/>
                        <a:pt x="320" y="678"/>
                      </a:cubicBezTo>
                      <a:cubicBezTo>
                        <a:pt x="410" y="710"/>
                        <a:pt x="500" y="742"/>
                        <a:pt x="590" y="776"/>
                      </a:cubicBezTo>
                      <a:cubicBezTo>
                        <a:pt x="571" y="789"/>
                        <a:pt x="553" y="803"/>
                        <a:pt x="531" y="813"/>
                      </a:cubicBezTo>
                      <a:moveTo>
                        <a:pt x="608" y="768"/>
                      </a:moveTo>
                      <a:lnTo>
                        <a:pt x="605" y="765"/>
                      </a:lnTo>
                      <a:cubicBezTo>
                        <a:pt x="515" y="731"/>
                        <a:pt x="423" y="697"/>
                        <a:pt x="333" y="665"/>
                      </a:cubicBezTo>
                      <a:cubicBezTo>
                        <a:pt x="346" y="650"/>
                        <a:pt x="359" y="634"/>
                        <a:pt x="373" y="618"/>
                      </a:cubicBezTo>
                      <a:cubicBezTo>
                        <a:pt x="473" y="655"/>
                        <a:pt x="579" y="683"/>
                        <a:pt x="672" y="731"/>
                      </a:cubicBezTo>
                      <a:cubicBezTo>
                        <a:pt x="650" y="744"/>
                        <a:pt x="629" y="755"/>
                        <a:pt x="608" y="768"/>
                      </a:cubicBezTo>
                      <a:moveTo>
                        <a:pt x="690" y="720"/>
                      </a:moveTo>
                      <a:cubicBezTo>
                        <a:pt x="595" y="673"/>
                        <a:pt x="486" y="642"/>
                        <a:pt x="386" y="605"/>
                      </a:cubicBezTo>
                      <a:cubicBezTo>
                        <a:pt x="404" y="584"/>
                        <a:pt x="423" y="563"/>
                        <a:pt x="444" y="542"/>
                      </a:cubicBezTo>
                      <a:cubicBezTo>
                        <a:pt x="547" y="589"/>
                        <a:pt x="650" y="637"/>
                        <a:pt x="754" y="683"/>
                      </a:cubicBezTo>
                      <a:cubicBezTo>
                        <a:pt x="730" y="697"/>
                        <a:pt x="711" y="710"/>
                        <a:pt x="690" y="720"/>
                      </a:cubicBezTo>
                      <a:moveTo>
                        <a:pt x="1137" y="1043"/>
                      </a:moveTo>
                      <a:cubicBezTo>
                        <a:pt x="952" y="1160"/>
                        <a:pt x="756" y="1197"/>
                        <a:pt x="545" y="1178"/>
                      </a:cubicBezTo>
                      <a:cubicBezTo>
                        <a:pt x="378" y="1162"/>
                        <a:pt x="214" y="1128"/>
                        <a:pt x="47" y="1125"/>
                      </a:cubicBezTo>
                      <a:cubicBezTo>
                        <a:pt x="431" y="900"/>
                        <a:pt x="814" y="668"/>
                        <a:pt x="1203" y="454"/>
                      </a:cubicBezTo>
                      <a:cubicBezTo>
                        <a:pt x="1256" y="595"/>
                        <a:pt x="1304" y="734"/>
                        <a:pt x="1349" y="877"/>
                      </a:cubicBezTo>
                      <a:lnTo>
                        <a:pt x="1349" y="877"/>
                      </a:lnTo>
                      <a:cubicBezTo>
                        <a:pt x="1283" y="940"/>
                        <a:pt x="1214" y="996"/>
                        <a:pt x="1137" y="1043"/>
                      </a:cubicBezTo>
                      <a:moveTo>
                        <a:pt x="1359" y="863"/>
                      </a:moveTo>
                      <a:cubicBezTo>
                        <a:pt x="1314" y="723"/>
                        <a:pt x="1267" y="584"/>
                        <a:pt x="1217" y="446"/>
                      </a:cubicBezTo>
                      <a:cubicBezTo>
                        <a:pt x="1246" y="430"/>
                        <a:pt x="1275" y="415"/>
                        <a:pt x="1306" y="399"/>
                      </a:cubicBezTo>
                      <a:cubicBezTo>
                        <a:pt x="1354" y="523"/>
                        <a:pt x="1402" y="647"/>
                        <a:pt x="1444" y="773"/>
                      </a:cubicBezTo>
                      <a:cubicBezTo>
                        <a:pt x="1444" y="773"/>
                        <a:pt x="1444" y="776"/>
                        <a:pt x="1447" y="776"/>
                      </a:cubicBezTo>
                      <a:cubicBezTo>
                        <a:pt x="1418" y="805"/>
                        <a:pt x="1388" y="834"/>
                        <a:pt x="1359" y="863"/>
                      </a:cubicBezTo>
                      <a:moveTo>
                        <a:pt x="1582" y="608"/>
                      </a:moveTo>
                      <a:cubicBezTo>
                        <a:pt x="1553" y="502"/>
                        <a:pt x="1526" y="399"/>
                        <a:pt x="1497" y="293"/>
                      </a:cubicBezTo>
                      <a:cubicBezTo>
                        <a:pt x="1521" y="280"/>
                        <a:pt x="1542" y="269"/>
                        <a:pt x="1566" y="259"/>
                      </a:cubicBezTo>
                      <a:cubicBezTo>
                        <a:pt x="1587" y="348"/>
                        <a:pt x="1613" y="436"/>
                        <a:pt x="1642" y="526"/>
                      </a:cubicBezTo>
                      <a:lnTo>
                        <a:pt x="1642" y="528"/>
                      </a:lnTo>
                      <a:cubicBezTo>
                        <a:pt x="1632" y="544"/>
                        <a:pt x="1619" y="557"/>
                        <a:pt x="1608" y="573"/>
                      </a:cubicBezTo>
                      <a:cubicBezTo>
                        <a:pt x="1600" y="584"/>
                        <a:pt x="1592" y="597"/>
                        <a:pt x="1582" y="60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3" name="Google Shape;3743;p41"/>
                <p:cNvSpPr/>
                <p:nvPr/>
              </p:nvSpPr>
              <p:spPr>
                <a:xfrm>
                  <a:off x="6111405" y="619772"/>
                  <a:ext cx="558727" cy="3382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1" h="1036" extrusionOk="0">
                      <a:moveTo>
                        <a:pt x="1711" y="275"/>
                      </a:moveTo>
                      <a:lnTo>
                        <a:pt x="1711" y="272"/>
                      </a:lnTo>
                      <a:lnTo>
                        <a:pt x="1711" y="272"/>
                      </a:lnTo>
                      <a:cubicBezTo>
                        <a:pt x="1711" y="269"/>
                        <a:pt x="1709" y="269"/>
                        <a:pt x="1709" y="267"/>
                      </a:cubicBezTo>
                      <a:cubicBezTo>
                        <a:pt x="1439" y="8"/>
                        <a:pt x="1052" y="-72"/>
                        <a:pt x="703" y="68"/>
                      </a:cubicBezTo>
                      <a:cubicBezTo>
                        <a:pt x="391" y="193"/>
                        <a:pt x="150" y="502"/>
                        <a:pt x="0" y="791"/>
                      </a:cubicBez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1"/>
                      </a:lnTo>
                      <a:lnTo>
                        <a:pt x="0" y="793"/>
                      </a:lnTo>
                      <a:cubicBezTo>
                        <a:pt x="0" y="796"/>
                        <a:pt x="0" y="801"/>
                        <a:pt x="5" y="804"/>
                      </a:cubicBezTo>
                      <a:cubicBezTo>
                        <a:pt x="322" y="952"/>
                        <a:pt x="701" y="1116"/>
                        <a:pt x="1052" y="994"/>
                      </a:cubicBezTo>
                      <a:cubicBezTo>
                        <a:pt x="1396" y="875"/>
                        <a:pt x="1582" y="605"/>
                        <a:pt x="1711" y="280"/>
                      </a:cubicBezTo>
                      <a:cubicBezTo>
                        <a:pt x="1711" y="280"/>
                        <a:pt x="1711" y="277"/>
                        <a:pt x="1711" y="275"/>
                      </a:cubicBezTo>
                      <a:moveTo>
                        <a:pt x="1492" y="333"/>
                      </a:moveTo>
                      <a:cubicBezTo>
                        <a:pt x="1492" y="333"/>
                        <a:pt x="1492" y="330"/>
                        <a:pt x="1492" y="333"/>
                      </a:cubicBezTo>
                      <a:cubicBezTo>
                        <a:pt x="1555" y="314"/>
                        <a:pt x="1619" y="299"/>
                        <a:pt x="1685" y="288"/>
                      </a:cubicBezTo>
                      <a:cubicBezTo>
                        <a:pt x="1634" y="412"/>
                        <a:pt x="1576" y="526"/>
                        <a:pt x="1502" y="629"/>
                      </a:cubicBezTo>
                      <a:cubicBezTo>
                        <a:pt x="1505" y="529"/>
                        <a:pt x="1500" y="431"/>
                        <a:pt x="1492" y="333"/>
                      </a:cubicBezTo>
                      <a:moveTo>
                        <a:pt x="1677" y="267"/>
                      </a:moveTo>
                      <a:cubicBezTo>
                        <a:pt x="1574" y="283"/>
                        <a:pt x="1476" y="314"/>
                        <a:pt x="1375" y="346"/>
                      </a:cubicBezTo>
                      <a:cubicBezTo>
                        <a:pt x="1373" y="346"/>
                        <a:pt x="1370" y="346"/>
                        <a:pt x="1367" y="349"/>
                      </a:cubicBezTo>
                      <a:cubicBezTo>
                        <a:pt x="1343" y="357"/>
                        <a:pt x="1317" y="365"/>
                        <a:pt x="1293" y="373"/>
                      </a:cubicBezTo>
                      <a:cubicBezTo>
                        <a:pt x="1156" y="415"/>
                        <a:pt x="1015" y="436"/>
                        <a:pt x="875" y="471"/>
                      </a:cubicBezTo>
                      <a:cubicBezTo>
                        <a:pt x="875" y="471"/>
                        <a:pt x="875" y="468"/>
                        <a:pt x="873" y="468"/>
                      </a:cubicBezTo>
                      <a:cubicBezTo>
                        <a:pt x="814" y="420"/>
                        <a:pt x="753" y="375"/>
                        <a:pt x="695" y="328"/>
                      </a:cubicBezTo>
                      <a:cubicBezTo>
                        <a:pt x="637" y="283"/>
                        <a:pt x="571" y="240"/>
                        <a:pt x="523" y="185"/>
                      </a:cubicBezTo>
                      <a:cubicBezTo>
                        <a:pt x="558" y="161"/>
                        <a:pt x="592" y="140"/>
                        <a:pt x="629" y="121"/>
                      </a:cubicBezTo>
                      <a:cubicBezTo>
                        <a:pt x="981" y="-56"/>
                        <a:pt x="1394" y="5"/>
                        <a:pt x="1677" y="267"/>
                      </a:cubicBezTo>
                      <a:moveTo>
                        <a:pt x="1378" y="775"/>
                      </a:moveTo>
                      <a:lnTo>
                        <a:pt x="1378" y="775"/>
                      </a:lnTo>
                      <a:cubicBezTo>
                        <a:pt x="1346" y="804"/>
                        <a:pt x="1314" y="830"/>
                        <a:pt x="1280" y="857"/>
                      </a:cubicBezTo>
                      <a:cubicBezTo>
                        <a:pt x="1291" y="709"/>
                        <a:pt x="1251" y="555"/>
                        <a:pt x="1251" y="410"/>
                      </a:cubicBezTo>
                      <a:lnTo>
                        <a:pt x="1251" y="407"/>
                      </a:lnTo>
                      <a:cubicBezTo>
                        <a:pt x="1280" y="399"/>
                        <a:pt x="1309" y="391"/>
                        <a:pt x="1338" y="381"/>
                      </a:cubicBezTo>
                      <a:cubicBezTo>
                        <a:pt x="1349" y="378"/>
                        <a:pt x="1357" y="375"/>
                        <a:pt x="1367" y="370"/>
                      </a:cubicBezTo>
                      <a:cubicBezTo>
                        <a:pt x="1375" y="505"/>
                        <a:pt x="1375" y="640"/>
                        <a:pt x="1378" y="775"/>
                      </a:cubicBezTo>
                      <a:moveTo>
                        <a:pt x="1235" y="410"/>
                      </a:moveTo>
                      <a:cubicBezTo>
                        <a:pt x="1235" y="560"/>
                        <a:pt x="1277" y="717"/>
                        <a:pt x="1264" y="867"/>
                      </a:cubicBezTo>
                      <a:lnTo>
                        <a:pt x="1264" y="867"/>
                      </a:lnTo>
                      <a:cubicBezTo>
                        <a:pt x="1232" y="889"/>
                        <a:pt x="1201" y="910"/>
                        <a:pt x="1164" y="926"/>
                      </a:cubicBezTo>
                      <a:cubicBezTo>
                        <a:pt x="1153" y="762"/>
                        <a:pt x="1140" y="598"/>
                        <a:pt x="1119" y="436"/>
                      </a:cubicBezTo>
                      <a:cubicBezTo>
                        <a:pt x="1158" y="428"/>
                        <a:pt x="1195" y="420"/>
                        <a:pt x="1235" y="410"/>
                      </a:cubicBezTo>
                      <a:moveTo>
                        <a:pt x="759" y="502"/>
                      </a:moveTo>
                      <a:lnTo>
                        <a:pt x="759" y="502"/>
                      </a:lnTo>
                      <a:cubicBezTo>
                        <a:pt x="701" y="460"/>
                        <a:pt x="648" y="407"/>
                        <a:pt x="589" y="365"/>
                      </a:cubicBezTo>
                      <a:cubicBezTo>
                        <a:pt x="539" y="328"/>
                        <a:pt x="489" y="291"/>
                        <a:pt x="436" y="254"/>
                      </a:cubicBezTo>
                      <a:cubicBezTo>
                        <a:pt x="460" y="232"/>
                        <a:pt x="486" y="214"/>
                        <a:pt x="510" y="195"/>
                      </a:cubicBezTo>
                      <a:cubicBezTo>
                        <a:pt x="552" y="246"/>
                        <a:pt x="611" y="283"/>
                        <a:pt x="661" y="322"/>
                      </a:cubicBezTo>
                      <a:cubicBezTo>
                        <a:pt x="724" y="373"/>
                        <a:pt x="791" y="423"/>
                        <a:pt x="854" y="476"/>
                      </a:cubicBezTo>
                      <a:cubicBezTo>
                        <a:pt x="851" y="476"/>
                        <a:pt x="849" y="476"/>
                        <a:pt x="849" y="478"/>
                      </a:cubicBezTo>
                      <a:cubicBezTo>
                        <a:pt x="822" y="484"/>
                        <a:pt x="791" y="494"/>
                        <a:pt x="759" y="502"/>
                      </a:cubicBezTo>
                      <a:moveTo>
                        <a:pt x="425" y="264"/>
                      </a:moveTo>
                      <a:cubicBezTo>
                        <a:pt x="478" y="304"/>
                        <a:pt x="529" y="341"/>
                        <a:pt x="582" y="381"/>
                      </a:cubicBezTo>
                      <a:cubicBezTo>
                        <a:pt x="637" y="420"/>
                        <a:pt x="685" y="468"/>
                        <a:pt x="738" y="508"/>
                      </a:cubicBezTo>
                      <a:cubicBezTo>
                        <a:pt x="703" y="518"/>
                        <a:pt x="666" y="529"/>
                        <a:pt x="629" y="539"/>
                      </a:cubicBezTo>
                      <a:cubicBezTo>
                        <a:pt x="539" y="465"/>
                        <a:pt x="439" y="407"/>
                        <a:pt x="349" y="333"/>
                      </a:cubicBezTo>
                      <a:cubicBezTo>
                        <a:pt x="375" y="309"/>
                        <a:pt x="399" y="285"/>
                        <a:pt x="425" y="264"/>
                      </a:cubicBezTo>
                      <a:moveTo>
                        <a:pt x="224" y="478"/>
                      </a:moveTo>
                      <a:cubicBezTo>
                        <a:pt x="288" y="523"/>
                        <a:pt x="354" y="566"/>
                        <a:pt x="423" y="608"/>
                      </a:cubicBezTo>
                      <a:cubicBezTo>
                        <a:pt x="288" y="656"/>
                        <a:pt x="158" y="709"/>
                        <a:pt x="34" y="775"/>
                      </a:cubicBezTo>
                      <a:cubicBezTo>
                        <a:pt x="87" y="674"/>
                        <a:pt x="150" y="571"/>
                        <a:pt x="224" y="478"/>
                      </a:cubicBezTo>
                      <a:moveTo>
                        <a:pt x="441" y="600"/>
                      </a:moveTo>
                      <a:cubicBezTo>
                        <a:pt x="441" y="598"/>
                        <a:pt x="439" y="598"/>
                        <a:pt x="439" y="595"/>
                      </a:cubicBezTo>
                      <a:cubicBezTo>
                        <a:pt x="370" y="553"/>
                        <a:pt x="304" y="510"/>
                        <a:pt x="238" y="463"/>
                      </a:cubicBezTo>
                      <a:cubicBezTo>
                        <a:pt x="251" y="447"/>
                        <a:pt x="264" y="431"/>
                        <a:pt x="277" y="415"/>
                      </a:cubicBezTo>
                      <a:cubicBezTo>
                        <a:pt x="354" y="473"/>
                        <a:pt x="441" y="516"/>
                        <a:pt x="515" y="574"/>
                      </a:cubicBezTo>
                      <a:cubicBezTo>
                        <a:pt x="489" y="584"/>
                        <a:pt x="465" y="592"/>
                        <a:pt x="441" y="600"/>
                      </a:cubicBezTo>
                      <a:moveTo>
                        <a:pt x="531" y="571"/>
                      </a:moveTo>
                      <a:cubicBezTo>
                        <a:pt x="531" y="568"/>
                        <a:pt x="529" y="568"/>
                        <a:pt x="529" y="566"/>
                      </a:cubicBezTo>
                      <a:cubicBezTo>
                        <a:pt x="452" y="505"/>
                        <a:pt x="362" y="463"/>
                        <a:pt x="285" y="404"/>
                      </a:cubicBezTo>
                      <a:cubicBezTo>
                        <a:pt x="304" y="383"/>
                        <a:pt x="320" y="365"/>
                        <a:pt x="338" y="346"/>
                      </a:cubicBezTo>
                      <a:cubicBezTo>
                        <a:pt x="425" y="418"/>
                        <a:pt x="523" y="476"/>
                        <a:pt x="611" y="545"/>
                      </a:cubicBezTo>
                      <a:cubicBezTo>
                        <a:pt x="584" y="553"/>
                        <a:pt x="558" y="560"/>
                        <a:pt x="531" y="571"/>
                      </a:cubicBezTo>
                      <a:moveTo>
                        <a:pt x="1002" y="992"/>
                      </a:moveTo>
                      <a:cubicBezTo>
                        <a:pt x="677" y="1084"/>
                        <a:pt x="325" y="934"/>
                        <a:pt x="34" y="799"/>
                      </a:cubicBezTo>
                      <a:cubicBezTo>
                        <a:pt x="304" y="658"/>
                        <a:pt x="613" y="558"/>
                        <a:pt x="907" y="486"/>
                      </a:cubicBezTo>
                      <a:cubicBezTo>
                        <a:pt x="973" y="471"/>
                        <a:pt x="1037" y="457"/>
                        <a:pt x="1103" y="441"/>
                      </a:cubicBezTo>
                      <a:cubicBezTo>
                        <a:pt x="1121" y="605"/>
                        <a:pt x="1134" y="772"/>
                        <a:pt x="1148" y="936"/>
                      </a:cubicBezTo>
                      <a:cubicBezTo>
                        <a:pt x="1100" y="957"/>
                        <a:pt x="1052" y="976"/>
                        <a:pt x="1002" y="992"/>
                      </a:cubicBezTo>
                      <a:moveTo>
                        <a:pt x="1394" y="759"/>
                      </a:moveTo>
                      <a:cubicBezTo>
                        <a:pt x="1394" y="627"/>
                        <a:pt x="1391" y="497"/>
                        <a:pt x="1386" y="365"/>
                      </a:cubicBezTo>
                      <a:cubicBezTo>
                        <a:pt x="1415" y="354"/>
                        <a:pt x="1447" y="346"/>
                        <a:pt x="1476" y="336"/>
                      </a:cubicBezTo>
                      <a:cubicBezTo>
                        <a:pt x="1484" y="439"/>
                        <a:pt x="1486" y="542"/>
                        <a:pt x="1486" y="645"/>
                      </a:cubicBezTo>
                      <a:cubicBezTo>
                        <a:pt x="1486" y="648"/>
                        <a:pt x="1486" y="648"/>
                        <a:pt x="1486" y="648"/>
                      </a:cubicBezTo>
                      <a:cubicBezTo>
                        <a:pt x="1457" y="690"/>
                        <a:pt x="1428" y="725"/>
                        <a:pt x="1394" y="759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4" name="Google Shape;3744;p41"/>
                <p:cNvSpPr/>
                <p:nvPr/>
              </p:nvSpPr>
              <p:spPr>
                <a:xfrm>
                  <a:off x="6669155" y="902882"/>
                  <a:ext cx="102210" cy="84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3" h="260" extrusionOk="0">
                      <a:moveTo>
                        <a:pt x="253" y="35"/>
                      </a:moveTo>
                      <a:cubicBezTo>
                        <a:pt x="277" y="51"/>
                        <a:pt x="280" y="93"/>
                        <a:pt x="269" y="117"/>
                      </a:cubicBezTo>
                      <a:cubicBezTo>
                        <a:pt x="264" y="130"/>
                        <a:pt x="253" y="143"/>
                        <a:pt x="243" y="154"/>
                      </a:cubicBezTo>
                      <a:cubicBezTo>
                        <a:pt x="222" y="178"/>
                        <a:pt x="198" y="204"/>
                        <a:pt x="169" y="215"/>
                      </a:cubicBezTo>
                      <a:cubicBezTo>
                        <a:pt x="126" y="231"/>
                        <a:pt x="84" y="223"/>
                        <a:pt x="55" y="186"/>
                      </a:cubicBezTo>
                      <a:cubicBezTo>
                        <a:pt x="37" y="159"/>
                        <a:pt x="14" y="64"/>
                        <a:pt x="74" y="67"/>
                      </a:cubicBezTo>
                      <a:cubicBezTo>
                        <a:pt x="97" y="67"/>
                        <a:pt x="95" y="29"/>
                        <a:pt x="74" y="29"/>
                      </a:cubicBezTo>
                      <a:cubicBezTo>
                        <a:pt x="19" y="29"/>
                        <a:pt x="-5" y="88"/>
                        <a:pt x="1" y="135"/>
                      </a:cubicBezTo>
                      <a:cubicBezTo>
                        <a:pt x="6" y="201"/>
                        <a:pt x="58" y="257"/>
                        <a:pt x="126" y="260"/>
                      </a:cubicBezTo>
                      <a:cubicBezTo>
                        <a:pt x="235" y="262"/>
                        <a:pt x="388" y="85"/>
                        <a:pt x="269" y="3"/>
                      </a:cubicBezTo>
                      <a:cubicBezTo>
                        <a:pt x="251" y="-10"/>
                        <a:pt x="235" y="22"/>
                        <a:pt x="253" y="35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5" name="Google Shape;3745;p41"/>
                <p:cNvSpPr/>
                <p:nvPr/>
              </p:nvSpPr>
              <p:spPr>
                <a:xfrm>
                  <a:off x="6705729" y="905495"/>
                  <a:ext cx="40166" cy="4277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3" h="131" extrusionOk="0">
                      <a:moveTo>
                        <a:pt x="9" y="32"/>
                      </a:moveTo>
                      <a:cubicBezTo>
                        <a:pt x="-33" y="93"/>
                        <a:pt x="81" y="170"/>
                        <a:pt x="118" y="109"/>
                      </a:cubicBezTo>
                      <a:cubicBezTo>
                        <a:pt x="141" y="69"/>
                        <a:pt x="73" y="-58"/>
                        <a:pt x="9" y="32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1950" rIns="81625" bIns="19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6" name="Google Shape;3746;p41"/>
                <p:cNvSpPr/>
                <p:nvPr/>
              </p:nvSpPr>
              <p:spPr>
                <a:xfrm>
                  <a:off x="6484000" y="1226157"/>
                  <a:ext cx="84576" cy="1054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" h="323" extrusionOk="0">
                      <a:moveTo>
                        <a:pt x="118" y="37"/>
                      </a:moveTo>
                      <a:cubicBezTo>
                        <a:pt x="144" y="26"/>
                        <a:pt x="181" y="45"/>
                        <a:pt x="195" y="69"/>
                      </a:cubicBezTo>
                      <a:cubicBezTo>
                        <a:pt x="202" y="82"/>
                        <a:pt x="208" y="98"/>
                        <a:pt x="210" y="111"/>
                      </a:cubicBezTo>
                      <a:cubicBezTo>
                        <a:pt x="218" y="140"/>
                        <a:pt x="226" y="177"/>
                        <a:pt x="221" y="206"/>
                      </a:cubicBezTo>
                      <a:cubicBezTo>
                        <a:pt x="213" y="250"/>
                        <a:pt x="181" y="282"/>
                        <a:pt x="134" y="284"/>
                      </a:cubicBezTo>
                      <a:cubicBezTo>
                        <a:pt x="102" y="287"/>
                        <a:pt x="9" y="253"/>
                        <a:pt x="44" y="203"/>
                      </a:cubicBezTo>
                      <a:cubicBezTo>
                        <a:pt x="57" y="185"/>
                        <a:pt x="25" y="166"/>
                        <a:pt x="12" y="185"/>
                      </a:cubicBezTo>
                      <a:cubicBezTo>
                        <a:pt x="-20" y="229"/>
                        <a:pt x="17" y="282"/>
                        <a:pt x="60" y="306"/>
                      </a:cubicBezTo>
                      <a:cubicBezTo>
                        <a:pt x="118" y="337"/>
                        <a:pt x="195" y="324"/>
                        <a:pt x="234" y="269"/>
                      </a:cubicBezTo>
                      <a:cubicBezTo>
                        <a:pt x="298" y="182"/>
                        <a:pt x="234" y="-45"/>
                        <a:pt x="99" y="8"/>
                      </a:cubicBezTo>
                      <a:cubicBezTo>
                        <a:pt x="78" y="16"/>
                        <a:pt x="94" y="47"/>
                        <a:pt x="118" y="3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7" name="Google Shape;3747;p41"/>
                <p:cNvSpPr/>
                <p:nvPr/>
              </p:nvSpPr>
              <p:spPr>
                <a:xfrm>
                  <a:off x="6497389" y="1249341"/>
                  <a:ext cx="44737" cy="3624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11" extrusionOk="0">
                      <a:moveTo>
                        <a:pt x="8" y="80"/>
                      </a:moveTo>
                      <a:cubicBezTo>
                        <a:pt x="34" y="148"/>
                        <a:pt x="164" y="95"/>
                        <a:pt x="132" y="29"/>
                      </a:cubicBezTo>
                      <a:cubicBezTo>
                        <a:pt x="111" y="-10"/>
                        <a:pt x="-34" y="-21"/>
                        <a:pt x="8" y="8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8" name="Google Shape;3748;p41"/>
                <p:cNvSpPr/>
                <p:nvPr/>
              </p:nvSpPr>
              <p:spPr>
                <a:xfrm>
                  <a:off x="6483674" y="960027"/>
                  <a:ext cx="91107" cy="10188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9" h="312" extrusionOk="0">
                      <a:moveTo>
                        <a:pt x="95" y="272"/>
                      </a:moveTo>
                      <a:cubicBezTo>
                        <a:pt x="66" y="272"/>
                        <a:pt x="42" y="241"/>
                        <a:pt x="37" y="214"/>
                      </a:cubicBezTo>
                      <a:cubicBezTo>
                        <a:pt x="34" y="198"/>
                        <a:pt x="37" y="183"/>
                        <a:pt x="37" y="169"/>
                      </a:cubicBezTo>
                      <a:cubicBezTo>
                        <a:pt x="42" y="140"/>
                        <a:pt x="47" y="103"/>
                        <a:pt x="66" y="79"/>
                      </a:cubicBezTo>
                      <a:cubicBezTo>
                        <a:pt x="92" y="42"/>
                        <a:pt x="132" y="26"/>
                        <a:pt x="177" y="42"/>
                      </a:cubicBezTo>
                      <a:cubicBezTo>
                        <a:pt x="206" y="53"/>
                        <a:pt x="278" y="122"/>
                        <a:pt x="227" y="153"/>
                      </a:cubicBezTo>
                      <a:cubicBezTo>
                        <a:pt x="206" y="167"/>
                        <a:pt x="227" y="196"/>
                        <a:pt x="248" y="183"/>
                      </a:cubicBezTo>
                      <a:cubicBezTo>
                        <a:pt x="296" y="153"/>
                        <a:pt x="283" y="90"/>
                        <a:pt x="254" y="53"/>
                      </a:cubicBezTo>
                      <a:cubicBezTo>
                        <a:pt x="211" y="0"/>
                        <a:pt x="137" y="-16"/>
                        <a:pt x="79" y="18"/>
                      </a:cubicBezTo>
                      <a:cubicBezTo>
                        <a:pt x="-13" y="74"/>
                        <a:pt x="-45" y="309"/>
                        <a:pt x="100" y="312"/>
                      </a:cubicBezTo>
                      <a:cubicBezTo>
                        <a:pt x="121" y="309"/>
                        <a:pt x="119" y="272"/>
                        <a:pt x="95" y="27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749" name="Google Shape;3749;p41"/>
                <p:cNvSpPr/>
                <p:nvPr/>
              </p:nvSpPr>
              <p:spPr>
                <a:xfrm>
                  <a:off x="6506532" y="1005416"/>
                  <a:ext cx="43431" cy="372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14" extrusionOk="0">
                      <a:moveTo>
                        <a:pt x="133" y="57"/>
                      </a:moveTo>
                      <a:cubicBezTo>
                        <a:pt x="136" y="-15"/>
                        <a:pt x="-4" y="-20"/>
                        <a:pt x="1" y="54"/>
                      </a:cubicBezTo>
                      <a:cubicBezTo>
                        <a:pt x="1" y="96"/>
                        <a:pt x="131" y="165"/>
                        <a:pt x="133" y="5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2DEE50-C28F-E2B0-38AE-9A317803D3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6080" y="147004"/>
            <a:ext cx="3120760" cy="818752"/>
          </a:xfrm>
        </p:spPr>
        <p:txBody>
          <a:bodyPr/>
          <a:lstStyle/>
          <a:p>
            <a:r>
              <a:rPr lang="es-ES" dirty="0" err="1"/>
              <a:t>Purpose</a:t>
            </a:r>
            <a:endParaRPr lang="es-419" dirty="0"/>
          </a:p>
        </p:txBody>
      </p:sp>
      <p:sp>
        <p:nvSpPr>
          <p:cNvPr id="4" name="Subtítulo 3">
            <a:extLst>
              <a:ext uri="{FF2B5EF4-FFF2-40B4-BE49-F238E27FC236}">
                <a16:creationId xmlns:a16="http://schemas.microsoft.com/office/drawing/2014/main" id="{01ED15E3-FE68-8540-B2F2-597FAF68D3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80" y="965756"/>
            <a:ext cx="6758373" cy="2255723"/>
          </a:xfr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6"/>
          </a:fontRef>
        </p:style>
        <p:txBody>
          <a:bodyPr/>
          <a:lstStyle/>
          <a:p>
            <a:pPr algn="just"/>
            <a:r>
              <a:rPr lang="es-419" sz="1800" b="1" i="0" dirty="0">
                <a:solidFill>
                  <a:srgbClr val="000000"/>
                </a:solidFill>
                <a:effectLst/>
                <a:latin typeface="Roboto" panose="02000000000000000000" pitchFamily="2" charset="0"/>
              </a:rPr>
              <a:t>Eje conceptual: Ciudadano ambiental activo</a:t>
            </a:r>
            <a:endParaRPr lang="es-ES" sz="1800" dirty="0">
              <a:solidFill>
                <a:schemeClr val="bg1">
                  <a:lumMod val="50000"/>
                </a:schemeClr>
              </a:solidFill>
            </a:endParaRPr>
          </a:p>
          <a:p>
            <a:pPr algn="just"/>
            <a:r>
              <a:rPr lang="es-ES" sz="1800" dirty="0">
                <a:solidFill>
                  <a:srgbClr val="000000"/>
                </a:solidFill>
              </a:rPr>
              <a:t>Identifico la </a:t>
            </a:r>
            <a:r>
              <a:rPr lang="es-ES" sz="1800" dirty="0" err="1">
                <a:solidFill>
                  <a:srgbClr val="000000"/>
                </a:solidFill>
              </a:rPr>
              <a:t>country's</a:t>
            </a:r>
            <a:r>
              <a:rPr lang="es-ES" sz="1800" dirty="0">
                <a:solidFill>
                  <a:srgbClr val="000000"/>
                </a:solidFill>
              </a:rPr>
              <a:t> natural </a:t>
            </a:r>
            <a:r>
              <a:rPr lang="es-ES" sz="1800" dirty="0" err="1">
                <a:solidFill>
                  <a:srgbClr val="000000"/>
                </a:solidFill>
              </a:rPr>
              <a:t>wealth</a:t>
            </a:r>
            <a:r>
              <a:rPr lang="es-ES" sz="1800" dirty="0">
                <a:solidFill>
                  <a:srgbClr val="000000"/>
                </a:solidFill>
              </a:rPr>
              <a:t> a través de la exploración de la variedad de natural </a:t>
            </a:r>
            <a:r>
              <a:rPr lang="es-ES" sz="1800" dirty="0" err="1">
                <a:solidFill>
                  <a:srgbClr val="000000"/>
                </a:solidFill>
              </a:rPr>
              <a:t>resources</a:t>
            </a:r>
            <a:r>
              <a:rPr lang="es-ES" sz="1800" dirty="0">
                <a:solidFill>
                  <a:srgbClr val="000000"/>
                </a:solidFill>
              </a:rPr>
              <a:t> </a:t>
            </a:r>
            <a:r>
              <a:rPr lang="es-ES" sz="1800" dirty="0" err="1">
                <a:solidFill>
                  <a:srgbClr val="000000"/>
                </a:solidFill>
              </a:rPr>
              <a:t>renewable</a:t>
            </a:r>
            <a:r>
              <a:rPr lang="es-ES" sz="1800" dirty="0">
                <a:solidFill>
                  <a:srgbClr val="000000"/>
                </a:solidFill>
              </a:rPr>
              <a:t> and non-</a:t>
            </a:r>
            <a:r>
              <a:rPr lang="es-ES" sz="1800" dirty="0" err="1">
                <a:solidFill>
                  <a:srgbClr val="000000"/>
                </a:solidFill>
              </a:rPr>
              <a:t>renewable</a:t>
            </a:r>
            <a:r>
              <a:rPr lang="es-ES" sz="1800" dirty="0">
                <a:solidFill>
                  <a:srgbClr val="000000"/>
                </a:solidFill>
              </a:rPr>
              <a:t> que lo componen para desarrollar habilidades que permitan contribuir con el </a:t>
            </a:r>
            <a:r>
              <a:rPr lang="es-ES" sz="1800" dirty="0" err="1">
                <a:solidFill>
                  <a:srgbClr val="000000"/>
                </a:solidFill>
              </a:rPr>
              <a:t>sustainable</a:t>
            </a:r>
            <a:r>
              <a:rPr lang="es-ES" sz="1800" dirty="0">
                <a:solidFill>
                  <a:srgbClr val="000000"/>
                </a:solidFill>
              </a:rPr>
              <a:t> use </a:t>
            </a:r>
            <a:r>
              <a:rPr lang="en-US" sz="1800" dirty="0">
                <a:solidFill>
                  <a:srgbClr val="000000"/>
                </a:solidFill>
              </a:rPr>
              <a:t>of resources in the future.</a:t>
            </a:r>
          </a:p>
          <a:p>
            <a:pPr algn="just"/>
            <a:endParaRPr lang="es-ES" sz="1800" dirty="0">
              <a:solidFill>
                <a:srgbClr val="000000"/>
              </a:solidFill>
            </a:endParaRPr>
          </a:p>
          <a:p>
            <a:pPr algn="just"/>
            <a:r>
              <a:rPr lang="es-ES" sz="1800" b="1" dirty="0" err="1">
                <a:solidFill>
                  <a:srgbClr val="000000"/>
                </a:solidFill>
              </a:rPr>
              <a:t>language</a:t>
            </a:r>
            <a:r>
              <a:rPr lang="es-ES" sz="1800" b="1" dirty="0">
                <a:solidFill>
                  <a:srgbClr val="000000"/>
                </a:solidFill>
              </a:rPr>
              <a:t> </a:t>
            </a:r>
            <a:r>
              <a:rPr lang="es-ES" sz="1800" b="1" dirty="0" err="1">
                <a:solidFill>
                  <a:srgbClr val="000000"/>
                </a:solidFill>
              </a:rPr>
              <a:t>objective</a:t>
            </a:r>
            <a:r>
              <a:rPr lang="es-ES" sz="1800" b="1" dirty="0">
                <a:solidFill>
                  <a:srgbClr val="000000"/>
                </a:solidFill>
              </a:rPr>
              <a:t>:</a:t>
            </a:r>
          </a:p>
          <a:p>
            <a:pPr algn="just"/>
            <a:r>
              <a:rPr lang="en-US" sz="1800" dirty="0">
                <a:solidFill>
                  <a:srgbClr val="000000"/>
                </a:solidFill>
              </a:rPr>
              <a:t>What natural resources do I have in my country?</a:t>
            </a:r>
          </a:p>
          <a:p>
            <a:pPr algn="just"/>
            <a:r>
              <a:rPr lang="en-US" sz="1800" dirty="0">
                <a:solidFill>
                  <a:srgbClr val="000000"/>
                </a:solidFill>
              </a:rPr>
              <a:t>Coffee, </a:t>
            </a:r>
            <a:r>
              <a:rPr lang="en-US" sz="1800" dirty="0" err="1">
                <a:solidFill>
                  <a:srgbClr val="000000"/>
                </a:solidFill>
              </a:rPr>
              <a:t>eemeralds</a:t>
            </a:r>
            <a:r>
              <a:rPr lang="en-US" sz="1800" dirty="0">
                <a:solidFill>
                  <a:srgbClr val="000000"/>
                </a:solidFill>
              </a:rPr>
              <a:t>, oil, livestock </a:t>
            </a:r>
          </a:p>
          <a:p>
            <a:pPr algn="just"/>
            <a:endParaRPr lang="es-419" sz="18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44549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E7E138-BA4E-9A89-31FD-479F1469D1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7179" y="121186"/>
            <a:ext cx="8249641" cy="2886419"/>
          </a:xfrm>
        </p:spPr>
        <p:txBody>
          <a:bodyPr/>
          <a:lstStyle/>
          <a:p>
            <a:pPr algn="ctr"/>
            <a:r>
              <a:rPr lang="es-ES" dirty="0"/>
              <a:t>ACTIVADOR COGNITIVO</a:t>
            </a:r>
            <a:br>
              <a:rPr lang="es-ES" dirty="0"/>
            </a:br>
            <a:r>
              <a:rPr kumimoji="0" lang="es-419" altLang="es-419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LOOK AT THE </a:t>
            </a:r>
            <a:r>
              <a:rPr kumimoji="0" lang="es-419" altLang="es-419" sz="4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IMAGE</a:t>
            </a:r>
            <a:r>
              <a:rPr kumimoji="0" lang="es-419" altLang="es-419" sz="11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br>
              <a:rPr kumimoji="0" lang="es-419" altLang="es-419" sz="3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lang="es-ES" dirty="0"/>
            </a:br>
            <a:endParaRPr lang="es-419" dirty="0"/>
          </a:p>
        </p:txBody>
      </p:sp>
      <p:pic>
        <p:nvPicPr>
          <p:cNvPr id="1026" name="Picture 2" descr="El pueblo amazónico se levanta en protesta para decir ¡No a la Minería! »  COICA">
            <a:extLst>
              <a:ext uri="{FF2B5EF4-FFF2-40B4-BE49-F238E27FC236}">
                <a16:creationId xmlns:a16="http://schemas.microsoft.com/office/drawing/2014/main" id="{21053A1A-C282-CA2C-926C-A304B296F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4384" y="1451477"/>
            <a:ext cx="4935232" cy="36920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947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4" name="Google Shape;2814;p33"/>
          <p:cNvSpPr txBox="1">
            <a:spLocks noGrp="1"/>
          </p:cNvSpPr>
          <p:nvPr>
            <p:ph type="subTitle" idx="1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419" dirty="0"/>
              <a:t>Se</a:t>
            </a:r>
            <a:r>
              <a:rPr lang="en" dirty="0"/>
              <a:t> realiza un conversatorio en relación a la imagen que se está observando, se analiza el mesaje y con él se completa la thinking routine: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Word: Una palabra clave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Phrase: Una frase que que haya impactado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Sentence: Una idea que te deja la mensaje. </a:t>
            </a:r>
            <a:endParaRPr dirty="0"/>
          </a:p>
        </p:txBody>
      </p:sp>
      <p:sp>
        <p:nvSpPr>
          <p:cNvPr id="2815" name="Google Shape;2815;p3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THINKIN ROUTINE</a:t>
            </a:r>
            <a:endParaRPr dirty="0"/>
          </a:p>
        </p:txBody>
      </p:sp>
      <p:grpSp>
        <p:nvGrpSpPr>
          <p:cNvPr id="2817" name="Google Shape;2817;p33"/>
          <p:cNvGrpSpPr/>
          <p:nvPr/>
        </p:nvGrpSpPr>
        <p:grpSpPr>
          <a:xfrm>
            <a:off x="6616809" y="3951879"/>
            <a:ext cx="2955569" cy="1548697"/>
            <a:chOff x="6616809" y="3951879"/>
            <a:chExt cx="2955569" cy="1548697"/>
          </a:xfrm>
        </p:grpSpPr>
        <p:grpSp>
          <p:nvGrpSpPr>
            <p:cNvPr id="2818" name="Google Shape;2818;p33"/>
            <p:cNvGrpSpPr/>
            <p:nvPr/>
          </p:nvGrpSpPr>
          <p:grpSpPr>
            <a:xfrm rot="-5400000" flipH="1">
              <a:off x="6689665" y="4143493"/>
              <a:ext cx="1235287" cy="1380998"/>
              <a:chOff x="7672320" y="323601"/>
              <a:chExt cx="1328408" cy="1485104"/>
            </a:xfrm>
          </p:grpSpPr>
          <p:sp>
            <p:nvSpPr>
              <p:cNvPr id="2819" name="Google Shape;2819;p33"/>
              <p:cNvSpPr/>
              <p:nvPr/>
            </p:nvSpPr>
            <p:spPr>
              <a:xfrm>
                <a:off x="8018470" y="323601"/>
                <a:ext cx="971486" cy="1485104"/>
              </a:xfrm>
              <a:custGeom>
                <a:avLst/>
                <a:gdLst/>
                <a:ahLst/>
                <a:cxnLst/>
                <a:rect l="l" t="t" r="r" b="b"/>
                <a:pathLst>
                  <a:path w="2975" h="4548" extrusionOk="0">
                    <a:moveTo>
                      <a:pt x="2975" y="4532"/>
                    </a:moveTo>
                    <a:cubicBezTo>
                      <a:pt x="2923" y="4158"/>
                      <a:pt x="2842" y="3792"/>
                      <a:pt x="2726" y="3438"/>
                    </a:cubicBezTo>
                    <a:cubicBezTo>
                      <a:pt x="2598" y="3050"/>
                      <a:pt x="2422" y="2686"/>
                      <a:pt x="2286" y="2301"/>
                    </a:cubicBezTo>
                    <a:cubicBezTo>
                      <a:pt x="2035" y="1596"/>
                      <a:pt x="1932" y="595"/>
                      <a:pt x="2618" y="157"/>
                    </a:cubicBezTo>
                    <a:cubicBezTo>
                      <a:pt x="2633" y="148"/>
                      <a:pt x="2621" y="121"/>
                      <a:pt x="2607" y="130"/>
                    </a:cubicBezTo>
                    <a:cubicBezTo>
                      <a:pt x="2050" y="486"/>
                      <a:pt x="1982" y="1271"/>
                      <a:pt x="2139" y="1912"/>
                    </a:cubicBezTo>
                    <a:cubicBezTo>
                      <a:pt x="2240" y="2325"/>
                      <a:pt x="2419" y="2706"/>
                      <a:pt x="2572" y="3096"/>
                    </a:cubicBezTo>
                    <a:cubicBezTo>
                      <a:pt x="2708" y="3440"/>
                      <a:pt x="2813" y="3796"/>
                      <a:pt x="2886" y="4162"/>
                    </a:cubicBezTo>
                    <a:cubicBezTo>
                      <a:pt x="2773" y="3815"/>
                      <a:pt x="2589" y="3524"/>
                      <a:pt x="2332" y="3265"/>
                    </a:cubicBezTo>
                    <a:cubicBezTo>
                      <a:pt x="2101" y="3033"/>
                      <a:pt x="1866" y="2813"/>
                      <a:pt x="1645" y="2569"/>
                    </a:cubicBezTo>
                    <a:cubicBezTo>
                      <a:pt x="1778" y="2046"/>
                      <a:pt x="1900" y="1388"/>
                      <a:pt x="1578" y="919"/>
                    </a:cubicBezTo>
                    <a:cubicBezTo>
                      <a:pt x="1211" y="382"/>
                      <a:pt x="541" y="294"/>
                      <a:pt x="35" y="4"/>
                    </a:cubicBezTo>
                    <a:cubicBezTo>
                      <a:pt x="35" y="3"/>
                      <a:pt x="34" y="3"/>
                      <a:pt x="34" y="2"/>
                    </a:cubicBezTo>
                    <a:lnTo>
                      <a:pt x="34" y="2"/>
                    </a:lnTo>
                    <a:cubicBezTo>
                      <a:pt x="33" y="1"/>
                      <a:pt x="31" y="0"/>
                      <a:pt x="30" y="0"/>
                    </a:cubicBezTo>
                    <a:lnTo>
                      <a:pt x="25" y="0"/>
                    </a:lnTo>
                    <a:cubicBezTo>
                      <a:pt x="24" y="0"/>
                      <a:pt x="22" y="1"/>
                      <a:pt x="21" y="2"/>
                    </a:cubicBezTo>
                    <a:cubicBezTo>
                      <a:pt x="20" y="3"/>
                      <a:pt x="19" y="4"/>
                      <a:pt x="18" y="4"/>
                    </a:cubicBezTo>
                    <a:lnTo>
                      <a:pt x="18" y="4"/>
                    </a:lnTo>
                    <a:lnTo>
                      <a:pt x="18" y="4"/>
                    </a:lnTo>
                    <a:cubicBezTo>
                      <a:pt x="17" y="5"/>
                      <a:pt x="16" y="6"/>
                      <a:pt x="16" y="7"/>
                    </a:cubicBezTo>
                    <a:cubicBezTo>
                      <a:pt x="13" y="11"/>
                      <a:pt x="12" y="16"/>
                      <a:pt x="13" y="20"/>
                    </a:cubicBezTo>
                    <a:cubicBezTo>
                      <a:pt x="38" y="384"/>
                      <a:pt x="-24" y="748"/>
                      <a:pt x="10" y="1109"/>
                    </a:cubicBezTo>
                    <a:cubicBezTo>
                      <a:pt x="38" y="1420"/>
                      <a:pt x="139" y="1727"/>
                      <a:pt x="316" y="1968"/>
                    </a:cubicBezTo>
                    <a:cubicBezTo>
                      <a:pt x="631" y="2397"/>
                      <a:pt x="1151" y="2585"/>
                      <a:pt x="1627" y="2591"/>
                    </a:cubicBezTo>
                    <a:cubicBezTo>
                      <a:pt x="1791" y="2774"/>
                      <a:pt x="1960" y="2948"/>
                      <a:pt x="2138" y="3116"/>
                    </a:cubicBezTo>
                    <a:cubicBezTo>
                      <a:pt x="2553" y="3507"/>
                      <a:pt x="2846" y="3915"/>
                      <a:pt x="2949" y="4537"/>
                    </a:cubicBezTo>
                    <a:cubicBezTo>
                      <a:pt x="2951" y="4547"/>
                      <a:pt x="2957" y="4550"/>
                      <a:pt x="2964" y="4548"/>
                    </a:cubicBezTo>
                    <a:cubicBezTo>
                      <a:pt x="2969" y="4547"/>
                      <a:pt x="2974" y="4544"/>
                      <a:pt x="2975" y="4538"/>
                    </a:cubicBezTo>
                    <a:lnTo>
                      <a:pt x="2975" y="4532"/>
                    </a:lnTo>
                    <a:moveTo>
                      <a:pt x="1624" y="2546"/>
                    </a:moveTo>
                    <a:cubicBezTo>
                      <a:pt x="1591" y="2509"/>
                      <a:pt x="1559" y="2472"/>
                      <a:pt x="1526" y="2434"/>
                    </a:cubicBezTo>
                    <a:cubicBezTo>
                      <a:pt x="950" y="1755"/>
                      <a:pt x="322" y="957"/>
                      <a:pt x="48" y="44"/>
                    </a:cubicBezTo>
                    <a:cubicBezTo>
                      <a:pt x="500" y="295"/>
                      <a:pt x="1040" y="390"/>
                      <a:pt x="1423" y="777"/>
                    </a:cubicBezTo>
                    <a:cubicBezTo>
                      <a:pt x="1878" y="1236"/>
                      <a:pt x="1774" y="1949"/>
                      <a:pt x="1624" y="2546"/>
                    </a:cubicBezTo>
                    <a:moveTo>
                      <a:pt x="303" y="1903"/>
                    </a:moveTo>
                    <a:cubicBezTo>
                      <a:pt x="113" y="1617"/>
                      <a:pt x="24" y="1253"/>
                      <a:pt x="27" y="897"/>
                    </a:cubicBezTo>
                    <a:cubicBezTo>
                      <a:pt x="29" y="636"/>
                      <a:pt x="52" y="381"/>
                      <a:pt x="44" y="120"/>
                    </a:cubicBezTo>
                    <a:cubicBezTo>
                      <a:pt x="315" y="966"/>
                      <a:pt x="889" y="1709"/>
                      <a:pt x="1421" y="2350"/>
                    </a:cubicBezTo>
                    <a:cubicBezTo>
                      <a:pt x="1480" y="2421"/>
                      <a:pt x="1539" y="2491"/>
                      <a:pt x="1599" y="2560"/>
                    </a:cubicBezTo>
                    <a:cubicBezTo>
                      <a:pt x="1121" y="2546"/>
                      <a:pt x="603" y="2349"/>
                      <a:pt x="303" y="1902"/>
                    </a:cubicBezTo>
                    <a:lnTo>
                      <a:pt x="303" y="1903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20" name="Google Shape;2820;p33"/>
              <p:cNvGrpSpPr/>
              <p:nvPr/>
            </p:nvGrpSpPr>
            <p:grpSpPr>
              <a:xfrm>
                <a:off x="7672320" y="414705"/>
                <a:ext cx="1328408" cy="1393999"/>
                <a:chOff x="7672320" y="414705"/>
                <a:chExt cx="1328408" cy="1393999"/>
              </a:xfrm>
            </p:grpSpPr>
            <p:sp>
              <p:nvSpPr>
                <p:cNvPr id="2821" name="Google Shape;2821;p33"/>
                <p:cNvSpPr/>
                <p:nvPr/>
              </p:nvSpPr>
              <p:spPr>
                <a:xfrm>
                  <a:off x="8535395" y="888515"/>
                  <a:ext cx="50615" cy="551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5" h="169" extrusionOk="0">
                      <a:moveTo>
                        <a:pt x="127" y="116"/>
                      </a:moveTo>
                      <a:cubicBezTo>
                        <a:pt x="132" y="146"/>
                        <a:pt x="93" y="142"/>
                        <a:pt x="76" y="136"/>
                      </a:cubicBezTo>
                      <a:cubicBezTo>
                        <a:pt x="58" y="129"/>
                        <a:pt x="39" y="117"/>
                        <a:pt x="32" y="99"/>
                      </a:cubicBezTo>
                      <a:cubicBezTo>
                        <a:pt x="14" y="55"/>
                        <a:pt x="56" y="17"/>
                        <a:pt x="98" y="30"/>
                      </a:cubicBezTo>
                      <a:cubicBezTo>
                        <a:pt x="115" y="35"/>
                        <a:pt x="125" y="9"/>
                        <a:pt x="108" y="4"/>
                      </a:cubicBezTo>
                      <a:cubicBezTo>
                        <a:pt x="36" y="-18"/>
                        <a:pt x="-30" y="58"/>
                        <a:pt x="13" y="123"/>
                      </a:cubicBezTo>
                      <a:cubicBezTo>
                        <a:pt x="31" y="150"/>
                        <a:pt x="72" y="172"/>
                        <a:pt x="105" y="169"/>
                      </a:cubicBezTo>
                      <a:cubicBezTo>
                        <a:pt x="135" y="166"/>
                        <a:pt x="159" y="141"/>
                        <a:pt x="154" y="110"/>
                      </a:cubicBezTo>
                      <a:cubicBezTo>
                        <a:pt x="152" y="93"/>
                        <a:pt x="124" y="98"/>
                        <a:pt x="127" y="115"/>
                      </a:cubicBezTo>
                      <a:lnTo>
                        <a:pt x="127" y="115"/>
                      </a:lnTo>
                      <a:lnTo>
                        <a:pt x="127" y="116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350" rIns="81625" bIns="1435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2" name="Google Shape;2822;p33"/>
                <p:cNvSpPr/>
                <p:nvPr/>
              </p:nvSpPr>
              <p:spPr>
                <a:xfrm>
                  <a:off x="8551069" y="749409"/>
                  <a:ext cx="71514" cy="659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" h="202" extrusionOk="0">
                      <a:moveTo>
                        <a:pt x="191" y="137"/>
                      </a:moveTo>
                      <a:cubicBezTo>
                        <a:pt x="186" y="198"/>
                        <a:pt x="94" y="171"/>
                        <a:pt x="62" y="151"/>
                      </a:cubicBezTo>
                      <a:cubicBezTo>
                        <a:pt x="36" y="135"/>
                        <a:pt x="21" y="109"/>
                        <a:pt x="29" y="78"/>
                      </a:cubicBezTo>
                      <a:cubicBezTo>
                        <a:pt x="36" y="55"/>
                        <a:pt x="90" y="-1"/>
                        <a:pt x="112" y="39"/>
                      </a:cubicBezTo>
                      <a:cubicBezTo>
                        <a:pt x="121" y="54"/>
                        <a:pt x="146" y="43"/>
                        <a:pt x="137" y="27"/>
                      </a:cubicBezTo>
                      <a:cubicBezTo>
                        <a:pt x="115" y="-14"/>
                        <a:pt x="63" y="-3"/>
                        <a:pt x="33" y="24"/>
                      </a:cubicBezTo>
                      <a:cubicBezTo>
                        <a:pt x="0" y="53"/>
                        <a:pt x="-10" y="101"/>
                        <a:pt x="11" y="140"/>
                      </a:cubicBezTo>
                      <a:cubicBezTo>
                        <a:pt x="46" y="204"/>
                        <a:pt x="210" y="241"/>
                        <a:pt x="219" y="140"/>
                      </a:cubicBezTo>
                      <a:cubicBezTo>
                        <a:pt x="220" y="122"/>
                        <a:pt x="193" y="120"/>
                        <a:pt x="191" y="138"/>
                      </a:cubicBezTo>
                      <a:lnTo>
                        <a:pt x="191" y="138"/>
                      </a:lnTo>
                      <a:lnTo>
                        <a:pt x="191" y="137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25125" rIns="81625" bIns="251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3" name="Google Shape;2823;p33"/>
                <p:cNvSpPr/>
                <p:nvPr/>
              </p:nvSpPr>
              <p:spPr>
                <a:xfrm>
                  <a:off x="8551722" y="636426"/>
                  <a:ext cx="48656" cy="48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9" h="148" extrusionOk="0">
                      <a:moveTo>
                        <a:pt x="63" y="119"/>
                      </a:moveTo>
                      <a:cubicBezTo>
                        <a:pt x="46" y="124"/>
                        <a:pt x="30" y="114"/>
                        <a:pt x="27" y="97"/>
                      </a:cubicBezTo>
                      <a:cubicBezTo>
                        <a:pt x="24" y="79"/>
                        <a:pt x="35" y="62"/>
                        <a:pt x="47" y="51"/>
                      </a:cubicBezTo>
                      <a:cubicBezTo>
                        <a:pt x="64" y="35"/>
                        <a:pt x="124" y="10"/>
                        <a:pt x="121" y="55"/>
                      </a:cubicBezTo>
                      <a:cubicBezTo>
                        <a:pt x="120" y="72"/>
                        <a:pt x="148" y="75"/>
                        <a:pt x="149" y="57"/>
                      </a:cubicBezTo>
                      <a:cubicBezTo>
                        <a:pt x="150" y="30"/>
                        <a:pt x="133" y="8"/>
                        <a:pt x="106" y="2"/>
                      </a:cubicBezTo>
                      <a:cubicBezTo>
                        <a:pt x="75" y="-5"/>
                        <a:pt x="43" y="14"/>
                        <a:pt x="23" y="36"/>
                      </a:cubicBezTo>
                      <a:cubicBezTo>
                        <a:pt x="4" y="56"/>
                        <a:pt x="-7" y="85"/>
                        <a:pt x="3" y="112"/>
                      </a:cubicBezTo>
                      <a:cubicBezTo>
                        <a:pt x="12" y="139"/>
                        <a:pt x="40" y="155"/>
                        <a:pt x="68" y="146"/>
                      </a:cubicBezTo>
                      <a:cubicBezTo>
                        <a:pt x="85" y="140"/>
                        <a:pt x="80" y="113"/>
                        <a:pt x="63" y="11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7500" rIns="81625" bIns="7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4" name="Google Shape;2824;p33"/>
                <p:cNvSpPr/>
                <p:nvPr/>
              </p:nvSpPr>
              <p:spPr>
                <a:xfrm>
                  <a:off x="8456696" y="626630"/>
                  <a:ext cx="44084" cy="4571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40" extrusionOk="0">
                      <a:moveTo>
                        <a:pt x="0" y="88"/>
                      </a:moveTo>
                      <a:cubicBezTo>
                        <a:pt x="8" y="149"/>
                        <a:pt x="87" y="156"/>
                        <a:pt x="120" y="111"/>
                      </a:cubicBezTo>
                      <a:cubicBezTo>
                        <a:pt x="153" y="67"/>
                        <a:pt x="126" y="-1"/>
                        <a:pt x="68" y="0"/>
                      </a:cubicBezTo>
                      <a:cubicBezTo>
                        <a:pt x="50" y="1"/>
                        <a:pt x="48" y="28"/>
                        <a:pt x="66" y="28"/>
                      </a:cubicBezTo>
                      <a:cubicBezTo>
                        <a:pt x="99" y="28"/>
                        <a:pt x="118" y="62"/>
                        <a:pt x="101" y="91"/>
                      </a:cubicBezTo>
                      <a:cubicBezTo>
                        <a:pt x="83" y="120"/>
                        <a:pt x="33" y="123"/>
                        <a:pt x="27" y="83"/>
                      </a:cubicBezTo>
                      <a:cubicBezTo>
                        <a:pt x="25" y="66"/>
                        <a:pt x="-3" y="71"/>
                        <a:pt x="0" y="88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900" rIns="81625" bIns="49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5" name="Google Shape;2825;p33"/>
                <p:cNvSpPr/>
                <p:nvPr/>
              </p:nvSpPr>
              <p:spPr>
                <a:xfrm>
                  <a:off x="8418489" y="705979"/>
                  <a:ext cx="46370" cy="571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2" h="175" extrusionOk="0">
                      <a:moveTo>
                        <a:pt x="0" y="125"/>
                      </a:moveTo>
                      <a:cubicBezTo>
                        <a:pt x="3" y="155"/>
                        <a:pt x="29" y="177"/>
                        <a:pt x="60" y="175"/>
                      </a:cubicBezTo>
                      <a:cubicBezTo>
                        <a:pt x="93" y="173"/>
                        <a:pt x="118" y="147"/>
                        <a:pt x="131" y="118"/>
                      </a:cubicBezTo>
                      <a:cubicBezTo>
                        <a:pt x="145" y="88"/>
                        <a:pt x="148" y="52"/>
                        <a:pt x="121" y="27"/>
                      </a:cubicBezTo>
                      <a:cubicBezTo>
                        <a:pt x="99" y="8"/>
                        <a:pt x="63" y="-7"/>
                        <a:pt x="34" y="3"/>
                      </a:cubicBezTo>
                      <a:cubicBezTo>
                        <a:pt x="17" y="9"/>
                        <a:pt x="29" y="34"/>
                        <a:pt x="46" y="28"/>
                      </a:cubicBezTo>
                      <a:cubicBezTo>
                        <a:pt x="60" y="24"/>
                        <a:pt x="85" y="35"/>
                        <a:pt x="96" y="43"/>
                      </a:cubicBezTo>
                      <a:cubicBezTo>
                        <a:pt x="115" y="58"/>
                        <a:pt x="116" y="79"/>
                        <a:pt x="108" y="101"/>
                      </a:cubicBezTo>
                      <a:cubicBezTo>
                        <a:pt x="103" y="114"/>
                        <a:pt x="95" y="129"/>
                        <a:pt x="83" y="138"/>
                      </a:cubicBezTo>
                      <a:cubicBezTo>
                        <a:pt x="63" y="154"/>
                        <a:pt x="30" y="149"/>
                        <a:pt x="28" y="120"/>
                      </a:cubicBezTo>
                      <a:cubicBezTo>
                        <a:pt x="26" y="102"/>
                        <a:pt x="-1" y="107"/>
                        <a:pt x="0" y="125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6325" rIns="81625" bIns="163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6" name="Google Shape;2826;p33"/>
                <p:cNvSpPr/>
                <p:nvPr/>
              </p:nvSpPr>
              <p:spPr>
                <a:xfrm>
                  <a:off x="8492617" y="527362"/>
                  <a:ext cx="51921" cy="4604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9" h="141" extrusionOk="0">
                      <a:moveTo>
                        <a:pt x="0" y="37"/>
                      </a:moveTo>
                      <a:cubicBezTo>
                        <a:pt x="-5" y="93"/>
                        <a:pt x="37" y="162"/>
                        <a:pt x="101" y="135"/>
                      </a:cubicBezTo>
                      <a:cubicBezTo>
                        <a:pt x="148" y="116"/>
                        <a:pt x="187" y="34"/>
                        <a:pt x="131" y="2"/>
                      </a:cubicBezTo>
                      <a:cubicBezTo>
                        <a:pt x="115" y="-6"/>
                        <a:pt x="99" y="17"/>
                        <a:pt x="115" y="25"/>
                      </a:cubicBezTo>
                      <a:cubicBezTo>
                        <a:pt x="152" y="46"/>
                        <a:pt x="117" y="102"/>
                        <a:pt x="87" y="111"/>
                      </a:cubicBezTo>
                      <a:cubicBezTo>
                        <a:pt x="43" y="124"/>
                        <a:pt x="25" y="74"/>
                        <a:pt x="28" y="39"/>
                      </a:cubicBezTo>
                      <a:cubicBezTo>
                        <a:pt x="29" y="21"/>
                        <a:pt x="1" y="19"/>
                        <a:pt x="0" y="3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5225" rIns="81625" bIns="52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7" name="Google Shape;2827;p33"/>
                <p:cNvSpPr/>
                <p:nvPr/>
              </p:nvSpPr>
              <p:spPr>
                <a:xfrm>
                  <a:off x="8625849" y="574057"/>
                  <a:ext cx="43758" cy="3298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4" h="101" extrusionOk="0">
                      <a:moveTo>
                        <a:pt x="4" y="9"/>
                      </a:moveTo>
                      <a:cubicBezTo>
                        <a:pt x="-10" y="49"/>
                        <a:pt x="14" y="96"/>
                        <a:pt x="58" y="101"/>
                      </a:cubicBezTo>
                      <a:cubicBezTo>
                        <a:pt x="101" y="106"/>
                        <a:pt x="141" y="70"/>
                        <a:pt x="133" y="25"/>
                      </a:cubicBezTo>
                      <a:cubicBezTo>
                        <a:pt x="129" y="8"/>
                        <a:pt x="102" y="13"/>
                        <a:pt x="105" y="30"/>
                      </a:cubicBezTo>
                      <a:cubicBezTo>
                        <a:pt x="111" y="57"/>
                        <a:pt x="85" y="78"/>
                        <a:pt x="59" y="74"/>
                      </a:cubicBezTo>
                      <a:cubicBezTo>
                        <a:pt x="34" y="69"/>
                        <a:pt x="22" y="41"/>
                        <a:pt x="30" y="18"/>
                      </a:cubicBezTo>
                      <a:cubicBezTo>
                        <a:pt x="36" y="1"/>
                        <a:pt x="10" y="-8"/>
                        <a:pt x="4" y="9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8" name="Google Shape;2828;p33"/>
                <p:cNvSpPr/>
                <p:nvPr/>
              </p:nvSpPr>
              <p:spPr>
                <a:xfrm>
                  <a:off x="8563805" y="429726"/>
                  <a:ext cx="58452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" h="170" extrusionOk="0">
                      <a:moveTo>
                        <a:pt x="0" y="100"/>
                      </a:moveTo>
                      <a:cubicBezTo>
                        <a:pt x="2" y="169"/>
                        <a:pt x="79" y="188"/>
                        <a:pt x="130" y="153"/>
                      </a:cubicBezTo>
                      <a:cubicBezTo>
                        <a:pt x="180" y="119"/>
                        <a:pt x="203" y="37"/>
                        <a:pt x="141" y="2"/>
                      </a:cubicBezTo>
                      <a:cubicBezTo>
                        <a:pt x="126" y="-7"/>
                        <a:pt x="110" y="16"/>
                        <a:pt x="126" y="25"/>
                      </a:cubicBezTo>
                      <a:cubicBezTo>
                        <a:pt x="166" y="48"/>
                        <a:pt x="153" y="96"/>
                        <a:pt x="124" y="122"/>
                      </a:cubicBezTo>
                      <a:cubicBezTo>
                        <a:pt x="96" y="147"/>
                        <a:pt x="29" y="156"/>
                        <a:pt x="28" y="102"/>
                      </a:cubicBezTo>
                      <a:cubicBezTo>
                        <a:pt x="27" y="85"/>
                        <a:pt x="-1" y="82"/>
                        <a:pt x="0" y="10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29" name="Google Shape;2829;p33"/>
                <p:cNvSpPr/>
                <p:nvPr/>
              </p:nvSpPr>
              <p:spPr>
                <a:xfrm>
                  <a:off x="8400856" y="555118"/>
                  <a:ext cx="44084" cy="365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" h="112" extrusionOk="0">
                      <a:moveTo>
                        <a:pt x="2" y="70"/>
                      </a:moveTo>
                      <a:cubicBezTo>
                        <a:pt x="18" y="105"/>
                        <a:pt x="61" y="123"/>
                        <a:pt x="97" y="105"/>
                      </a:cubicBezTo>
                      <a:cubicBezTo>
                        <a:pt x="133" y="88"/>
                        <a:pt x="144" y="41"/>
                        <a:pt x="125" y="8"/>
                      </a:cubicBezTo>
                      <a:cubicBezTo>
                        <a:pt x="117" y="-8"/>
                        <a:pt x="92" y="4"/>
                        <a:pt x="100" y="19"/>
                      </a:cubicBezTo>
                      <a:cubicBezTo>
                        <a:pt x="111" y="40"/>
                        <a:pt x="107" y="68"/>
                        <a:pt x="85" y="80"/>
                      </a:cubicBezTo>
                      <a:cubicBezTo>
                        <a:pt x="63" y="91"/>
                        <a:pt x="36" y="78"/>
                        <a:pt x="27" y="58"/>
                      </a:cubicBezTo>
                      <a:cubicBezTo>
                        <a:pt x="19" y="42"/>
                        <a:pt x="-6" y="54"/>
                        <a:pt x="1" y="70"/>
                      </a:cubicBezTo>
                      <a:lnTo>
                        <a:pt x="1" y="70"/>
                      </a:lnTo>
                      <a:lnTo>
                        <a:pt x="2" y="7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0" name="Google Shape;2830;p33"/>
                <p:cNvSpPr/>
                <p:nvPr/>
              </p:nvSpPr>
              <p:spPr>
                <a:xfrm>
                  <a:off x="7672320" y="609650"/>
                  <a:ext cx="756616" cy="7298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7" h="2235" extrusionOk="0">
                      <a:moveTo>
                        <a:pt x="2291" y="2143"/>
                      </a:moveTo>
                      <a:cubicBezTo>
                        <a:pt x="2291" y="2143"/>
                        <a:pt x="1269" y="2503"/>
                        <a:pt x="567" y="1794"/>
                      </a:cubicBezTo>
                      <a:cubicBezTo>
                        <a:pt x="-134" y="1086"/>
                        <a:pt x="70" y="284"/>
                        <a:pt x="0" y="0"/>
                      </a:cubicBezTo>
                      <a:cubicBezTo>
                        <a:pt x="0" y="0"/>
                        <a:pt x="669" y="111"/>
                        <a:pt x="1042" y="161"/>
                      </a:cubicBezTo>
                      <a:cubicBezTo>
                        <a:pt x="1414" y="211"/>
                        <a:pt x="1738" y="271"/>
                        <a:pt x="2015" y="686"/>
                      </a:cubicBezTo>
                      <a:cubicBezTo>
                        <a:pt x="2291" y="1102"/>
                        <a:pt x="2361" y="1848"/>
                        <a:pt x="2291" y="2143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1" name="Google Shape;2831;p33"/>
                <p:cNvSpPr/>
                <p:nvPr/>
              </p:nvSpPr>
              <p:spPr>
                <a:xfrm>
                  <a:off x="8471391" y="485565"/>
                  <a:ext cx="529338" cy="132314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21" h="4052" extrusionOk="0">
                      <a:moveTo>
                        <a:pt x="1620" y="4032"/>
                      </a:moveTo>
                      <a:cubicBezTo>
                        <a:pt x="1489" y="3681"/>
                        <a:pt x="1324" y="3344"/>
                        <a:pt x="1121" y="3029"/>
                      </a:cubicBezTo>
                      <a:cubicBezTo>
                        <a:pt x="908" y="2697"/>
                        <a:pt x="651" y="2397"/>
                        <a:pt x="435" y="2068"/>
                      </a:cubicBezTo>
                      <a:cubicBezTo>
                        <a:pt x="42" y="1468"/>
                        <a:pt x="-236" y="571"/>
                        <a:pt x="402" y="22"/>
                      </a:cubicBezTo>
                      <a:cubicBezTo>
                        <a:pt x="415" y="11"/>
                        <a:pt x="398" y="-8"/>
                        <a:pt x="385" y="3"/>
                      </a:cubicBezTo>
                      <a:cubicBezTo>
                        <a:pt x="-164" y="474"/>
                        <a:pt x="-52" y="1254"/>
                        <a:pt x="258" y="1826"/>
                      </a:cubicBezTo>
                      <a:cubicBezTo>
                        <a:pt x="453" y="2183"/>
                        <a:pt x="718" y="2496"/>
                        <a:pt x="953" y="2828"/>
                      </a:cubicBezTo>
                      <a:cubicBezTo>
                        <a:pt x="1220" y="3206"/>
                        <a:pt x="1435" y="3612"/>
                        <a:pt x="1596" y="4045"/>
                      </a:cubicBezTo>
                      <a:cubicBezTo>
                        <a:pt x="1597" y="4049"/>
                        <a:pt x="1600" y="4051"/>
                        <a:pt x="1603" y="4052"/>
                      </a:cubicBezTo>
                      <a:lnTo>
                        <a:pt x="1610" y="4052"/>
                      </a:lnTo>
                      <a:cubicBezTo>
                        <a:pt x="1617" y="4050"/>
                        <a:pt x="1623" y="4042"/>
                        <a:pt x="1620" y="4033"/>
                      </a:cubicBezTo>
                      <a:lnTo>
                        <a:pt x="1620" y="4033"/>
                      </a:lnTo>
                      <a:lnTo>
                        <a:pt x="1620" y="4032"/>
                      </a:ln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2" name="Google Shape;2832;p33"/>
                <p:cNvSpPr/>
                <p:nvPr/>
              </p:nvSpPr>
              <p:spPr>
                <a:xfrm>
                  <a:off x="8546171" y="915291"/>
                  <a:ext cx="53881" cy="5551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" h="170" extrusionOk="0">
                      <a:moveTo>
                        <a:pt x="137" y="110"/>
                      </a:moveTo>
                      <a:cubicBezTo>
                        <a:pt x="150" y="144"/>
                        <a:pt x="100" y="145"/>
                        <a:pt x="82" y="141"/>
                      </a:cubicBezTo>
                      <a:cubicBezTo>
                        <a:pt x="60" y="135"/>
                        <a:pt x="40" y="126"/>
                        <a:pt x="30" y="104"/>
                      </a:cubicBezTo>
                      <a:cubicBezTo>
                        <a:pt x="12" y="62"/>
                        <a:pt x="48" y="23"/>
                        <a:pt x="91" y="28"/>
                      </a:cubicBezTo>
                      <a:cubicBezTo>
                        <a:pt x="107" y="30"/>
                        <a:pt x="109" y="3"/>
                        <a:pt x="92" y="1"/>
                      </a:cubicBezTo>
                      <a:cubicBezTo>
                        <a:pt x="17" y="-6"/>
                        <a:pt x="-31" y="82"/>
                        <a:pt x="21" y="138"/>
                      </a:cubicBezTo>
                      <a:cubicBezTo>
                        <a:pt x="45" y="164"/>
                        <a:pt x="93" y="177"/>
                        <a:pt x="126" y="166"/>
                      </a:cubicBezTo>
                      <a:cubicBezTo>
                        <a:pt x="156" y="157"/>
                        <a:pt x="172" y="127"/>
                        <a:pt x="161" y="98"/>
                      </a:cubicBezTo>
                      <a:cubicBezTo>
                        <a:pt x="155" y="82"/>
                        <a:pt x="132" y="95"/>
                        <a:pt x="137" y="11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4700" rIns="81625" bIns="147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3" name="Google Shape;2833;p33"/>
                <p:cNvSpPr/>
                <p:nvPr/>
              </p:nvSpPr>
              <p:spPr>
                <a:xfrm>
                  <a:off x="8534089" y="770960"/>
                  <a:ext cx="75433" cy="6432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1" h="197" extrusionOk="0">
                      <a:moveTo>
                        <a:pt x="204" y="120"/>
                      </a:moveTo>
                      <a:cubicBezTo>
                        <a:pt x="206" y="140"/>
                        <a:pt x="185" y="161"/>
                        <a:pt x="167" y="167"/>
                      </a:cubicBezTo>
                      <a:cubicBezTo>
                        <a:pt x="156" y="170"/>
                        <a:pt x="144" y="170"/>
                        <a:pt x="133" y="170"/>
                      </a:cubicBezTo>
                      <a:cubicBezTo>
                        <a:pt x="111" y="169"/>
                        <a:pt x="84" y="168"/>
                        <a:pt x="65" y="157"/>
                      </a:cubicBezTo>
                      <a:cubicBezTo>
                        <a:pt x="36" y="142"/>
                        <a:pt x="20" y="113"/>
                        <a:pt x="28" y="81"/>
                      </a:cubicBezTo>
                      <a:cubicBezTo>
                        <a:pt x="33" y="58"/>
                        <a:pt x="76" y="1"/>
                        <a:pt x="104" y="35"/>
                      </a:cubicBezTo>
                      <a:cubicBezTo>
                        <a:pt x="115" y="49"/>
                        <a:pt x="134" y="31"/>
                        <a:pt x="124" y="18"/>
                      </a:cubicBezTo>
                      <a:cubicBezTo>
                        <a:pt x="98" y="-14"/>
                        <a:pt x="54" y="1"/>
                        <a:pt x="29" y="26"/>
                      </a:cubicBezTo>
                      <a:cubicBezTo>
                        <a:pt x="-5" y="60"/>
                        <a:pt x="-11" y="116"/>
                        <a:pt x="19" y="155"/>
                      </a:cubicBezTo>
                      <a:cubicBezTo>
                        <a:pt x="67" y="216"/>
                        <a:pt x="240" y="219"/>
                        <a:pt x="230" y="114"/>
                      </a:cubicBezTo>
                      <a:cubicBezTo>
                        <a:pt x="228" y="97"/>
                        <a:pt x="202" y="103"/>
                        <a:pt x="204" y="12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23500" rIns="81625" bIns="235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4" name="Google Shape;2834;p33"/>
                <p:cNvSpPr/>
                <p:nvPr/>
              </p:nvSpPr>
              <p:spPr>
                <a:xfrm>
                  <a:off x="8510577" y="656671"/>
                  <a:ext cx="47023" cy="5159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4" h="158" extrusionOk="0">
                      <a:moveTo>
                        <a:pt x="70" y="127"/>
                      </a:moveTo>
                      <a:cubicBezTo>
                        <a:pt x="52" y="138"/>
                        <a:pt x="32" y="127"/>
                        <a:pt x="27" y="106"/>
                      </a:cubicBezTo>
                      <a:cubicBezTo>
                        <a:pt x="24" y="90"/>
                        <a:pt x="30" y="73"/>
                        <a:pt x="39" y="60"/>
                      </a:cubicBezTo>
                      <a:cubicBezTo>
                        <a:pt x="53" y="38"/>
                        <a:pt x="110" y="1"/>
                        <a:pt x="118" y="50"/>
                      </a:cubicBezTo>
                      <a:cubicBezTo>
                        <a:pt x="120" y="67"/>
                        <a:pt x="146" y="61"/>
                        <a:pt x="143" y="44"/>
                      </a:cubicBezTo>
                      <a:cubicBezTo>
                        <a:pt x="139" y="16"/>
                        <a:pt x="113" y="-2"/>
                        <a:pt x="86" y="0"/>
                      </a:cubicBezTo>
                      <a:cubicBezTo>
                        <a:pt x="55" y="2"/>
                        <a:pt x="28" y="26"/>
                        <a:pt x="13" y="52"/>
                      </a:cubicBezTo>
                      <a:cubicBezTo>
                        <a:pt x="-2" y="77"/>
                        <a:pt x="-6" y="110"/>
                        <a:pt x="12" y="135"/>
                      </a:cubicBezTo>
                      <a:cubicBezTo>
                        <a:pt x="28" y="158"/>
                        <a:pt x="58" y="165"/>
                        <a:pt x="82" y="150"/>
                      </a:cubicBezTo>
                      <a:cubicBezTo>
                        <a:pt x="97" y="142"/>
                        <a:pt x="85" y="118"/>
                        <a:pt x="70" y="127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0775" rIns="81625" bIns="1077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5" name="Google Shape;2835;p33"/>
                <p:cNvSpPr/>
                <p:nvPr/>
              </p:nvSpPr>
              <p:spPr>
                <a:xfrm>
                  <a:off x="8412612" y="667774"/>
                  <a:ext cx="43431" cy="470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44" extrusionOk="0">
                      <a:moveTo>
                        <a:pt x="0" y="101"/>
                      </a:moveTo>
                      <a:cubicBezTo>
                        <a:pt x="21" y="160"/>
                        <a:pt x="99" y="156"/>
                        <a:pt x="125" y="102"/>
                      </a:cubicBezTo>
                      <a:cubicBezTo>
                        <a:pt x="150" y="50"/>
                        <a:pt x="108" y="-11"/>
                        <a:pt x="49" y="2"/>
                      </a:cubicBezTo>
                      <a:cubicBezTo>
                        <a:pt x="33" y="6"/>
                        <a:pt x="38" y="32"/>
                        <a:pt x="55" y="28"/>
                      </a:cubicBezTo>
                      <a:cubicBezTo>
                        <a:pt x="89" y="20"/>
                        <a:pt x="114" y="53"/>
                        <a:pt x="104" y="85"/>
                      </a:cubicBezTo>
                      <a:cubicBezTo>
                        <a:pt x="93" y="117"/>
                        <a:pt x="40" y="137"/>
                        <a:pt x="26" y="96"/>
                      </a:cubicBezTo>
                      <a:cubicBezTo>
                        <a:pt x="20" y="80"/>
                        <a:pt x="-5" y="85"/>
                        <a:pt x="0" y="102"/>
                      </a:cubicBezTo>
                      <a:lnTo>
                        <a:pt x="0" y="102"/>
                      </a:lnTo>
                      <a:lnTo>
                        <a:pt x="0" y="101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6200" rIns="81625" bIns="62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6" name="Google Shape;2836;p33"/>
                <p:cNvSpPr/>
                <p:nvPr/>
              </p:nvSpPr>
              <p:spPr>
                <a:xfrm>
                  <a:off x="8393018" y="756919"/>
                  <a:ext cx="43431" cy="581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3" h="178" extrusionOk="0">
                      <a:moveTo>
                        <a:pt x="0" y="136"/>
                      </a:moveTo>
                      <a:cubicBezTo>
                        <a:pt x="8" y="163"/>
                        <a:pt x="33" y="182"/>
                        <a:pt x="63" y="177"/>
                      </a:cubicBezTo>
                      <a:cubicBezTo>
                        <a:pt x="101" y="172"/>
                        <a:pt x="123" y="137"/>
                        <a:pt x="130" y="102"/>
                      </a:cubicBezTo>
                      <a:cubicBezTo>
                        <a:pt x="136" y="72"/>
                        <a:pt x="133" y="39"/>
                        <a:pt x="107" y="20"/>
                      </a:cubicBezTo>
                      <a:cubicBezTo>
                        <a:pt x="83" y="2"/>
                        <a:pt x="38" y="-9"/>
                        <a:pt x="11" y="8"/>
                      </a:cubicBezTo>
                      <a:cubicBezTo>
                        <a:pt x="-3" y="16"/>
                        <a:pt x="9" y="40"/>
                        <a:pt x="23" y="32"/>
                      </a:cubicBezTo>
                      <a:cubicBezTo>
                        <a:pt x="38" y="23"/>
                        <a:pt x="57" y="28"/>
                        <a:pt x="73" y="33"/>
                      </a:cubicBezTo>
                      <a:cubicBezTo>
                        <a:pt x="97" y="40"/>
                        <a:pt x="107" y="56"/>
                        <a:pt x="106" y="81"/>
                      </a:cubicBezTo>
                      <a:cubicBezTo>
                        <a:pt x="106" y="97"/>
                        <a:pt x="101" y="115"/>
                        <a:pt x="92" y="128"/>
                      </a:cubicBezTo>
                      <a:cubicBezTo>
                        <a:pt x="78" y="150"/>
                        <a:pt x="36" y="165"/>
                        <a:pt x="26" y="130"/>
                      </a:cubicBezTo>
                      <a:cubicBezTo>
                        <a:pt x="21" y="114"/>
                        <a:pt x="-4" y="120"/>
                        <a:pt x="0" y="136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7300" rIns="81625" bIns="173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7" name="Google Shape;2837;p33"/>
                <p:cNvSpPr/>
                <p:nvPr/>
              </p:nvSpPr>
              <p:spPr>
                <a:xfrm>
                  <a:off x="8425020" y="556424"/>
                  <a:ext cx="53228" cy="496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3" h="152" extrusionOk="0">
                      <a:moveTo>
                        <a:pt x="1" y="64"/>
                      </a:moveTo>
                      <a:cubicBezTo>
                        <a:pt x="7" y="121"/>
                        <a:pt x="66" y="181"/>
                        <a:pt x="124" y="138"/>
                      </a:cubicBezTo>
                      <a:cubicBezTo>
                        <a:pt x="166" y="108"/>
                        <a:pt x="185" y="20"/>
                        <a:pt x="123" y="1"/>
                      </a:cubicBezTo>
                      <a:cubicBezTo>
                        <a:pt x="107" y="-4"/>
                        <a:pt x="99" y="21"/>
                        <a:pt x="115" y="26"/>
                      </a:cubicBezTo>
                      <a:cubicBezTo>
                        <a:pt x="159" y="40"/>
                        <a:pt x="130" y="110"/>
                        <a:pt x="99" y="122"/>
                      </a:cubicBezTo>
                      <a:cubicBezTo>
                        <a:pt x="56" y="140"/>
                        <a:pt x="31" y="93"/>
                        <a:pt x="26" y="58"/>
                      </a:cubicBezTo>
                      <a:cubicBezTo>
                        <a:pt x="25" y="41"/>
                        <a:pt x="-1" y="47"/>
                        <a:pt x="0" y="64"/>
                      </a:cubicBezTo>
                      <a:lnTo>
                        <a:pt x="0" y="64"/>
                      </a:lnTo>
                      <a:lnTo>
                        <a:pt x="1" y="64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8800" rIns="81625" bIns="88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8" name="Google Shape;2838;p33"/>
                <p:cNvSpPr/>
                <p:nvPr/>
              </p:nvSpPr>
              <p:spPr>
                <a:xfrm>
                  <a:off x="8569030" y="580914"/>
                  <a:ext cx="44737" cy="3265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7" h="100" extrusionOk="0">
                      <a:moveTo>
                        <a:pt x="0" y="20"/>
                      </a:moveTo>
                      <a:cubicBezTo>
                        <a:pt x="-5" y="62"/>
                        <a:pt x="29" y="103"/>
                        <a:pt x="73" y="100"/>
                      </a:cubicBezTo>
                      <a:cubicBezTo>
                        <a:pt x="119" y="96"/>
                        <a:pt x="148" y="51"/>
                        <a:pt x="132" y="8"/>
                      </a:cubicBezTo>
                      <a:cubicBezTo>
                        <a:pt x="126" y="-8"/>
                        <a:pt x="103" y="4"/>
                        <a:pt x="108" y="20"/>
                      </a:cubicBezTo>
                      <a:cubicBezTo>
                        <a:pt x="119" y="49"/>
                        <a:pt x="91" y="77"/>
                        <a:pt x="63" y="73"/>
                      </a:cubicBezTo>
                      <a:cubicBezTo>
                        <a:pt x="37" y="70"/>
                        <a:pt x="24" y="44"/>
                        <a:pt x="27" y="21"/>
                      </a:cubicBezTo>
                      <a:cubicBezTo>
                        <a:pt x="29" y="4"/>
                        <a:pt x="3" y="3"/>
                        <a:pt x="0" y="19"/>
                      </a:cubicBezTo>
                      <a:lnTo>
                        <a:pt x="0" y="19"/>
                      </a:lnTo>
                      <a:lnTo>
                        <a:pt x="0" y="20"/>
                      </a:ln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39" name="Google Shape;2839;p33"/>
                <p:cNvSpPr/>
                <p:nvPr/>
              </p:nvSpPr>
              <p:spPr>
                <a:xfrm>
                  <a:off x="8481514" y="441808"/>
                  <a:ext cx="56493" cy="604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3" h="185" extrusionOk="0">
                      <a:moveTo>
                        <a:pt x="0" y="130"/>
                      </a:moveTo>
                      <a:cubicBezTo>
                        <a:pt x="16" y="198"/>
                        <a:pt x="98" y="199"/>
                        <a:pt x="140" y="155"/>
                      </a:cubicBezTo>
                      <a:cubicBezTo>
                        <a:pt x="184" y="110"/>
                        <a:pt x="190" y="24"/>
                        <a:pt x="120" y="1"/>
                      </a:cubicBezTo>
                      <a:cubicBezTo>
                        <a:pt x="104" y="-4"/>
                        <a:pt x="95" y="21"/>
                        <a:pt x="112" y="26"/>
                      </a:cubicBezTo>
                      <a:cubicBezTo>
                        <a:pt x="162" y="42"/>
                        <a:pt x="152" y="105"/>
                        <a:pt x="122" y="135"/>
                      </a:cubicBezTo>
                      <a:cubicBezTo>
                        <a:pt x="95" y="164"/>
                        <a:pt x="37" y="174"/>
                        <a:pt x="26" y="125"/>
                      </a:cubicBezTo>
                      <a:cubicBezTo>
                        <a:pt x="22" y="108"/>
                        <a:pt x="-4" y="114"/>
                        <a:pt x="0" y="130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19600" rIns="81625" bIns="1960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0" name="Google Shape;2840;p33"/>
                <p:cNvSpPr/>
                <p:nvPr/>
              </p:nvSpPr>
              <p:spPr>
                <a:xfrm>
                  <a:off x="8340444" y="604099"/>
                  <a:ext cx="42125" cy="4016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9" h="123" extrusionOk="0">
                      <a:moveTo>
                        <a:pt x="2" y="94"/>
                      </a:moveTo>
                      <a:cubicBezTo>
                        <a:pt x="25" y="126"/>
                        <a:pt x="74" y="134"/>
                        <a:pt x="104" y="108"/>
                      </a:cubicBezTo>
                      <a:cubicBezTo>
                        <a:pt x="135" y="83"/>
                        <a:pt x="137" y="34"/>
                        <a:pt x="111" y="5"/>
                      </a:cubicBezTo>
                      <a:cubicBezTo>
                        <a:pt x="99" y="-8"/>
                        <a:pt x="80" y="10"/>
                        <a:pt x="91" y="22"/>
                      </a:cubicBezTo>
                      <a:cubicBezTo>
                        <a:pt x="108" y="41"/>
                        <a:pt x="107" y="73"/>
                        <a:pt x="87" y="88"/>
                      </a:cubicBezTo>
                      <a:cubicBezTo>
                        <a:pt x="66" y="104"/>
                        <a:pt x="36" y="96"/>
                        <a:pt x="21" y="76"/>
                      </a:cubicBezTo>
                      <a:cubicBezTo>
                        <a:pt x="11" y="62"/>
                        <a:pt x="-8" y="80"/>
                        <a:pt x="2" y="94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1" name="Google Shape;2841;p33"/>
                <p:cNvSpPr/>
                <p:nvPr/>
              </p:nvSpPr>
              <p:spPr>
                <a:xfrm>
                  <a:off x="7684729" y="631201"/>
                  <a:ext cx="1315996" cy="11775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30" h="3606" extrusionOk="0">
                      <a:moveTo>
                        <a:pt x="4029" y="3586"/>
                      </a:moveTo>
                      <a:cubicBezTo>
                        <a:pt x="3847" y="3140"/>
                        <a:pt x="3555" y="2810"/>
                        <a:pt x="3140" y="2568"/>
                      </a:cubicBezTo>
                      <a:cubicBezTo>
                        <a:pt x="2806" y="2372"/>
                        <a:pt x="2462" y="2202"/>
                        <a:pt x="2140" y="1986"/>
                      </a:cubicBezTo>
                      <a:cubicBezTo>
                        <a:pt x="1736" y="1714"/>
                        <a:pt x="1345" y="1418"/>
                        <a:pt x="979" y="1095"/>
                      </a:cubicBezTo>
                      <a:cubicBezTo>
                        <a:pt x="620" y="776"/>
                        <a:pt x="266" y="426"/>
                        <a:pt x="25" y="7"/>
                      </a:cubicBezTo>
                      <a:cubicBezTo>
                        <a:pt x="17" y="-8"/>
                        <a:pt x="-7" y="4"/>
                        <a:pt x="2" y="19"/>
                      </a:cubicBezTo>
                      <a:cubicBezTo>
                        <a:pt x="453" y="805"/>
                        <a:pt x="1258" y="1408"/>
                        <a:pt x="1991" y="1915"/>
                      </a:cubicBezTo>
                      <a:cubicBezTo>
                        <a:pt x="2307" y="2135"/>
                        <a:pt x="2635" y="2321"/>
                        <a:pt x="2973" y="2505"/>
                      </a:cubicBezTo>
                      <a:cubicBezTo>
                        <a:pt x="3449" y="2762"/>
                        <a:pt x="3798" y="3089"/>
                        <a:pt x="4005" y="3599"/>
                      </a:cubicBezTo>
                      <a:cubicBezTo>
                        <a:pt x="4012" y="3614"/>
                        <a:pt x="4035" y="3602"/>
                        <a:pt x="4029" y="358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2" name="Google Shape;2842;p33"/>
                <p:cNvSpPr/>
                <p:nvPr/>
              </p:nvSpPr>
              <p:spPr>
                <a:xfrm>
                  <a:off x="7685055" y="631201"/>
                  <a:ext cx="734738" cy="68965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0" h="2112" extrusionOk="0">
                      <a:moveTo>
                        <a:pt x="1817" y="494"/>
                      </a:moveTo>
                      <a:cubicBezTo>
                        <a:pt x="1316" y="99"/>
                        <a:pt x="603" y="160"/>
                        <a:pt x="17" y="0"/>
                      </a:cubicBezTo>
                      <a:cubicBezTo>
                        <a:pt x="14" y="0"/>
                        <a:pt x="12" y="0"/>
                        <a:pt x="9" y="1"/>
                      </a:cubicBezTo>
                      <a:cubicBezTo>
                        <a:pt x="8" y="1"/>
                        <a:pt x="8" y="1"/>
                        <a:pt x="7" y="1"/>
                      </a:cubicBezTo>
                      <a:cubicBezTo>
                        <a:pt x="7" y="1"/>
                        <a:pt x="6" y="1"/>
                        <a:pt x="6" y="2"/>
                      </a:cubicBezTo>
                      <a:cubicBezTo>
                        <a:pt x="2" y="4"/>
                        <a:pt x="-1" y="8"/>
                        <a:pt x="0" y="14"/>
                      </a:cubicBezTo>
                      <a:lnTo>
                        <a:pt x="0" y="15"/>
                      </a:lnTo>
                      <a:lnTo>
                        <a:pt x="0" y="16"/>
                      </a:lnTo>
                      <a:cubicBezTo>
                        <a:pt x="0" y="17"/>
                        <a:pt x="0" y="17"/>
                        <a:pt x="0" y="18"/>
                      </a:cubicBezTo>
                      <a:cubicBezTo>
                        <a:pt x="0" y="19"/>
                        <a:pt x="0" y="19"/>
                        <a:pt x="0" y="19"/>
                      </a:cubicBezTo>
                      <a:cubicBezTo>
                        <a:pt x="96" y="352"/>
                        <a:pt x="100" y="703"/>
                        <a:pt x="203" y="1032"/>
                      </a:cubicBezTo>
                      <a:cubicBezTo>
                        <a:pt x="290" y="1307"/>
                        <a:pt x="447" y="1563"/>
                        <a:pt x="669" y="1750"/>
                      </a:cubicBezTo>
                      <a:cubicBezTo>
                        <a:pt x="1089" y="2104"/>
                        <a:pt x="1699" y="2170"/>
                        <a:pt x="2221" y="2067"/>
                      </a:cubicBezTo>
                      <a:cubicBezTo>
                        <a:pt x="2227" y="2066"/>
                        <a:pt x="2230" y="2062"/>
                        <a:pt x="2231" y="2056"/>
                      </a:cubicBezTo>
                      <a:lnTo>
                        <a:pt x="2231" y="2055"/>
                      </a:lnTo>
                      <a:cubicBezTo>
                        <a:pt x="2274" y="1522"/>
                        <a:pt x="2277" y="859"/>
                        <a:pt x="1816" y="494"/>
                      </a:cubicBezTo>
                      <a:lnTo>
                        <a:pt x="1817" y="494"/>
                      </a:lnTo>
                      <a:moveTo>
                        <a:pt x="796" y="1812"/>
                      </a:moveTo>
                      <a:cubicBezTo>
                        <a:pt x="930" y="1791"/>
                        <a:pt x="1046" y="1742"/>
                        <a:pt x="1149" y="1648"/>
                      </a:cubicBezTo>
                      <a:cubicBezTo>
                        <a:pt x="1160" y="1638"/>
                        <a:pt x="1146" y="1618"/>
                        <a:pt x="1134" y="1628"/>
                      </a:cubicBezTo>
                      <a:cubicBezTo>
                        <a:pt x="1027" y="1725"/>
                        <a:pt x="909" y="1774"/>
                        <a:pt x="766" y="1791"/>
                      </a:cubicBezTo>
                      <a:cubicBezTo>
                        <a:pt x="752" y="1781"/>
                        <a:pt x="739" y="1771"/>
                        <a:pt x="725" y="1761"/>
                      </a:cubicBezTo>
                      <a:cubicBezTo>
                        <a:pt x="765" y="1758"/>
                        <a:pt x="805" y="1749"/>
                        <a:pt x="843" y="1736"/>
                      </a:cubicBezTo>
                      <a:cubicBezTo>
                        <a:pt x="857" y="1730"/>
                        <a:pt x="849" y="1708"/>
                        <a:pt x="834" y="1713"/>
                      </a:cubicBezTo>
                      <a:cubicBezTo>
                        <a:pt x="790" y="1729"/>
                        <a:pt x="745" y="1737"/>
                        <a:pt x="699" y="1739"/>
                      </a:cubicBezTo>
                      <a:cubicBezTo>
                        <a:pt x="698" y="1739"/>
                        <a:pt x="698" y="1739"/>
                        <a:pt x="697" y="1739"/>
                      </a:cubicBezTo>
                      <a:cubicBezTo>
                        <a:pt x="683" y="1727"/>
                        <a:pt x="669" y="1714"/>
                        <a:pt x="655" y="1702"/>
                      </a:cubicBezTo>
                      <a:cubicBezTo>
                        <a:pt x="851" y="1647"/>
                        <a:pt x="1039" y="1578"/>
                        <a:pt x="1190" y="1437"/>
                      </a:cubicBezTo>
                      <a:cubicBezTo>
                        <a:pt x="1202" y="1426"/>
                        <a:pt x="1183" y="1411"/>
                        <a:pt x="1171" y="1421"/>
                      </a:cubicBezTo>
                      <a:cubicBezTo>
                        <a:pt x="1020" y="1563"/>
                        <a:pt x="830" y="1629"/>
                        <a:pt x="633" y="1683"/>
                      </a:cubicBezTo>
                      <a:cubicBezTo>
                        <a:pt x="625" y="1675"/>
                        <a:pt x="617" y="1668"/>
                        <a:pt x="609" y="1660"/>
                      </a:cubicBezTo>
                      <a:cubicBezTo>
                        <a:pt x="604" y="1654"/>
                        <a:pt x="599" y="1649"/>
                        <a:pt x="593" y="1643"/>
                      </a:cubicBezTo>
                      <a:cubicBezTo>
                        <a:pt x="631" y="1638"/>
                        <a:pt x="667" y="1629"/>
                        <a:pt x="702" y="1614"/>
                      </a:cubicBezTo>
                      <a:cubicBezTo>
                        <a:pt x="716" y="1608"/>
                        <a:pt x="708" y="1585"/>
                        <a:pt x="693" y="1591"/>
                      </a:cubicBezTo>
                      <a:cubicBezTo>
                        <a:pt x="654" y="1608"/>
                        <a:pt x="614" y="1618"/>
                        <a:pt x="571" y="1621"/>
                      </a:cubicBezTo>
                      <a:cubicBezTo>
                        <a:pt x="427" y="1468"/>
                        <a:pt x="318" y="1281"/>
                        <a:pt x="247" y="1082"/>
                      </a:cubicBezTo>
                      <a:cubicBezTo>
                        <a:pt x="314" y="1061"/>
                        <a:pt x="376" y="1049"/>
                        <a:pt x="454" y="1042"/>
                      </a:cubicBezTo>
                      <a:lnTo>
                        <a:pt x="452" y="1017"/>
                      </a:lnTo>
                      <a:cubicBezTo>
                        <a:pt x="373" y="1025"/>
                        <a:pt x="309" y="1038"/>
                        <a:pt x="239" y="1059"/>
                      </a:cubicBezTo>
                      <a:cubicBezTo>
                        <a:pt x="231" y="1034"/>
                        <a:pt x="223" y="1009"/>
                        <a:pt x="216" y="984"/>
                      </a:cubicBezTo>
                      <a:cubicBezTo>
                        <a:pt x="336" y="951"/>
                        <a:pt x="460" y="940"/>
                        <a:pt x="583" y="924"/>
                      </a:cubicBezTo>
                      <a:cubicBezTo>
                        <a:pt x="599" y="921"/>
                        <a:pt x="597" y="897"/>
                        <a:pt x="581" y="899"/>
                      </a:cubicBezTo>
                      <a:cubicBezTo>
                        <a:pt x="457" y="916"/>
                        <a:pt x="331" y="928"/>
                        <a:pt x="209" y="961"/>
                      </a:cubicBezTo>
                      <a:cubicBezTo>
                        <a:pt x="203" y="937"/>
                        <a:pt x="197" y="914"/>
                        <a:pt x="191" y="890"/>
                      </a:cubicBezTo>
                      <a:cubicBezTo>
                        <a:pt x="191" y="888"/>
                        <a:pt x="190" y="885"/>
                        <a:pt x="190" y="883"/>
                      </a:cubicBezTo>
                      <a:cubicBezTo>
                        <a:pt x="274" y="847"/>
                        <a:pt x="362" y="828"/>
                        <a:pt x="455" y="827"/>
                      </a:cubicBezTo>
                      <a:cubicBezTo>
                        <a:pt x="470" y="827"/>
                        <a:pt x="468" y="802"/>
                        <a:pt x="452" y="803"/>
                      </a:cubicBezTo>
                      <a:cubicBezTo>
                        <a:pt x="359" y="804"/>
                        <a:pt x="270" y="822"/>
                        <a:pt x="184" y="858"/>
                      </a:cubicBezTo>
                      <a:cubicBezTo>
                        <a:pt x="178" y="831"/>
                        <a:pt x="173" y="803"/>
                        <a:pt x="167" y="775"/>
                      </a:cubicBezTo>
                      <a:cubicBezTo>
                        <a:pt x="220" y="752"/>
                        <a:pt x="275" y="738"/>
                        <a:pt x="333" y="733"/>
                      </a:cubicBezTo>
                      <a:cubicBezTo>
                        <a:pt x="349" y="732"/>
                        <a:pt x="346" y="708"/>
                        <a:pt x="331" y="709"/>
                      </a:cubicBezTo>
                      <a:cubicBezTo>
                        <a:pt x="272" y="714"/>
                        <a:pt x="217" y="728"/>
                        <a:pt x="163" y="751"/>
                      </a:cubicBezTo>
                      <a:cubicBezTo>
                        <a:pt x="119" y="510"/>
                        <a:pt x="96" y="269"/>
                        <a:pt x="30" y="32"/>
                      </a:cubicBezTo>
                      <a:cubicBezTo>
                        <a:pt x="133" y="59"/>
                        <a:pt x="239" y="79"/>
                        <a:pt x="347" y="97"/>
                      </a:cubicBezTo>
                      <a:cubicBezTo>
                        <a:pt x="351" y="173"/>
                        <a:pt x="346" y="249"/>
                        <a:pt x="356" y="325"/>
                      </a:cubicBezTo>
                      <a:cubicBezTo>
                        <a:pt x="358" y="340"/>
                        <a:pt x="383" y="338"/>
                        <a:pt x="380" y="323"/>
                      </a:cubicBezTo>
                      <a:cubicBezTo>
                        <a:pt x="370" y="249"/>
                        <a:pt x="375" y="175"/>
                        <a:pt x="371" y="101"/>
                      </a:cubicBezTo>
                      <a:cubicBezTo>
                        <a:pt x="390" y="104"/>
                        <a:pt x="409" y="107"/>
                        <a:pt x="428" y="110"/>
                      </a:cubicBezTo>
                      <a:cubicBezTo>
                        <a:pt x="427" y="202"/>
                        <a:pt x="435" y="290"/>
                        <a:pt x="451" y="381"/>
                      </a:cubicBezTo>
                      <a:cubicBezTo>
                        <a:pt x="454" y="396"/>
                        <a:pt x="478" y="394"/>
                        <a:pt x="476" y="378"/>
                      </a:cubicBezTo>
                      <a:cubicBezTo>
                        <a:pt x="459" y="289"/>
                        <a:pt x="451" y="203"/>
                        <a:pt x="452" y="113"/>
                      </a:cubicBezTo>
                      <a:cubicBezTo>
                        <a:pt x="470" y="116"/>
                        <a:pt x="488" y="118"/>
                        <a:pt x="507" y="121"/>
                      </a:cubicBezTo>
                      <a:cubicBezTo>
                        <a:pt x="517" y="178"/>
                        <a:pt x="522" y="236"/>
                        <a:pt x="521" y="294"/>
                      </a:cubicBezTo>
                      <a:cubicBezTo>
                        <a:pt x="521" y="310"/>
                        <a:pt x="545" y="307"/>
                        <a:pt x="545" y="292"/>
                      </a:cubicBezTo>
                      <a:cubicBezTo>
                        <a:pt x="545" y="235"/>
                        <a:pt x="541" y="180"/>
                        <a:pt x="532" y="124"/>
                      </a:cubicBezTo>
                      <a:cubicBezTo>
                        <a:pt x="746" y="155"/>
                        <a:pt x="962" y="181"/>
                        <a:pt x="1169" y="232"/>
                      </a:cubicBezTo>
                      <a:cubicBezTo>
                        <a:pt x="1169" y="236"/>
                        <a:pt x="1169" y="239"/>
                        <a:pt x="1173" y="242"/>
                      </a:cubicBezTo>
                      <a:cubicBezTo>
                        <a:pt x="1210" y="280"/>
                        <a:pt x="1194" y="365"/>
                        <a:pt x="1194" y="412"/>
                      </a:cubicBezTo>
                      <a:cubicBezTo>
                        <a:pt x="1194" y="428"/>
                        <a:pt x="1218" y="425"/>
                        <a:pt x="1218" y="410"/>
                      </a:cubicBezTo>
                      <a:cubicBezTo>
                        <a:pt x="1218" y="357"/>
                        <a:pt x="1230" y="287"/>
                        <a:pt x="1200" y="240"/>
                      </a:cubicBezTo>
                      <a:cubicBezTo>
                        <a:pt x="1223" y="246"/>
                        <a:pt x="1246" y="252"/>
                        <a:pt x="1269" y="258"/>
                      </a:cubicBezTo>
                      <a:cubicBezTo>
                        <a:pt x="1269" y="259"/>
                        <a:pt x="1269" y="260"/>
                        <a:pt x="1270" y="261"/>
                      </a:cubicBezTo>
                      <a:cubicBezTo>
                        <a:pt x="1394" y="539"/>
                        <a:pt x="1273" y="789"/>
                        <a:pt x="1172" y="1051"/>
                      </a:cubicBezTo>
                      <a:cubicBezTo>
                        <a:pt x="1166" y="1065"/>
                        <a:pt x="1188" y="1076"/>
                        <a:pt x="1194" y="1061"/>
                      </a:cubicBezTo>
                      <a:cubicBezTo>
                        <a:pt x="1296" y="795"/>
                        <a:pt x="1415" y="546"/>
                        <a:pt x="1298" y="267"/>
                      </a:cubicBezTo>
                      <a:cubicBezTo>
                        <a:pt x="1327" y="276"/>
                        <a:pt x="1356" y="285"/>
                        <a:pt x="1385" y="295"/>
                      </a:cubicBezTo>
                      <a:cubicBezTo>
                        <a:pt x="1385" y="298"/>
                        <a:pt x="1385" y="300"/>
                        <a:pt x="1386" y="303"/>
                      </a:cubicBezTo>
                      <a:cubicBezTo>
                        <a:pt x="1472" y="445"/>
                        <a:pt x="1446" y="604"/>
                        <a:pt x="1402" y="755"/>
                      </a:cubicBezTo>
                      <a:cubicBezTo>
                        <a:pt x="1398" y="770"/>
                        <a:pt x="1421" y="774"/>
                        <a:pt x="1426" y="760"/>
                      </a:cubicBezTo>
                      <a:cubicBezTo>
                        <a:pt x="1470" y="607"/>
                        <a:pt x="1493" y="450"/>
                        <a:pt x="1416" y="307"/>
                      </a:cubicBezTo>
                      <a:cubicBezTo>
                        <a:pt x="1441" y="316"/>
                        <a:pt x="1465" y="326"/>
                        <a:pt x="1489" y="336"/>
                      </a:cubicBezTo>
                      <a:cubicBezTo>
                        <a:pt x="1489" y="336"/>
                        <a:pt x="1489" y="337"/>
                        <a:pt x="1490" y="337"/>
                      </a:cubicBezTo>
                      <a:cubicBezTo>
                        <a:pt x="1563" y="434"/>
                        <a:pt x="1543" y="569"/>
                        <a:pt x="1529" y="682"/>
                      </a:cubicBezTo>
                      <a:cubicBezTo>
                        <a:pt x="1526" y="697"/>
                        <a:pt x="1551" y="702"/>
                        <a:pt x="1552" y="686"/>
                      </a:cubicBezTo>
                      <a:cubicBezTo>
                        <a:pt x="1566" y="578"/>
                        <a:pt x="1583" y="453"/>
                        <a:pt x="1529" y="354"/>
                      </a:cubicBezTo>
                      <a:cubicBezTo>
                        <a:pt x="1576" y="376"/>
                        <a:pt x="1623" y="400"/>
                        <a:pt x="1669" y="427"/>
                      </a:cubicBezTo>
                      <a:cubicBezTo>
                        <a:pt x="2027" y="641"/>
                        <a:pt x="2165" y="1002"/>
                        <a:pt x="2205" y="1387"/>
                      </a:cubicBezTo>
                      <a:cubicBezTo>
                        <a:pt x="2090" y="1436"/>
                        <a:pt x="1971" y="1454"/>
                        <a:pt x="1846" y="1440"/>
                      </a:cubicBezTo>
                      <a:cubicBezTo>
                        <a:pt x="1830" y="1438"/>
                        <a:pt x="1826" y="1462"/>
                        <a:pt x="1842" y="1463"/>
                      </a:cubicBezTo>
                      <a:cubicBezTo>
                        <a:pt x="1969" y="1477"/>
                        <a:pt x="2090" y="1461"/>
                        <a:pt x="2207" y="1412"/>
                      </a:cubicBezTo>
                      <a:cubicBezTo>
                        <a:pt x="2211" y="1454"/>
                        <a:pt x="2214" y="1495"/>
                        <a:pt x="2216" y="1538"/>
                      </a:cubicBezTo>
                      <a:cubicBezTo>
                        <a:pt x="2153" y="1568"/>
                        <a:pt x="2073" y="1574"/>
                        <a:pt x="2005" y="1572"/>
                      </a:cubicBezTo>
                      <a:cubicBezTo>
                        <a:pt x="1990" y="1571"/>
                        <a:pt x="1993" y="1595"/>
                        <a:pt x="2007" y="1596"/>
                      </a:cubicBezTo>
                      <a:cubicBezTo>
                        <a:pt x="2074" y="1598"/>
                        <a:pt x="2154" y="1592"/>
                        <a:pt x="2217" y="1564"/>
                      </a:cubicBezTo>
                      <a:cubicBezTo>
                        <a:pt x="2218" y="1596"/>
                        <a:pt x="2219" y="1627"/>
                        <a:pt x="2219" y="1658"/>
                      </a:cubicBezTo>
                      <a:cubicBezTo>
                        <a:pt x="2181" y="1672"/>
                        <a:pt x="2142" y="1675"/>
                        <a:pt x="2102" y="1668"/>
                      </a:cubicBezTo>
                      <a:cubicBezTo>
                        <a:pt x="2086" y="1666"/>
                        <a:pt x="2082" y="1689"/>
                        <a:pt x="2097" y="1692"/>
                      </a:cubicBezTo>
                      <a:cubicBezTo>
                        <a:pt x="2139" y="1699"/>
                        <a:pt x="2179" y="1696"/>
                        <a:pt x="2219" y="1684"/>
                      </a:cubicBezTo>
                      <a:cubicBezTo>
                        <a:pt x="2219" y="1805"/>
                        <a:pt x="2212" y="1926"/>
                        <a:pt x="2203" y="2042"/>
                      </a:cubicBezTo>
                      <a:cubicBezTo>
                        <a:pt x="1735" y="2133"/>
                        <a:pt x="1196" y="2084"/>
                        <a:pt x="792" y="1811"/>
                      </a:cubicBezTo>
                      <a:lnTo>
                        <a:pt x="796" y="1812"/>
                      </a:ln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3" name="Google Shape;2843;p33"/>
                <p:cNvSpPr/>
                <p:nvPr/>
              </p:nvSpPr>
              <p:spPr>
                <a:xfrm>
                  <a:off x="8568376" y="786634"/>
                  <a:ext cx="23512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" h="97" extrusionOk="0">
                      <a:moveTo>
                        <a:pt x="43" y="97"/>
                      </a:moveTo>
                      <a:cubicBezTo>
                        <a:pt x="43" y="97"/>
                        <a:pt x="113" y="-7"/>
                        <a:pt x="34" y="1"/>
                      </a:cubicBezTo>
                      <a:cubicBezTo>
                        <a:pt x="-18" y="6"/>
                        <a:pt x="-9" y="102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4" name="Google Shape;2844;p33"/>
                <p:cNvSpPr/>
                <p:nvPr/>
              </p:nvSpPr>
              <p:spPr>
                <a:xfrm>
                  <a:off x="8516455" y="858473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5" name="Google Shape;2845;p33"/>
                <p:cNvSpPr/>
                <p:nvPr/>
              </p:nvSpPr>
              <p:spPr>
                <a:xfrm>
                  <a:off x="8335545" y="709897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7" y="6"/>
                        <a:pt x="-8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6" name="Google Shape;2846;p33"/>
                <p:cNvSpPr/>
                <p:nvPr/>
              </p:nvSpPr>
              <p:spPr>
                <a:xfrm>
                  <a:off x="8577193" y="672998"/>
                  <a:ext cx="26451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7" extrusionOk="0">
                      <a:moveTo>
                        <a:pt x="63" y="97"/>
                      </a:moveTo>
                      <a:cubicBezTo>
                        <a:pt x="63" y="97"/>
                        <a:pt x="107" y="-5"/>
                        <a:pt x="55" y="0"/>
                      </a:cubicBezTo>
                      <a:cubicBezTo>
                        <a:pt x="-25" y="7"/>
                        <a:pt x="-15" y="104"/>
                        <a:pt x="6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7" name="Google Shape;2847;p33"/>
                <p:cNvSpPr/>
                <p:nvPr/>
              </p:nvSpPr>
              <p:spPr>
                <a:xfrm>
                  <a:off x="8574254" y="552179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8" name="Google Shape;2848;p33"/>
                <p:cNvSpPr/>
                <p:nvPr/>
              </p:nvSpPr>
              <p:spPr>
                <a:xfrm>
                  <a:off x="8426000" y="543036"/>
                  <a:ext cx="26777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" h="96" extrusionOk="0">
                      <a:moveTo>
                        <a:pt x="64" y="96"/>
                      </a:moveTo>
                      <a:cubicBezTo>
                        <a:pt x="64" y="96"/>
                        <a:pt x="108" y="-5"/>
                        <a:pt x="55" y="0"/>
                      </a:cubicBezTo>
                      <a:cubicBezTo>
                        <a:pt x="-24" y="7"/>
                        <a:pt x="-15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49" name="Google Shape;2849;p33"/>
                <p:cNvSpPr/>
                <p:nvPr/>
              </p:nvSpPr>
              <p:spPr>
                <a:xfrm>
                  <a:off x="8436450" y="860759"/>
                  <a:ext cx="23838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8" extrusionOk="0">
                      <a:moveTo>
                        <a:pt x="44" y="98"/>
                      </a:moveTo>
                      <a:cubicBezTo>
                        <a:pt x="44" y="98"/>
                        <a:pt x="114" y="-6"/>
                        <a:pt x="35" y="1"/>
                      </a:cubicBezTo>
                      <a:cubicBezTo>
                        <a:pt x="-18" y="6"/>
                        <a:pt x="-9" y="103"/>
                        <a:pt x="4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0" name="Google Shape;2850;p33"/>
                <p:cNvSpPr/>
                <p:nvPr/>
              </p:nvSpPr>
              <p:spPr>
                <a:xfrm>
                  <a:off x="8570662" y="975048"/>
                  <a:ext cx="26451" cy="3200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8" extrusionOk="0">
                      <a:moveTo>
                        <a:pt x="64" y="98"/>
                      </a:moveTo>
                      <a:cubicBezTo>
                        <a:pt x="64" y="98"/>
                        <a:pt x="108" y="-4"/>
                        <a:pt x="55" y="1"/>
                      </a:cubicBezTo>
                      <a:cubicBezTo>
                        <a:pt x="-24" y="8"/>
                        <a:pt x="-15" y="105"/>
                        <a:pt x="64" y="98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1" name="Google Shape;2851;p33"/>
                <p:cNvSpPr/>
                <p:nvPr/>
              </p:nvSpPr>
              <p:spPr>
                <a:xfrm>
                  <a:off x="8333913" y="577322"/>
                  <a:ext cx="26451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" h="96" extrusionOk="0">
                      <a:moveTo>
                        <a:pt x="64" y="96"/>
                      </a:moveTo>
                      <a:cubicBezTo>
                        <a:pt x="64" y="96"/>
                        <a:pt x="107" y="-5"/>
                        <a:pt x="55" y="0"/>
                      </a:cubicBezTo>
                      <a:cubicBezTo>
                        <a:pt x="-24" y="7"/>
                        <a:pt x="-14" y="104"/>
                        <a:pt x="6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2" name="Google Shape;2852;p33"/>
                <p:cNvSpPr/>
                <p:nvPr/>
              </p:nvSpPr>
              <p:spPr>
                <a:xfrm>
                  <a:off x="8577193" y="417971"/>
                  <a:ext cx="19593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0" h="97" extrusionOk="0">
                      <a:moveTo>
                        <a:pt x="43" y="97"/>
                      </a:moveTo>
                      <a:cubicBezTo>
                        <a:pt x="43" y="97"/>
                        <a:pt x="87" y="-5"/>
                        <a:pt x="34" y="0"/>
                      </a:cubicBezTo>
                      <a:cubicBezTo>
                        <a:pt x="-18" y="5"/>
                        <a:pt x="-9" y="101"/>
                        <a:pt x="43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3" name="Google Shape;2853;p33"/>
                <p:cNvSpPr/>
                <p:nvPr/>
              </p:nvSpPr>
              <p:spPr>
                <a:xfrm>
                  <a:off x="8634340" y="475442"/>
                  <a:ext cx="23838" cy="3134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6" extrusionOk="0">
                      <a:moveTo>
                        <a:pt x="44" y="96"/>
                      </a:moveTo>
                      <a:cubicBezTo>
                        <a:pt x="44" y="96"/>
                        <a:pt x="114" y="-8"/>
                        <a:pt x="35" y="0"/>
                      </a:cubicBezTo>
                      <a:cubicBezTo>
                        <a:pt x="-17" y="5"/>
                        <a:pt x="-8" y="101"/>
                        <a:pt x="44" y="96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4" name="Google Shape;2854;p33"/>
                <p:cNvSpPr/>
                <p:nvPr/>
              </p:nvSpPr>
              <p:spPr>
                <a:xfrm>
                  <a:off x="8628788" y="414705"/>
                  <a:ext cx="23838" cy="3167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3" h="97" extrusionOk="0">
                      <a:moveTo>
                        <a:pt x="44" y="97"/>
                      </a:moveTo>
                      <a:cubicBezTo>
                        <a:pt x="44" y="97"/>
                        <a:pt x="105" y="6"/>
                        <a:pt x="49" y="0"/>
                      </a:cubicBezTo>
                      <a:lnTo>
                        <a:pt x="35" y="0"/>
                      </a:lnTo>
                      <a:cubicBezTo>
                        <a:pt x="-18" y="5"/>
                        <a:pt x="-9" y="102"/>
                        <a:pt x="44" y="97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855" name="Google Shape;2855;p33"/>
            <p:cNvGrpSpPr/>
            <p:nvPr/>
          </p:nvGrpSpPr>
          <p:grpSpPr>
            <a:xfrm rot="-781081">
              <a:off x="7224387" y="4180528"/>
              <a:ext cx="1310108" cy="1187754"/>
              <a:chOff x="829440" y="3678108"/>
              <a:chExt cx="1586622" cy="1438444"/>
            </a:xfrm>
          </p:grpSpPr>
          <p:sp>
            <p:nvSpPr>
              <p:cNvPr id="2856" name="Google Shape;2856;p33"/>
              <p:cNvSpPr/>
              <p:nvPr/>
            </p:nvSpPr>
            <p:spPr>
              <a:xfrm>
                <a:off x="1075574" y="3678108"/>
                <a:ext cx="1340488" cy="1336202"/>
              </a:xfrm>
              <a:custGeom>
                <a:avLst/>
                <a:gdLst/>
                <a:ahLst/>
                <a:cxnLst/>
                <a:rect l="l" t="t" r="r" b="b"/>
                <a:pathLst>
                  <a:path w="4105" h="4092" extrusionOk="0">
                    <a:moveTo>
                      <a:pt x="3788" y="2591"/>
                    </a:moveTo>
                    <a:cubicBezTo>
                      <a:pt x="3926" y="2586"/>
                      <a:pt x="4045" y="2496"/>
                      <a:pt x="4042" y="2344"/>
                    </a:cubicBezTo>
                    <a:cubicBezTo>
                      <a:pt x="4039" y="2179"/>
                      <a:pt x="3901" y="2092"/>
                      <a:pt x="3754" y="2074"/>
                    </a:cubicBezTo>
                    <a:cubicBezTo>
                      <a:pt x="3799" y="2061"/>
                      <a:pt x="3843" y="2044"/>
                      <a:pt x="3888" y="2019"/>
                    </a:cubicBezTo>
                    <a:cubicBezTo>
                      <a:pt x="4008" y="1953"/>
                      <a:pt x="4117" y="1808"/>
                      <a:pt x="4058" y="1666"/>
                    </a:cubicBezTo>
                    <a:cubicBezTo>
                      <a:pt x="4015" y="1559"/>
                      <a:pt x="3871" y="1539"/>
                      <a:pt x="3762" y="1541"/>
                    </a:cubicBezTo>
                    <a:cubicBezTo>
                      <a:pt x="3951" y="1416"/>
                      <a:pt x="4129" y="1237"/>
                      <a:pt x="4051" y="1033"/>
                    </a:cubicBezTo>
                    <a:cubicBezTo>
                      <a:pt x="3965" y="810"/>
                      <a:pt x="3694" y="846"/>
                      <a:pt x="3486" y="924"/>
                    </a:cubicBezTo>
                    <a:cubicBezTo>
                      <a:pt x="3541" y="807"/>
                      <a:pt x="3539" y="678"/>
                      <a:pt x="3431" y="588"/>
                    </a:cubicBezTo>
                    <a:cubicBezTo>
                      <a:pt x="3310" y="488"/>
                      <a:pt x="3144" y="552"/>
                      <a:pt x="3030" y="633"/>
                    </a:cubicBezTo>
                    <a:cubicBezTo>
                      <a:pt x="3043" y="523"/>
                      <a:pt x="3008" y="435"/>
                      <a:pt x="2911" y="367"/>
                    </a:cubicBezTo>
                    <a:cubicBezTo>
                      <a:pt x="2794" y="285"/>
                      <a:pt x="2646" y="292"/>
                      <a:pt x="2529" y="368"/>
                    </a:cubicBezTo>
                    <a:cubicBezTo>
                      <a:pt x="2507" y="301"/>
                      <a:pt x="2469" y="241"/>
                      <a:pt x="2410" y="185"/>
                    </a:cubicBezTo>
                    <a:cubicBezTo>
                      <a:pt x="2275" y="55"/>
                      <a:pt x="2034" y="99"/>
                      <a:pt x="1896" y="200"/>
                    </a:cubicBezTo>
                    <a:cubicBezTo>
                      <a:pt x="1828" y="89"/>
                      <a:pt x="1734" y="4"/>
                      <a:pt x="1609" y="0"/>
                    </a:cubicBezTo>
                    <a:lnTo>
                      <a:pt x="1590" y="0"/>
                    </a:lnTo>
                    <a:cubicBezTo>
                      <a:pt x="1556" y="1"/>
                      <a:pt x="1520" y="8"/>
                      <a:pt x="1482" y="22"/>
                    </a:cubicBezTo>
                    <a:cubicBezTo>
                      <a:pt x="1314" y="84"/>
                      <a:pt x="1284" y="240"/>
                      <a:pt x="1307" y="405"/>
                    </a:cubicBezTo>
                    <a:cubicBezTo>
                      <a:pt x="1117" y="366"/>
                      <a:pt x="1017" y="433"/>
                      <a:pt x="954" y="613"/>
                    </a:cubicBezTo>
                    <a:cubicBezTo>
                      <a:pt x="898" y="776"/>
                      <a:pt x="912" y="950"/>
                      <a:pt x="996" y="1095"/>
                    </a:cubicBezTo>
                    <a:cubicBezTo>
                      <a:pt x="906" y="1025"/>
                      <a:pt x="810" y="970"/>
                      <a:pt x="708" y="961"/>
                    </a:cubicBezTo>
                    <a:cubicBezTo>
                      <a:pt x="425" y="934"/>
                      <a:pt x="361" y="1296"/>
                      <a:pt x="539" y="1446"/>
                    </a:cubicBezTo>
                    <a:cubicBezTo>
                      <a:pt x="319" y="1399"/>
                      <a:pt x="69" y="1397"/>
                      <a:pt x="11" y="1626"/>
                    </a:cubicBezTo>
                    <a:cubicBezTo>
                      <a:pt x="5" y="1651"/>
                      <a:pt x="1" y="1675"/>
                      <a:pt x="0" y="1699"/>
                    </a:cubicBezTo>
                    <a:lnTo>
                      <a:pt x="0" y="1724"/>
                    </a:lnTo>
                    <a:cubicBezTo>
                      <a:pt x="8" y="1929"/>
                      <a:pt x="224" y="2046"/>
                      <a:pt x="422" y="2089"/>
                    </a:cubicBezTo>
                    <a:cubicBezTo>
                      <a:pt x="321" y="2117"/>
                      <a:pt x="244" y="2186"/>
                      <a:pt x="238" y="2304"/>
                    </a:cubicBezTo>
                    <a:cubicBezTo>
                      <a:pt x="230" y="2458"/>
                      <a:pt x="354" y="2568"/>
                      <a:pt x="491" y="2612"/>
                    </a:cubicBezTo>
                    <a:cubicBezTo>
                      <a:pt x="541" y="2628"/>
                      <a:pt x="592" y="2636"/>
                      <a:pt x="644" y="2639"/>
                    </a:cubicBezTo>
                    <a:cubicBezTo>
                      <a:pt x="475" y="2699"/>
                      <a:pt x="338" y="2838"/>
                      <a:pt x="404" y="3038"/>
                    </a:cubicBezTo>
                    <a:cubicBezTo>
                      <a:pt x="467" y="3228"/>
                      <a:pt x="674" y="3241"/>
                      <a:pt x="825" y="3157"/>
                    </a:cubicBezTo>
                    <a:cubicBezTo>
                      <a:pt x="765" y="3240"/>
                      <a:pt x="714" y="3328"/>
                      <a:pt x="671" y="3422"/>
                    </a:cubicBezTo>
                    <a:cubicBezTo>
                      <a:pt x="629" y="3517"/>
                      <a:pt x="610" y="3589"/>
                      <a:pt x="687" y="3665"/>
                    </a:cubicBezTo>
                    <a:cubicBezTo>
                      <a:pt x="811" y="3788"/>
                      <a:pt x="956" y="3735"/>
                      <a:pt x="1077" y="3636"/>
                    </a:cubicBezTo>
                    <a:cubicBezTo>
                      <a:pt x="1165" y="3938"/>
                      <a:pt x="1538" y="3852"/>
                      <a:pt x="1688" y="3647"/>
                    </a:cubicBezTo>
                    <a:cubicBezTo>
                      <a:pt x="1700" y="3629"/>
                      <a:pt x="1712" y="3611"/>
                      <a:pt x="1723" y="3593"/>
                    </a:cubicBezTo>
                    <a:cubicBezTo>
                      <a:pt x="1722" y="3748"/>
                      <a:pt x="1772" y="3877"/>
                      <a:pt x="1942" y="3926"/>
                    </a:cubicBezTo>
                    <a:cubicBezTo>
                      <a:pt x="2064" y="3962"/>
                      <a:pt x="2201" y="3910"/>
                      <a:pt x="2240" y="3787"/>
                    </a:cubicBezTo>
                    <a:cubicBezTo>
                      <a:pt x="2285" y="3932"/>
                      <a:pt x="2365" y="4062"/>
                      <a:pt x="2515" y="4088"/>
                    </a:cubicBezTo>
                    <a:cubicBezTo>
                      <a:pt x="2528" y="4090"/>
                      <a:pt x="2540" y="4092"/>
                      <a:pt x="2551" y="4092"/>
                    </a:cubicBezTo>
                    <a:lnTo>
                      <a:pt x="2573" y="4092"/>
                    </a:lnTo>
                    <a:cubicBezTo>
                      <a:pt x="2753" y="4083"/>
                      <a:pt x="2777" y="3853"/>
                      <a:pt x="2764" y="3673"/>
                    </a:cubicBezTo>
                    <a:cubicBezTo>
                      <a:pt x="2802" y="3736"/>
                      <a:pt x="2868" y="3784"/>
                      <a:pt x="2947" y="3775"/>
                    </a:cubicBezTo>
                    <a:cubicBezTo>
                      <a:pt x="3075" y="3761"/>
                      <a:pt x="3126" y="3602"/>
                      <a:pt x="3126" y="3492"/>
                    </a:cubicBezTo>
                    <a:cubicBezTo>
                      <a:pt x="3126" y="3446"/>
                      <a:pt x="3119" y="3401"/>
                      <a:pt x="3107" y="3358"/>
                    </a:cubicBezTo>
                    <a:cubicBezTo>
                      <a:pt x="3197" y="3430"/>
                      <a:pt x="3317" y="3445"/>
                      <a:pt x="3434" y="3426"/>
                    </a:cubicBezTo>
                    <a:cubicBezTo>
                      <a:pt x="3571" y="3404"/>
                      <a:pt x="3633" y="3293"/>
                      <a:pt x="3652" y="3164"/>
                    </a:cubicBezTo>
                    <a:cubicBezTo>
                      <a:pt x="3652" y="3161"/>
                      <a:pt x="3651" y="3158"/>
                      <a:pt x="3650" y="3156"/>
                    </a:cubicBezTo>
                    <a:cubicBezTo>
                      <a:pt x="3804" y="3238"/>
                      <a:pt x="3983" y="3276"/>
                      <a:pt x="4073" y="3097"/>
                    </a:cubicBezTo>
                    <a:cubicBezTo>
                      <a:pt x="4187" y="2867"/>
                      <a:pt x="3979" y="2693"/>
                      <a:pt x="3787" y="2592"/>
                    </a:cubicBezTo>
                    <a:lnTo>
                      <a:pt x="3788" y="2591"/>
                    </a:lnTo>
                    <a:moveTo>
                      <a:pt x="4016" y="2796"/>
                    </a:moveTo>
                    <a:cubicBezTo>
                      <a:pt x="4054" y="2851"/>
                      <a:pt x="4084" y="2936"/>
                      <a:pt x="4078" y="3012"/>
                    </a:cubicBezTo>
                    <a:cubicBezTo>
                      <a:pt x="3925" y="3169"/>
                      <a:pt x="3591" y="2922"/>
                      <a:pt x="3466" y="2817"/>
                    </a:cubicBezTo>
                    <a:cubicBezTo>
                      <a:pt x="3347" y="2718"/>
                      <a:pt x="3244" y="2600"/>
                      <a:pt x="3122" y="2504"/>
                    </a:cubicBezTo>
                    <a:cubicBezTo>
                      <a:pt x="2909" y="2334"/>
                      <a:pt x="2659" y="2256"/>
                      <a:pt x="2405" y="2173"/>
                    </a:cubicBezTo>
                    <a:cubicBezTo>
                      <a:pt x="2407" y="2169"/>
                      <a:pt x="2408" y="2164"/>
                      <a:pt x="2409" y="2160"/>
                    </a:cubicBezTo>
                    <a:cubicBezTo>
                      <a:pt x="2724" y="2230"/>
                      <a:pt x="3034" y="2319"/>
                      <a:pt x="3337" y="2429"/>
                    </a:cubicBezTo>
                    <a:cubicBezTo>
                      <a:pt x="3471" y="2477"/>
                      <a:pt x="3607" y="2525"/>
                      <a:pt x="3736" y="2586"/>
                    </a:cubicBezTo>
                    <a:cubicBezTo>
                      <a:pt x="3738" y="2588"/>
                      <a:pt x="3740" y="2589"/>
                      <a:pt x="3743" y="2589"/>
                    </a:cubicBezTo>
                    <a:lnTo>
                      <a:pt x="3743" y="2589"/>
                    </a:lnTo>
                    <a:cubicBezTo>
                      <a:pt x="3764" y="2600"/>
                      <a:pt x="3786" y="2610"/>
                      <a:pt x="3807" y="2621"/>
                    </a:cubicBezTo>
                    <a:cubicBezTo>
                      <a:pt x="3888" y="2665"/>
                      <a:pt x="3964" y="2718"/>
                      <a:pt x="4017" y="2796"/>
                    </a:cubicBezTo>
                    <a:lnTo>
                      <a:pt x="4016" y="2796"/>
                    </a:lnTo>
                    <a:moveTo>
                      <a:pt x="1982" y="2225"/>
                    </a:moveTo>
                    <a:cubicBezTo>
                      <a:pt x="1885" y="2117"/>
                      <a:pt x="1899" y="1971"/>
                      <a:pt x="1981" y="1861"/>
                    </a:cubicBezTo>
                    <a:cubicBezTo>
                      <a:pt x="2074" y="1809"/>
                      <a:pt x="2152" y="1794"/>
                      <a:pt x="2255" y="1835"/>
                    </a:cubicBezTo>
                    <a:cubicBezTo>
                      <a:pt x="2382" y="1886"/>
                      <a:pt x="2436" y="2069"/>
                      <a:pt x="2374" y="2193"/>
                    </a:cubicBezTo>
                    <a:cubicBezTo>
                      <a:pt x="2373" y="2194"/>
                      <a:pt x="2372" y="2196"/>
                      <a:pt x="2372" y="2198"/>
                    </a:cubicBezTo>
                    <a:cubicBezTo>
                      <a:pt x="2362" y="2216"/>
                      <a:pt x="2351" y="2232"/>
                      <a:pt x="2337" y="2246"/>
                    </a:cubicBezTo>
                    <a:cubicBezTo>
                      <a:pt x="2240" y="2344"/>
                      <a:pt x="2069" y="2321"/>
                      <a:pt x="1982" y="2225"/>
                    </a:cubicBezTo>
                    <a:moveTo>
                      <a:pt x="3692" y="2093"/>
                    </a:moveTo>
                    <a:cubicBezTo>
                      <a:pt x="3839" y="2092"/>
                      <a:pt x="4000" y="2161"/>
                      <a:pt x="4017" y="2321"/>
                    </a:cubicBezTo>
                    <a:cubicBezTo>
                      <a:pt x="3952" y="2564"/>
                      <a:pt x="3298" y="2317"/>
                      <a:pt x="3151" y="2267"/>
                    </a:cubicBezTo>
                    <a:cubicBezTo>
                      <a:pt x="3062" y="2236"/>
                      <a:pt x="2975" y="2211"/>
                      <a:pt x="2887" y="2189"/>
                    </a:cubicBezTo>
                    <a:cubicBezTo>
                      <a:pt x="2909" y="2195"/>
                      <a:pt x="2930" y="2201"/>
                      <a:pt x="2952" y="2208"/>
                    </a:cubicBezTo>
                    <a:cubicBezTo>
                      <a:pt x="3108" y="2258"/>
                      <a:pt x="3261" y="2318"/>
                      <a:pt x="3420" y="2363"/>
                    </a:cubicBezTo>
                    <a:cubicBezTo>
                      <a:pt x="3543" y="2398"/>
                      <a:pt x="3932" y="2522"/>
                      <a:pt x="4019" y="2356"/>
                    </a:cubicBezTo>
                    <a:cubicBezTo>
                      <a:pt x="4015" y="2505"/>
                      <a:pt x="3882" y="2581"/>
                      <a:pt x="3742" y="2567"/>
                    </a:cubicBezTo>
                    <a:lnTo>
                      <a:pt x="3741" y="2567"/>
                    </a:lnTo>
                    <a:cubicBezTo>
                      <a:pt x="3719" y="2556"/>
                      <a:pt x="3698" y="2547"/>
                      <a:pt x="3677" y="2538"/>
                    </a:cubicBezTo>
                    <a:cubicBezTo>
                      <a:pt x="3270" y="2365"/>
                      <a:pt x="2845" y="2234"/>
                      <a:pt x="2414" y="2138"/>
                    </a:cubicBezTo>
                    <a:cubicBezTo>
                      <a:pt x="2416" y="2129"/>
                      <a:pt x="2418" y="2120"/>
                      <a:pt x="2419" y="2110"/>
                    </a:cubicBezTo>
                    <a:cubicBezTo>
                      <a:pt x="2573" y="2135"/>
                      <a:pt x="2735" y="2149"/>
                      <a:pt x="2886" y="2189"/>
                    </a:cubicBezTo>
                    <a:cubicBezTo>
                      <a:pt x="2734" y="2151"/>
                      <a:pt x="2581" y="2123"/>
                      <a:pt x="2420" y="2097"/>
                    </a:cubicBezTo>
                    <a:cubicBezTo>
                      <a:pt x="2421" y="2084"/>
                      <a:pt x="2422" y="2071"/>
                      <a:pt x="2421" y="2058"/>
                    </a:cubicBezTo>
                    <a:cubicBezTo>
                      <a:pt x="2681" y="2104"/>
                      <a:pt x="2944" y="2084"/>
                      <a:pt x="3206" y="2094"/>
                    </a:cubicBezTo>
                    <a:cubicBezTo>
                      <a:pt x="3373" y="2100"/>
                      <a:pt x="3530" y="2120"/>
                      <a:pt x="3685" y="2090"/>
                    </a:cubicBezTo>
                    <a:cubicBezTo>
                      <a:pt x="3687" y="2092"/>
                      <a:pt x="3689" y="2093"/>
                      <a:pt x="3691" y="2093"/>
                    </a:cubicBezTo>
                    <a:lnTo>
                      <a:pt x="3692" y="2093"/>
                    </a:lnTo>
                    <a:moveTo>
                      <a:pt x="3962" y="1940"/>
                    </a:moveTo>
                    <a:cubicBezTo>
                      <a:pt x="3895" y="2006"/>
                      <a:pt x="3797" y="2047"/>
                      <a:pt x="3697" y="2071"/>
                    </a:cubicBezTo>
                    <a:cubicBezTo>
                      <a:pt x="3695" y="2071"/>
                      <a:pt x="3694" y="2071"/>
                      <a:pt x="3692" y="2071"/>
                    </a:cubicBezTo>
                    <a:cubicBezTo>
                      <a:pt x="3689" y="2071"/>
                      <a:pt x="3686" y="2072"/>
                      <a:pt x="3685" y="2074"/>
                    </a:cubicBezTo>
                    <a:cubicBezTo>
                      <a:pt x="3616" y="2088"/>
                      <a:pt x="3546" y="2095"/>
                      <a:pt x="3484" y="2093"/>
                    </a:cubicBezTo>
                    <a:cubicBezTo>
                      <a:pt x="3320" y="2090"/>
                      <a:pt x="3158" y="2070"/>
                      <a:pt x="2993" y="2069"/>
                    </a:cubicBezTo>
                    <a:cubicBezTo>
                      <a:pt x="2801" y="2069"/>
                      <a:pt x="2610" y="2070"/>
                      <a:pt x="2421" y="2036"/>
                    </a:cubicBezTo>
                    <a:lnTo>
                      <a:pt x="2420" y="2036"/>
                    </a:lnTo>
                    <a:cubicBezTo>
                      <a:pt x="2420" y="2031"/>
                      <a:pt x="2419" y="2025"/>
                      <a:pt x="2418" y="2019"/>
                    </a:cubicBezTo>
                    <a:cubicBezTo>
                      <a:pt x="2772" y="2003"/>
                      <a:pt x="3127" y="1987"/>
                      <a:pt x="3482" y="1971"/>
                    </a:cubicBezTo>
                    <a:cubicBezTo>
                      <a:pt x="3673" y="1962"/>
                      <a:pt x="3944" y="1939"/>
                      <a:pt x="4047" y="1753"/>
                    </a:cubicBezTo>
                    <a:cubicBezTo>
                      <a:pt x="4046" y="1819"/>
                      <a:pt x="4014" y="1890"/>
                      <a:pt x="3962" y="1940"/>
                    </a:cubicBezTo>
                    <a:moveTo>
                      <a:pt x="3726" y="1566"/>
                    </a:moveTo>
                    <a:cubicBezTo>
                      <a:pt x="3791" y="1561"/>
                      <a:pt x="3858" y="1567"/>
                      <a:pt x="3921" y="1585"/>
                    </a:cubicBezTo>
                    <a:cubicBezTo>
                      <a:pt x="4001" y="1608"/>
                      <a:pt x="4039" y="1663"/>
                      <a:pt x="4046" y="1725"/>
                    </a:cubicBezTo>
                    <a:cubicBezTo>
                      <a:pt x="3923" y="2000"/>
                      <a:pt x="3462" y="1958"/>
                      <a:pt x="3217" y="1969"/>
                    </a:cubicBezTo>
                    <a:cubicBezTo>
                      <a:pt x="2950" y="1981"/>
                      <a:pt x="2683" y="1993"/>
                      <a:pt x="2416" y="2005"/>
                    </a:cubicBezTo>
                    <a:cubicBezTo>
                      <a:pt x="2415" y="1998"/>
                      <a:pt x="2413" y="1991"/>
                      <a:pt x="2411" y="1984"/>
                    </a:cubicBezTo>
                    <a:cubicBezTo>
                      <a:pt x="2785" y="1937"/>
                      <a:pt x="3173" y="1843"/>
                      <a:pt x="3514" y="1680"/>
                    </a:cubicBezTo>
                    <a:cubicBezTo>
                      <a:pt x="3573" y="1652"/>
                      <a:pt x="3648" y="1613"/>
                      <a:pt x="3725" y="1566"/>
                    </a:cubicBezTo>
                    <a:lnTo>
                      <a:pt x="3725" y="1566"/>
                    </a:lnTo>
                    <a:lnTo>
                      <a:pt x="3726" y="1566"/>
                    </a:lnTo>
                    <a:moveTo>
                      <a:pt x="3307" y="1742"/>
                    </a:moveTo>
                    <a:cubicBezTo>
                      <a:pt x="3018" y="1848"/>
                      <a:pt x="2713" y="1923"/>
                      <a:pt x="2407" y="1962"/>
                    </a:cubicBezTo>
                    <a:cubicBezTo>
                      <a:pt x="2407" y="1962"/>
                      <a:pt x="2406" y="1963"/>
                      <a:pt x="2405" y="1963"/>
                    </a:cubicBezTo>
                    <a:cubicBezTo>
                      <a:pt x="2399" y="1945"/>
                      <a:pt x="2392" y="1928"/>
                      <a:pt x="2383" y="1912"/>
                    </a:cubicBezTo>
                    <a:cubicBezTo>
                      <a:pt x="2552" y="1845"/>
                      <a:pt x="2723" y="1818"/>
                      <a:pt x="2895" y="1764"/>
                    </a:cubicBezTo>
                    <a:cubicBezTo>
                      <a:pt x="3069" y="1711"/>
                      <a:pt x="3241" y="1645"/>
                      <a:pt x="3408" y="1573"/>
                    </a:cubicBezTo>
                    <a:cubicBezTo>
                      <a:pt x="3636" y="1474"/>
                      <a:pt x="3989" y="1349"/>
                      <a:pt x="4032" y="1072"/>
                    </a:cubicBezTo>
                    <a:cubicBezTo>
                      <a:pt x="4113" y="1403"/>
                      <a:pt x="3550" y="1652"/>
                      <a:pt x="3308" y="1741"/>
                    </a:cubicBezTo>
                    <a:lnTo>
                      <a:pt x="3307" y="1742"/>
                    </a:lnTo>
                    <a:moveTo>
                      <a:pt x="3945" y="939"/>
                    </a:moveTo>
                    <a:cubicBezTo>
                      <a:pt x="3763" y="943"/>
                      <a:pt x="3599" y="1035"/>
                      <a:pt x="3441" y="1120"/>
                    </a:cubicBezTo>
                    <a:cubicBezTo>
                      <a:pt x="3240" y="1229"/>
                      <a:pt x="3053" y="1358"/>
                      <a:pt x="2864" y="1486"/>
                    </a:cubicBezTo>
                    <a:cubicBezTo>
                      <a:pt x="2857" y="1491"/>
                      <a:pt x="2864" y="1503"/>
                      <a:pt x="2871" y="1498"/>
                    </a:cubicBezTo>
                    <a:cubicBezTo>
                      <a:pt x="3028" y="1391"/>
                      <a:pt x="3184" y="1282"/>
                      <a:pt x="3349" y="1187"/>
                    </a:cubicBezTo>
                    <a:cubicBezTo>
                      <a:pt x="3534" y="1080"/>
                      <a:pt x="3743" y="951"/>
                      <a:pt x="3962" y="952"/>
                    </a:cubicBezTo>
                    <a:cubicBezTo>
                      <a:pt x="3987" y="974"/>
                      <a:pt x="4007" y="1002"/>
                      <a:pt x="4021" y="1038"/>
                    </a:cubicBezTo>
                    <a:cubicBezTo>
                      <a:pt x="3998" y="1374"/>
                      <a:pt x="3472" y="1539"/>
                      <a:pt x="3208" y="1640"/>
                    </a:cubicBezTo>
                    <a:cubicBezTo>
                      <a:pt x="2934" y="1744"/>
                      <a:pt x="2646" y="1792"/>
                      <a:pt x="2376" y="1901"/>
                    </a:cubicBezTo>
                    <a:cubicBezTo>
                      <a:pt x="2365" y="1884"/>
                      <a:pt x="2352" y="1869"/>
                      <a:pt x="2337" y="1856"/>
                    </a:cubicBezTo>
                    <a:cubicBezTo>
                      <a:pt x="2334" y="1853"/>
                      <a:pt x="2331" y="1851"/>
                      <a:pt x="2327" y="1848"/>
                    </a:cubicBezTo>
                    <a:cubicBezTo>
                      <a:pt x="2329" y="1848"/>
                      <a:pt x="2330" y="1847"/>
                      <a:pt x="2332" y="1845"/>
                    </a:cubicBezTo>
                    <a:cubicBezTo>
                      <a:pt x="2558" y="1612"/>
                      <a:pt x="2800" y="1391"/>
                      <a:pt x="3063" y="1199"/>
                    </a:cubicBezTo>
                    <a:cubicBezTo>
                      <a:pt x="3180" y="1114"/>
                      <a:pt x="3301" y="1030"/>
                      <a:pt x="3432" y="968"/>
                    </a:cubicBezTo>
                    <a:cubicBezTo>
                      <a:pt x="3568" y="903"/>
                      <a:pt x="3810" y="843"/>
                      <a:pt x="3945" y="939"/>
                    </a:cubicBezTo>
                    <a:moveTo>
                      <a:pt x="3315" y="1005"/>
                    </a:moveTo>
                    <a:cubicBezTo>
                      <a:pt x="2943" y="1223"/>
                      <a:pt x="2614" y="1521"/>
                      <a:pt x="2316" y="1830"/>
                    </a:cubicBezTo>
                    <a:cubicBezTo>
                      <a:pt x="2313" y="1832"/>
                      <a:pt x="2313" y="1835"/>
                      <a:pt x="2313" y="1838"/>
                    </a:cubicBezTo>
                    <a:cubicBezTo>
                      <a:pt x="2304" y="1831"/>
                      <a:pt x="2295" y="1826"/>
                      <a:pt x="2286" y="1821"/>
                    </a:cubicBezTo>
                    <a:cubicBezTo>
                      <a:pt x="2481" y="1563"/>
                      <a:pt x="2658" y="1299"/>
                      <a:pt x="2938" y="1124"/>
                    </a:cubicBezTo>
                    <a:cubicBezTo>
                      <a:pt x="3050" y="1055"/>
                      <a:pt x="3168" y="996"/>
                      <a:pt x="3285" y="937"/>
                    </a:cubicBezTo>
                    <a:cubicBezTo>
                      <a:pt x="3361" y="899"/>
                      <a:pt x="3441" y="870"/>
                      <a:pt x="3494" y="806"/>
                    </a:cubicBezTo>
                    <a:cubicBezTo>
                      <a:pt x="3491" y="849"/>
                      <a:pt x="3478" y="894"/>
                      <a:pt x="3456" y="935"/>
                    </a:cubicBezTo>
                    <a:cubicBezTo>
                      <a:pt x="3455" y="935"/>
                      <a:pt x="3455" y="936"/>
                      <a:pt x="3455" y="937"/>
                    </a:cubicBezTo>
                    <a:cubicBezTo>
                      <a:pt x="3401" y="959"/>
                      <a:pt x="3353" y="983"/>
                      <a:pt x="3315" y="1005"/>
                    </a:cubicBezTo>
                    <a:moveTo>
                      <a:pt x="3495" y="782"/>
                    </a:moveTo>
                    <a:cubicBezTo>
                      <a:pt x="3418" y="890"/>
                      <a:pt x="3236" y="945"/>
                      <a:pt x="3125" y="1003"/>
                    </a:cubicBezTo>
                    <a:cubicBezTo>
                      <a:pt x="3008" y="1064"/>
                      <a:pt x="2892" y="1130"/>
                      <a:pt x="2788" y="1211"/>
                    </a:cubicBezTo>
                    <a:cubicBezTo>
                      <a:pt x="2580" y="1373"/>
                      <a:pt x="2431" y="1606"/>
                      <a:pt x="2274" y="1815"/>
                    </a:cubicBezTo>
                    <a:cubicBezTo>
                      <a:pt x="2266" y="1811"/>
                      <a:pt x="2258" y="1808"/>
                      <a:pt x="2250" y="1805"/>
                    </a:cubicBezTo>
                    <a:cubicBezTo>
                      <a:pt x="2330" y="1598"/>
                      <a:pt x="2435" y="1400"/>
                      <a:pt x="2557" y="1214"/>
                    </a:cubicBezTo>
                    <a:cubicBezTo>
                      <a:pt x="2776" y="972"/>
                      <a:pt x="3072" y="600"/>
                      <a:pt x="3423" y="618"/>
                    </a:cubicBezTo>
                    <a:cubicBezTo>
                      <a:pt x="3472" y="659"/>
                      <a:pt x="3494" y="718"/>
                      <a:pt x="3495" y="783"/>
                    </a:cubicBezTo>
                    <a:lnTo>
                      <a:pt x="3495" y="782"/>
                    </a:lnTo>
                    <a:moveTo>
                      <a:pt x="3341" y="574"/>
                    </a:moveTo>
                    <a:cubicBezTo>
                      <a:pt x="3365" y="581"/>
                      <a:pt x="3386" y="591"/>
                      <a:pt x="3404" y="603"/>
                    </a:cubicBezTo>
                    <a:cubicBezTo>
                      <a:pt x="3092" y="599"/>
                      <a:pt x="2824" y="895"/>
                      <a:pt x="2616" y="1128"/>
                    </a:cubicBezTo>
                    <a:cubicBezTo>
                      <a:pt x="2653" y="1076"/>
                      <a:pt x="2690" y="1026"/>
                      <a:pt x="2729" y="976"/>
                    </a:cubicBezTo>
                    <a:cubicBezTo>
                      <a:pt x="2810" y="874"/>
                      <a:pt x="2897" y="770"/>
                      <a:pt x="2997" y="687"/>
                    </a:cubicBezTo>
                    <a:cubicBezTo>
                      <a:pt x="3005" y="680"/>
                      <a:pt x="3013" y="674"/>
                      <a:pt x="3021" y="668"/>
                    </a:cubicBezTo>
                    <a:cubicBezTo>
                      <a:pt x="3022" y="667"/>
                      <a:pt x="3023" y="666"/>
                      <a:pt x="3024" y="665"/>
                    </a:cubicBezTo>
                    <a:cubicBezTo>
                      <a:pt x="3116" y="595"/>
                      <a:pt x="3226" y="542"/>
                      <a:pt x="3341" y="574"/>
                    </a:cubicBezTo>
                    <a:moveTo>
                      <a:pt x="3005" y="652"/>
                    </a:moveTo>
                    <a:cubicBezTo>
                      <a:pt x="2826" y="788"/>
                      <a:pt x="2682" y="989"/>
                      <a:pt x="2558" y="1173"/>
                    </a:cubicBezTo>
                    <a:cubicBezTo>
                      <a:pt x="2481" y="1286"/>
                      <a:pt x="2412" y="1404"/>
                      <a:pt x="2351" y="1525"/>
                    </a:cubicBezTo>
                    <a:cubicBezTo>
                      <a:pt x="2363" y="1487"/>
                      <a:pt x="2376" y="1448"/>
                      <a:pt x="2388" y="1409"/>
                    </a:cubicBezTo>
                    <a:cubicBezTo>
                      <a:pt x="2463" y="1215"/>
                      <a:pt x="2567" y="1028"/>
                      <a:pt x="2667" y="848"/>
                    </a:cubicBezTo>
                    <a:cubicBezTo>
                      <a:pt x="2755" y="690"/>
                      <a:pt x="2896" y="556"/>
                      <a:pt x="2852" y="363"/>
                    </a:cubicBezTo>
                    <a:cubicBezTo>
                      <a:pt x="2956" y="410"/>
                      <a:pt x="3028" y="513"/>
                      <a:pt x="3005" y="652"/>
                    </a:cubicBezTo>
                    <a:moveTo>
                      <a:pt x="2539" y="389"/>
                    </a:moveTo>
                    <a:cubicBezTo>
                      <a:pt x="2629" y="330"/>
                      <a:pt x="2737" y="322"/>
                      <a:pt x="2826" y="353"/>
                    </a:cubicBezTo>
                    <a:cubicBezTo>
                      <a:pt x="2884" y="563"/>
                      <a:pt x="2674" y="782"/>
                      <a:pt x="2581" y="960"/>
                    </a:cubicBezTo>
                    <a:cubicBezTo>
                      <a:pt x="2531" y="1053"/>
                      <a:pt x="2481" y="1148"/>
                      <a:pt x="2435" y="1245"/>
                    </a:cubicBezTo>
                    <a:cubicBezTo>
                      <a:pt x="2499" y="1008"/>
                      <a:pt x="2543" y="765"/>
                      <a:pt x="2551" y="529"/>
                    </a:cubicBezTo>
                    <a:cubicBezTo>
                      <a:pt x="2553" y="479"/>
                      <a:pt x="2548" y="433"/>
                      <a:pt x="2536" y="390"/>
                    </a:cubicBezTo>
                    <a:cubicBezTo>
                      <a:pt x="2537" y="390"/>
                      <a:pt x="2538" y="389"/>
                      <a:pt x="2539" y="389"/>
                    </a:cubicBezTo>
                    <a:moveTo>
                      <a:pt x="2516" y="377"/>
                    </a:moveTo>
                    <a:cubicBezTo>
                      <a:pt x="2557" y="496"/>
                      <a:pt x="2520" y="663"/>
                      <a:pt x="2501" y="781"/>
                    </a:cubicBezTo>
                    <a:cubicBezTo>
                      <a:pt x="2463" y="1016"/>
                      <a:pt x="2409" y="1250"/>
                      <a:pt x="2338" y="1479"/>
                    </a:cubicBezTo>
                    <a:cubicBezTo>
                      <a:pt x="2335" y="1489"/>
                      <a:pt x="2331" y="1499"/>
                      <a:pt x="2327" y="1510"/>
                    </a:cubicBezTo>
                    <a:cubicBezTo>
                      <a:pt x="2327" y="1512"/>
                      <a:pt x="2327" y="1514"/>
                      <a:pt x="2327" y="1515"/>
                    </a:cubicBezTo>
                    <a:cubicBezTo>
                      <a:pt x="2297" y="1609"/>
                      <a:pt x="2265" y="1703"/>
                      <a:pt x="2229" y="1795"/>
                    </a:cubicBezTo>
                    <a:cubicBezTo>
                      <a:pt x="2229" y="1795"/>
                      <a:pt x="2229" y="1796"/>
                      <a:pt x="2229" y="1797"/>
                    </a:cubicBezTo>
                    <a:cubicBezTo>
                      <a:pt x="2229" y="1797"/>
                      <a:pt x="2228" y="1798"/>
                      <a:pt x="2228" y="1799"/>
                    </a:cubicBezTo>
                    <a:cubicBezTo>
                      <a:pt x="2217" y="1796"/>
                      <a:pt x="2206" y="1794"/>
                      <a:pt x="2194" y="1792"/>
                    </a:cubicBezTo>
                    <a:cubicBezTo>
                      <a:pt x="2271" y="1411"/>
                      <a:pt x="2381" y="1021"/>
                      <a:pt x="2378" y="630"/>
                    </a:cubicBezTo>
                    <a:cubicBezTo>
                      <a:pt x="2377" y="442"/>
                      <a:pt x="2370" y="235"/>
                      <a:pt x="2199" y="135"/>
                    </a:cubicBezTo>
                    <a:cubicBezTo>
                      <a:pt x="2336" y="146"/>
                      <a:pt x="2462" y="226"/>
                      <a:pt x="2515" y="377"/>
                    </a:cubicBezTo>
                    <a:lnTo>
                      <a:pt x="2516" y="377"/>
                    </a:lnTo>
                    <a:moveTo>
                      <a:pt x="2167" y="134"/>
                    </a:moveTo>
                    <a:cubicBezTo>
                      <a:pt x="2410" y="248"/>
                      <a:pt x="2379" y="609"/>
                      <a:pt x="2358" y="836"/>
                    </a:cubicBezTo>
                    <a:cubicBezTo>
                      <a:pt x="2330" y="1156"/>
                      <a:pt x="2244" y="1475"/>
                      <a:pt x="2181" y="1790"/>
                    </a:cubicBezTo>
                    <a:cubicBezTo>
                      <a:pt x="2175" y="1790"/>
                      <a:pt x="2169" y="1789"/>
                      <a:pt x="2163" y="1789"/>
                    </a:cubicBezTo>
                    <a:cubicBezTo>
                      <a:pt x="2110" y="1377"/>
                      <a:pt x="2083" y="961"/>
                      <a:pt x="2019" y="550"/>
                    </a:cubicBezTo>
                    <a:cubicBezTo>
                      <a:pt x="2003" y="449"/>
                      <a:pt x="1967" y="325"/>
                      <a:pt x="1907" y="219"/>
                    </a:cubicBezTo>
                    <a:cubicBezTo>
                      <a:pt x="1986" y="162"/>
                      <a:pt x="2077" y="133"/>
                      <a:pt x="2167" y="134"/>
                    </a:cubicBezTo>
                    <a:moveTo>
                      <a:pt x="1888" y="209"/>
                    </a:moveTo>
                    <a:cubicBezTo>
                      <a:pt x="1887" y="215"/>
                      <a:pt x="1891" y="222"/>
                      <a:pt x="1896" y="224"/>
                    </a:cubicBezTo>
                    <a:cubicBezTo>
                      <a:pt x="1998" y="411"/>
                      <a:pt x="2016" y="688"/>
                      <a:pt x="2036" y="853"/>
                    </a:cubicBezTo>
                    <a:cubicBezTo>
                      <a:pt x="2071" y="1165"/>
                      <a:pt x="2100" y="1478"/>
                      <a:pt x="2140" y="1790"/>
                    </a:cubicBezTo>
                    <a:cubicBezTo>
                      <a:pt x="2129" y="1790"/>
                      <a:pt x="2117" y="1791"/>
                      <a:pt x="2106" y="1793"/>
                    </a:cubicBezTo>
                    <a:cubicBezTo>
                      <a:pt x="2021" y="1565"/>
                      <a:pt x="1986" y="1330"/>
                      <a:pt x="1943" y="1091"/>
                    </a:cubicBezTo>
                    <a:cubicBezTo>
                      <a:pt x="1911" y="910"/>
                      <a:pt x="1867" y="734"/>
                      <a:pt x="1840" y="552"/>
                    </a:cubicBezTo>
                    <a:cubicBezTo>
                      <a:pt x="1809" y="336"/>
                      <a:pt x="1763" y="76"/>
                      <a:pt x="1526" y="33"/>
                    </a:cubicBezTo>
                    <a:cubicBezTo>
                      <a:pt x="1539" y="31"/>
                      <a:pt x="1553" y="29"/>
                      <a:pt x="1569" y="28"/>
                    </a:cubicBezTo>
                    <a:cubicBezTo>
                      <a:pt x="1722" y="17"/>
                      <a:pt x="1822" y="94"/>
                      <a:pt x="1888" y="208"/>
                    </a:cubicBezTo>
                    <a:lnTo>
                      <a:pt x="1888" y="209"/>
                    </a:lnTo>
                    <a:moveTo>
                      <a:pt x="1490" y="43"/>
                    </a:moveTo>
                    <a:cubicBezTo>
                      <a:pt x="1811" y="71"/>
                      <a:pt x="1810" y="472"/>
                      <a:pt x="1851" y="718"/>
                    </a:cubicBezTo>
                    <a:cubicBezTo>
                      <a:pt x="1877" y="877"/>
                      <a:pt x="1920" y="1033"/>
                      <a:pt x="1947" y="1193"/>
                    </a:cubicBezTo>
                    <a:cubicBezTo>
                      <a:pt x="1981" y="1399"/>
                      <a:pt x="2020" y="1600"/>
                      <a:pt x="2093" y="1795"/>
                    </a:cubicBezTo>
                    <a:cubicBezTo>
                      <a:pt x="2085" y="1797"/>
                      <a:pt x="2077" y="1799"/>
                      <a:pt x="2070" y="1801"/>
                    </a:cubicBezTo>
                    <a:cubicBezTo>
                      <a:pt x="1861" y="1572"/>
                      <a:pt x="1690" y="1311"/>
                      <a:pt x="1554" y="1033"/>
                    </a:cubicBezTo>
                    <a:cubicBezTo>
                      <a:pt x="1485" y="893"/>
                      <a:pt x="1425" y="747"/>
                      <a:pt x="1378" y="598"/>
                    </a:cubicBezTo>
                    <a:cubicBezTo>
                      <a:pt x="1322" y="420"/>
                      <a:pt x="1272" y="115"/>
                      <a:pt x="1491" y="43"/>
                    </a:cubicBezTo>
                    <a:lnTo>
                      <a:pt x="1490" y="43"/>
                    </a:lnTo>
                    <a:moveTo>
                      <a:pt x="1303" y="428"/>
                    </a:moveTo>
                    <a:cubicBezTo>
                      <a:pt x="1306" y="428"/>
                      <a:pt x="1308" y="428"/>
                      <a:pt x="1310" y="426"/>
                    </a:cubicBezTo>
                    <a:cubicBezTo>
                      <a:pt x="1334" y="577"/>
                      <a:pt x="1399" y="734"/>
                      <a:pt x="1440" y="834"/>
                    </a:cubicBezTo>
                    <a:cubicBezTo>
                      <a:pt x="1585" y="1189"/>
                      <a:pt x="1789" y="1524"/>
                      <a:pt x="2047" y="1808"/>
                    </a:cubicBezTo>
                    <a:cubicBezTo>
                      <a:pt x="2032" y="1813"/>
                      <a:pt x="2017" y="1819"/>
                      <a:pt x="2002" y="1825"/>
                    </a:cubicBezTo>
                    <a:cubicBezTo>
                      <a:pt x="1869" y="1682"/>
                      <a:pt x="1740" y="1534"/>
                      <a:pt x="1605" y="1393"/>
                    </a:cubicBezTo>
                    <a:cubicBezTo>
                      <a:pt x="1479" y="1262"/>
                      <a:pt x="1306" y="1167"/>
                      <a:pt x="1204" y="1015"/>
                    </a:cubicBezTo>
                    <a:cubicBezTo>
                      <a:pt x="1130" y="905"/>
                      <a:pt x="981" y="482"/>
                      <a:pt x="1207" y="420"/>
                    </a:cubicBezTo>
                    <a:lnTo>
                      <a:pt x="1208" y="420"/>
                    </a:lnTo>
                    <a:cubicBezTo>
                      <a:pt x="1237" y="418"/>
                      <a:pt x="1268" y="420"/>
                      <a:pt x="1303" y="427"/>
                    </a:cubicBezTo>
                    <a:lnTo>
                      <a:pt x="1303" y="428"/>
                    </a:lnTo>
                    <a:moveTo>
                      <a:pt x="1158" y="427"/>
                    </a:moveTo>
                    <a:cubicBezTo>
                      <a:pt x="1083" y="473"/>
                      <a:pt x="1080" y="568"/>
                      <a:pt x="1082" y="661"/>
                    </a:cubicBezTo>
                    <a:cubicBezTo>
                      <a:pt x="1085" y="849"/>
                      <a:pt x="1162" y="1020"/>
                      <a:pt x="1303" y="1147"/>
                    </a:cubicBezTo>
                    <a:cubicBezTo>
                      <a:pt x="1444" y="1273"/>
                      <a:pt x="1585" y="1389"/>
                      <a:pt x="1713" y="1529"/>
                    </a:cubicBezTo>
                    <a:cubicBezTo>
                      <a:pt x="1805" y="1630"/>
                      <a:pt x="1897" y="1731"/>
                      <a:pt x="1990" y="1831"/>
                    </a:cubicBezTo>
                    <a:cubicBezTo>
                      <a:pt x="1982" y="1835"/>
                      <a:pt x="1975" y="1839"/>
                      <a:pt x="1968" y="1843"/>
                    </a:cubicBezTo>
                    <a:cubicBezTo>
                      <a:pt x="1966" y="1844"/>
                      <a:pt x="1965" y="1845"/>
                      <a:pt x="1964" y="1847"/>
                    </a:cubicBezTo>
                    <a:lnTo>
                      <a:pt x="1964" y="1847"/>
                    </a:lnTo>
                    <a:cubicBezTo>
                      <a:pt x="1750" y="1679"/>
                      <a:pt x="1511" y="1545"/>
                      <a:pt x="1303" y="1370"/>
                    </a:cubicBezTo>
                    <a:cubicBezTo>
                      <a:pt x="1229" y="1308"/>
                      <a:pt x="1147" y="1223"/>
                      <a:pt x="1058" y="1146"/>
                    </a:cubicBezTo>
                    <a:cubicBezTo>
                      <a:pt x="900" y="946"/>
                      <a:pt x="894" y="492"/>
                      <a:pt x="1158" y="427"/>
                    </a:cubicBezTo>
                    <a:moveTo>
                      <a:pt x="686" y="989"/>
                    </a:moveTo>
                    <a:cubicBezTo>
                      <a:pt x="880" y="991"/>
                      <a:pt x="1064" y="1185"/>
                      <a:pt x="1199" y="1307"/>
                    </a:cubicBezTo>
                    <a:cubicBezTo>
                      <a:pt x="1431" y="1518"/>
                      <a:pt x="1705" y="1671"/>
                      <a:pt x="1950" y="1864"/>
                    </a:cubicBezTo>
                    <a:cubicBezTo>
                      <a:pt x="1950" y="1864"/>
                      <a:pt x="1951" y="1864"/>
                      <a:pt x="1951" y="1865"/>
                    </a:cubicBezTo>
                    <a:cubicBezTo>
                      <a:pt x="1941" y="1880"/>
                      <a:pt x="1932" y="1895"/>
                      <a:pt x="1925" y="1911"/>
                    </a:cubicBezTo>
                    <a:cubicBezTo>
                      <a:pt x="1624" y="1788"/>
                      <a:pt x="1334" y="1591"/>
                      <a:pt x="1088" y="1382"/>
                    </a:cubicBezTo>
                    <a:cubicBezTo>
                      <a:pt x="962" y="1275"/>
                      <a:pt x="660" y="968"/>
                      <a:pt x="482" y="1116"/>
                    </a:cubicBezTo>
                    <a:cubicBezTo>
                      <a:pt x="515" y="1043"/>
                      <a:pt x="583" y="988"/>
                      <a:pt x="686" y="989"/>
                    </a:cubicBezTo>
                    <a:moveTo>
                      <a:pt x="472" y="1146"/>
                    </a:moveTo>
                    <a:cubicBezTo>
                      <a:pt x="664" y="935"/>
                      <a:pt x="1136" y="1447"/>
                      <a:pt x="1304" y="1565"/>
                    </a:cubicBezTo>
                    <a:cubicBezTo>
                      <a:pt x="1497" y="1700"/>
                      <a:pt x="1701" y="1833"/>
                      <a:pt x="1919" y="1923"/>
                    </a:cubicBezTo>
                    <a:cubicBezTo>
                      <a:pt x="1916" y="1931"/>
                      <a:pt x="1912" y="1940"/>
                      <a:pt x="1909" y="1949"/>
                    </a:cubicBezTo>
                    <a:cubicBezTo>
                      <a:pt x="1907" y="1947"/>
                      <a:pt x="1905" y="1945"/>
                      <a:pt x="1901" y="1945"/>
                    </a:cubicBezTo>
                    <a:cubicBezTo>
                      <a:pt x="1679" y="1941"/>
                      <a:pt x="1498" y="1855"/>
                      <a:pt x="1309" y="1747"/>
                    </a:cubicBezTo>
                    <a:cubicBezTo>
                      <a:pt x="1149" y="1656"/>
                      <a:pt x="981" y="1582"/>
                      <a:pt x="806" y="1523"/>
                    </a:cubicBezTo>
                    <a:cubicBezTo>
                      <a:pt x="753" y="1504"/>
                      <a:pt x="682" y="1481"/>
                      <a:pt x="605" y="1461"/>
                    </a:cubicBezTo>
                    <a:cubicBezTo>
                      <a:pt x="482" y="1405"/>
                      <a:pt x="438" y="1260"/>
                      <a:pt x="472" y="1145"/>
                    </a:cubicBezTo>
                    <a:lnTo>
                      <a:pt x="472" y="1146"/>
                    </a:lnTo>
                    <a:moveTo>
                      <a:pt x="603" y="1485"/>
                    </a:moveTo>
                    <a:cubicBezTo>
                      <a:pt x="606" y="1487"/>
                      <a:pt x="609" y="1488"/>
                      <a:pt x="613" y="1490"/>
                    </a:cubicBezTo>
                    <a:cubicBezTo>
                      <a:pt x="615" y="1491"/>
                      <a:pt x="618" y="1490"/>
                      <a:pt x="620" y="1490"/>
                    </a:cubicBezTo>
                    <a:cubicBezTo>
                      <a:pt x="655" y="1499"/>
                      <a:pt x="690" y="1510"/>
                      <a:pt x="721" y="1520"/>
                    </a:cubicBezTo>
                    <a:cubicBezTo>
                      <a:pt x="889" y="1570"/>
                      <a:pt x="1057" y="1635"/>
                      <a:pt x="1211" y="1718"/>
                    </a:cubicBezTo>
                    <a:cubicBezTo>
                      <a:pt x="1438" y="1840"/>
                      <a:pt x="1636" y="1963"/>
                      <a:pt x="1901" y="1967"/>
                    </a:cubicBezTo>
                    <a:cubicBezTo>
                      <a:pt x="1902" y="1967"/>
                      <a:pt x="1903" y="1967"/>
                      <a:pt x="1904" y="1967"/>
                    </a:cubicBezTo>
                    <a:cubicBezTo>
                      <a:pt x="1903" y="1972"/>
                      <a:pt x="1902" y="1977"/>
                      <a:pt x="1900" y="1982"/>
                    </a:cubicBezTo>
                    <a:cubicBezTo>
                      <a:pt x="1900" y="1981"/>
                      <a:pt x="1899" y="1981"/>
                      <a:pt x="1898" y="1981"/>
                    </a:cubicBezTo>
                    <a:cubicBezTo>
                      <a:pt x="1588" y="1984"/>
                      <a:pt x="1277" y="1991"/>
                      <a:pt x="966" y="1991"/>
                    </a:cubicBezTo>
                    <a:cubicBezTo>
                      <a:pt x="803" y="1991"/>
                      <a:pt x="638" y="1985"/>
                      <a:pt x="478" y="1949"/>
                    </a:cubicBezTo>
                    <a:cubicBezTo>
                      <a:pt x="331" y="1916"/>
                      <a:pt x="-40" y="1765"/>
                      <a:pt x="78" y="1542"/>
                    </a:cubicBezTo>
                    <a:cubicBezTo>
                      <a:pt x="97" y="1523"/>
                      <a:pt x="120" y="1505"/>
                      <a:pt x="149" y="1489"/>
                    </a:cubicBezTo>
                    <a:cubicBezTo>
                      <a:pt x="277" y="1416"/>
                      <a:pt x="452" y="1445"/>
                      <a:pt x="603" y="1485"/>
                    </a:cubicBezTo>
                    <a:moveTo>
                      <a:pt x="340" y="2050"/>
                    </a:moveTo>
                    <a:cubicBezTo>
                      <a:pt x="156" y="1995"/>
                      <a:pt x="-61" y="1756"/>
                      <a:pt x="47" y="1581"/>
                    </a:cubicBezTo>
                    <a:cubicBezTo>
                      <a:pt x="-22" y="1821"/>
                      <a:pt x="418" y="1957"/>
                      <a:pt x="582" y="1982"/>
                    </a:cubicBezTo>
                    <a:cubicBezTo>
                      <a:pt x="1010" y="2046"/>
                      <a:pt x="1466" y="1999"/>
                      <a:pt x="1898" y="1994"/>
                    </a:cubicBezTo>
                    <a:cubicBezTo>
                      <a:pt x="1895" y="2011"/>
                      <a:pt x="1893" y="2028"/>
                      <a:pt x="1893" y="2045"/>
                    </a:cubicBezTo>
                    <a:cubicBezTo>
                      <a:pt x="1560" y="2062"/>
                      <a:pt x="1227" y="2083"/>
                      <a:pt x="894" y="2090"/>
                    </a:cubicBezTo>
                    <a:cubicBezTo>
                      <a:pt x="762" y="2093"/>
                      <a:pt x="621" y="2099"/>
                      <a:pt x="486" y="2081"/>
                    </a:cubicBezTo>
                    <a:cubicBezTo>
                      <a:pt x="484" y="2079"/>
                      <a:pt x="482" y="2078"/>
                      <a:pt x="478" y="2078"/>
                    </a:cubicBezTo>
                    <a:cubicBezTo>
                      <a:pt x="476" y="2078"/>
                      <a:pt x="474" y="2079"/>
                      <a:pt x="472" y="2079"/>
                    </a:cubicBezTo>
                    <a:cubicBezTo>
                      <a:pt x="427" y="2072"/>
                      <a:pt x="383" y="2063"/>
                      <a:pt x="340" y="2050"/>
                    </a:cubicBezTo>
                    <a:moveTo>
                      <a:pt x="478" y="2101"/>
                    </a:moveTo>
                    <a:cubicBezTo>
                      <a:pt x="478" y="2101"/>
                      <a:pt x="479" y="2101"/>
                      <a:pt x="480" y="2100"/>
                    </a:cubicBezTo>
                    <a:cubicBezTo>
                      <a:pt x="501" y="2103"/>
                      <a:pt x="520" y="2106"/>
                      <a:pt x="540" y="2107"/>
                    </a:cubicBezTo>
                    <a:cubicBezTo>
                      <a:pt x="985" y="2143"/>
                      <a:pt x="1447" y="2091"/>
                      <a:pt x="1893" y="2067"/>
                    </a:cubicBezTo>
                    <a:cubicBezTo>
                      <a:pt x="1894" y="2078"/>
                      <a:pt x="1895" y="2089"/>
                      <a:pt x="1897" y="2101"/>
                    </a:cubicBezTo>
                    <a:cubicBezTo>
                      <a:pt x="1650" y="2213"/>
                      <a:pt x="1398" y="2319"/>
                      <a:pt x="1137" y="2397"/>
                    </a:cubicBezTo>
                    <a:cubicBezTo>
                      <a:pt x="999" y="2438"/>
                      <a:pt x="858" y="2470"/>
                      <a:pt x="713" y="2475"/>
                    </a:cubicBezTo>
                    <a:cubicBezTo>
                      <a:pt x="576" y="2479"/>
                      <a:pt x="339" y="2472"/>
                      <a:pt x="265" y="2331"/>
                    </a:cubicBezTo>
                    <a:cubicBezTo>
                      <a:pt x="260" y="2223"/>
                      <a:pt x="331" y="2120"/>
                      <a:pt x="478" y="2101"/>
                    </a:cubicBezTo>
                    <a:moveTo>
                      <a:pt x="405" y="2549"/>
                    </a:moveTo>
                    <a:cubicBezTo>
                      <a:pt x="327" y="2503"/>
                      <a:pt x="281" y="2434"/>
                      <a:pt x="268" y="2364"/>
                    </a:cubicBezTo>
                    <a:cubicBezTo>
                      <a:pt x="392" y="2537"/>
                      <a:pt x="751" y="2497"/>
                      <a:pt x="923" y="2465"/>
                    </a:cubicBezTo>
                    <a:cubicBezTo>
                      <a:pt x="1261" y="2401"/>
                      <a:pt x="1588" y="2256"/>
                      <a:pt x="1900" y="2114"/>
                    </a:cubicBezTo>
                    <a:cubicBezTo>
                      <a:pt x="1902" y="2123"/>
                      <a:pt x="1904" y="2131"/>
                      <a:pt x="1907" y="2139"/>
                    </a:cubicBezTo>
                    <a:cubicBezTo>
                      <a:pt x="1907" y="2139"/>
                      <a:pt x="1906" y="2139"/>
                      <a:pt x="1906" y="2140"/>
                    </a:cubicBezTo>
                    <a:cubicBezTo>
                      <a:pt x="1608" y="2303"/>
                      <a:pt x="1284" y="2485"/>
                      <a:pt x="956" y="2576"/>
                    </a:cubicBezTo>
                    <a:cubicBezTo>
                      <a:pt x="907" y="2590"/>
                      <a:pt x="856" y="2601"/>
                      <a:pt x="804" y="2608"/>
                    </a:cubicBezTo>
                    <a:cubicBezTo>
                      <a:pt x="783" y="2609"/>
                      <a:pt x="761" y="2612"/>
                      <a:pt x="740" y="2615"/>
                    </a:cubicBezTo>
                    <a:cubicBezTo>
                      <a:pt x="624" y="2623"/>
                      <a:pt x="507" y="2608"/>
                      <a:pt x="405" y="2549"/>
                    </a:cubicBezTo>
                    <a:moveTo>
                      <a:pt x="730" y="2639"/>
                    </a:moveTo>
                    <a:cubicBezTo>
                      <a:pt x="878" y="2631"/>
                      <a:pt x="1026" y="2583"/>
                      <a:pt x="1159" y="2529"/>
                    </a:cubicBezTo>
                    <a:cubicBezTo>
                      <a:pt x="1417" y="2423"/>
                      <a:pt x="1671" y="2294"/>
                      <a:pt x="1915" y="2160"/>
                    </a:cubicBezTo>
                    <a:cubicBezTo>
                      <a:pt x="1923" y="2181"/>
                      <a:pt x="1935" y="2200"/>
                      <a:pt x="1949" y="2219"/>
                    </a:cubicBezTo>
                    <a:cubicBezTo>
                      <a:pt x="1688" y="2327"/>
                      <a:pt x="1460" y="2477"/>
                      <a:pt x="1245" y="2660"/>
                    </a:cubicBezTo>
                    <a:cubicBezTo>
                      <a:pt x="1122" y="2765"/>
                      <a:pt x="999" y="2876"/>
                      <a:pt x="848" y="2938"/>
                    </a:cubicBezTo>
                    <a:cubicBezTo>
                      <a:pt x="742" y="2983"/>
                      <a:pt x="493" y="3070"/>
                      <a:pt x="410" y="2944"/>
                    </a:cubicBezTo>
                    <a:cubicBezTo>
                      <a:pt x="405" y="2772"/>
                      <a:pt x="568" y="2670"/>
                      <a:pt x="730" y="2639"/>
                    </a:cubicBezTo>
                    <a:moveTo>
                      <a:pt x="863" y="3105"/>
                    </a:moveTo>
                    <a:cubicBezTo>
                      <a:pt x="715" y="3224"/>
                      <a:pt x="473" y="3222"/>
                      <a:pt x="419" y="3007"/>
                    </a:cubicBezTo>
                    <a:cubicBezTo>
                      <a:pt x="416" y="2994"/>
                      <a:pt x="413" y="2981"/>
                      <a:pt x="412" y="2968"/>
                    </a:cubicBezTo>
                    <a:cubicBezTo>
                      <a:pt x="525" y="3095"/>
                      <a:pt x="818" y="2976"/>
                      <a:pt x="933" y="2913"/>
                    </a:cubicBezTo>
                    <a:cubicBezTo>
                      <a:pt x="1088" y="2827"/>
                      <a:pt x="1216" y="2698"/>
                      <a:pt x="1353" y="2587"/>
                    </a:cubicBezTo>
                    <a:cubicBezTo>
                      <a:pt x="1536" y="2437"/>
                      <a:pt x="1739" y="2319"/>
                      <a:pt x="1957" y="2230"/>
                    </a:cubicBezTo>
                    <a:lnTo>
                      <a:pt x="1957" y="2230"/>
                    </a:lnTo>
                    <a:cubicBezTo>
                      <a:pt x="1610" y="2466"/>
                      <a:pt x="1246" y="2699"/>
                      <a:pt x="953" y="3003"/>
                    </a:cubicBezTo>
                    <a:cubicBezTo>
                      <a:pt x="922" y="3036"/>
                      <a:pt x="893" y="3069"/>
                      <a:pt x="865" y="3104"/>
                    </a:cubicBezTo>
                    <a:cubicBezTo>
                      <a:pt x="864" y="3104"/>
                      <a:pt x="863" y="3104"/>
                      <a:pt x="863" y="3105"/>
                    </a:cubicBezTo>
                    <a:moveTo>
                      <a:pt x="761" y="3696"/>
                    </a:moveTo>
                    <a:cubicBezTo>
                      <a:pt x="444" y="3541"/>
                      <a:pt x="980" y="3002"/>
                      <a:pt x="1109" y="2887"/>
                    </a:cubicBezTo>
                    <a:cubicBezTo>
                      <a:pt x="1377" y="2648"/>
                      <a:pt x="1677" y="2449"/>
                      <a:pt x="1973" y="2247"/>
                    </a:cubicBezTo>
                    <a:cubicBezTo>
                      <a:pt x="1974" y="2248"/>
                      <a:pt x="1975" y="2249"/>
                      <a:pt x="1976" y="2251"/>
                    </a:cubicBezTo>
                    <a:cubicBezTo>
                      <a:pt x="1980" y="2255"/>
                      <a:pt x="1985" y="2259"/>
                      <a:pt x="1990" y="2263"/>
                    </a:cubicBezTo>
                    <a:cubicBezTo>
                      <a:pt x="1907" y="2334"/>
                      <a:pt x="1818" y="2403"/>
                      <a:pt x="1748" y="2487"/>
                    </a:cubicBezTo>
                    <a:cubicBezTo>
                      <a:pt x="1668" y="2584"/>
                      <a:pt x="1600" y="2699"/>
                      <a:pt x="1531" y="2804"/>
                    </a:cubicBezTo>
                    <a:cubicBezTo>
                      <a:pt x="1443" y="2940"/>
                      <a:pt x="1365" y="3083"/>
                      <a:pt x="1275" y="3218"/>
                    </a:cubicBezTo>
                    <a:cubicBezTo>
                      <a:pt x="1161" y="3389"/>
                      <a:pt x="1021" y="3635"/>
                      <a:pt x="781" y="3605"/>
                    </a:cubicBezTo>
                    <a:cubicBezTo>
                      <a:pt x="773" y="3604"/>
                      <a:pt x="773" y="3617"/>
                      <a:pt x="781" y="3618"/>
                    </a:cubicBezTo>
                    <a:cubicBezTo>
                      <a:pt x="1081" y="3656"/>
                      <a:pt x="1267" y="3265"/>
                      <a:pt x="1395" y="3054"/>
                    </a:cubicBezTo>
                    <a:cubicBezTo>
                      <a:pt x="1489" y="2899"/>
                      <a:pt x="1586" y="2749"/>
                      <a:pt x="1688" y="2598"/>
                    </a:cubicBezTo>
                    <a:cubicBezTo>
                      <a:pt x="1775" y="2468"/>
                      <a:pt x="1884" y="2374"/>
                      <a:pt x="2000" y="2272"/>
                    </a:cubicBezTo>
                    <a:cubicBezTo>
                      <a:pt x="2005" y="2276"/>
                      <a:pt x="2010" y="2279"/>
                      <a:pt x="2016" y="2283"/>
                    </a:cubicBezTo>
                    <a:cubicBezTo>
                      <a:pt x="1817" y="2520"/>
                      <a:pt x="1646" y="2778"/>
                      <a:pt x="1481" y="3039"/>
                    </a:cubicBezTo>
                    <a:cubicBezTo>
                      <a:pt x="1399" y="3167"/>
                      <a:pt x="1320" y="3296"/>
                      <a:pt x="1238" y="3424"/>
                    </a:cubicBezTo>
                    <a:cubicBezTo>
                      <a:pt x="1154" y="3552"/>
                      <a:pt x="944" y="3786"/>
                      <a:pt x="761" y="3696"/>
                    </a:cubicBezTo>
                    <a:moveTo>
                      <a:pt x="1643" y="3668"/>
                    </a:moveTo>
                    <a:cubicBezTo>
                      <a:pt x="1560" y="3761"/>
                      <a:pt x="1423" y="3821"/>
                      <a:pt x="1305" y="3808"/>
                    </a:cubicBezTo>
                    <a:cubicBezTo>
                      <a:pt x="1473" y="3793"/>
                      <a:pt x="1575" y="3658"/>
                      <a:pt x="1649" y="3509"/>
                    </a:cubicBezTo>
                    <a:cubicBezTo>
                      <a:pt x="1760" y="3283"/>
                      <a:pt x="1841" y="3042"/>
                      <a:pt x="1908" y="2800"/>
                    </a:cubicBezTo>
                    <a:cubicBezTo>
                      <a:pt x="1911" y="2792"/>
                      <a:pt x="1897" y="2788"/>
                      <a:pt x="1895" y="2796"/>
                    </a:cubicBezTo>
                    <a:cubicBezTo>
                      <a:pt x="1847" y="2971"/>
                      <a:pt x="1790" y="3143"/>
                      <a:pt x="1721" y="3310"/>
                    </a:cubicBezTo>
                    <a:cubicBezTo>
                      <a:pt x="1635" y="3519"/>
                      <a:pt x="1527" y="3811"/>
                      <a:pt x="1253" y="3796"/>
                    </a:cubicBezTo>
                    <a:cubicBezTo>
                      <a:pt x="1252" y="3796"/>
                      <a:pt x="1251" y="3796"/>
                      <a:pt x="1250" y="3797"/>
                    </a:cubicBezTo>
                    <a:cubicBezTo>
                      <a:pt x="1180" y="3773"/>
                      <a:pt x="1122" y="3718"/>
                      <a:pt x="1096" y="3619"/>
                    </a:cubicBezTo>
                    <a:cubicBezTo>
                      <a:pt x="1166" y="3557"/>
                      <a:pt x="1227" y="3481"/>
                      <a:pt x="1268" y="3417"/>
                    </a:cubicBezTo>
                    <a:cubicBezTo>
                      <a:pt x="1513" y="3038"/>
                      <a:pt x="1741" y="2646"/>
                      <a:pt x="2032" y="2298"/>
                    </a:cubicBezTo>
                    <a:cubicBezTo>
                      <a:pt x="2033" y="2297"/>
                      <a:pt x="2034" y="2295"/>
                      <a:pt x="2034" y="2294"/>
                    </a:cubicBezTo>
                    <a:cubicBezTo>
                      <a:pt x="2053" y="2304"/>
                      <a:pt x="2071" y="2313"/>
                      <a:pt x="2092" y="2319"/>
                    </a:cubicBezTo>
                    <a:cubicBezTo>
                      <a:pt x="2013" y="2623"/>
                      <a:pt x="1911" y="2920"/>
                      <a:pt x="1831" y="3224"/>
                    </a:cubicBezTo>
                    <a:cubicBezTo>
                      <a:pt x="1791" y="3378"/>
                      <a:pt x="1751" y="3546"/>
                      <a:pt x="1643" y="3668"/>
                    </a:cubicBezTo>
                    <a:moveTo>
                      <a:pt x="1908" y="3889"/>
                    </a:moveTo>
                    <a:cubicBezTo>
                      <a:pt x="1762" y="3823"/>
                      <a:pt x="1739" y="3697"/>
                      <a:pt x="1748" y="3553"/>
                    </a:cubicBezTo>
                    <a:cubicBezTo>
                      <a:pt x="1748" y="3552"/>
                      <a:pt x="1748" y="3551"/>
                      <a:pt x="1747" y="3550"/>
                    </a:cubicBezTo>
                    <a:cubicBezTo>
                      <a:pt x="1822" y="3402"/>
                      <a:pt x="1851" y="3229"/>
                      <a:pt x="1896" y="3072"/>
                    </a:cubicBezTo>
                    <a:cubicBezTo>
                      <a:pt x="1967" y="2822"/>
                      <a:pt x="2049" y="2576"/>
                      <a:pt x="2113" y="2325"/>
                    </a:cubicBezTo>
                    <a:cubicBezTo>
                      <a:pt x="2125" y="2328"/>
                      <a:pt x="2136" y="2329"/>
                      <a:pt x="2148" y="2330"/>
                    </a:cubicBezTo>
                    <a:cubicBezTo>
                      <a:pt x="2104" y="2654"/>
                      <a:pt x="2077" y="2983"/>
                      <a:pt x="2003" y="3301"/>
                    </a:cubicBezTo>
                    <a:cubicBezTo>
                      <a:pt x="1973" y="3429"/>
                      <a:pt x="1821" y="3773"/>
                      <a:pt x="1944" y="3902"/>
                    </a:cubicBezTo>
                    <a:cubicBezTo>
                      <a:pt x="1931" y="3898"/>
                      <a:pt x="1920" y="3894"/>
                      <a:pt x="1908" y="3889"/>
                    </a:cubicBezTo>
                    <a:moveTo>
                      <a:pt x="2226" y="3752"/>
                    </a:moveTo>
                    <a:cubicBezTo>
                      <a:pt x="2204" y="3879"/>
                      <a:pt x="2085" y="3929"/>
                      <a:pt x="1973" y="3909"/>
                    </a:cubicBezTo>
                    <a:cubicBezTo>
                      <a:pt x="1852" y="3824"/>
                      <a:pt x="1945" y="3577"/>
                      <a:pt x="1975" y="3465"/>
                    </a:cubicBezTo>
                    <a:cubicBezTo>
                      <a:pt x="2010" y="3331"/>
                      <a:pt x="2041" y="3198"/>
                      <a:pt x="2062" y="3062"/>
                    </a:cubicBezTo>
                    <a:cubicBezTo>
                      <a:pt x="2102" y="2819"/>
                      <a:pt x="2128" y="2575"/>
                      <a:pt x="2161" y="2331"/>
                    </a:cubicBezTo>
                    <a:cubicBezTo>
                      <a:pt x="2172" y="2332"/>
                      <a:pt x="2183" y="2332"/>
                      <a:pt x="2194" y="2331"/>
                    </a:cubicBezTo>
                    <a:cubicBezTo>
                      <a:pt x="2173" y="2721"/>
                      <a:pt x="2143" y="3116"/>
                      <a:pt x="2186" y="3505"/>
                    </a:cubicBezTo>
                    <a:cubicBezTo>
                      <a:pt x="2194" y="3576"/>
                      <a:pt x="2206" y="3662"/>
                      <a:pt x="2229" y="3747"/>
                    </a:cubicBezTo>
                    <a:cubicBezTo>
                      <a:pt x="2228" y="3748"/>
                      <a:pt x="2227" y="3749"/>
                      <a:pt x="2226" y="3752"/>
                    </a:cubicBezTo>
                    <a:moveTo>
                      <a:pt x="2439" y="4031"/>
                    </a:moveTo>
                    <a:cubicBezTo>
                      <a:pt x="2342" y="3974"/>
                      <a:pt x="2284" y="3873"/>
                      <a:pt x="2248" y="3757"/>
                    </a:cubicBezTo>
                    <a:cubicBezTo>
                      <a:pt x="2249" y="3753"/>
                      <a:pt x="2248" y="3750"/>
                      <a:pt x="2245" y="3748"/>
                    </a:cubicBezTo>
                    <a:cubicBezTo>
                      <a:pt x="2193" y="3568"/>
                      <a:pt x="2193" y="3353"/>
                      <a:pt x="2190" y="3204"/>
                    </a:cubicBezTo>
                    <a:cubicBezTo>
                      <a:pt x="2183" y="2912"/>
                      <a:pt x="2202" y="2620"/>
                      <a:pt x="2217" y="2329"/>
                    </a:cubicBezTo>
                    <a:cubicBezTo>
                      <a:pt x="2225" y="2328"/>
                      <a:pt x="2233" y="2326"/>
                      <a:pt x="2241" y="2325"/>
                    </a:cubicBezTo>
                    <a:cubicBezTo>
                      <a:pt x="2289" y="2710"/>
                      <a:pt x="2261" y="3099"/>
                      <a:pt x="2300" y="3484"/>
                    </a:cubicBezTo>
                    <a:cubicBezTo>
                      <a:pt x="2318" y="3662"/>
                      <a:pt x="2344" y="3955"/>
                      <a:pt x="2517" y="4062"/>
                    </a:cubicBezTo>
                    <a:cubicBezTo>
                      <a:pt x="2490" y="4057"/>
                      <a:pt x="2464" y="4046"/>
                      <a:pt x="2439" y="4031"/>
                    </a:cubicBezTo>
                    <a:moveTo>
                      <a:pt x="2717" y="3945"/>
                    </a:moveTo>
                    <a:cubicBezTo>
                      <a:pt x="2695" y="4035"/>
                      <a:pt x="2628" y="4071"/>
                      <a:pt x="2554" y="4067"/>
                    </a:cubicBezTo>
                    <a:cubicBezTo>
                      <a:pt x="2316" y="3963"/>
                      <a:pt x="2312" y="3527"/>
                      <a:pt x="2301" y="3313"/>
                    </a:cubicBezTo>
                    <a:cubicBezTo>
                      <a:pt x="2285" y="2982"/>
                      <a:pt x="2295" y="2650"/>
                      <a:pt x="2254" y="2321"/>
                    </a:cubicBezTo>
                    <a:cubicBezTo>
                      <a:pt x="2266" y="2317"/>
                      <a:pt x="2278" y="2313"/>
                      <a:pt x="2290" y="2307"/>
                    </a:cubicBezTo>
                    <a:cubicBezTo>
                      <a:pt x="2399" y="2606"/>
                      <a:pt x="2507" y="2906"/>
                      <a:pt x="2616" y="3206"/>
                    </a:cubicBezTo>
                    <a:cubicBezTo>
                      <a:pt x="2676" y="3372"/>
                      <a:pt x="2741" y="3531"/>
                      <a:pt x="2738" y="3711"/>
                    </a:cubicBezTo>
                    <a:cubicBezTo>
                      <a:pt x="2737" y="3786"/>
                      <a:pt x="2735" y="3872"/>
                      <a:pt x="2717" y="3945"/>
                    </a:cubicBezTo>
                    <a:moveTo>
                      <a:pt x="2761" y="3602"/>
                    </a:moveTo>
                    <a:cubicBezTo>
                      <a:pt x="2760" y="3600"/>
                      <a:pt x="2759" y="3598"/>
                      <a:pt x="2758" y="3597"/>
                    </a:cubicBezTo>
                    <a:cubicBezTo>
                      <a:pt x="2755" y="3579"/>
                      <a:pt x="2753" y="3561"/>
                      <a:pt x="2750" y="3545"/>
                    </a:cubicBezTo>
                    <a:cubicBezTo>
                      <a:pt x="2715" y="3343"/>
                      <a:pt x="2617" y="3143"/>
                      <a:pt x="2548" y="2951"/>
                    </a:cubicBezTo>
                    <a:cubicBezTo>
                      <a:pt x="2468" y="2733"/>
                      <a:pt x="2389" y="2514"/>
                      <a:pt x="2310" y="2296"/>
                    </a:cubicBezTo>
                    <a:cubicBezTo>
                      <a:pt x="2314" y="2293"/>
                      <a:pt x="2317" y="2291"/>
                      <a:pt x="2321" y="2288"/>
                    </a:cubicBezTo>
                    <a:cubicBezTo>
                      <a:pt x="2420" y="2519"/>
                      <a:pt x="2579" y="2740"/>
                      <a:pt x="2727" y="2940"/>
                    </a:cubicBezTo>
                    <a:cubicBezTo>
                      <a:pt x="2806" y="3047"/>
                      <a:pt x="2890" y="3153"/>
                      <a:pt x="2945" y="3275"/>
                    </a:cubicBezTo>
                    <a:cubicBezTo>
                      <a:pt x="2998" y="3390"/>
                      <a:pt x="3072" y="3644"/>
                      <a:pt x="2945" y="3742"/>
                    </a:cubicBezTo>
                    <a:cubicBezTo>
                      <a:pt x="2866" y="3755"/>
                      <a:pt x="2786" y="3702"/>
                      <a:pt x="2761" y="3602"/>
                    </a:cubicBezTo>
                    <a:moveTo>
                      <a:pt x="3058" y="3671"/>
                    </a:moveTo>
                    <a:cubicBezTo>
                      <a:pt x="3033" y="3703"/>
                      <a:pt x="3004" y="3724"/>
                      <a:pt x="2975" y="3735"/>
                    </a:cubicBezTo>
                    <a:cubicBezTo>
                      <a:pt x="3102" y="3603"/>
                      <a:pt x="2982" y="3305"/>
                      <a:pt x="2910" y="3180"/>
                    </a:cubicBezTo>
                    <a:cubicBezTo>
                      <a:pt x="2732" y="2873"/>
                      <a:pt x="2475" y="2611"/>
                      <a:pt x="2332" y="2281"/>
                    </a:cubicBezTo>
                    <a:cubicBezTo>
                      <a:pt x="2339" y="2275"/>
                      <a:pt x="2346" y="2269"/>
                      <a:pt x="2353" y="2262"/>
                    </a:cubicBezTo>
                    <a:cubicBezTo>
                      <a:pt x="2354" y="2261"/>
                      <a:pt x="2355" y="2259"/>
                      <a:pt x="2357" y="2258"/>
                    </a:cubicBezTo>
                    <a:cubicBezTo>
                      <a:pt x="2458" y="2521"/>
                      <a:pt x="2653" y="2728"/>
                      <a:pt x="2829" y="2944"/>
                    </a:cubicBezTo>
                    <a:cubicBezTo>
                      <a:pt x="2936" y="3075"/>
                      <a:pt x="3045" y="3210"/>
                      <a:pt x="3089" y="3376"/>
                    </a:cubicBezTo>
                    <a:cubicBezTo>
                      <a:pt x="3111" y="3460"/>
                      <a:pt x="3117" y="3595"/>
                      <a:pt x="3058" y="3671"/>
                    </a:cubicBezTo>
                    <a:moveTo>
                      <a:pt x="3377" y="3407"/>
                    </a:moveTo>
                    <a:cubicBezTo>
                      <a:pt x="3268" y="3411"/>
                      <a:pt x="3173" y="3395"/>
                      <a:pt x="3095" y="3315"/>
                    </a:cubicBezTo>
                    <a:cubicBezTo>
                      <a:pt x="3048" y="3186"/>
                      <a:pt x="2960" y="3070"/>
                      <a:pt x="2876" y="2966"/>
                    </a:cubicBezTo>
                    <a:cubicBezTo>
                      <a:pt x="2692" y="2736"/>
                      <a:pt x="2478" y="2520"/>
                      <a:pt x="2373" y="2239"/>
                    </a:cubicBezTo>
                    <a:cubicBezTo>
                      <a:pt x="2373" y="2238"/>
                      <a:pt x="2373" y="2238"/>
                      <a:pt x="2373" y="2238"/>
                    </a:cubicBezTo>
                    <a:cubicBezTo>
                      <a:pt x="2373" y="2237"/>
                      <a:pt x="2374" y="2236"/>
                      <a:pt x="2374" y="2235"/>
                    </a:cubicBezTo>
                    <a:cubicBezTo>
                      <a:pt x="2482" y="2352"/>
                      <a:pt x="2616" y="2439"/>
                      <a:pt x="2718" y="2560"/>
                    </a:cubicBezTo>
                    <a:cubicBezTo>
                      <a:pt x="2830" y="2691"/>
                      <a:pt x="2914" y="2843"/>
                      <a:pt x="3010" y="2986"/>
                    </a:cubicBezTo>
                    <a:cubicBezTo>
                      <a:pt x="3123" y="3153"/>
                      <a:pt x="3300" y="3398"/>
                      <a:pt x="3526" y="3360"/>
                    </a:cubicBezTo>
                    <a:cubicBezTo>
                      <a:pt x="3488" y="3388"/>
                      <a:pt x="3439" y="3404"/>
                      <a:pt x="3377" y="3407"/>
                    </a:cubicBezTo>
                    <a:moveTo>
                      <a:pt x="3631" y="3157"/>
                    </a:moveTo>
                    <a:cubicBezTo>
                      <a:pt x="3620" y="3234"/>
                      <a:pt x="3594" y="3298"/>
                      <a:pt x="3548" y="3341"/>
                    </a:cubicBezTo>
                    <a:cubicBezTo>
                      <a:pt x="3238" y="3423"/>
                      <a:pt x="3013" y="2962"/>
                      <a:pt x="2875" y="2751"/>
                    </a:cubicBezTo>
                    <a:cubicBezTo>
                      <a:pt x="2817" y="2663"/>
                      <a:pt x="2756" y="2577"/>
                      <a:pt x="2684" y="2501"/>
                    </a:cubicBezTo>
                    <a:cubicBezTo>
                      <a:pt x="2589" y="2402"/>
                      <a:pt x="2475" y="2325"/>
                      <a:pt x="2382" y="2224"/>
                    </a:cubicBezTo>
                    <a:cubicBezTo>
                      <a:pt x="2384" y="2221"/>
                      <a:pt x="2386" y="2217"/>
                      <a:pt x="2388" y="2214"/>
                    </a:cubicBezTo>
                    <a:cubicBezTo>
                      <a:pt x="2613" y="2288"/>
                      <a:pt x="2803" y="2471"/>
                      <a:pt x="2982" y="2617"/>
                    </a:cubicBezTo>
                    <a:cubicBezTo>
                      <a:pt x="3144" y="2749"/>
                      <a:pt x="3295" y="2894"/>
                      <a:pt x="3457" y="3025"/>
                    </a:cubicBezTo>
                    <a:cubicBezTo>
                      <a:pt x="3504" y="3063"/>
                      <a:pt x="3569" y="3110"/>
                      <a:pt x="3640" y="3149"/>
                    </a:cubicBezTo>
                    <a:cubicBezTo>
                      <a:pt x="3636" y="3149"/>
                      <a:pt x="3632" y="3152"/>
                      <a:pt x="3631" y="3157"/>
                    </a:cubicBezTo>
                    <a:moveTo>
                      <a:pt x="4012" y="3146"/>
                    </a:moveTo>
                    <a:cubicBezTo>
                      <a:pt x="3721" y="3366"/>
                      <a:pt x="3288" y="2843"/>
                      <a:pt x="3086" y="2675"/>
                    </a:cubicBezTo>
                    <a:cubicBezTo>
                      <a:pt x="2882" y="2503"/>
                      <a:pt x="2656" y="2280"/>
                      <a:pt x="2398" y="2194"/>
                    </a:cubicBezTo>
                    <a:cubicBezTo>
                      <a:pt x="2399" y="2192"/>
                      <a:pt x="2400" y="2189"/>
                      <a:pt x="2401" y="2186"/>
                    </a:cubicBezTo>
                    <a:cubicBezTo>
                      <a:pt x="2558" y="2237"/>
                      <a:pt x="2715" y="2283"/>
                      <a:pt x="2864" y="2357"/>
                    </a:cubicBezTo>
                    <a:cubicBezTo>
                      <a:pt x="3065" y="2457"/>
                      <a:pt x="3216" y="2609"/>
                      <a:pt x="3380" y="2758"/>
                    </a:cubicBezTo>
                    <a:cubicBezTo>
                      <a:pt x="3512" y="2879"/>
                      <a:pt x="3888" y="3200"/>
                      <a:pt x="4077" y="3034"/>
                    </a:cubicBezTo>
                    <a:cubicBezTo>
                      <a:pt x="4069" y="3077"/>
                      <a:pt x="4050" y="3117"/>
                      <a:pt x="4012" y="3145"/>
                    </a:cubicBezTo>
                    <a:lnTo>
                      <a:pt x="4012" y="3146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2857" name="Google Shape;2857;p33"/>
              <p:cNvGrpSpPr/>
              <p:nvPr/>
            </p:nvGrpSpPr>
            <p:grpSpPr>
              <a:xfrm>
                <a:off x="829440" y="3728270"/>
                <a:ext cx="1527927" cy="1388282"/>
                <a:chOff x="829440" y="3728270"/>
                <a:chExt cx="1527927" cy="1388282"/>
              </a:xfrm>
            </p:grpSpPr>
            <p:sp>
              <p:nvSpPr>
                <p:cNvPr id="2858" name="Google Shape;2858;p33"/>
                <p:cNvSpPr/>
                <p:nvPr/>
              </p:nvSpPr>
              <p:spPr>
                <a:xfrm>
                  <a:off x="829440" y="3732349"/>
                  <a:ext cx="1527927" cy="13796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79" h="4225" extrusionOk="0">
                      <a:moveTo>
                        <a:pt x="3" y="2001"/>
                      </a:moveTo>
                      <a:cubicBezTo>
                        <a:pt x="3" y="2001"/>
                        <a:pt x="0" y="2018"/>
                        <a:pt x="0" y="2046"/>
                      </a:cubicBezTo>
                      <a:lnTo>
                        <a:pt x="0" y="2049"/>
                      </a:lnTo>
                      <a:cubicBezTo>
                        <a:pt x="0" y="2166"/>
                        <a:pt x="46" y="2456"/>
                        <a:pt x="502" y="2472"/>
                      </a:cubicBezTo>
                      <a:cubicBezTo>
                        <a:pt x="502" y="2472"/>
                        <a:pt x="287" y="2671"/>
                        <a:pt x="429" y="2863"/>
                      </a:cubicBezTo>
                      <a:cubicBezTo>
                        <a:pt x="570" y="3055"/>
                        <a:pt x="846" y="3038"/>
                        <a:pt x="939" y="3007"/>
                      </a:cubicBezTo>
                      <a:cubicBezTo>
                        <a:pt x="939" y="3007"/>
                        <a:pt x="682" y="3089"/>
                        <a:pt x="672" y="3324"/>
                      </a:cubicBezTo>
                      <a:cubicBezTo>
                        <a:pt x="663" y="3559"/>
                        <a:pt x="820" y="3636"/>
                        <a:pt x="985" y="3621"/>
                      </a:cubicBezTo>
                      <a:cubicBezTo>
                        <a:pt x="1151" y="3607"/>
                        <a:pt x="1199" y="3510"/>
                        <a:pt x="1199" y="3510"/>
                      </a:cubicBezTo>
                      <a:cubicBezTo>
                        <a:pt x="1199" y="3510"/>
                        <a:pt x="1005" y="3885"/>
                        <a:pt x="1066" y="4012"/>
                      </a:cubicBezTo>
                      <a:cubicBezTo>
                        <a:pt x="1126" y="4139"/>
                        <a:pt x="1364" y="4174"/>
                        <a:pt x="1523" y="4007"/>
                      </a:cubicBezTo>
                      <a:cubicBezTo>
                        <a:pt x="1523" y="4007"/>
                        <a:pt x="1649" y="4214"/>
                        <a:pt x="1882" y="4177"/>
                      </a:cubicBezTo>
                      <a:cubicBezTo>
                        <a:pt x="2114" y="4141"/>
                        <a:pt x="2215" y="3823"/>
                        <a:pt x="2215" y="3823"/>
                      </a:cubicBezTo>
                      <a:cubicBezTo>
                        <a:pt x="2215" y="3823"/>
                        <a:pt x="2267" y="4161"/>
                        <a:pt x="2539" y="4180"/>
                      </a:cubicBezTo>
                      <a:cubicBezTo>
                        <a:pt x="2812" y="4199"/>
                        <a:pt x="2792" y="3951"/>
                        <a:pt x="2792" y="3951"/>
                      </a:cubicBezTo>
                      <a:cubicBezTo>
                        <a:pt x="2792" y="3951"/>
                        <a:pt x="2921" y="4265"/>
                        <a:pt x="3185" y="4221"/>
                      </a:cubicBezTo>
                      <a:cubicBezTo>
                        <a:pt x="3450" y="4177"/>
                        <a:pt x="3336" y="3738"/>
                        <a:pt x="3336" y="3738"/>
                      </a:cubicBezTo>
                      <a:cubicBezTo>
                        <a:pt x="3336" y="3738"/>
                        <a:pt x="3459" y="3965"/>
                        <a:pt x="3643" y="3807"/>
                      </a:cubicBezTo>
                      <a:cubicBezTo>
                        <a:pt x="3827" y="3648"/>
                        <a:pt x="3633" y="3339"/>
                        <a:pt x="3633" y="3339"/>
                      </a:cubicBezTo>
                      <a:cubicBezTo>
                        <a:pt x="3633" y="3339"/>
                        <a:pt x="3909" y="3490"/>
                        <a:pt x="4111" y="3343"/>
                      </a:cubicBezTo>
                      <a:cubicBezTo>
                        <a:pt x="4313" y="3197"/>
                        <a:pt x="4203" y="3036"/>
                        <a:pt x="4203" y="3036"/>
                      </a:cubicBezTo>
                      <a:cubicBezTo>
                        <a:pt x="4203" y="3036"/>
                        <a:pt x="4586" y="3211"/>
                        <a:pt x="4665" y="2917"/>
                      </a:cubicBezTo>
                      <a:cubicBezTo>
                        <a:pt x="4674" y="2885"/>
                        <a:pt x="4678" y="2853"/>
                        <a:pt x="4679" y="2823"/>
                      </a:cubicBezTo>
                      <a:lnTo>
                        <a:pt x="4679" y="2800"/>
                      </a:lnTo>
                      <a:cubicBezTo>
                        <a:pt x="4671" y="2568"/>
                        <a:pt x="4448" y="2410"/>
                        <a:pt x="4260" y="2418"/>
                      </a:cubicBezTo>
                      <a:cubicBezTo>
                        <a:pt x="4260" y="2418"/>
                        <a:pt x="4573" y="2336"/>
                        <a:pt x="4495" y="2095"/>
                      </a:cubicBezTo>
                      <a:cubicBezTo>
                        <a:pt x="4417" y="1854"/>
                        <a:pt x="4079" y="1882"/>
                        <a:pt x="4079" y="1882"/>
                      </a:cubicBezTo>
                      <a:cubicBezTo>
                        <a:pt x="4079" y="1882"/>
                        <a:pt x="4491" y="1756"/>
                        <a:pt x="4425" y="1455"/>
                      </a:cubicBezTo>
                      <a:cubicBezTo>
                        <a:pt x="4358" y="1154"/>
                        <a:pt x="4019" y="1319"/>
                        <a:pt x="4019" y="1319"/>
                      </a:cubicBezTo>
                      <a:cubicBezTo>
                        <a:pt x="4019" y="1319"/>
                        <a:pt x="4413" y="948"/>
                        <a:pt x="4286" y="715"/>
                      </a:cubicBezTo>
                      <a:cubicBezTo>
                        <a:pt x="4158" y="481"/>
                        <a:pt x="3710" y="601"/>
                        <a:pt x="3636" y="695"/>
                      </a:cubicBezTo>
                      <a:cubicBezTo>
                        <a:pt x="3636" y="695"/>
                        <a:pt x="3773" y="469"/>
                        <a:pt x="3573" y="324"/>
                      </a:cubicBezTo>
                      <a:cubicBezTo>
                        <a:pt x="3373" y="178"/>
                        <a:pt x="3100" y="442"/>
                        <a:pt x="3100" y="442"/>
                      </a:cubicBezTo>
                      <a:cubicBezTo>
                        <a:pt x="3100" y="442"/>
                        <a:pt x="3100" y="170"/>
                        <a:pt x="2859" y="124"/>
                      </a:cubicBezTo>
                      <a:cubicBezTo>
                        <a:pt x="2618" y="78"/>
                        <a:pt x="2512" y="245"/>
                        <a:pt x="2512" y="245"/>
                      </a:cubicBezTo>
                      <a:cubicBezTo>
                        <a:pt x="2512" y="245"/>
                        <a:pt x="2383" y="-2"/>
                        <a:pt x="2120" y="13"/>
                      </a:cubicBezTo>
                      <a:cubicBezTo>
                        <a:pt x="1856" y="28"/>
                        <a:pt x="1796" y="179"/>
                        <a:pt x="1796" y="179"/>
                      </a:cubicBezTo>
                      <a:cubicBezTo>
                        <a:pt x="1796" y="179"/>
                        <a:pt x="1609" y="-112"/>
                        <a:pt x="1307" y="49"/>
                      </a:cubicBezTo>
                      <a:cubicBezTo>
                        <a:pt x="1004" y="210"/>
                        <a:pt x="1200" y="503"/>
                        <a:pt x="1200" y="503"/>
                      </a:cubicBezTo>
                      <a:cubicBezTo>
                        <a:pt x="1200" y="503"/>
                        <a:pt x="590" y="677"/>
                        <a:pt x="1004" y="1284"/>
                      </a:cubicBezTo>
                      <a:cubicBezTo>
                        <a:pt x="1004" y="1284"/>
                        <a:pt x="653" y="1098"/>
                        <a:pt x="442" y="1328"/>
                      </a:cubicBezTo>
                      <a:cubicBezTo>
                        <a:pt x="230" y="1559"/>
                        <a:pt x="553" y="1756"/>
                        <a:pt x="553" y="1756"/>
                      </a:cubicBezTo>
                      <a:cubicBezTo>
                        <a:pt x="553" y="1756"/>
                        <a:pt x="90" y="1657"/>
                        <a:pt x="3" y="2002"/>
                      </a:cubicBezTo>
                      <a:lnTo>
                        <a:pt x="3" y="2001"/>
                      </a:ln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59" name="Google Shape;2859;p33"/>
                <p:cNvSpPr/>
                <p:nvPr/>
              </p:nvSpPr>
              <p:spPr>
                <a:xfrm>
                  <a:off x="835318" y="3781330"/>
                  <a:ext cx="1517478" cy="13352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47" h="4089" extrusionOk="0">
                      <a:moveTo>
                        <a:pt x="674" y="1626"/>
                      </a:moveTo>
                      <a:cubicBezTo>
                        <a:pt x="674" y="1626"/>
                        <a:pt x="499" y="1614"/>
                        <a:pt x="498" y="1523"/>
                      </a:cubicBezTo>
                      <a:cubicBezTo>
                        <a:pt x="497" y="1432"/>
                        <a:pt x="801" y="1552"/>
                        <a:pt x="913" y="1592"/>
                      </a:cubicBezTo>
                      <a:cubicBezTo>
                        <a:pt x="1025" y="1632"/>
                        <a:pt x="1349" y="1717"/>
                        <a:pt x="1469" y="1776"/>
                      </a:cubicBezTo>
                      <a:cubicBezTo>
                        <a:pt x="1589" y="1836"/>
                        <a:pt x="1951" y="1952"/>
                        <a:pt x="2122" y="1898"/>
                      </a:cubicBezTo>
                      <a:lnTo>
                        <a:pt x="2149" y="1792"/>
                      </a:lnTo>
                      <a:cubicBezTo>
                        <a:pt x="2149" y="1792"/>
                        <a:pt x="1376" y="1421"/>
                        <a:pt x="1195" y="1304"/>
                      </a:cubicBezTo>
                      <a:cubicBezTo>
                        <a:pt x="1013" y="1187"/>
                        <a:pt x="940" y="1118"/>
                        <a:pt x="908" y="1017"/>
                      </a:cubicBezTo>
                      <a:cubicBezTo>
                        <a:pt x="908" y="1017"/>
                        <a:pt x="900" y="945"/>
                        <a:pt x="946" y="974"/>
                      </a:cubicBezTo>
                      <a:cubicBezTo>
                        <a:pt x="992" y="1003"/>
                        <a:pt x="1093" y="1130"/>
                        <a:pt x="1173" y="1209"/>
                      </a:cubicBezTo>
                      <a:cubicBezTo>
                        <a:pt x="1252" y="1288"/>
                        <a:pt x="1775" y="1572"/>
                        <a:pt x="1919" y="1640"/>
                      </a:cubicBezTo>
                      <a:cubicBezTo>
                        <a:pt x="2063" y="1708"/>
                        <a:pt x="2169" y="1782"/>
                        <a:pt x="2169" y="1782"/>
                      </a:cubicBezTo>
                      <a:lnTo>
                        <a:pt x="2249" y="1730"/>
                      </a:lnTo>
                      <a:cubicBezTo>
                        <a:pt x="2249" y="1730"/>
                        <a:pt x="1607" y="1185"/>
                        <a:pt x="1402" y="787"/>
                      </a:cubicBezTo>
                      <a:cubicBezTo>
                        <a:pt x="1197" y="390"/>
                        <a:pt x="1161" y="245"/>
                        <a:pt x="1186" y="115"/>
                      </a:cubicBezTo>
                      <a:cubicBezTo>
                        <a:pt x="1211" y="-16"/>
                        <a:pt x="1232" y="176"/>
                        <a:pt x="1250" y="264"/>
                      </a:cubicBezTo>
                      <a:cubicBezTo>
                        <a:pt x="1267" y="353"/>
                        <a:pt x="1399" y="700"/>
                        <a:pt x="1524" y="812"/>
                      </a:cubicBezTo>
                      <a:cubicBezTo>
                        <a:pt x="1649" y="923"/>
                        <a:pt x="1733" y="1052"/>
                        <a:pt x="1770" y="1160"/>
                      </a:cubicBezTo>
                      <a:cubicBezTo>
                        <a:pt x="1807" y="1268"/>
                        <a:pt x="2217" y="1709"/>
                        <a:pt x="2276" y="1724"/>
                      </a:cubicBezTo>
                      <a:lnTo>
                        <a:pt x="2340" y="1709"/>
                      </a:lnTo>
                      <a:cubicBezTo>
                        <a:pt x="2340" y="1709"/>
                        <a:pt x="2063" y="687"/>
                        <a:pt x="1979" y="397"/>
                      </a:cubicBezTo>
                      <a:cubicBezTo>
                        <a:pt x="1894" y="106"/>
                        <a:pt x="1780" y="38"/>
                        <a:pt x="1780" y="38"/>
                      </a:cubicBezTo>
                      <a:cubicBezTo>
                        <a:pt x="1780" y="38"/>
                        <a:pt x="1860" y="-62"/>
                        <a:pt x="1931" y="61"/>
                      </a:cubicBezTo>
                      <a:cubicBezTo>
                        <a:pt x="2003" y="184"/>
                        <a:pt x="2129" y="594"/>
                        <a:pt x="2176" y="794"/>
                      </a:cubicBezTo>
                      <a:cubicBezTo>
                        <a:pt x="2222" y="995"/>
                        <a:pt x="2330" y="1452"/>
                        <a:pt x="2340" y="1541"/>
                      </a:cubicBezTo>
                      <a:cubicBezTo>
                        <a:pt x="2350" y="1630"/>
                        <a:pt x="2366" y="1700"/>
                        <a:pt x="2366" y="1700"/>
                      </a:cubicBezTo>
                      <a:lnTo>
                        <a:pt x="2429" y="1702"/>
                      </a:lnTo>
                      <a:cubicBezTo>
                        <a:pt x="2429" y="1702"/>
                        <a:pt x="2545" y="1057"/>
                        <a:pt x="2539" y="677"/>
                      </a:cubicBezTo>
                      <a:cubicBezTo>
                        <a:pt x="2533" y="296"/>
                        <a:pt x="2478" y="98"/>
                        <a:pt x="2478" y="98"/>
                      </a:cubicBezTo>
                      <a:cubicBezTo>
                        <a:pt x="2478" y="98"/>
                        <a:pt x="2571" y="85"/>
                        <a:pt x="2594" y="177"/>
                      </a:cubicBezTo>
                      <a:cubicBezTo>
                        <a:pt x="2618" y="270"/>
                        <a:pt x="2684" y="573"/>
                        <a:pt x="2635" y="758"/>
                      </a:cubicBezTo>
                      <a:cubicBezTo>
                        <a:pt x="2585" y="941"/>
                        <a:pt x="2494" y="1269"/>
                        <a:pt x="2494" y="1421"/>
                      </a:cubicBezTo>
                      <a:cubicBezTo>
                        <a:pt x="2494" y="1421"/>
                        <a:pt x="2756" y="679"/>
                        <a:pt x="2995" y="391"/>
                      </a:cubicBezTo>
                      <a:cubicBezTo>
                        <a:pt x="3233" y="103"/>
                        <a:pt x="3422" y="118"/>
                        <a:pt x="3503" y="168"/>
                      </a:cubicBezTo>
                      <a:cubicBezTo>
                        <a:pt x="3503" y="168"/>
                        <a:pt x="2862" y="680"/>
                        <a:pt x="2663" y="1102"/>
                      </a:cubicBezTo>
                      <a:cubicBezTo>
                        <a:pt x="2465" y="1524"/>
                        <a:pt x="2458" y="1706"/>
                        <a:pt x="2458" y="1706"/>
                      </a:cubicBezTo>
                      <a:lnTo>
                        <a:pt x="2522" y="1727"/>
                      </a:lnTo>
                      <a:cubicBezTo>
                        <a:pt x="2522" y="1727"/>
                        <a:pt x="3009" y="1025"/>
                        <a:pt x="3325" y="758"/>
                      </a:cubicBezTo>
                      <a:cubicBezTo>
                        <a:pt x="3642" y="491"/>
                        <a:pt x="3865" y="383"/>
                        <a:pt x="4066" y="417"/>
                      </a:cubicBezTo>
                      <a:cubicBezTo>
                        <a:pt x="4066" y="417"/>
                        <a:pt x="3524" y="650"/>
                        <a:pt x="3145" y="1071"/>
                      </a:cubicBezTo>
                      <a:cubicBezTo>
                        <a:pt x="2767" y="1491"/>
                        <a:pt x="2553" y="1747"/>
                        <a:pt x="2553" y="1747"/>
                      </a:cubicBezTo>
                      <a:lnTo>
                        <a:pt x="2615" y="1817"/>
                      </a:lnTo>
                      <a:cubicBezTo>
                        <a:pt x="2615" y="1817"/>
                        <a:pt x="3577" y="1475"/>
                        <a:pt x="3778" y="1314"/>
                      </a:cubicBezTo>
                      <a:cubicBezTo>
                        <a:pt x="3778" y="1314"/>
                        <a:pt x="3046" y="1765"/>
                        <a:pt x="2651" y="1857"/>
                      </a:cubicBezTo>
                      <a:lnTo>
                        <a:pt x="2666" y="1930"/>
                      </a:lnTo>
                      <a:cubicBezTo>
                        <a:pt x="2666" y="1930"/>
                        <a:pt x="3428" y="1844"/>
                        <a:pt x="3670" y="1808"/>
                      </a:cubicBezTo>
                      <a:cubicBezTo>
                        <a:pt x="3912" y="1772"/>
                        <a:pt x="3982" y="1793"/>
                        <a:pt x="4060" y="1732"/>
                      </a:cubicBezTo>
                      <a:cubicBezTo>
                        <a:pt x="4060" y="1732"/>
                        <a:pt x="4283" y="1670"/>
                        <a:pt x="4437" y="1868"/>
                      </a:cubicBezTo>
                      <a:cubicBezTo>
                        <a:pt x="4437" y="1868"/>
                        <a:pt x="4290" y="1777"/>
                        <a:pt x="4027" y="1851"/>
                      </a:cubicBezTo>
                      <a:cubicBezTo>
                        <a:pt x="3763" y="1925"/>
                        <a:pt x="3529" y="1906"/>
                        <a:pt x="3300" y="1920"/>
                      </a:cubicBezTo>
                      <a:cubicBezTo>
                        <a:pt x="3071" y="1933"/>
                        <a:pt x="2675" y="1968"/>
                        <a:pt x="2675" y="1968"/>
                      </a:cubicBezTo>
                      <a:lnTo>
                        <a:pt x="2675" y="2040"/>
                      </a:lnTo>
                      <a:cubicBezTo>
                        <a:pt x="2675" y="2040"/>
                        <a:pt x="3620" y="2092"/>
                        <a:pt x="4050" y="2216"/>
                      </a:cubicBezTo>
                      <a:cubicBezTo>
                        <a:pt x="4480" y="2341"/>
                        <a:pt x="4599" y="2451"/>
                        <a:pt x="4647" y="2597"/>
                      </a:cubicBezTo>
                      <a:cubicBezTo>
                        <a:pt x="4647" y="2597"/>
                        <a:pt x="4310" y="2376"/>
                        <a:pt x="3897" y="2277"/>
                      </a:cubicBezTo>
                      <a:cubicBezTo>
                        <a:pt x="3484" y="2179"/>
                        <a:pt x="3111" y="2114"/>
                        <a:pt x="2989" y="2094"/>
                      </a:cubicBezTo>
                      <a:cubicBezTo>
                        <a:pt x="2868" y="2075"/>
                        <a:pt x="2668" y="2062"/>
                        <a:pt x="2668" y="2062"/>
                      </a:cubicBezTo>
                      <a:lnTo>
                        <a:pt x="2658" y="2098"/>
                      </a:lnTo>
                      <a:cubicBezTo>
                        <a:pt x="2658" y="2098"/>
                        <a:pt x="3084" y="2200"/>
                        <a:pt x="3418" y="2431"/>
                      </a:cubicBezTo>
                      <a:cubicBezTo>
                        <a:pt x="3753" y="2662"/>
                        <a:pt x="4097" y="2873"/>
                        <a:pt x="4193" y="2888"/>
                      </a:cubicBezTo>
                      <a:cubicBezTo>
                        <a:pt x="4193" y="2888"/>
                        <a:pt x="4226" y="3058"/>
                        <a:pt x="4051" y="3026"/>
                      </a:cubicBezTo>
                      <a:cubicBezTo>
                        <a:pt x="3876" y="2994"/>
                        <a:pt x="3522" y="2574"/>
                        <a:pt x="3280" y="2427"/>
                      </a:cubicBezTo>
                      <a:cubicBezTo>
                        <a:pt x="3039" y="2280"/>
                        <a:pt x="2816" y="2144"/>
                        <a:pt x="2656" y="2117"/>
                      </a:cubicBezTo>
                      <a:lnTo>
                        <a:pt x="2649" y="2144"/>
                      </a:lnTo>
                      <a:cubicBezTo>
                        <a:pt x="2649" y="2144"/>
                        <a:pt x="2816" y="2357"/>
                        <a:pt x="2931" y="2426"/>
                      </a:cubicBezTo>
                      <a:cubicBezTo>
                        <a:pt x="3047" y="2495"/>
                        <a:pt x="3155" y="2603"/>
                        <a:pt x="3207" y="2702"/>
                      </a:cubicBezTo>
                      <a:cubicBezTo>
                        <a:pt x="3260" y="2801"/>
                        <a:pt x="3367" y="2888"/>
                        <a:pt x="3480" y="2990"/>
                      </a:cubicBezTo>
                      <a:cubicBezTo>
                        <a:pt x="3594" y="3092"/>
                        <a:pt x="3790" y="3405"/>
                        <a:pt x="3625" y="3642"/>
                      </a:cubicBezTo>
                      <a:cubicBezTo>
                        <a:pt x="3625" y="3642"/>
                        <a:pt x="3630" y="3173"/>
                        <a:pt x="3335" y="2927"/>
                      </a:cubicBezTo>
                      <a:cubicBezTo>
                        <a:pt x="3041" y="2681"/>
                        <a:pt x="2679" y="2316"/>
                        <a:pt x="2601" y="2182"/>
                      </a:cubicBezTo>
                      <a:lnTo>
                        <a:pt x="2580" y="2202"/>
                      </a:lnTo>
                      <a:cubicBezTo>
                        <a:pt x="2580" y="2202"/>
                        <a:pt x="2965" y="2845"/>
                        <a:pt x="3106" y="3106"/>
                      </a:cubicBezTo>
                      <a:cubicBezTo>
                        <a:pt x="3247" y="3367"/>
                        <a:pt x="3367" y="3733"/>
                        <a:pt x="3321" y="3929"/>
                      </a:cubicBezTo>
                      <a:cubicBezTo>
                        <a:pt x="3275" y="4125"/>
                        <a:pt x="3093" y="4086"/>
                        <a:pt x="3093" y="4086"/>
                      </a:cubicBezTo>
                      <a:cubicBezTo>
                        <a:pt x="3093" y="4086"/>
                        <a:pt x="3377" y="3816"/>
                        <a:pt x="3133" y="3362"/>
                      </a:cubicBezTo>
                      <a:cubicBezTo>
                        <a:pt x="2890" y="2908"/>
                        <a:pt x="2608" y="2414"/>
                        <a:pt x="2563" y="2226"/>
                      </a:cubicBezTo>
                      <a:lnTo>
                        <a:pt x="2503" y="2255"/>
                      </a:lnTo>
                      <a:cubicBezTo>
                        <a:pt x="2503" y="2255"/>
                        <a:pt x="2600" y="3468"/>
                        <a:pt x="2773" y="3786"/>
                      </a:cubicBezTo>
                      <a:cubicBezTo>
                        <a:pt x="2773" y="3786"/>
                        <a:pt x="2784" y="3910"/>
                        <a:pt x="2675" y="3946"/>
                      </a:cubicBezTo>
                      <a:cubicBezTo>
                        <a:pt x="2566" y="3982"/>
                        <a:pt x="2601" y="3625"/>
                        <a:pt x="2576" y="3351"/>
                      </a:cubicBezTo>
                      <a:cubicBezTo>
                        <a:pt x="2552" y="3078"/>
                        <a:pt x="2494" y="2548"/>
                        <a:pt x="2484" y="2444"/>
                      </a:cubicBezTo>
                      <a:cubicBezTo>
                        <a:pt x="2475" y="2341"/>
                        <a:pt x="2455" y="2260"/>
                        <a:pt x="2455" y="2260"/>
                      </a:cubicBezTo>
                      <a:lnTo>
                        <a:pt x="2385" y="2266"/>
                      </a:lnTo>
                      <a:cubicBezTo>
                        <a:pt x="2385" y="2266"/>
                        <a:pt x="2290" y="3039"/>
                        <a:pt x="2270" y="3367"/>
                      </a:cubicBezTo>
                      <a:cubicBezTo>
                        <a:pt x="2250" y="3695"/>
                        <a:pt x="2226" y="3964"/>
                        <a:pt x="1776" y="4027"/>
                      </a:cubicBezTo>
                      <a:cubicBezTo>
                        <a:pt x="1776" y="4027"/>
                        <a:pt x="2163" y="3671"/>
                        <a:pt x="2220" y="3110"/>
                      </a:cubicBezTo>
                      <a:cubicBezTo>
                        <a:pt x="2277" y="2548"/>
                        <a:pt x="2343" y="2261"/>
                        <a:pt x="2343" y="2261"/>
                      </a:cubicBezTo>
                      <a:lnTo>
                        <a:pt x="2298" y="2240"/>
                      </a:lnTo>
                      <a:cubicBezTo>
                        <a:pt x="2298" y="2240"/>
                        <a:pt x="2029" y="2713"/>
                        <a:pt x="1899" y="3024"/>
                      </a:cubicBezTo>
                      <a:cubicBezTo>
                        <a:pt x="1768" y="3336"/>
                        <a:pt x="1620" y="3831"/>
                        <a:pt x="1424" y="3930"/>
                      </a:cubicBezTo>
                      <a:cubicBezTo>
                        <a:pt x="1228" y="4029"/>
                        <a:pt x="1137" y="3930"/>
                        <a:pt x="1137" y="3930"/>
                      </a:cubicBezTo>
                      <a:cubicBezTo>
                        <a:pt x="1137" y="3930"/>
                        <a:pt x="1482" y="3829"/>
                        <a:pt x="1775" y="3085"/>
                      </a:cubicBezTo>
                      <a:cubicBezTo>
                        <a:pt x="2067" y="2341"/>
                        <a:pt x="2258" y="2224"/>
                        <a:pt x="2258" y="2224"/>
                      </a:cubicBezTo>
                      <a:lnTo>
                        <a:pt x="2213" y="2187"/>
                      </a:lnTo>
                      <a:cubicBezTo>
                        <a:pt x="2213" y="2187"/>
                        <a:pt x="1538" y="2847"/>
                        <a:pt x="1375" y="3074"/>
                      </a:cubicBezTo>
                      <a:cubicBezTo>
                        <a:pt x="1211" y="3302"/>
                        <a:pt x="1188" y="3444"/>
                        <a:pt x="928" y="3474"/>
                      </a:cubicBezTo>
                      <a:cubicBezTo>
                        <a:pt x="667" y="3504"/>
                        <a:pt x="670" y="3264"/>
                        <a:pt x="670" y="3264"/>
                      </a:cubicBezTo>
                      <a:cubicBezTo>
                        <a:pt x="670" y="3264"/>
                        <a:pt x="1018" y="3403"/>
                        <a:pt x="1463" y="2860"/>
                      </a:cubicBezTo>
                      <a:cubicBezTo>
                        <a:pt x="1907" y="2317"/>
                        <a:pt x="2193" y="2163"/>
                        <a:pt x="2193" y="2163"/>
                      </a:cubicBezTo>
                      <a:lnTo>
                        <a:pt x="2143" y="2098"/>
                      </a:lnTo>
                      <a:cubicBezTo>
                        <a:pt x="2143" y="2098"/>
                        <a:pt x="1504" y="2721"/>
                        <a:pt x="959" y="2840"/>
                      </a:cubicBezTo>
                      <a:cubicBezTo>
                        <a:pt x="415" y="2958"/>
                        <a:pt x="379" y="2613"/>
                        <a:pt x="379" y="2613"/>
                      </a:cubicBezTo>
                      <a:cubicBezTo>
                        <a:pt x="379" y="2613"/>
                        <a:pt x="775" y="2842"/>
                        <a:pt x="1417" y="2516"/>
                      </a:cubicBezTo>
                      <a:cubicBezTo>
                        <a:pt x="2059" y="2190"/>
                        <a:pt x="2129" y="2070"/>
                        <a:pt x="2129" y="2070"/>
                      </a:cubicBezTo>
                      <a:lnTo>
                        <a:pt x="2113" y="2015"/>
                      </a:lnTo>
                      <a:cubicBezTo>
                        <a:pt x="2113" y="2015"/>
                        <a:pt x="681" y="2424"/>
                        <a:pt x="280" y="2278"/>
                      </a:cubicBezTo>
                      <a:cubicBezTo>
                        <a:pt x="-121" y="2133"/>
                        <a:pt x="27" y="1847"/>
                        <a:pt x="27" y="1847"/>
                      </a:cubicBezTo>
                      <a:cubicBezTo>
                        <a:pt x="27" y="1847"/>
                        <a:pt x="162" y="2248"/>
                        <a:pt x="855" y="2176"/>
                      </a:cubicBezTo>
                      <a:cubicBezTo>
                        <a:pt x="1548" y="2104"/>
                        <a:pt x="2098" y="1946"/>
                        <a:pt x="2098" y="1946"/>
                      </a:cubicBezTo>
                      <a:cubicBezTo>
                        <a:pt x="2098" y="1946"/>
                        <a:pt x="1909" y="1964"/>
                        <a:pt x="1708" y="1906"/>
                      </a:cubicBezTo>
                      <a:cubicBezTo>
                        <a:pt x="1507" y="1847"/>
                        <a:pt x="824" y="1577"/>
                        <a:pt x="671" y="1624"/>
                      </a:cubicBezTo>
                      <a:lnTo>
                        <a:pt x="674" y="1626"/>
                      </a:ln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0" name="Google Shape;2860;p33"/>
                <p:cNvSpPr/>
                <p:nvPr/>
              </p:nvSpPr>
              <p:spPr>
                <a:xfrm>
                  <a:off x="832060" y="3728270"/>
                  <a:ext cx="1522703" cy="138779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3" h="4250" extrusionOk="0">
                      <a:moveTo>
                        <a:pt x="4242" y="2408"/>
                      </a:moveTo>
                      <a:cubicBezTo>
                        <a:pt x="4391" y="2383"/>
                        <a:pt x="4507" y="2268"/>
                        <a:pt x="4481" y="2105"/>
                      </a:cubicBezTo>
                      <a:cubicBezTo>
                        <a:pt x="4451" y="1923"/>
                        <a:pt x="4284" y="1853"/>
                        <a:pt x="4121" y="1860"/>
                      </a:cubicBezTo>
                      <a:cubicBezTo>
                        <a:pt x="4161" y="1840"/>
                        <a:pt x="4200" y="1817"/>
                        <a:pt x="4239" y="1789"/>
                      </a:cubicBezTo>
                      <a:cubicBezTo>
                        <a:pt x="4363" y="1700"/>
                        <a:pt x="4463" y="1531"/>
                        <a:pt x="4386" y="1379"/>
                      </a:cubicBezTo>
                      <a:cubicBezTo>
                        <a:pt x="4324" y="1254"/>
                        <a:pt x="4151" y="1259"/>
                        <a:pt x="4026" y="1284"/>
                      </a:cubicBezTo>
                      <a:cubicBezTo>
                        <a:pt x="4208" y="1116"/>
                        <a:pt x="4377" y="887"/>
                        <a:pt x="4252" y="676"/>
                      </a:cubicBezTo>
                      <a:cubicBezTo>
                        <a:pt x="4118" y="450"/>
                        <a:pt x="3838" y="541"/>
                        <a:pt x="3624" y="669"/>
                      </a:cubicBezTo>
                      <a:cubicBezTo>
                        <a:pt x="3668" y="531"/>
                        <a:pt x="3639" y="387"/>
                        <a:pt x="3504" y="309"/>
                      </a:cubicBezTo>
                      <a:cubicBezTo>
                        <a:pt x="3357" y="225"/>
                        <a:pt x="3190" y="326"/>
                        <a:pt x="3082" y="434"/>
                      </a:cubicBezTo>
                      <a:cubicBezTo>
                        <a:pt x="3066" y="138"/>
                        <a:pt x="2707" y="44"/>
                        <a:pt x="2495" y="235"/>
                      </a:cubicBezTo>
                      <a:cubicBezTo>
                        <a:pt x="2461" y="171"/>
                        <a:pt x="2411" y="116"/>
                        <a:pt x="2338" y="62"/>
                      </a:cubicBezTo>
                      <a:cubicBezTo>
                        <a:pt x="2173" y="-59"/>
                        <a:pt x="1912" y="31"/>
                        <a:pt x="1782" y="167"/>
                      </a:cubicBezTo>
                      <a:cubicBezTo>
                        <a:pt x="1701" y="72"/>
                        <a:pt x="1601" y="3"/>
                        <a:pt x="1485" y="0"/>
                      </a:cubicBezTo>
                      <a:lnTo>
                        <a:pt x="1471" y="0"/>
                      </a:lnTo>
                      <a:cubicBezTo>
                        <a:pt x="1423" y="1"/>
                        <a:pt x="1372" y="13"/>
                        <a:pt x="1319" y="40"/>
                      </a:cubicBezTo>
                      <a:cubicBezTo>
                        <a:pt x="1134" y="133"/>
                        <a:pt x="1129" y="313"/>
                        <a:pt x="1186" y="494"/>
                      </a:cubicBezTo>
                      <a:cubicBezTo>
                        <a:pt x="1185" y="494"/>
                        <a:pt x="1184" y="493"/>
                        <a:pt x="1182" y="493"/>
                      </a:cubicBezTo>
                      <a:cubicBezTo>
                        <a:pt x="970" y="481"/>
                        <a:pt x="873" y="580"/>
                        <a:pt x="839" y="784"/>
                      </a:cubicBezTo>
                      <a:cubicBezTo>
                        <a:pt x="809" y="972"/>
                        <a:pt x="857" y="1163"/>
                        <a:pt x="981" y="1304"/>
                      </a:cubicBezTo>
                      <a:cubicBezTo>
                        <a:pt x="891" y="1255"/>
                        <a:pt x="798" y="1217"/>
                        <a:pt x="700" y="1203"/>
                      </a:cubicBezTo>
                      <a:cubicBezTo>
                        <a:pt x="555" y="1183"/>
                        <a:pt x="399" y="1277"/>
                        <a:pt x="380" y="1431"/>
                      </a:cubicBezTo>
                      <a:cubicBezTo>
                        <a:pt x="365" y="1551"/>
                        <a:pt x="442" y="1695"/>
                        <a:pt x="552" y="1756"/>
                      </a:cubicBezTo>
                      <a:cubicBezTo>
                        <a:pt x="296" y="1743"/>
                        <a:pt x="8" y="1785"/>
                        <a:pt x="0" y="2060"/>
                      </a:cubicBezTo>
                      <a:lnTo>
                        <a:pt x="0" y="2081"/>
                      </a:lnTo>
                      <a:cubicBezTo>
                        <a:pt x="6" y="2364"/>
                        <a:pt x="290" y="2455"/>
                        <a:pt x="540" y="2464"/>
                      </a:cubicBezTo>
                      <a:cubicBezTo>
                        <a:pt x="420" y="2515"/>
                        <a:pt x="342" y="2620"/>
                        <a:pt x="372" y="2761"/>
                      </a:cubicBezTo>
                      <a:cubicBezTo>
                        <a:pt x="410" y="2934"/>
                        <a:pt x="588" y="3015"/>
                        <a:pt x="750" y="3023"/>
                      </a:cubicBezTo>
                      <a:cubicBezTo>
                        <a:pt x="793" y="3025"/>
                        <a:pt x="835" y="3023"/>
                        <a:pt x="876" y="3019"/>
                      </a:cubicBezTo>
                      <a:cubicBezTo>
                        <a:pt x="703" y="3108"/>
                        <a:pt x="575" y="3279"/>
                        <a:pt x="673" y="3483"/>
                      </a:cubicBezTo>
                      <a:cubicBezTo>
                        <a:pt x="771" y="3688"/>
                        <a:pt x="1010" y="3669"/>
                        <a:pt x="1161" y="3540"/>
                      </a:cubicBezTo>
                      <a:cubicBezTo>
                        <a:pt x="1114" y="3633"/>
                        <a:pt x="1076" y="3729"/>
                        <a:pt x="1045" y="3832"/>
                      </a:cubicBezTo>
                      <a:cubicBezTo>
                        <a:pt x="1013" y="3938"/>
                        <a:pt x="987" y="4040"/>
                        <a:pt x="1084" y="4113"/>
                      </a:cubicBezTo>
                      <a:cubicBezTo>
                        <a:pt x="1244" y="4234"/>
                        <a:pt x="1396" y="4149"/>
                        <a:pt x="1510" y="4017"/>
                      </a:cubicBezTo>
                      <a:cubicBezTo>
                        <a:pt x="1568" y="4144"/>
                        <a:pt x="1705" y="4211"/>
                        <a:pt x="1843" y="4190"/>
                      </a:cubicBezTo>
                      <a:cubicBezTo>
                        <a:pt x="2008" y="4166"/>
                        <a:pt x="2129" y="4026"/>
                        <a:pt x="2190" y="3880"/>
                      </a:cubicBezTo>
                      <a:cubicBezTo>
                        <a:pt x="2194" y="3870"/>
                        <a:pt x="2198" y="3860"/>
                        <a:pt x="2202" y="3850"/>
                      </a:cubicBezTo>
                      <a:cubicBezTo>
                        <a:pt x="2227" y="4021"/>
                        <a:pt x="2302" y="4148"/>
                        <a:pt x="2496" y="4172"/>
                      </a:cubicBezTo>
                      <a:cubicBezTo>
                        <a:pt x="2508" y="4173"/>
                        <a:pt x="2520" y="4174"/>
                        <a:pt x="2532" y="4174"/>
                      </a:cubicBezTo>
                      <a:cubicBezTo>
                        <a:pt x="2535" y="4175"/>
                        <a:pt x="2537" y="4176"/>
                        <a:pt x="2540" y="4177"/>
                      </a:cubicBezTo>
                      <a:cubicBezTo>
                        <a:pt x="2543" y="4178"/>
                        <a:pt x="2545" y="4176"/>
                        <a:pt x="2547" y="4174"/>
                      </a:cubicBezTo>
                      <a:cubicBezTo>
                        <a:pt x="2667" y="4172"/>
                        <a:pt x="2772" y="4109"/>
                        <a:pt x="2792" y="3968"/>
                      </a:cubicBezTo>
                      <a:cubicBezTo>
                        <a:pt x="2870" y="4126"/>
                        <a:pt x="2986" y="4259"/>
                        <a:pt x="3163" y="4250"/>
                      </a:cubicBezTo>
                      <a:cubicBezTo>
                        <a:pt x="3270" y="4245"/>
                        <a:pt x="3341" y="4198"/>
                        <a:pt x="3357" y="4089"/>
                      </a:cubicBezTo>
                      <a:cubicBezTo>
                        <a:pt x="3372" y="3987"/>
                        <a:pt x="3360" y="3862"/>
                        <a:pt x="3334" y="3748"/>
                      </a:cubicBezTo>
                      <a:cubicBezTo>
                        <a:pt x="3390" y="3822"/>
                        <a:pt x="3491" y="3870"/>
                        <a:pt x="3581" y="3827"/>
                      </a:cubicBezTo>
                      <a:cubicBezTo>
                        <a:pt x="3731" y="3755"/>
                        <a:pt x="3716" y="3529"/>
                        <a:pt x="3669" y="3402"/>
                      </a:cubicBezTo>
                      <a:cubicBezTo>
                        <a:pt x="3663" y="3385"/>
                        <a:pt x="3655" y="3368"/>
                        <a:pt x="3647" y="3351"/>
                      </a:cubicBezTo>
                      <a:cubicBezTo>
                        <a:pt x="3762" y="3420"/>
                        <a:pt x="3909" y="3413"/>
                        <a:pt x="4034" y="3365"/>
                      </a:cubicBezTo>
                      <a:cubicBezTo>
                        <a:pt x="4168" y="3315"/>
                        <a:pt x="4209" y="3181"/>
                        <a:pt x="4205" y="3049"/>
                      </a:cubicBezTo>
                      <a:cubicBezTo>
                        <a:pt x="4205" y="3036"/>
                        <a:pt x="4184" y="3036"/>
                        <a:pt x="4185" y="3049"/>
                      </a:cubicBezTo>
                      <a:cubicBezTo>
                        <a:pt x="4187" y="3129"/>
                        <a:pt x="4172" y="3203"/>
                        <a:pt x="4132" y="3260"/>
                      </a:cubicBezTo>
                      <a:cubicBezTo>
                        <a:pt x="3819" y="3415"/>
                        <a:pt x="3486" y="2957"/>
                        <a:pt x="3305" y="2758"/>
                      </a:cubicBezTo>
                      <a:cubicBezTo>
                        <a:pt x="3224" y="2670"/>
                        <a:pt x="3141" y="2584"/>
                        <a:pt x="3046" y="2513"/>
                      </a:cubicBezTo>
                      <a:cubicBezTo>
                        <a:pt x="2925" y="2420"/>
                        <a:pt x="2785" y="2357"/>
                        <a:pt x="2665" y="2263"/>
                      </a:cubicBezTo>
                      <a:cubicBezTo>
                        <a:pt x="2667" y="2258"/>
                        <a:pt x="2668" y="2253"/>
                        <a:pt x="2670" y="2249"/>
                      </a:cubicBezTo>
                      <a:cubicBezTo>
                        <a:pt x="2918" y="2284"/>
                        <a:pt x="3152" y="2444"/>
                        <a:pt x="3366" y="2566"/>
                      </a:cubicBezTo>
                      <a:cubicBezTo>
                        <a:pt x="3553" y="2674"/>
                        <a:pt x="3733" y="2791"/>
                        <a:pt x="3918" y="2902"/>
                      </a:cubicBezTo>
                      <a:cubicBezTo>
                        <a:pt x="4109" y="3016"/>
                        <a:pt x="4567" y="3242"/>
                        <a:pt x="4653" y="2886"/>
                      </a:cubicBezTo>
                      <a:cubicBezTo>
                        <a:pt x="4659" y="2864"/>
                        <a:pt x="4662" y="2842"/>
                        <a:pt x="4663" y="2821"/>
                      </a:cubicBezTo>
                      <a:lnTo>
                        <a:pt x="4663" y="2782"/>
                      </a:lnTo>
                      <a:cubicBezTo>
                        <a:pt x="4650" y="2582"/>
                        <a:pt x="4442" y="2472"/>
                        <a:pt x="4242" y="2407"/>
                      </a:cubicBezTo>
                      <a:lnTo>
                        <a:pt x="4242" y="2408"/>
                      </a:lnTo>
                      <a:moveTo>
                        <a:pt x="4323" y="2453"/>
                      </a:moveTo>
                      <a:cubicBezTo>
                        <a:pt x="4423" y="2491"/>
                        <a:pt x="4515" y="2547"/>
                        <a:pt x="4577" y="2636"/>
                      </a:cubicBezTo>
                      <a:cubicBezTo>
                        <a:pt x="4611" y="2684"/>
                        <a:pt x="4635" y="2751"/>
                        <a:pt x="4639" y="2817"/>
                      </a:cubicBezTo>
                      <a:cubicBezTo>
                        <a:pt x="4502" y="3003"/>
                        <a:pt x="4116" y="2810"/>
                        <a:pt x="3969" y="2727"/>
                      </a:cubicBezTo>
                      <a:cubicBezTo>
                        <a:pt x="3801" y="2631"/>
                        <a:pt x="3652" y="2505"/>
                        <a:pt x="3480" y="2415"/>
                      </a:cubicBezTo>
                      <a:cubicBezTo>
                        <a:pt x="3230" y="2285"/>
                        <a:pt x="2956" y="2248"/>
                        <a:pt x="2681" y="2205"/>
                      </a:cubicBezTo>
                      <a:cubicBezTo>
                        <a:pt x="2682" y="2199"/>
                        <a:pt x="2683" y="2193"/>
                        <a:pt x="2683" y="2187"/>
                      </a:cubicBezTo>
                      <a:cubicBezTo>
                        <a:pt x="2684" y="2187"/>
                        <a:pt x="2685" y="2188"/>
                        <a:pt x="2685" y="2188"/>
                      </a:cubicBezTo>
                      <a:cubicBezTo>
                        <a:pt x="3065" y="2208"/>
                        <a:pt x="3442" y="2254"/>
                        <a:pt x="3814" y="2327"/>
                      </a:cubicBezTo>
                      <a:cubicBezTo>
                        <a:pt x="3939" y="2352"/>
                        <a:pt x="4068" y="2374"/>
                        <a:pt x="4192" y="2410"/>
                      </a:cubicBezTo>
                      <a:cubicBezTo>
                        <a:pt x="4193" y="2412"/>
                        <a:pt x="4196" y="2414"/>
                        <a:pt x="4200" y="2414"/>
                      </a:cubicBezTo>
                      <a:cubicBezTo>
                        <a:pt x="4201" y="2414"/>
                        <a:pt x="4203" y="2413"/>
                        <a:pt x="4204" y="2413"/>
                      </a:cubicBezTo>
                      <a:cubicBezTo>
                        <a:pt x="4244" y="2425"/>
                        <a:pt x="4284" y="2438"/>
                        <a:pt x="4323" y="2453"/>
                      </a:cubicBezTo>
                      <a:moveTo>
                        <a:pt x="2257" y="2354"/>
                      </a:moveTo>
                      <a:cubicBezTo>
                        <a:pt x="2115" y="2261"/>
                        <a:pt x="2093" y="2084"/>
                        <a:pt x="2168" y="1941"/>
                      </a:cubicBezTo>
                      <a:cubicBezTo>
                        <a:pt x="2250" y="1877"/>
                        <a:pt x="2332" y="1843"/>
                        <a:pt x="2431" y="1857"/>
                      </a:cubicBezTo>
                      <a:cubicBezTo>
                        <a:pt x="2433" y="1858"/>
                        <a:pt x="2435" y="1858"/>
                        <a:pt x="2437" y="1858"/>
                      </a:cubicBezTo>
                      <a:cubicBezTo>
                        <a:pt x="2454" y="1860"/>
                        <a:pt x="2472" y="1864"/>
                        <a:pt x="2490" y="1870"/>
                      </a:cubicBezTo>
                      <a:cubicBezTo>
                        <a:pt x="2645" y="1919"/>
                        <a:pt x="2709" y="2146"/>
                        <a:pt x="2630" y="2280"/>
                      </a:cubicBezTo>
                      <a:cubicBezTo>
                        <a:pt x="2554" y="2407"/>
                        <a:pt x="2377" y="2433"/>
                        <a:pt x="2257" y="2354"/>
                      </a:cubicBezTo>
                      <a:moveTo>
                        <a:pt x="4200" y="2393"/>
                      </a:moveTo>
                      <a:cubicBezTo>
                        <a:pt x="4199" y="2393"/>
                        <a:pt x="4197" y="2393"/>
                        <a:pt x="4196" y="2394"/>
                      </a:cubicBezTo>
                      <a:cubicBezTo>
                        <a:pt x="4134" y="2376"/>
                        <a:pt x="4074" y="2362"/>
                        <a:pt x="4023" y="2351"/>
                      </a:cubicBezTo>
                      <a:cubicBezTo>
                        <a:pt x="3583" y="2252"/>
                        <a:pt x="3136" y="2192"/>
                        <a:pt x="2686" y="2167"/>
                      </a:cubicBezTo>
                      <a:cubicBezTo>
                        <a:pt x="2685" y="2167"/>
                        <a:pt x="2685" y="2167"/>
                        <a:pt x="2685" y="2167"/>
                      </a:cubicBezTo>
                      <a:cubicBezTo>
                        <a:pt x="2685" y="2156"/>
                        <a:pt x="2685" y="2144"/>
                        <a:pt x="2685" y="2133"/>
                      </a:cubicBezTo>
                      <a:cubicBezTo>
                        <a:pt x="2889" y="2132"/>
                        <a:pt x="3105" y="2113"/>
                        <a:pt x="3307" y="2148"/>
                      </a:cubicBezTo>
                      <a:cubicBezTo>
                        <a:pt x="3486" y="2179"/>
                        <a:pt x="3662" y="2210"/>
                        <a:pt x="3842" y="2230"/>
                      </a:cubicBezTo>
                      <a:cubicBezTo>
                        <a:pt x="3961" y="2244"/>
                        <a:pt x="4409" y="2299"/>
                        <a:pt x="4461" y="2116"/>
                      </a:cubicBezTo>
                      <a:cubicBezTo>
                        <a:pt x="4483" y="2274"/>
                        <a:pt x="4355" y="2384"/>
                        <a:pt x="4200" y="2393"/>
                      </a:cubicBezTo>
                      <a:moveTo>
                        <a:pt x="4059" y="1887"/>
                      </a:moveTo>
                      <a:cubicBezTo>
                        <a:pt x="4219" y="1859"/>
                        <a:pt x="4406" y="1906"/>
                        <a:pt x="4453" y="2077"/>
                      </a:cubicBezTo>
                      <a:cubicBezTo>
                        <a:pt x="4446" y="2136"/>
                        <a:pt x="4361" y="2191"/>
                        <a:pt x="4312" y="2206"/>
                      </a:cubicBezTo>
                      <a:cubicBezTo>
                        <a:pt x="4267" y="2220"/>
                        <a:pt x="4222" y="2226"/>
                        <a:pt x="4175" y="2231"/>
                      </a:cubicBezTo>
                      <a:cubicBezTo>
                        <a:pt x="4103" y="2238"/>
                        <a:pt x="4033" y="2236"/>
                        <a:pt x="3961" y="2230"/>
                      </a:cubicBezTo>
                      <a:cubicBezTo>
                        <a:pt x="3797" y="2217"/>
                        <a:pt x="3632" y="2196"/>
                        <a:pt x="3470" y="2167"/>
                      </a:cubicBezTo>
                      <a:cubicBezTo>
                        <a:pt x="3205" y="2122"/>
                        <a:pt x="2954" y="2121"/>
                        <a:pt x="2685" y="2122"/>
                      </a:cubicBezTo>
                      <a:lnTo>
                        <a:pt x="2685" y="2122"/>
                      </a:lnTo>
                      <a:cubicBezTo>
                        <a:pt x="2684" y="2112"/>
                        <a:pt x="2683" y="2103"/>
                        <a:pt x="2681" y="2094"/>
                      </a:cubicBezTo>
                      <a:cubicBezTo>
                        <a:pt x="2773" y="2081"/>
                        <a:pt x="3275" y="2014"/>
                        <a:pt x="3532" y="1981"/>
                      </a:cubicBezTo>
                      <a:cubicBezTo>
                        <a:pt x="3719" y="1957"/>
                        <a:pt x="3893" y="1950"/>
                        <a:pt x="4059" y="1887"/>
                      </a:cubicBezTo>
                      <a:moveTo>
                        <a:pt x="4366" y="1595"/>
                      </a:moveTo>
                      <a:cubicBezTo>
                        <a:pt x="4318" y="1722"/>
                        <a:pt x="4193" y="1811"/>
                        <a:pt x="4061" y="1866"/>
                      </a:cubicBezTo>
                      <a:cubicBezTo>
                        <a:pt x="4059" y="1866"/>
                        <a:pt x="4056" y="1866"/>
                        <a:pt x="4054" y="1867"/>
                      </a:cubicBezTo>
                      <a:cubicBezTo>
                        <a:pt x="4051" y="1867"/>
                        <a:pt x="4049" y="1869"/>
                        <a:pt x="4047" y="1871"/>
                      </a:cubicBezTo>
                      <a:cubicBezTo>
                        <a:pt x="3993" y="1893"/>
                        <a:pt x="3938" y="1909"/>
                        <a:pt x="3887" y="1920"/>
                      </a:cubicBezTo>
                      <a:cubicBezTo>
                        <a:pt x="3706" y="1956"/>
                        <a:pt x="3518" y="1955"/>
                        <a:pt x="3336" y="1985"/>
                      </a:cubicBezTo>
                      <a:cubicBezTo>
                        <a:pt x="3123" y="2019"/>
                        <a:pt x="2865" y="2069"/>
                        <a:pt x="2676" y="2068"/>
                      </a:cubicBezTo>
                      <a:cubicBezTo>
                        <a:pt x="2674" y="2057"/>
                        <a:pt x="2671" y="2046"/>
                        <a:pt x="2667" y="2035"/>
                      </a:cubicBezTo>
                      <a:lnTo>
                        <a:pt x="3764" y="1802"/>
                      </a:lnTo>
                      <a:cubicBezTo>
                        <a:pt x="3977" y="1757"/>
                        <a:pt x="4310" y="1688"/>
                        <a:pt x="4384" y="1447"/>
                      </a:cubicBezTo>
                      <a:cubicBezTo>
                        <a:pt x="4392" y="1493"/>
                        <a:pt x="4385" y="1546"/>
                        <a:pt x="4366" y="1595"/>
                      </a:cubicBezTo>
                      <a:moveTo>
                        <a:pt x="4001" y="1310"/>
                      </a:moveTo>
                      <a:cubicBezTo>
                        <a:pt x="4078" y="1292"/>
                        <a:pt x="4162" y="1286"/>
                        <a:pt x="4239" y="1301"/>
                      </a:cubicBezTo>
                      <a:cubicBezTo>
                        <a:pt x="4317" y="1315"/>
                        <a:pt x="4361" y="1362"/>
                        <a:pt x="4379" y="1421"/>
                      </a:cubicBezTo>
                      <a:cubicBezTo>
                        <a:pt x="4306" y="1737"/>
                        <a:pt x="3820" y="1777"/>
                        <a:pt x="3562" y="1832"/>
                      </a:cubicBezTo>
                      <a:cubicBezTo>
                        <a:pt x="3263" y="1896"/>
                        <a:pt x="2963" y="1959"/>
                        <a:pt x="2664" y="2023"/>
                      </a:cubicBezTo>
                      <a:cubicBezTo>
                        <a:pt x="2661" y="2014"/>
                        <a:pt x="2657" y="2006"/>
                        <a:pt x="2654" y="1998"/>
                      </a:cubicBezTo>
                      <a:cubicBezTo>
                        <a:pt x="3060" y="1877"/>
                        <a:pt x="3481" y="1698"/>
                        <a:pt x="3825" y="1448"/>
                      </a:cubicBezTo>
                      <a:cubicBezTo>
                        <a:pt x="3875" y="1412"/>
                        <a:pt x="3936" y="1365"/>
                        <a:pt x="3997" y="1311"/>
                      </a:cubicBezTo>
                      <a:cubicBezTo>
                        <a:pt x="3998" y="1311"/>
                        <a:pt x="4000" y="1311"/>
                        <a:pt x="4001" y="1311"/>
                      </a:cubicBezTo>
                      <a:lnTo>
                        <a:pt x="4001" y="1310"/>
                      </a:lnTo>
                      <a:moveTo>
                        <a:pt x="4256" y="739"/>
                      </a:moveTo>
                      <a:cubicBezTo>
                        <a:pt x="4318" y="936"/>
                        <a:pt x="4157" y="1118"/>
                        <a:pt x="4027" y="1249"/>
                      </a:cubicBezTo>
                      <a:cubicBezTo>
                        <a:pt x="3904" y="1373"/>
                        <a:pt x="3762" y="1474"/>
                        <a:pt x="3612" y="1561"/>
                      </a:cubicBezTo>
                      <a:cubicBezTo>
                        <a:pt x="3311" y="1737"/>
                        <a:pt x="2981" y="1879"/>
                        <a:pt x="2647" y="1978"/>
                      </a:cubicBezTo>
                      <a:cubicBezTo>
                        <a:pt x="2646" y="1978"/>
                        <a:pt x="2645" y="1979"/>
                        <a:pt x="2644" y="1979"/>
                      </a:cubicBezTo>
                      <a:cubicBezTo>
                        <a:pt x="2634" y="1960"/>
                        <a:pt x="2623" y="1942"/>
                        <a:pt x="2610" y="1927"/>
                      </a:cubicBezTo>
                      <a:cubicBezTo>
                        <a:pt x="2794" y="1815"/>
                        <a:pt x="2994" y="1750"/>
                        <a:pt x="3183" y="1651"/>
                      </a:cubicBezTo>
                      <a:cubicBezTo>
                        <a:pt x="3365" y="1555"/>
                        <a:pt x="3544" y="1453"/>
                        <a:pt x="3715" y="1339"/>
                      </a:cubicBezTo>
                      <a:cubicBezTo>
                        <a:pt x="3936" y="1191"/>
                        <a:pt x="4266" y="1000"/>
                        <a:pt x="4240" y="699"/>
                      </a:cubicBezTo>
                      <a:cubicBezTo>
                        <a:pt x="4246" y="711"/>
                        <a:pt x="4252" y="724"/>
                        <a:pt x="4256" y="739"/>
                      </a:cubicBezTo>
                      <a:moveTo>
                        <a:pt x="4135" y="595"/>
                      </a:moveTo>
                      <a:cubicBezTo>
                        <a:pt x="3929" y="629"/>
                        <a:pt x="3758" y="771"/>
                        <a:pt x="3598" y="896"/>
                      </a:cubicBezTo>
                      <a:cubicBezTo>
                        <a:pt x="3406" y="1046"/>
                        <a:pt x="3232" y="1214"/>
                        <a:pt x="3057" y="1382"/>
                      </a:cubicBezTo>
                      <a:cubicBezTo>
                        <a:pt x="3051" y="1387"/>
                        <a:pt x="3060" y="1396"/>
                        <a:pt x="3065" y="1390"/>
                      </a:cubicBezTo>
                      <a:cubicBezTo>
                        <a:pt x="3218" y="1245"/>
                        <a:pt x="3368" y="1098"/>
                        <a:pt x="3532" y="964"/>
                      </a:cubicBezTo>
                      <a:cubicBezTo>
                        <a:pt x="3711" y="818"/>
                        <a:pt x="3916" y="637"/>
                        <a:pt x="4154" y="604"/>
                      </a:cubicBezTo>
                      <a:cubicBezTo>
                        <a:pt x="4181" y="620"/>
                        <a:pt x="4205" y="642"/>
                        <a:pt x="4225" y="671"/>
                      </a:cubicBezTo>
                      <a:cubicBezTo>
                        <a:pt x="4260" y="882"/>
                        <a:pt x="4118" y="1017"/>
                        <a:pt x="3966" y="1140"/>
                      </a:cubicBezTo>
                      <a:cubicBezTo>
                        <a:pt x="3820" y="1258"/>
                        <a:pt x="3663" y="1363"/>
                        <a:pt x="3501" y="1459"/>
                      </a:cubicBezTo>
                      <a:cubicBezTo>
                        <a:pt x="3360" y="1543"/>
                        <a:pt x="3215" y="1629"/>
                        <a:pt x="3065" y="1696"/>
                      </a:cubicBezTo>
                      <a:cubicBezTo>
                        <a:pt x="2905" y="1767"/>
                        <a:pt x="2753" y="1825"/>
                        <a:pt x="2602" y="1917"/>
                      </a:cubicBezTo>
                      <a:cubicBezTo>
                        <a:pt x="2590" y="1904"/>
                        <a:pt x="2577" y="1892"/>
                        <a:pt x="2563" y="1883"/>
                      </a:cubicBezTo>
                      <a:cubicBezTo>
                        <a:pt x="2554" y="1876"/>
                        <a:pt x="2544" y="1871"/>
                        <a:pt x="2534" y="1865"/>
                      </a:cubicBezTo>
                      <a:cubicBezTo>
                        <a:pt x="2538" y="1866"/>
                        <a:pt x="2541" y="1865"/>
                        <a:pt x="2544" y="1861"/>
                      </a:cubicBezTo>
                      <a:cubicBezTo>
                        <a:pt x="2750" y="1563"/>
                        <a:pt x="2977" y="1276"/>
                        <a:pt x="3233" y="1018"/>
                      </a:cubicBezTo>
                      <a:cubicBezTo>
                        <a:pt x="3354" y="896"/>
                        <a:pt x="3482" y="771"/>
                        <a:pt x="3629" y="682"/>
                      </a:cubicBezTo>
                      <a:cubicBezTo>
                        <a:pt x="3755" y="604"/>
                        <a:pt x="3986" y="526"/>
                        <a:pt x="4135" y="595"/>
                      </a:cubicBezTo>
                      <a:moveTo>
                        <a:pt x="3415" y="818"/>
                      </a:moveTo>
                      <a:cubicBezTo>
                        <a:pt x="3073" y="1117"/>
                        <a:pt x="2783" y="1478"/>
                        <a:pt x="2527" y="1851"/>
                      </a:cubicBezTo>
                      <a:cubicBezTo>
                        <a:pt x="2523" y="1855"/>
                        <a:pt x="2525" y="1860"/>
                        <a:pt x="2528" y="1863"/>
                      </a:cubicBezTo>
                      <a:cubicBezTo>
                        <a:pt x="2515" y="1856"/>
                        <a:pt x="2502" y="1851"/>
                        <a:pt x="2489" y="1846"/>
                      </a:cubicBezTo>
                      <a:cubicBezTo>
                        <a:pt x="2647" y="1546"/>
                        <a:pt x="2786" y="1233"/>
                        <a:pt x="3041" y="1001"/>
                      </a:cubicBezTo>
                      <a:cubicBezTo>
                        <a:pt x="3156" y="895"/>
                        <a:pt x="3284" y="803"/>
                        <a:pt x="3411" y="711"/>
                      </a:cubicBezTo>
                      <a:cubicBezTo>
                        <a:pt x="3486" y="656"/>
                        <a:pt x="3575" y="607"/>
                        <a:pt x="3619" y="524"/>
                      </a:cubicBezTo>
                      <a:cubicBezTo>
                        <a:pt x="3625" y="571"/>
                        <a:pt x="3619" y="624"/>
                        <a:pt x="3598" y="680"/>
                      </a:cubicBezTo>
                      <a:cubicBezTo>
                        <a:pt x="3598" y="681"/>
                        <a:pt x="3597" y="683"/>
                        <a:pt x="3598" y="684"/>
                      </a:cubicBezTo>
                      <a:cubicBezTo>
                        <a:pt x="3525" y="730"/>
                        <a:pt x="3461" y="779"/>
                        <a:pt x="3415" y="818"/>
                      </a:cubicBezTo>
                      <a:moveTo>
                        <a:pt x="3615" y="502"/>
                      </a:moveTo>
                      <a:cubicBezTo>
                        <a:pt x="3559" y="636"/>
                        <a:pt x="3370" y="724"/>
                        <a:pt x="3257" y="809"/>
                      </a:cubicBezTo>
                      <a:cubicBezTo>
                        <a:pt x="3145" y="894"/>
                        <a:pt x="3034" y="983"/>
                        <a:pt x="2937" y="1085"/>
                      </a:cubicBezTo>
                      <a:cubicBezTo>
                        <a:pt x="2734" y="1301"/>
                        <a:pt x="2613" y="1583"/>
                        <a:pt x="2477" y="1843"/>
                      </a:cubicBezTo>
                      <a:cubicBezTo>
                        <a:pt x="2467" y="1840"/>
                        <a:pt x="2457" y="1838"/>
                        <a:pt x="2447" y="1836"/>
                      </a:cubicBezTo>
                      <a:cubicBezTo>
                        <a:pt x="2496" y="1600"/>
                        <a:pt x="2572" y="1369"/>
                        <a:pt x="2670" y="1149"/>
                      </a:cubicBezTo>
                      <a:cubicBezTo>
                        <a:pt x="2754" y="1021"/>
                        <a:pt x="2836" y="892"/>
                        <a:pt x="2928" y="769"/>
                      </a:cubicBezTo>
                      <a:cubicBezTo>
                        <a:pt x="3062" y="590"/>
                        <a:pt x="3268" y="368"/>
                        <a:pt x="3503" y="341"/>
                      </a:cubicBezTo>
                      <a:cubicBezTo>
                        <a:pt x="3560" y="375"/>
                        <a:pt x="3601" y="431"/>
                        <a:pt x="3616" y="502"/>
                      </a:cubicBezTo>
                      <a:lnTo>
                        <a:pt x="3615" y="502"/>
                      </a:lnTo>
                      <a:moveTo>
                        <a:pt x="3205" y="358"/>
                      </a:moveTo>
                      <a:cubicBezTo>
                        <a:pt x="3306" y="297"/>
                        <a:pt x="3407" y="294"/>
                        <a:pt x="3484" y="331"/>
                      </a:cubicBezTo>
                      <a:cubicBezTo>
                        <a:pt x="3297" y="361"/>
                        <a:pt x="3126" y="513"/>
                        <a:pt x="3007" y="650"/>
                      </a:cubicBezTo>
                      <a:cubicBezTo>
                        <a:pt x="2894" y="779"/>
                        <a:pt x="2799" y="926"/>
                        <a:pt x="2706" y="1071"/>
                      </a:cubicBezTo>
                      <a:cubicBezTo>
                        <a:pt x="2751" y="975"/>
                        <a:pt x="2800" y="881"/>
                        <a:pt x="2853" y="790"/>
                      </a:cubicBezTo>
                      <a:cubicBezTo>
                        <a:pt x="2916" y="683"/>
                        <a:pt x="2984" y="563"/>
                        <a:pt x="3073" y="468"/>
                      </a:cubicBezTo>
                      <a:cubicBezTo>
                        <a:pt x="3077" y="467"/>
                        <a:pt x="3082" y="464"/>
                        <a:pt x="3082" y="458"/>
                      </a:cubicBezTo>
                      <a:cubicBezTo>
                        <a:pt x="3119" y="420"/>
                        <a:pt x="3160" y="385"/>
                        <a:pt x="3205" y="358"/>
                      </a:cubicBezTo>
                      <a:moveTo>
                        <a:pt x="3062" y="454"/>
                      </a:moveTo>
                      <a:cubicBezTo>
                        <a:pt x="3060" y="456"/>
                        <a:pt x="3058" y="458"/>
                        <a:pt x="3056" y="460"/>
                      </a:cubicBezTo>
                      <a:cubicBezTo>
                        <a:pt x="2893" y="640"/>
                        <a:pt x="2775" y="872"/>
                        <a:pt x="2674" y="1092"/>
                      </a:cubicBezTo>
                      <a:cubicBezTo>
                        <a:pt x="2607" y="1238"/>
                        <a:pt x="2549" y="1388"/>
                        <a:pt x="2502" y="1541"/>
                      </a:cubicBezTo>
                      <a:cubicBezTo>
                        <a:pt x="2510" y="1488"/>
                        <a:pt x="2518" y="1435"/>
                        <a:pt x="2526" y="1382"/>
                      </a:cubicBezTo>
                      <a:cubicBezTo>
                        <a:pt x="2571" y="1165"/>
                        <a:pt x="2648" y="950"/>
                        <a:pt x="2721" y="743"/>
                      </a:cubicBezTo>
                      <a:cubicBezTo>
                        <a:pt x="2787" y="554"/>
                        <a:pt x="2927" y="370"/>
                        <a:pt x="2839" y="166"/>
                      </a:cubicBezTo>
                      <a:cubicBezTo>
                        <a:pt x="2962" y="197"/>
                        <a:pt x="3062" y="296"/>
                        <a:pt x="3061" y="454"/>
                      </a:cubicBezTo>
                      <a:lnTo>
                        <a:pt x="3062" y="454"/>
                      </a:lnTo>
                      <a:moveTo>
                        <a:pt x="2508" y="251"/>
                      </a:moveTo>
                      <a:cubicBezTo>
                        <a:pt x="2596" y="171"/>
                        <a:pt x="2712" y="143"/>
                        <a:pt x="2815" y="161"/>
                      </a:cubicBezTo>
                      <a:cubicBezTo>
                        <a:pt x="2891" y="320"/>
                        <a:pt x="2819" y="462"/>
                        <a:pt x="2750" y="605"/>
                      </a:cubicBezTo>
                      <a:cubicBezTo>
                        <a:pt x="2712" y="685"/>
                        <a:pt x="2687" y="776"/>
                        <a:pt x="2659" y="861"/>
                      </a:cubicBezTo>
                      <a:cubicBezTo>
                        <a:pt x="2619" y="979"/>
                        <a:pt x="2578" y="1100"/>
                        <a:pt x="2544" y="1223"/>
                      </a:cubicBezTo>
                      <a:cubicBezTo>
                        <a:pt x="2572" y="952"/>
                        <a:pt x="2578" y="677"/>
                        <a:pt x="2546" y="416"/>
                      </a:cubicBezTo>
                      <a:cubicBezTo>
                        <a:pt x="2539" y="354"/>
                        <a:pt x="2525" y="301"/>
                        <a:pt x="2503" y="253"/>
                      </a:cubicBezTo>
                      <a:cubicBezTo>
                        <a:pt x="2505" y="253"/>
                        <a:pt x="2506" y="252"/>
                        <a:pt x="2508" y="251"/>
                      </a:cubicBezTo>
                      <a:moveTo>
                        <a:pt x="2469" y="224"/>
                      </a:moveTo>
                      <a:cubicBezTo>
                        <a:pt x="2546" y="333"/>
                        <a:pt x="2537" y="505"/>
                        <a:pt x="2539" y="633"/>
                      </a:cubicBezTo>
                      <a:cubicBezTo>
                        <a:pt x="2545" y="905"/>
                        <a:pt x="2528" y="1181"/>
                        <a:pt x="2491" y="1454"/>
                      </a:cubicBezTo>
                      <a:cubicBezTo>
                        <a:pt x="2488" y="1470"/>
                        <a:pt x="2485" y="1486"/>
                        <a:pt x="2483" y="1503"/>
                      </a:cubicBezTo>
                      <a:cubicBezTo>
                        <a:pt x="2482" y="1505"/>
                        <a:pt x="2483" y="1506"/>
                        <a:pt x="2484" y="1508"/>
                      </a:cubicBezTo>
                      <a:cubicBezTo>
                        <a:pt x="2468" y="1615"/>
                        <a:pt x="2450" y="1721"/>
                        <a:pt x="2428" y="1825"/>
                      </a:cubicBezTo>
                      <a:cubicBezTo>
                        <a:pt x="2428" y="1826"/>
                        <a:pt x="2428" y="1827"/>
                        <a:pt x="2428" y="1827"/>
                      </a:cubicBezTo>
                      <a:cubicBezTo>
                        <a:pt x="2427" y="1829"/>
                        <a:pt x="2427" y="1831"/>
                        <a:pt x="2427" y="1833"/>
                      </a:cubicBezTo>
                      <a:cubicBezTo>
                        <a:pt x="2413" y="1832"/>
                        <a:pt x="2400" y="1832"/>
                        <a:pt x="2386" y="1832"/>
                      </a:cubicBezTo>
                      <a:lnTo>
                        <a:pt x="2386" y="1832"/>
                      </a:lnTo>
                      <a:cubicBezTo>
                        <a:pt x="2401" y="1414"/>
                        <a:pt x="2452" y="977"/>
                        <a:pt x="2381" y="563"/>
                      </a:cubicBezTo>
                      <a:cubicBezTo>
                        <a:pt x="2345" y="352"/>
                        <a:pt x="2305" y="104"/>
                        <a:pt x="2080" y="35"/>
                      </a:cubicBezTo>
                      <a:cubicBezTo>
                        <a:pt x="2103" y="31"/>
                        <a:pt x="2126" y="29"/>
                        <a:pt x="2149" y="29"/>
                      </a:cubicBezTo>
                      <a:cubicBezTo>
                        <a:pt x="2283" y="29"/>
                        <a:pt x="2395" y="115"/>
                        <a:pt x="2469" y="223"/>
                      </a:cubicBezTo>
                      <a:lnTo>
                        <a:pt x="2469" y="224"/>
                      </a:lnTo>
                      <a:moveTo>
                        <a:pt x="2051" y="39"/>
                      </a:moveTo>
                      <a:cubicBezTo>
                        <a:pt x="2343" y="109"/>
                        <a:pt x="2376" y="512"/>
                        <a:pt x="2394" y="762"/>
                      </a:cubicBezTo>
                      <a:cubicBezTo>
                        <a:pt x="2421" y="1115"/>
                        <a:pt x="2386" y="1478"/>
                        <a:pt x="2374" y="1832"/>
                      </a:cubicBezTo>
                      <a:cubicBezTo>
                        <a:pt x="2374" y="1832"/>
                        <a:pt x="2375" y="1832"/>
                        <a:pt x="2375" y="1833"/>
                      </a:cubicBezTo>
                      <a:cubicBezTo>
                        <a:pt x="2367" y="1833"/>
                        <a:pt x="2359" y="1834"/>
                        <a:pt x="2352" y="1836"/>
                      </a:cubicBezTo>
                      <a:cubicBezTo>
                        <a:pt x="2223" y="1404"/>
                        <a:pt x="2119" y="964"/>
                        <a:pt x="1979" y="536"/>
                      </a:cubicBezTo>
                      <a:cubicBezTo>
                        <a:pt x="1943" y="425"/>
                        <a:pt x="1880" y="290"/>
                        <a:pt x="1794" y="183"/>
                      </a:cubicBezTo>
                      <a:cubicBezTo>
                        <a:pt x="1862" y="111"/>
                        <a:pt x="1953" y="60"/>
                        <a:pt x="2051" y="40"/>
                      </a:cubicBezTo>
                      <a:lnTo>
                        <a:pt x="2051" y="39"/>
                      </a:lnTo>
                      <a:moveTo>
                        <a:pt x="1776" y="173"/>
                      </a:moveTo>
                      <a:cubicBezTo>
                        <a:pt x="1774" y="180"/>
                        <a:pt x="1780" y="187"/>
                        <a:pt x="1787" y="187"/>
                      </a:cubicBezTo>
                      <a:cubicBezTo>
                        <a:pt x="1931" y="371"/>
                        <a:pt x="2000" y="668"/>
                        <a:pt x="2052" y="849"/>
                      </a:cubicBezTo>
                      <a:cubicBezTo>
                        <a:pt x="2146" y="1179"/>
                        <a:pt x="2234" y="1510"/>
                        <a:pt x="2332" y="1839"/>
                      </a:cubicBezTo>
                      <a:cubicBezTo>
                        <a:pt x="2319" y="1842"/>
                        <a:pt x="2306" y="1845"/>
                        <a:pt x="2294" y="1850"/>
                      </a:cubicBezTo>
                      <a:cubicBezTo>
                        <a:pt x="2155" y="1612"/>
                        <a:pt x="2074" y="1354"/>
                        <a:pt x="1982" y="1096"/>
                      </a:cubicBezTo>
                      <a:cubicBezTo>
                        <a:pt x="1916" y="912"/>
                        <a:pt x="1840" y="735"/>
                        <a:pt x="1781" y="548"/>
                      </a:cubicBezTo>
                      <a:cubicBezTo>
                        <a:pt x="1708" y="321"/>
                        <a:pt x="1609" y="48"/>
                        <a:pt x="1341" y="52"/>
                      </a:cubicBezTo>
                      <a:cubicBezTo>
                        <a:pt x="1358" y="45"/>
                        <a:pt x="1377" y="39"/>
                        <a:pt x="1398" y="34"/>
                      </a:cubicBezTo>
                      <a:cubicBezTo>
                        <a:pt x="1563" y="-3"/>
                        <a:pt x="1684" y="62"/>
                        <a:pt x="1776" y="173"/>
                      </a:cubicBezTo>
                      <a:moveTo>
                        <a:pt x="1312" y="66"/>
                      </a:moveTo>
                      <a:cubicBezTo>
                        <a:pt x="1675" y="33"/>
                        <a:pt x="1742" y="491"/>
                        <a:pt x="1833" y="752"/>
                      </a:cubicBezTo>
                      <a:cubicBezTo>
                        <a:pt x="1894" y="927"/>
                        <a:pt x="1969" y="1095"/>
                        <a:pt x="2029" y="1270"/>
                      </a:cubicBezTo>
                      <a:cubicBezTo>
                        <a:pt x="2098" y="1473"/>
                        <a:pt x="2174" y="1669"/>
                        <a:pt x="2282" y="1854"/>
                      </a:cubicBezTo>
                      <a:cubicBezTo>
                        <a:pt x="2273" y="1857"/>
                        <a:pt x="2264" y="1861"/>
                        <a:pt x="2255" y="1865"/>
                      </a:cubicBezTo>
                      <a:cubicBezTo>
                        <a:pt x="2254" y="1864"/>
                        <a:pt x="2254" y="1864"/>
                        <a:pt x="2254" y="1864"/>
                      </a:cubicBezTo>
                      <a:cubicBezTo>
                        <a:pt x="1964" y="1638"/>
                        <a:pt x="1716" y="1360"/>
                        <a:pt x="1510" y="1057"/>
                      </a:cubicBezTo>
                      <a:cubicBezTo>
                        <a:pt x="1420" y="925"/>
                        <a:pt x="1336" y="786"/>
                        <a:pt x="1267" y="641"/>
                      </a:cubicBezTo>
                      <a:cubicBezTo>
                        <a:pt x="1182" y="462"/>
                        <a:pt x="1113" y="174"/>
                        <a:pt x="1312" y="66"/>
                      </a:cubicBezTo>
                      <a:moveTo>
                        <a:pt x="1182" y="514"/>
                      </a:moveTo>
                      <a:cubicBezTo>
                        <a:pt x="1186" y="514"/>
                        <a:pt x="1189" y="512"/>
                        <a:pt x="1190" y="509"/>
                      </a:cubicBezTo>
                      <a:cubicBezTo>
                        <a:pt x="1243" y="669"/>
                        <a:pt x="1341" y="828"/>
                        <a:pt x="1403" y="928"/>
                      </a:cubicBezTo>
                      <a:cubicBezTo>
                        <a:pt x="1623" y="1287"/>
                        <a:pt x="1904" y="1614"/>
                        <a:pt x="2235" y="1874"/>
                      </a:cubicBezTo>
                      <a:cubicBezTo>
                        <a:pt x="2218" y="1883"/>
                        <a:pt x="2202" y="1892"/>
                        <a:pt x="2187" y="1903"/>
                      </a:cubicBezTo>
                      <a:cubicBezTo>
                        <a:pt x="2010" y="1766"/>
                        <a:pt x="1838" y="1622"/>
                        <a:pt x="1657" y="1490"/>
                      </a:cubicBezTo>
                      <a:cubicBezTo>
                        <a:pt x="1490" y="1368"/>
                        <a:pt x="1280" y="1296"/>
                        <a:pt x="1146" y="1133"/>
                      </a:cubicBezTo>
                      <a:cubicBezTo>
                        <a:pt x="1050" y="1015"/>
                        <a:pt x="860" y="620"/>
                        <a:pt x="1076" y="524"/>
                      </a:cubicBezTo>
                      <a:cubicBezTo>
                        <a:pt x="1077" y="523"/>
                        <a:pt x="1078" y="522"/>
                        <a:pt x="1079" y="521"/>
                      </a:cubicBezTo>
                      <a:cubicBezTo>
                        <a:pt x="1109" y="514"/>
                        <a:pt x="1144" y="511"/>
                        <a:pt x="1182" y="513"/>
                      </a:cubicBezTo>
                      <a:lnTo>
                        <a:pt x="1182" y="514"/>
                      </a:lnTo>
                      <a:moveTo>
                        <a:pt x="1038" y="532"/>
                      </a:moveTo>
                      <a:cubicBezTo>
                        <a:pt x="942" y="600"/>
                        <a:pt x="968" y="730"/>
                        <a:pt x="990" y="839"/>
                      </a:cubicBezTo>
                      <a:cubicBezTo>
                        <a:pt x="1032" y="1041"/>
                        <a:pt x="1163" y="1205"/>
                        <a:pt x="1338" y="1309"/>
                      </a:cubicBezTo>
                      <a:cubicBezTo>
                        <a:pt x="1637" y="1488"/>
                        <a:pt x="1901" y="1698"/>
                        <a:pt x="2176" y="1910"/>
                      </a:cubicBezTo>
                      <a:cubicBezTo>
                        <a:pt x="2169" y="1915"/>
                        <a:pt x="2162" y="1920"/>
                        <a:pt x="2155" y="1925"/>
                      </a:cubicBezTo>
                      <a:cubicBezTo>
                        <a:pt x="2154" y="1926"/>
                        <a:pt x="2153" y="1927"/>
                        <a:pt x="2153" y="1927"/>
                      </a:cubicBezTo>
                      <a:lnTo>
                        <a:pt x="2153" y="1927"/>
                      </a:lnTo>
                      <a:cubicBezTo>
                        <a:pt x="2150" y="1929"/>
                        <a:pt x="2150" y="1931"/>
                        <a:pt x="2149" y="1933"/>
                      </a:cubicBezTo>
                      <a:lnTo>
                        <a:pt x="2149" y="1933"/>
                      </a:lnTo>
                      <a:cubicBezTo>
                        <a:pt x="1902" y="1796"/>
                        <a:pt x="1636" y="1699"/>
                        <a:pt x="1390" y="1560"/>
                      </a:cubicBezTo>
                      <a:cubicBezTo>
                        <a:pt x="1280" y="1497"/>
                        <a:pt x="1167" y="1414"/>
                        <a:pt x="1050" y="1344"/>
                      </a:cubicBezTo>
                      <a:cubicBezTo>
                        <a:pt x="836" y="1158"/>
                        <a:pt x="742" y="637"/>
                        <a:pt x="1038" y="532"/>
                      </a:cubicBezTo>
                      <a:moveTo>
                        <a:pt x="511" y="1264"/>
                      </a:moveTo>
                      <a:cubicBezTo>
                        <a:pt x="708" y="1133"/>
                        <a:pt x="988" y="1333"/>
                        <a:pt x="1157" y="1439"/>
                      </a:cubicBezTo>
                      <a:cubicBezTo>
                        <a:pt x="1473" y="1636"/>
                        <a:pt x="1814" y="1771"/>
                        <a:pt x="2138" y="1951"/>
                      </a:cubicBezTo>
                      <a:cubicBezTo>
                        <a:pt x="2139" y="1951"/>
                        <a:pt x="2140" y="1951"/>
                        <a:pt x="2140" y="1951"/>
                      </a:cubicBezTo>
                      <a:cubicBezTo>
                        <a:pt x="2132" y="1970"/>
                        <a:pt x="2125" y="1989"/>
                        <a:pt x="2119" y="2009"/>
                      </a:cubicBezTo>
                      <a:cubicBezTo>
                        <a:pt x="1796" y="1936"/>
                        <a:pt x="1472" y="1789"/>
                        <a:pt x="1186" y="1626"/>
                      </a:cubicBezTo>
                      <a:cubicBezTo>
                        <a:pt x="1033" y="1538"/>
                        <a:pt x="577" y="1188"/>
                        <a:pt x="411" y="1414"/>
                      </a:cubicBezTo>
                      <a:cubicBezTo>
                        <a:pt x="423" y="1355"/>
                        <a:pt x="455" y="1301"/>
                        <a:pt x="511" y="1264"/>
                      </a:cubicBezTo>
                      <a:moveTo>
                        <a:pt x="407" y="1444"/>
                      </a:moveTo>
                      <a:cubicBezTo>
                        <a:pt x="525" y="1236"/>
                        <a:pt x="867" y="1449"/>
                        <a:pt x="1007" y="1533"/>
                      </a:cubicBezTo>
                      <a:cubicBezTo>
                        <a:pt x="1129" y="1606"/>
                        <a:pt x="1249" y="1678"/>
                        <a:pt x="1376" y="1739"/>
                      </a:cubicBezTo>
                      <a:cubicBezTo>
                        <a:pt x="1612" y="1853"/>
                        <a:pt x="1860" y="1963"/>
                        <a:pt x="2116" y="2021"/>
                      </a:cubicBezTo>
                      <a:cubicBezTo>
                        <a:pt x="2113" y="2033"/>
                        <a:pt x="2110" y="2045"/>
                        <a:pt x="2109" y="2058"/>
                      </a:cubicBezTo>
                      <a:cubicBezTo>
                        <a:pt x="2107" y="2053"/>
                        <a:pt x="2103" y="2050"/>
                        <a:pt x="2097" y="2051"/>
                      </a:cubicBezTo>
                      <a:cubicBezTo>
                        <a:pt x="1859" y="2087"/>
                        <a:pt x="1649" y="2027"/>
                        <a:pt x="1428" y="1945"/>
                      </a:cubicBezTo>
                      <a:cubicBezTo>
                        <a:pt x="1235" y="1873"/>
                        <a:pt x="1035" y="1823"/>
                        <a:pt x="831" y="1789"/>
                      </a:cubicBezTo>
                      <a:cubicBezTo>
                        <a:pt x="773" y="1780"/>
                        <a:pt x="697" y="1768"/>
                        <a:pt x="615" y="1761"/>
                      </a:cubicBezTo>
                      <a:cubicBezTo>
                        <a:pt x="477" y="1726"/>
                        <a:pt x="394" y="1578"/>
                        <a:pt x="407" y="1444"/>
                      </a:cubicBezTo>
                      <a:moveTo>
                        <a:pt x="622" y="1784"/>
                      </a:moveTo>
                      <a:lnTo>
                        <a:pt x="623" y="1784"/>
                      </a:lnTo>
                      <a:cubicBezTo>
                        <a:pt x="624" y="1784"/>
                        <a:pt x="625" y="1784"/>
                        <a:pt x="625" y="1784"/>
                      </a:cubicBezTo>
                      <a:cubicBezTo>
                        <a:pt x="642" y="1786"/>
                        <a:pt x="658" y="1787"/>
                        <a:pt x="674" y="1788"/>
                      </a:cubicBezTo>
                      <a:cubicBezTo>
                        <a:pt x="871" y="1808"/>
                        <a:pt x="1072" y="1849"/>
                        <a:pt x="1262" y="1908"/>
                      </a:cubicBezTo>
                      <a:cubicBezTo>
                        <a:pt x="1547" y="1997"/>
                        <a:pt x="1794" y="2116"/>
                        <a:pt x="2102" y="2070"/>
                      </a:cubicBezTo>
                      <a:cubicBezTo>
                        <a:pt x="2104" y="2070"/>
                        <a:pt x="2106" y="2069"/>
                        <a:pt x="2107" y="2068"/>
                      </a:cubicBezTo>
                      <a:cubicBezTo>
                        <a:pt x="2106" y="2075"/>
                        <a:pt x="2106" y="2082"/>
                        <a:pt x="2105" y="2090"/>
                      </a:cubicBezTo>
                      <a:cubicBezTo>
                        <a:pt x="2104" y="2089"/>
                        <a:pt x="2102" y="2088"/>
                        <a:pt x="2100" y="2089"/>
                      </a:cubicBezTo>
                      <a:cubicBezTo>
                        <a:pt x="1730" y="2154"/>
                        <a:pt x="1359" y="2230"/>
                        <a:pt x="987" y="2283"/>
                      </a:cubicBezTo>
                      <a:cubicBezTo>
                        <a:pt x="795" y="2310"/>
                        <a:pt x="584" y="2331"/>
                        <a:pt x="393" y="2286"/>
                      </a:cubicBezTo>
                      <a:cubicBezTo>
                        <a:pt x="246" y="2252"/>
                        <a:pt x="-20" y="2124"/>
                        <a:pt x="57" y="1932"/>
                      </a:cubicBezTo>
                      <a:cubicBezTo>
                        <a:pt x="57" y="1931"/>
                        <a:pt x="57" y="1929"/>
                        <a:pt x="57" y="1928"/>
                      </a:cubicBezTo>
                      <a:cubicBezTo>
                        <a:pt x="158" y="1755"/>
                        <a:pt x="433" y="1767"/>
                        <a:pt x="622" y="1784"/>
                      </a:cubicBezTo>
                      <a:moveTo>
                        <a:pt x="338" y="2425"/>
                      </a:moveTo>
                      <a:cubicBezTo>
                        <a:pt x="154" y="2372"/>
                        <a:pt x="-34" y="2187"/>
                        <a:pt x="29" y="1989"/>
                      </a:cubicBezTo>
                      <a:cubicBezTo>
                        <a:pt x="0" y="2235"/>
                        <a:pt x="454" y="2319"/>
                        <a:pt x="626" y="2322"/>
                      </a:cubicBezTo>
                      <a:cubicBezTo>
                        <a:pt x="853" y="2326"/>
                        <a:pt x="1078" y="2282"/>
                        <a:pt x="1301" y="2242"/>
                      </a:cubicBezTo>
                      <a:cubicBezTo>
                        <a:pt x="1568" y="2195"/>
                        <a:pt x="1836" y="2147"/>
                        <a:pt x="2104" y="2101"/>
                      </a:cubicBezTo>
                      <a:cubicBezTo>
                        <a:pt x="2104" y="2101"/>
                        <a:pt x="2104" y="2100"/>
                        <a:pt x="2105" y="2100"/>
                      </a:cubicBezTo>
                      <a:cubicBezTo>
                        <a:pt x="2104" y="2120"/>
                        <a:pt x="2106" y="2139"/>
                        <a:pt x="2109" y="2159"/>
                      </a:cubicBezTo>
                      <a:cubicBezTo>
                        <a:pt x="1739" y="2241"/>
                        <a:pt x="1369" y="2327"/>
                        <a:pt x="997" y="2395"/>
                      </a:cubicBezTo>
                      <a:cubicBezTo>
                        <a:pt x="868" y="2418"/>
                        <a:pt x="730" y="2447"/>
                        <a:pt x="593" y="2452"/>
                      </a:cubicBezTo>
                      <a:cubicBezTo>
                        <a:pt x="591" y="2449"/>
                        <a:pt x="588" y="2448"/>
                        <a:pt x="584" y="2449"/>
                      </a:cubicBezTo>
                      <a:cubicBezTo>
                        <a:pt x="581" y="2450"/>
                        <a:pt x="578" y="2451"/>
                        <a:pt x="575" y="2452"/>
                      </a:cubicBezTo>
                      <a:cubicBezTo>
                        <a:pt x="494" y="2454"/>
                        <a:pt x="415" y="2447"/>
                        <a:pt x="338" y="2425"/>
                      </a:cubicBezTo>
                      <a:moveTo>
                        <a:pt x="589" y="2469"/>
                      </a:moveTo>
                      <a:cubicBezTo>
                        <a:pt x="591" y="2468"/>
                        <a:pt x="593" y="2467"/>
                        <a:pt x="594" y="2465"/>
                      </a:cubicBezTo>
                      <a:cubicBezTo>
                        <a:pt x="638" y="2465"/>
                        <a:pt x="679" y="2463"/>
                        <a:pt x="717" y="2458"/>
                      </a:cubicBezTo>
                      <a:cubicBezTo>
                        <a:pt x="1186" y="2405"/>
                        <a:pt x="1652" y="2281"/>
                        <a:pt x="2112" y="2179"/>
                      </a:cubicBezTo>
                      <a:cubicBezTo>
                        <a:pt x="2115" y="2192"/>
                        <a:pt x="2119" y="2205"/>
                        <a:pt x="2123" y="2217"/>
                      </a:cubicBezTo>
                      <a:cubicBezTo>
                        <a:pt x="1884" y="2378"/>
                        <a:pt x="1639" y="2533"/>
                        <a:pt x="1381" y="2661"/>
                      </a:cubicBezTo>
                      <a:cubicBezTo>
                        <a:pt x="1242" y="2731"/>
                        <a:pt x="1098" y="2792"/>
                        <a:pt x="947" y="2826"/>
                      </a:cubicBezTo>
                      <a:cubicBezTo>
                        <a:pt x="797" y="2860"/>
                        <a:pt x="498" y="2909"/>
                        <a:pt x="394" y="2753"/>
                      </a:cubicBezTo>
                      <a:cubicBezTo>
                        <a:pt x="374" y="2635"/>
                        <a:pt x="443" y="2511"/>
                        <a:pt x="589" y="2469"/>
                      </a:cubicBezTo>
                      <a:moveTo>
                        <a:pt x="518" y="2934"/>
                      </a:moveTo>
                      <a:cubicBezTo>
                        <a:pt x="456" y="2893"/>
                        <a:pt x="417" y="2839"/>
                        <a:pt x="401" y="2782"/>
                      </a:cubicBezTo>
                      <a:cubicBezTo>
                        <a:pt x="561" y="2969"/>
                        <a:pt x="980" y="2842"/>
                        <a:pt x="1161" y="2773"/>
                      </a:cubicBezTo>
                      <a:cubicBezTo>
                        <a:pt x="1505" y="2641"/>
                        <a:pt x="1823" y="2434"/>
                        <a:pt x="2128" y="2229"/>
                      </a:cubicBezTo>
                      <a:cubicBezTo>
                        <a:pt x="2132" y="2239"/>
                        <a:pt x="2136" y="2249"/>
                        <a:pt x="2142" y="2258"/>
                      </a:cubicBezTo>
                      <a:cubicBezTo>
                        <a:pt x="2141" y="2259"/>
                        <a:pt x="2140" y="2259"/>
                        <a:pt x="2139" y="2260"/>
                      </a:cubicBezTo>
                      <a:cubicBezTo>
                        <a:pt x="1840" y="2495"/>
                        <a:pt x="1512" y="2760"/>
                        <a:pt x="1162" y="2914"/>
                      </a:cubicBezTo>
                      <a:cubicBezTo>
                        <a:pt x="1121" y="2932"/>
                        <a:pt x="1076" y="2949"/>
                        <a:pt x="1030" y="2963"/>
                      </a:cubicBezTo>
                      <a:cubicBezTo>
                        <a:pt x="1007" y="2968"/>
                        <a:pt x="984" y="2975"/>
                        <a:pt x="961" y="2983"/>
                      </a:cubicBezTo>
                      <a:cubicBezTo>
                        <a:pt x="810" y="3019"/>
                        <a:pt x="648" y="3021"/>
                        <a:pt x="518" y="2934"/>
                      </a:cubicBezTo>
                      <a:moveTo>
                        <a:pt x="958" y="3005"/>
                      </a:moveTo>
                      <a:cubicBezTo>
                        <a:pt x="1144" y="2964"/>
                        <a:pt x="1319" y="2864"/>
                        <a:pt x="1474" y="2762"/>
                      </a:cubicBezTo>
                      <a:cubicBezTo>
                        <a:pt x="1706" y="2609"/>
                        <a:pt x="1934" y="2447"/>
                        <a:pt x="2151" y="2276"/>
                      </a:cubicBezTo>
                      <a:cubicBezTo>
                        <a:pt x="2165" y="2297"/>
                        <a:pt x="2181" y="2317"/>
                        <a:pt x="2201" y="2336"/>
                      </a:cubicBezTo>
                      <a:cubicBezTo>
                        <a:pt x="1924" y="2506"/>
                        <a:pt x="1701" y="2723"/>
                        <a:pt x="1492" y="2970"/>
                      </a:cubicBezTo>
                      <a:cubicBezTo>
                        <a:pt x="1381" y="3101"/>
                        <a:pt x="1268" y="3235"/>
                        <a:pt x="1119" y="3323"/>
                      </a:cubicBezTo>
                      <a:cubicBezTo>
                        <a:pt x="1015" y="3384"/>
                        <a:pt x="772" y="3511"/>
                        <a:pt x="666" y="3396"/>
                      </a:cubicBezTo>
                      <a:cubicBezTo>
                        <a:pt x="629" y="3208"/>
                        <a:pt x="785" y="3067"/>
                        <a:pt x="958" y="3005"/>
                      </a:cubicBezTo>
                      <a:moveTo>
                        <a:pt x="1187" y="3487"/>
                      </a:moveTo>
                      <a:cubicBezTo>
                        <a:pt x="1048" y="3643"/>
                        <a:pt x="781" y="3688"/>
                        <a:pt x="686" y="3461"/>
                      </a:cubicBezTo>
                      <a:cubicBezTo>
                        <a:pt x="680" y="3446"/>
                        <a:pt x="675" y="3432"/>
                        <a:pt x="671" y="3418"/>
                      </a:cubicBezTo>
                      <a:cubicBezTo>
                        <a:pt x="826" y="3552"/>
                        <a:pt x="1163" y="3325"/>
                        <a:pt x="1274" y="3224"/>
                      </a:cubicBezTo>
                      <a:cubicBezTo>
                        <a:pt x="1427" y="3085"/>
                        <a:pt x="1545" y="2914"/>
                        <a:pt x="1687" y="2765"/>
                      </a:cubicBezTo>
                      <a:cubicBezTo>
                        <a:pt x="1841" y="2601"/>
                        <a:pt x="2018" y="2462"/>
                        <a:pt x="2210" y="2345"/>
                      </a:cubicBezTo>
                      <a:cubicBezTo>
                        <a:pt x="2211" y="2345"/>
                        <a:pt x="2212" y="2346"/>
                        <a:pt x="2213" y="2347"/>
                      </a:cubicBezTo>
                      <a:cubicBezTo>
                        <a:pt x="1889" y="2655"/>
                        <a:pt x="1550" y="2962"/>
                        <a:pt x="1289" y="3328"/>
                      </a:cubicBezTo>
                      <a:cubicBezTo>
                        <a:pt x="1253" y="3379"/>
                        <a:pt x="1220" y="3431"/>
                        <a:pt x="1190" y="3485"/>
                      </a:cubicBezTo>
                      <a:cubicBezTo>
                        <a:pt x="1189" y="3485"/>
                        <a:pt x="1188" y="3486"/>
                        <a:pt x="1187" y="3487"/>
                      </a:cubicBezTo>
                      <a:moveTo>
                        <a:pt x="1125" y="4117"/>
                      </a:moveTo>
                      <a:cubicBezTo>
                        <a:pt x="951" y="4012"/>
                        <a:pt x="1096" y="3712"/>
                        <a:pt x="1163" y="3575"/>
                      </a:cubicBezTo>
                      <a:cubicBezTo>
                        <a:pt x="1244" y="3409"/>
                        <a:pt x="1359" y="3262"/>
                        <a:pt x="1479" y="3122"/>
                      </a:cubicBezTo>
                      <a:cubicBezTo>
                        <a:pt x="1710" y="2850"/>
                        <a:pt x="1971" y="2606"/>
                        <a:pt x="2229" y="2360"/>
                      </a:cubicBezTo>
                      <a:cubicBezTo>
                        <a:pt x="2237" y="2365"/>
                        <a:pt x="2245" y="2371"/>
                        <a:pt x="2253" y="2376"/>
                      </a:cubicBezTo>
                      <a:cubicBezTo>
                        <a:pt x="2181" y="2463"/>
                        <a:pt x="2104" y="2547"/>
                        <a:pt x="2043" y="2643"/>
                      </a:cubicBezTo>
                      <a:cubicBezTo>
                        <a:pt x="1963" y="2768"/>
                        <a:pt x="1909" y="2915"/>
                        <a:pt x="1850" y="3051"/>
                      </a:cubicBezTo>
                      <a:cubicBezTo>
                        <a:pt x="1769" y="3235"/>
                        <a:pt x="1704" y="3425"/>
                        <a:pt x="1618" y="3607"/>
                      </a:cubicBezTo>
                      <a:cubicBezTo>
                        <a:pt x="1530" y="3794"/>
                        <a:pt x="1427" y="4038"/>
                        <a:pt x="1186" y="4043"/>
                      </a:cubicBezTo>
                      <a:cubicBezTo>
                        <a:pt x="1178" y="4043"/>
                        <a:pt x="1178" y="4056"/>
                        <a:pt x="1186" y="4056"/>
                      </a:cubicBezTo>
                      <a:cubicBezTo>
                        <a:pt x="1501" y="4049"/>
                        <a:pt x="1626" y="3637"/>
                        <a:pt x="1724" y="3396"/>
                      </a:cubicBezTo>
                      <a:cubicBezTo>
                        <a:pt x="1802" y="3206"/>
                        <a:pt x="1881" y="3018"/>
                        <a:pt x="1965" y="2830"/>
                      </a:cubicBezTo>
                      <a:cubicBezTo>
                        <a:pt x="2043" y="2658"/>
                        <a:pt x="2144" y="2527"/>
                        <a:pt x="2264" y="2382"/>
                      </a:cubicBezTo>
                      <a:cubicBezTo>
                        <a:pt x="2271" y="2386"/>
                        <a:pt x="2278" y="2389"/>
                        <a:pt x="2285" y="2392"/>
                      </a:cubicBezTo>
                      <a:cubicBezTo>
                        <a:pt x="2285" y="2393"/>
                        <a:pt x="2284" y="2393"/>
                        <a:pt x="2284" y="2394"/>
                      </a:cubicBezTo>
                      <a:cubicBezTo>
                        <a:pt x="2105" y="2696"/>
                        <a:pt x="1964" y="3017"/>
                        <a:pt x="1827" y="3339"/>
                      </a:cubicBezTo>
                      <a:cubicBezTo>
                        <a:pt x="1755" y="3510"/>
                        <a:pt x="1691" y="3687"/>
                        <a:pt x="1608" y="3852"/>
                      </a:cubicBezTo>
                      <a:cubicBezTo>
                        <a:pt x="1528" y="4009"/>
                        <a:pt x="1314" y="4231"/>
                        <a:pt x="1125" y="4117"/>
                      </a:cubicBezTo>
                      <a:moveTo>
                        <a:pt x="2040" y="4068"/>
                      </a:moveTo>
                      <a:cubicBezTo>
                        <a:pt x="1968" y="4135"/>
                        <a:pt x="1871" y="4171"/>
                        <a:pt x="1778" y="4169"/>
                      </a:cubicBezTo>
                      <a:cubicBezTo>
                        <a:pt x="1946" y="4131"/>
                        <a:pt x="2040" y="3979"/>
                        <a:pt x="2092" y="3817"/>
                      </a:cubicBezTo>
                      <a:cubicBezTo>
                        <a:pt x="2181" y="3544"/>
                        <a:pt x="2227" y="3255"/>
                        <a:pt x="2257" y="2970"/>
                      </a:cubicBezTo>
                      <a:cubicBezTo>
                        <a:pt x="2258" y="2962"/>
                        <a:pt x="2246" y="2962"/>
                        <a:pt x="2245" y="2970"/>
                      </a:cubicBezTo>
                      <a:cubicBezTo>
                        <a:pt x="2222" y="3192"/>
                        <a:pt x="2185" y="3411"/>
                        <a:pt x="2132" y="3628"/>
                      </a:cubicBezTo>
                      <a:cubicBezTo>
                        <a:pt x="2077" y="3849"/>
                        <a:pt x="2004" y="4142"/>
                        <a:pt x="1730" y="4165"/>
                      </a:cubicBezTo>
                      <a:cubicBezTo>
                        <a:pt x="1643" y="4149"/>
                        <a:pt x="1566" y="4097"/>
                        <a:pt x="1525" y="4000"/>
                      </a:cubicBezTo>
                      <a:cubicBezTo>
                        <a:pt x="1591" y="3920"/>
                        <a:pt x="1644" y="3824"/>
                        <a:pt x="1677" y="3747"/>
                      </a:cubicBezTo>
                      <a:cubicBezTo>
                        <a:pt x="1873" y="3294"/>
                        <a:pt x="2049" y="2831"/>
                        <a:pt x="2301" y="2405"/>
                      </a:cubicBezTo>
                      <a:cubicBezTo>
                        <a:pt x="2302" y="2403"/>
                        <a:pt x="2302" y="2401"/>
                        <a:pt x="2302" y="2400"/>
                      </a:cubicBezTo>
                      <a:cubicBezTo>
                        <a:pt x="2325" y="2408"/>
                        <a:pt x="2348" y="2414"/>
                        <a:pt x="2373" y="2417"/>
                      </a:cubicBezTo>
                      <a:lnTo>
                        <a:pt x="2372" y="2418"/>
                      </a:lnTo>
                      <a:cubicBezTo>
                        <a:pt x="2340" y="2777"/>
                        <a:pt x="2282" y="3133"/>
                        <a:pt x="2248" y="3492"/>
                      </a:cubicBezTo>
                      <a:cubicBezTo>
                        <a:pt x="2229" y="3696"/>
                        <a:pt x="2197" y="3920"/>
                        <a:pt x="2039" y="4068"/>
                      </a:cubicBezTo>
                      <a:lnTo>
                        <a:pt x="2040" y="4068"/>
                      </a:lnTo>
                      <a:moveTo>
                        <a:pt x="2428" y="4136"/>
                      </a:moveTo>
                      <a:cubicBezTo>
                        <a:pt x="2270" y="4084"/>
                        <a:pt x="2233" y="3959"/>
                        <a:pt x="2217" y="3811"/>
                      </a:cubicBezTo>
                      <a:cubicBezTo>
                        <a:pt x="2217" y="3810"/>
                        <a:pt x="2217" y="3809"/>
                        <a:pt x="2216" y="3808"/>
                      </a:cubicBezTo>
                      <a:cubicBezTo>
                        <a:pt x="2277" y="3615"/>
                        <a:pt x="2275" y="3400"/>
                        <a:pt x="2299" y="3202"/>
                      </a:cubicBezTo>
                      <a:cubicBezTo>
                        <a:pt x="2330" y="2941"/>
                        <a:pt x="2369" y="2681"/>
                        <a:pt x="2393" y="2419"/>
                      </a:cubicBezTo>
                      <a:lnTo>
                        <a:pt x="2393" y="2419"/>
                      </a:lnTo>
                      <a:cubicBezTo>
                        <a:pt x="2407" y="2419"/>
                        <a:pt x="2420" y="2419"/>
                        <a:pt x="2434" y="2419"/>
                      </a:cubicBezTo>
                      <a:cubicBezTo>
                        <a:pt x="2444" y="2772"/>
                        <a:pt x="2473" y="3127"/>
                        <a:pt x="2451" y="3480"/>
                      </a:cubicBezTo>
                      <a:cubicBezTo>
                        <a:pt x="2441" y="3650"/>
                        <a:pt x="2405" y="3822"/>
                        <a:pt x="2425" y="3993"/>
                      </a:cubicBezTo>
                      <a:cubicBezTo>
                        <a:pt x="2432" y="4054"/>
                        <a:pt x="2444" y="4114"/>
                        <a:pt x="2486" y="4150"/>
                      </a:cubicBezTo>
                      <a:cubicBezTo>
                        <a:pt x="2467" y="4148"/>
                        <a:pt x="2447" y="4143"/>
                        <a:pt x="2428" y="4137"/>
                      </a:cubicBezTo>
                      <a:lnTo>
                        <a:pt x="2428" y="4136"/>
                      </a:lnTo>
                      <a:moveTo>
                        <a:pt x="2521" y="4152"/>
                      </a:moveTo>
                      <a:cubicBezTo>
                        <a:pt x="2489" y="4125"/>
                        <a:pt x="2454" y="4066"/>
                        <a:pt x="2444" y="4038"/>
                      </a:cubicBezTo>
                      <a:cubicBezTo>
                        <a:pt x="2428" y="3994"/>
                        <a:pt x="2432" y="3921"/>
                        <a:pt x="2432" y="3871"/>
                      </a:cubicBezTo>
                      <a:cubicBezTo>
                        <a:pt x="2433" y="3806"/>
                        <a:pt x="2440" y="3741"/>
                        <a:pt x="2446" y="3677"/>
                      </a:cubicBezTo>
                      <a:cubicBezTo>
                        <a:pt x="2461" y="3528"/>
                        <a:pt x="2470" y="3380"/>
                        <a:pt x="2470" y="3230"/>
                      </a:cubicBezTo>
                      <a:cubicBezTo>
                        <a:pt x="2469" y="2959"/>
                        <a:pt x="2454" y="2688"/>
                        <a:pt x="2446" y="2417"/>
                      </a:cubicBezTo>
                      <a:cubicBezTo>
                        <a:pt x="2460" y="2416"/>
                        <a:pt x="2473" y="2414"/>
                        <a:pt x="2486" y="2410"/>
                      </a:cubicBezTo>
                      <a:cubicBezTo>
                        <a:pt x="2531" y="2822"/>
                        <a:pt x="2568" y="3240"/>
                        <a:pt x="2676" y="3641"/>
                      </a:cubicBezTo>
                      <a:cubicBezTo>
                        <a:pt x="2698" y="3725"/>
                        <a:pt x="2729" y="3832"/>
                        <a:pt x="2774" y="3932"/>
                      </a:cubicBezTo>
                      <a:cubicBezTo>
                        <a:pt x="2769" y="4082"/>
                        <a:pt x="2648" y="4156"/>
                        <a:pt x="2521" y="4153"/>
                      </a:cubicBezTo>
                      <a:lnTo>
                        <a:pt x="2521" y="4152"/>
                      </a:lnTo>
                      <a:moveTo>
                        <a:pt x="3062" y="4220"/>
                      </a:moveTo>
                      <a:cubicBezTo>
                        <a:pt x="2939" y="4180"/>
                        <a:pt x="2854" y="4074"/>
                        <a:pt x="2794" y="3945"/>
                      </a:cubicBezTo>
                      <a:cubicBezTo>
                        <a:pt x="2794" y="3940"/>
                        <a:pt x="2795" y="3935"/>
                        <a:pt x="2795" y="3929"/>
                      </a:cubicBezTo>
                      <a:cubicBezTo>
                        <a:pt x="2795" y="3929"/>
                        <a:pt x="2791" y="3929"/>
                        <a:pt x="2786" y="3929"/>
                      </a:cubicBezTo>
                      <a:cubicBezTo>
                        <a:pt x="2709" y="3760"/>
                        <a:pt x="2673" y="3557"/>
                        <a:pt x="2644" y="3416"/>
                      </a:cubicBezTo>
                      <a:cubicBezTo>
                        <a:pt x="2576" y="3082"/>
                        <a:pt x="2543" y="2743"/>
                        <a:pt x="2505" y="2405"/>
                      </a:cubicBezTo>
                      <a:cubicBezTo>
                        <a:pt x="2515" y="2402"/>
                        <a:pt x="2524" y="2399"/>
                        <a:pt x="2534" y="2395"/>
                      </a:cubicBezTo>
                      <a:cubicBezTo>
                        <a:pt x="2652" y="2793"/>
                        <a:pt x="2693" y="3207"/>
                        <a:pt x="2797" y="3609"/>
                      </a:cubicBezTo>
                      <a:cubicBezTo>
                        <a:pt x="2848" y="3805"/>
                        <a:pt x="2931" y="4154"/>
                        <a:pt x="3155" y="4231"/>
                      </a:cubicBezTo>
                      <a:cubicBezTo>
                        <a:pt x="3124" y="4234"/>
                        <a:pt x="3093" y="4230"/>
                        <a:pt x="3063" y="4220"/>
                      </a:cubicBezTo>
                      <a:lnTo>
                        <a:pt x="3062" y="4220"/>
                      </a:lnTo>
                      <a:moveTo>
                        <a:pt x="3339" y="4053"/>
                      </a:moveTo>
                      <a:cubicBezTo>
                        <a:pt x="3335" y="4146"/>
                        <a:pt x="3267" y="4208"/>
                        <a:pt x="3184" y="4226"/>
                      </a:cubicBezTo>
                      <a:cubicBezTo>
                        <a:pt x="2913" y="4162"/>
                        <a:pt x="2830" y="3710"/>
                        <a:pt x="2779" y="3484"/>
                      </a:cubicBezTo>
                      <a:cubicBezTo>
                        <a:pt x="2698" y="3119"/>
                        <a:pt x="2651" y="2748"/>
                        <a:pt x="2545" y="2390"/>
                      </a:cubicBezTo>
                      <a:cubicBezTo>
                        <a:pt x="2558" y="2383"/>
                        <a:pt x="2571" y="2376"/>
                        <a:pt x="2583" y="2367"/>
                      </a:cubicBezTo>
                      <a:cubicBezTo>
                        <a:pt x="2759" y="2680"/>
                        <a:pt x="2935" y="2993"/>
                        <a:pt x="3111" y="3306"/>
                      </a:cubicBezTo>
                      <a:cubicBezTo>
                        <a:pt x="3197" y="3460"/>
                        <a:pt x="3287" y="3608"/>
                        <a:pt x="3316" y="3785"/>
                      </a:cubicBezTo>
                      <a:cubicBezTo>
                        <a:pt x="3330" y="3870"/>
                        <a:pt x="3343" y="3966"/>
                        <a:pt x="3339" y="4053"/>
                      </a:cubicBezTo>
                      <a:moveTo>
                        <a:pt x="3320" y="3685"/>
                      </a:moveTo>
                      <a:cubicBezTo>
                        <a:pt x="3319" y="3683"/>
                        <a:pt x="3317" y="3681"/>
                        <a:pt x="3315" y="3680"/>
                      </a:cubicBezTo>
                      <a:cubicBezTo>
                        <a:pt x="3305" y="3646"/>
                        <a:pt x="3294" y="3613"/>
                        <a:pt x="3282" y="3584"/>
                      </a:cubicBezTo>
                      <a:cubicBezTo>
                        <a:pt x="3198" y="3379"/>
                        <a:pt x="3068" y="3188"/>
                        <a:pt x="2960" y="2996"/>
                      </a:cubicBezTo>
                      <a:cubicBezTo>
                        <a:pt x="2840" y="2782"/>
                        <a:pt x="2719" y="2568"/>
                        <a:pt x="2599" y="2354"/>
                      </a:cubicBezTo>
                      <a:cubicBezTo>
                        <a:pt x="2604" y="2350"/>
                        <a:pt x="2608" y="2346"/>
                        <a:pt x="2612" y="2342"/>
                      </a:cubicBezTo>
                      <a:cubicBezTo>
                        <a:pt x="2753" y="2563"/>
                        <a:pt x="2953" y="2766"/>
                        <a:pt x="3140" y="2948"/>
                      </a:cubicBezTo>
                      <a:cubicBezTo>
                        <a:pt x="3255" y="3061"/>
                        <a:pt x="3378" y="3169"/>
                        <a:pt x="3468" y="3304"/>
                      </a:cubicBezTo>
                      <a:cubicBezTo>
                        <a:pt x="3547" y="3424"/>
                        <a:pt x="3678" y="3704"/>
                        <a:pt x="3530" y="3821"/>
                      </a:cubicBezTo>
                      <a:cubicBezTo>
                        <a:pt x="3440" y="3836"/>
                        <a:pt x="3352" y="3764"/>
                        <a:pt x="3320" y="3685"/>
                      </a:cubicBezTo>
                      <a:moveTo>
                        <a:pt x="3555" y="3815"/>
                      </a:moveTo>
                      <a:lnTo>
                        <a:pt x="3555" y="3815"/>
                      </a:lnTo>
                      <a:cubicBezTo>
                        <a:pt x="3710" y="3660"/>
                        <a:pt x="3510" y="3328"/>
                        <a:pt x="3408" y="3205"/>
                      </a:cubicBezTo>
                      <a:cubicBezTo>
                        <a:pt x="3159" y="2904"/>
                        <a:pt x="2832" y="2666"/>
                        <a:pt x="2621" y="2333"/>
                      </a:cubicBezTo>
                      <a:cubicBezTo>
                        <a:pt x="2627" y="2326"/>
                        <a:pt x="2634" y="2318"/>
                        <a:pt x="2640" y="2309"/>
                      </a:cubicBezTo>
                      <a:cubicBezTo>
                        <a:pt x="2642" y="2306"/>
                        <a:pt x="2644" y="2303"/>
                        <a:pt x="2645" y="2301"/>
                      </a:cubicBezTo>
                      <a:cubicBezTo>
                        <a:pt x="2817" y="2598"/>
                        <a:pt x="3106" y="2800"/>
                        <a:pt x="3356" y="3027"/>
                      </a:cubicBezTo>
                      <a:cubicBezTo>
                        <a:pt x="3451" y="3114"/>
                        <a:pt x="3549" y="3212"/>
                        <a:pt x="3612" y="3327"/>
                      </a:cubicBezTo>
                      <a:lnTo>
                        <a:pt x="3612" y="3328"/>
                      </a:lnTo>
                      <a:cubicBezTo>
                        <a:pt x="3636" y="3371"/>
                        <a:pt x="3655" y="3417"/>
                        <a:pt x="3667" y="3465"/>
                      </a:cubicBezTo>
                      <a:cubicBezTo>
                        <a:pt x="3695" y="3577"/>
                        <a:pt x="3690" y="3770"/>
                        <a:pt x="3555" y="3815"/>
                      </a:cubicBezTo>
                      <a:moveTo>
                        <a:pt x="3118" y="2590"/>
                      </a:moveTo>
                      <a:cubicBezTo>
                        <a:pt x="3245" y="2701"/>
                        <a:pt x="3350" y="2833"/>
                        <a:pt x="3465" y="2956"/>
                      </a:cubicBezTo>
                      <a:cubicBezTo>
                        <a:pt x="3617" y="3119"/>
                        <a:pt x="3871" y="3381"/>
                        <a:pt x="4115" y="3283"/>
                      </a:cubicBezTo>
                      <a:cubicBezTo>
                        <a:pt x="4083" y="3319"/>
                        <a:pt x="4039" y="3346"/>
                        <a:pt x="3980" y="3361"/>
                      </a:cubicBezTo>
                      <a:cubicBezTo>
                        <a:pt x="3855" y="3391"/>
                        <a:pt x="3734" y="3395"/>
                        <a:pt x="3628" y="3315"/>
                      </a:cubicBezTo>
                      <a:cubicBezTo>
                        <a:pt x="3540" y="3155"/>
                        <a:pt x="3392" y="3031"/>
                        <a:pt x="3256" y="2913"/>
                      </a:cubicBezTo>
                      <a:cubicBezTo>
                        <a:pt x="3038" y="2722"/>
                        <a:pt x="2803" y="2539"/>
                        <a:pt x="2658" y="2282"/>
                      </a:cubicBezTo>
                      <a:cubicBezTo>
                        <a:pt x="2658" y="2281"/>
                        <a:pt x="2657" y="2281"/>
                        <a:pt x="2657" y="2281"/>
                      </a:cubicBezTo>
                      <a:cubicBezTo>
                        <a:pt x="2657" y="2279"/>
                        <a:pt x="2658" y="2277"/>
                        <a:pt x="2659" y="2276"/>
                      </a:cubicBezTo>
                      <a:cubicBezTo>
                        <a:pt x="2805" y="2391"/>
                        <a:pt x="2978" y="2465"/>
                        <a:pt x="3118" y="2590"/>
                      </a:cubicBezTo>
                      <a:moveTo>
                        <a:pt x="4565" y="3002"/>
                      </a:moveTo>
                      <a:cubicBezTo>
                        <a:pt x="4281" y="3226"/>
                        <a:pt x="3771" y="2784"/>
                        <a:pt x="3532" y="2641"/>
                      </a:cubicBezTo>
                      <a:cubicBezTo>
                        <a:pt x="3273" y="2488"/>
                        <a:pt x="2980" y="2276"/>
                        <a:pt x="2676" y="2231"/>
                      </a:cubicBezTo>
                      <a:cubicBezTo>
                        <a:pt x="2677" y="2227"/>
                        <a:pt x="2677" y="2222"/>
                        <a:pt x="2678" y="2218"/>
                      </a:cubicBezTo>
                      <a:cubicBezTo>
                        <a:pt x="2858" y="2245"/>
                        <a:pt x="3039" y="2267"/>
                        <a:pt x="3213" y="2321"/>
                      </a:cubicBezTo>
                      <a:cubicBezTo>
                        <a:pt x="3438" y="2390"/>
                        <a:pt x="3619" y="2515"/>
                        <a:pt x="3813" y="2644"/>
                      </a:cubicBezTo>
                      <a:cubicBezTo>
                        <a:pt x="3974" y="2751"/>
                        <a:pt x="4142" y="2839"/>
                        <a:pt x="4332" y="2884"/>
                      </a:cubicBezTo>
                      <a:cubicBezTo>
                        <a:pt x="4443" y="2911"/>
                        <a:pt x="4564" y="2926"/>
                        <a:pt x="4639" y="2837"/>
                      </a:cubicBezTo>
                      <a:cubicBezTo>
                        <a:pt x="4638" y="2900"/>
                        <a:pt x="4617" y="2961"/>
                        <a:pt x="4565" y="300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  <p:grpSp>
          <p:nvGrpSpPr>
            <p:cNvPr id="2861" name="Google Shape;2861;p33"/>
            <p:cNvGrpSpPr/>
            <p:nvPr/>
          </p:nvGrpSpPr>
          <p:grpSpPr>
            <a:xfrm rot="6265089">
              <a:off x="8172281" y="4028729"/>
              <a:ext cx="1200327" cy="1343297"/>
              <a:chOff x="3738190" y="2686443"/>
              <a:chExt cx="1421871" cy="1591229"/>
            </a:xfrm>
          </p:grpSpPr>
          <p:grpSp>
            <p:nvGrpSpPr>
              <p:cNvPr id="2862" name="Google Shape;2862;p33"/>
              <p:cNvGrpSpPr/>
              <p:nvPr/>
            </p:nvGrpSpPr>
            <p:grpSpPr>
              <a:xfrm>
                <a:off x="3990033" y="2882986"/>
                <a:ext cx="1170029" cy="1350569"/>
                <a:chOff x="5598720" y="2695586"/>
                <a:chExt cx="1170029" cy="1350569"/>
              </a:xfrm>
            </p:grpSpPr>
            <p:sp>
              <p:nvSpPr>
                <p:cNvPr id="2863" name="Google Shape;2863;p33"/>
                <p:cNvSpPr/>
                <p:nvPr/>
              </p:nvSpPr>
              <p:spPr>
                <a:xfrm>
                  <a:off x="5598720" y="2695586"/>
                  <a:ext cx="1170029" cy="135056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83" h="4136" extrusionOk="0">
                      <a:moveTo>
                        <a:pt x="3379" y="1947"/>
                      </a:moveTo>
                      <a:cubicBezTo>
                        <a:pt x="3230" y="1777"/>
                        <a:pt x="3019" y="1764"/>
                        <a:pt x="2808" y="1766"/>
                      </a:cubicBezTo>
                      <a:cubicBezTo>
                        <a:pt x="3123" y="1658"/>
                        <a:pt x="3453" y="1391"/>
                        <a:pt x="3550" y="1077"/>
                      </a:cubicBezTo>
                      <a:cubicBezTo>
                        <a:pt x="3664" y="707"/>
                        <a:pt x="3382" y="282"/>
                        <a:pt x="3056" y="129"/>
                      </a:cubicBezTo>
                      <a:cubicBezTo>
                        <a:pt x="2763" y="-8"/>
                        <a:pt x="2278" y="-116"/>
                        <a:pt x="2084" y="245"/>
                      </a:cubicBezTo>
                      <a:cubicBezTo>
                        <a:pt x="1994" y="412"/>
                        <a:pt x="2078" y="594"/>
                        <a:pt x="2100" y="766"/>
                      </a:cubicBezTo>
                      <a:cubicBezTo>
                        <a:pt x="2109" y="834"/>
                        <a:pt x="2102" y="898"/>
                        <a:pt x="2091" y="962"/>
                      </a:cubicBezTo>
                      <a:cubicBezTo>
                        <a:pt x="2071" y="837"/>
                        <a:pt x="2025" y="705"/>
                        <a:pt x="1898" y="654"/>
                      </a:cubicBezTo>
                      <a:cubicBezTo>
                        <a:pt x="1861" y="639"/>
                        <a:pt x="1820" y="635"/>
                        <a:pt x="1780" y="641"/>
                      </a:cubicBezTo>
                      <a:cubicBezTo>
                        <a:pt x="1685" y="373"/>
                        <a:pt x="1475" y="139"/>
                        <a:pt x="1196" y="58"/>
                      </a:cubicBezTo>
                      <a:cubicBezTo>
                        <a:pt x="1057" y="17"/>
                        <a:pt x="944" y="26"/>
                        <a:pt x="816" y="91"/>
                      </a:cubicBezTo>
                      <a:cubicBezTo>
                        <a:pt x="675" y="163"/>
                        <a:pt x="505" y="243"/>
                        <a:pt x="406" y="371"/>
                      </a:cubicBezTo>
                      <a:cubicBezTo>
                        <a:pt x="224" y="605"/>
                        <a:pt x="298" y="906"/>
                        <a:pt x="513" y="1084"/>
                      </a:cubicBezTo>
                      <a:cubicBezTo>
                        <a:pt x="596" y="1153"/>
                        <a:pt x="688" y="1216"/>
                        <a:pt x="782" y="1274"/>
                      </a:cubicBezTo>
                      <a:cubicBezTo>
                        <a:pt x="624" y="1232"/>
                        <a:pt x="443" y="1242"/>
                        <a:pt x="303" y="1314"/>
                      </a:cubicBezTo>
                      <a:cubicBezTo>
                        <a:pt x="68" y="1434"/>
                        <a:pt x="8" y="1697"/>
                        <a:pt x="1" y="1942"/>
                      </a:cubicBezTo>
                      <a:cubicBezTo>
                        <a:pt x="-6" y="2168"/>
                        <a:pt x="27" y="2429"/>
                        <a:pt x="204" y="2588"/>
                      </a:cubicBezTo>
                      <a:cubicBezTo>
                        <a:pt x="382" y="2747"/>
                        <a:pt x="621" y="2768"/>
                        <a:pt x="840" y="2704"/>
                      </a:cubicBezTo>
                      <a:cubicBezTo>
                        <a:pt x="747" y="2796"/>
                        <a:pt x="662" y="2896"/>
                        <a:pt x="607" y="3014"/>
                      </a:cubicBezTo>
                      <a:cubicBezTo>
                        <a:pt x="454" y="3341"/>
                        <a:pt x="478" y="3795"/>
                        <a:pt x="800" y="4009"/>
                      </a:cubicBezTo>
                      <a:cubicBezTo>
                        <a:pt x="850" y="4043"/>
                        <a:pt x="900" y="4069"/>
                        <a:pt x="951" y="4088"/>
                      </a:cubicBezTo>
                      <a:cubicBezTo>
                        <a:pt x="952" y="4090"/>
                        <a:pt x="953" y="4091"/>
                        <a:pt x="956" y="4091"/>
                      </a:cubicBezTo>
                      <a:cubicBezTo>
                        <a:pt x="957" y="4091"/>
                        <a:pt x="957" y="4091"/>
                        <a:pt x="958" y="4091"/>
                      </a:cubicBezTo>
                      <a:cubicBezTo>
                        <a:pt x="1578" y="4325"/>
                        <a:pt x="2213" y="3593"/>
                        <a:pt x="2166" y="2978"/>
                      </a:cubicBezTo>
                      <a:cubicBezTo>
                        <a:pt x="2219" y="3077"/>
                        <a:pt x="2287" y="3167"/>
                        <a:pt x="2377" y="3244"/>
                      </a:cubicBezTo>
                      <a:cubicBezTo>
                        <a:pt x="2524" y="3370"/>
                        <a:pt x="2699" y="3411"/>
                        <a:pt x="2868" y="3389"/>
                      </a:cubicBezTo>
                      <a:cubicBezTo>
                        <a:pt x="2870" y="3390"/>
                        <a:pt x="2871" y="3391"/>
                        <a:pt x="2872" y="3391"/>
                      </a:cubicBezTo>
                      <a:cubicBezTo>
                        <a:pt x="2876" y="3392"/>
                        <a:pt x="2879" y="3391"/>
                        <a:pt x="2880" y="3388"/>
                      </a:cubicBezTo>
                      <a:cubicBezTo>
                        <a:pt x="3066" y="3361"/>
                        <a:pt x="3244" y="3258"/>
                        <a:pt x="3372" y="3105"/>
                      </a:cubicBezTo>
                      <a:cubicBezTo>
                        <a:pt x="3391" y="3082"/>
                        <a:pt x="3408" y="3059"/>
                        <a:pt x="3424" y="3034"/>
                      </a:cubicBezTo>
                      <a:cubicBezTo>
                        <a:pt x="3425" y="3034"/>
                        <a:pt x="3426" y="3034"/>
                        <a:pt x="3427" y="3034"/>
                      </a:cubicBezTo>
                      <a:cubicBezTo>
                        <a:pt x="3433" y="3033"/>
                        <a:pt x="3433" y="3028"/>
                        <a:pt x="3431" y="3024"/>
                      </a:cubicBezTo>
                      <a:cubicBezTo>
                        <a:pt x="3642" y="2702"/>
                        <a:pt x="3640" y="2244"/>
                        <a:pt x="3379" y="1947"/>
                      </a:cubicBezTo>
                      <a:moveTo>
                        <a:pt x="3248" y="1865"/>
                      </a:moveTo>
                      <a:cubicBezTo>
                        <a:pt x="3550" y="2047"/>
                        <a:pt x="3613" y="2439"/>
                        <a:pt x="3518" y="2768"/>
                      </a:cubicBezTo>
                      <a:cubicBezTo>
                        <a:pt x="3509" y="2499"/>
                        <a:pt x="3300" y="2252"/>
                        <a:pt x="3087" y="2105"/>
                      </a:cubicBezTo>
                      <a:cubicBezTo>
                        <a:pt x="2760" y="1881"/>
                        <a:pt x="2350" y="1977"/>
                        <a:pt x="1982" y="1901"/>
                      </a:cubicBezTo>
                      <a:cubicBezTo>
                        <a:pt x="2000" y="1873"/>
                        <a:pt x="2011" y="1841"/>
                        <a:pt x="2014" y="1808"/>
                      </a:cubicBezTo>
                      <a:cubicBezTo>
                        <a:pt x="2199" y="1806"/>
                        <a:pt x="2384" y="1799"/>
                        <a:pt x="2569" y="1794"/>
                      </a:cubicBezTo>
                      <a:cubicBezTo>
                        <a:pt x="2616" y="1792"/>
                        <a:pt x="2666" y="1789"/>
                        <a:pt x="2717" y="1787"/>
                      </a:cubicBezTo>
                      <a:cubicBezTo>
                        <a:pt x="2720" y="1789"/>
                        <a:pt x="2723" y="1791"/>
                        <a:pt x="2728" y="1790"/>
                      </a:cubicBezTo>
                      <a:cubicBezTo>
                        <a:pt x="2732" y="1788"/>
                        <a:pt x="2737" y="1787"/>
                        <a:pt x="2742" y="1786"/>
                      </a:cubicBezTo>
                      <a:cubicBezTo>
                        <a:pt x="2917" y="1778"/>
                        <a:pt x="3105" y="1778"/>
                        <a:pt x="3248" y="1865"/>
                      </a:cubicBezTo>
                      <a:moveTo>
                        <a:pt x="1936" y="1922"/>
                      </a:moveTo>
                      <a:cubicBezTo>
                        <a:pt x="1936" y="1922"/>
                        <a:pt x="1935" y="1923"/>
                        <a:pt x="1934" y="1923"/>
                      </a:cubicBezTo>
                      <a:cubicBezTo>
                        <a:pt x="1904" y="1959"/>
                        <a:pt x="1859" y="1982"/>
                        <a:pt x="1804" y="1982"/>
                      </a:cubicBezTo>
                      <a:cubicBezTo>
                        <a:pt x="1710" y="1989"/>
                        <a:pt x="1612" y="1963"/>
                        <a:pt x="1566" y="1874"/>
                      </a:cubicBezTo>
                      <a:cubicBezTo>
                        <a:pt x="1502" y="1751"/>
                        <a:pt x="1558" y="1616"/>
                        <a:pt x="1696" y="1580"/>
                      </a:cubicBezTo>
                      <a:cubicBezTo>
                        <a:pt x="1810" y="1551"/>
                        <a:pt x="1908" y="1592"/>
                        <a:pt x="1961" y="1696"/>
                      </a:cubicBezTo>
                      <a:cubicBezTo>
                        <a:pt x="1999" y="1770"/>
                        <a:pt x="1986" y="1863"/>
                        <a:pt x="1936" y="1922"/>
                      </a:cubicBezTo>
                      <a:moveTo>
                        <a:pt x="1774" y="665"/>
                      </a:moveTo>
                      <a:cubicBezTo>
                        <a:pt x="1782" y="663"/>
                        <a:pt x="1790" y="662"/>
                        <a:pt x="1797" y="662"/>
                      </a:cubicBezTo>
                      <a:cubicBezTo>
                        <a:pt x="1532" y="859"/>
                        <a:pt x="1661" y="1306"/>
                        <a:pt x="1789" y="1549"/>
                      </a:cubicBezTo>
                      <a:cubicBezTo>
                        <a:pt x="1777" y="1548"/>
                        <a:pt x="1764" y="1547"/>
                        <a:pt x="1752" y="1548"/>
                      </a:cubicBezTo>
                      <a:cubicBezTo>
                        <a:pt x="1606" y="1394"/>
                        <a:pt x="1520" y="1173"/>
                        <a:pt x="1525" y="961"/>
                      </a:cubicBezTo>
                      <a:cubicBezTo>
                        <a:pt x="1528" y="818"/>
                        <a:pt x="1628" y="688"/>
                        <a:pt x="1774" y="665"/>
                      </a:cubicBezTo>
                      <a:moveTo>
                        <a:pt x="1935" y="1616"/>
                      </a:moveTo>
                      <a:cubicBezTo>
                        <a:pt x="1935" y="1616"/>
                        <a:pt x="1936" y="1615"/>
                        <a:pt x="1936" y="1614"/>
                      </a:cubicBezTo>
                      <a:cubicBezTo>
                        <a:pt x="1936" y="1616"/>
                        <a:pt x="1936" y="1617"/>
                        <a:pt x="1937" y="1618"/>
                      </a:cubicBezTo>
                      <a:cubicBezTo>
                        <a:pt x="1936" y="1618"/>
                        <a:pt x="1935" y="1617"/>
                        <a:pt x="1935" y="1616"/>
                      </a:cubicBezTo>
                      <a:moveTo>
                        <a:pt x="2780" y="48"/>
                      </a:moveTo>
                      <a:cubicBezTo>
                        <a:pt x="2582" y="104"/>
                        <a:pt x="2456" y="266"/>
                        <a:pt x="2390" y="456"/>
                      </a:cubicBezTo>
                      <a:cubicBezTo>
                        <a:pt x="2343" y="589"/>
                        <a:pt x="2325" y="730"/>
                        <a:pt x="2302" y="869"/>
                      </a:cubicBezTo>
                      <a:cubicBezTo>
                        <a:pt x="2275" y="1038"/>
                        <a:pt x="2279" y="1294"/>
                        <a:pt x="2177" y="1436"/>
                      </a:cubicBezTo>
                      <a:cubicBezTo>
                        <a:pt x="2172" y="1443"/>
                        <a:pt x="2184" y="1451"/>
                        <a:pt x="2189" y="1444"/>
                      </a:cubicBezTo>
                      <a:cubicBezTo>
                        <a:pt x="2237" y="1376"/>
                        <a:pt x="2246" y="1302"/>
                        <a:pt x="2259" y="1222"/>
                      </a:cubicBezTo>
                      <a:cubicBezTo>
                        <a:pt x="2282" y="1085"/>
                        <a:pt x="2303" y="948"/>
                        <a:pt x="2326" y="811"/>
                      </a:cubicBezTo>
                      <a:cubicBezTo>
                        <a:pt x="2376" y="507"/>
                        <a:pt x="2454" y="142"/>
                        <a:pt x="2800" y="57"/>
                      </a:cubicBezTo>
                      <a:cubicBezTo>
                        <a:pt x="2802" y="56"/>
                        <a:pt x="2803" y="55"/>
                        <a:pt x="2803" y="54"/>
                      </a:cubicBezTo>
                      <a:cubicBezTo>
                        <a:pt x="3008" y="111"/>
                        <a:pt x="3220" y="212"/>
                        <a:pt x="3349" y="384"/>
                      </a:cubicBezTo>
                      <a:cubicBezTo>
                        <a:pt x="3475" y="552"/>
                        <a:pt x="3590" y="811"/>
                        <a:pt x="3541" y="1022"/>
                      </a:cubicBezTo>
                      <a:lnTo>
                        <a:pt x="3541" y="1023"/>
                      </a:lnTo>
                      <a:cubicBezTo>
                        <a:pt x="3394" y="1291"/>
                        <a:pt x="3121" y="1426"/>
                        <a:pt x="2848" y="1539"/>
                      </a:cubicBezTo>
                      <a:cubicBezTo>
                        <a:pt x="2839" y="1543"/>
                        <a:pt x="2846" y="1555"/>
                        <a:pt x="2854" y="1552"/>
                      </a:cubicBezTo>
                      <a:cubicBezTo>
                        <a:pt x="3115" y="1444"/>
                        <a:pt x="3373" y="1317"/>
                        <a:pt x="3526" y="1076"/>
                      </a:cubicBezTo>
                      <a:cubicBezTo>
                        <a:pt x="3420" y="1405"/>
                        <a:pt x="3042" y="1685"/>
                        <a:pt x="2722" y="1767"/>
                      </a:cubicBezTo>
                      <a:cubicBezTo>
                        <a:pt x="2486" y="1771"/>
                        <a:pt x="2250" y="1782"/>
                        <a:pt x="2014" y="1785"/>
                      </a:cubicBezTo>
                      <a:cubicBezTo>
                        <a:pt x="2014" y="1783"/>
                        <a:pt x="2014" y="1782"/>
                        <a:pt x="2014" y="1780"/>
                      </a:cubicBezTo>
                      <a:cubicBezTo>
                        <a:pt x="2013" y="1775"/>
                        <a:pt x="2012" y="1771"/>
                        <a:pt x="2012" y="1766"/>
                      </a:cubicBezTo>
                      <a:cubicBezTo>
                        <a:pt x="2266" y="1758"/>
                        <a:pt x="2506" y="1687"/>
                        <a:pt x="2724" y="1555"/>
                      </a:cubicBezTo>
                      <a:cubicBezTo>
                        <a:pt x="2732" y="1550"/>
                        <a:pt x="2725" y="1538"/>
                        <a:pt x="2717" y="1543"/>
                      </a:cubicBezTo>
                      <a:cubicBezTo>
                        <a:pt x="2501" y="1673"/>
                        <a:pt x="2262" y="1744"/>
                        <a:pt x="2009" y="1752"/>
                      </a:cubicBezTo>
                      <a:cubicBezTo>
                        <a:pt x="2004" y="1727"/>
                        <a:pt x="1995" y="1704"/>
                        <a:pt x="1984" y="1682"/>
                      </a:cubicBezTo>
                      <a:cubicBezTo>
                        <a:pt x="1985" y="1682"/>
                        <a:pt x="1988" y="1683"/>
                        <a:pt x="1990" y="1682"/>
                      </a:cubicBezTo>
                      <a:cubicBezTo>
                        <a:pt x="2150" y="1635"/>
                        <a:pt x="2280" y="1564"/>
                        <a:pt x="2399" y="1448"/>
                      </a:cubicBezTo>
                      <a:cubicBezTo>
                        <a:pt x="2545" y="1306"/>
                        <a:pt x="2618" y="1068"/>
                        <a:pt x="2800" y="973"/>
                      </a:cubicBezTo>
                      <a:cubicBezTo>
                        <a:pt x="2813" y="966"/>
                        <a:pt x="2802" y="945"/>
                        <a:pt x="2789" y="952"/>
                      </a:cubicBezTo>
                      <a:cubicBezTo>
                        <a:pt x="2650" y="1025"/>
                        <a:pt x="2603" y="1156"/>
                        <a:pt x="2516" y="1278"/>
                      </a:cubicBezTo>
                      <a:cubicBezTo>
                        <a:pt x="2381" y="1466"/>
                        <a:pt x="2206" y="1594"/>
                        <a:pt x="1985" y="1659"/>
                      </a:cubicBezTo>
                      <a:cubicBezTo>
                        <a:pt x="1979" y="1660"/>
                        <a:pt x="1977" y="1664"/>
                        <a:pt x="1976" y="1669"/>
                      </a:cubicBezTo>
                      <a:cubicBezTo>
                        <a:pt x="1966" y="1652"/>
                        <a:pt x="1954" y="1636"/>
                        <a:pt x="1941" y="1622"/>
                      </a:cubicBezTo>
                      <a:cubicBezTo>
                        <a:pt x="1943" y="1623"/>
                        <a:pt x="1945" y="1623"/>
                        <a:pt x="1948" y="1621"/>
                      </a:cubicBezTo>
                      <a:cubicBezTo>
                        <a:pt x="2125" y="1447"/>
                        <a:pt x="2185" y="1214"/>
                        <a:pt x="2192" y="972"/>
                      </a:cubicBezTo>
                      <a:cubicBezTo>
                        <a:pt x="2200" y="653"/>
                        <a:pt x="2102" y="215"/>
                        <a:pt x="2453" y="37"/>
                      </a:cubicBezTo>
                      <a:cubicBezTo>
                        <a:pt x="2455" y="36"/>
                        <a:pt x="2456" y="34"/>
                        <a:pt x="2456" y="31"/>
                      </a:cubicBezTo>
                      <a:cubicBezTo>
                        <a:pt x="2567" y="15"/>
                        <a:pt x="2682" y="23"/>
                        <a:pt x="2780" y="48"/>
                      </a:cubicBezTo>
                      <a:moveTo>
                        <a:pt x="2129" y="806"/>
                      </a:moveTo>
                      <a:cubicBezTo>
                        <a:pt x="2116" y="639"/>
                        <a:pt x="2024" y="460"/>
                        <a:pt x="2087" y="294"/>
                      </a:cubicBezTo>
                      <a:cubicBezTo>
                        <a:pt x="2144" y="144"/>
                        <a:pt x="2276" y="67"/>
                        <a:pt x="2424" y="37"/>
                      </a:cubicBezTo>
                      <a:cubicBezTo>
                        <a:pt x="2229" y="149"/>
                        <a:pt x="2172" y="369"/>
                        <a:pt x="2170" y="584"/>
                      </a:cubicBezTo>
                      <a:cubicBezTo>
                        <a:pt x="2165" y="942"/>
                        <a:pt x="2225" y="1316"/>
                        <a:pt x="1951" y="1597"/>
                      </a:cubicBezTo>
                      <a:cubicBezTo>
                        <a:pt x="2021" y="1513"/>
                        <a:pt x="2057" y="1416"/>
                        <a:pt x="2069" y="1305"/>
                      </a:cubicBezTo>
                      <a:cubicBezTo>
                        <a:pt x="2088" y="1143"/>
                        <a:pt x="2141" y="969"/>
                        <a:pt x="2129" y="806"/>
                      </a:cubicBezTo>
                      <a:moveTo>
                        <a:pt x="2076" y="1020"/>
                      </a:moveTo>
                      <a:cubicBezTo>
                        <a:pt x="2076" y="1022"/>
                        <a:pt x="2077" y="1024"/>
                        <a:pt x="2079" y="1026"/>
                      </a:cubicBezTo>
                      <a:cubicBezTo>
                        <a:pt x="2071" y="1065"/>
                        <a:pt x="2064" y="1104"/>
                        <a:pt x="2059" y="1144"/>
                      </a:cubicBezTo>
                      <a:cubicBezTo>
                        <a:pt x="2037" y="1315"/>
                        <a:pt x="2041" y="1466"/>
                        <a:pt x="1917" y="1601"/>
                      </a:cubicBezTo>
                      <a:cubicBezTo>
                        <a:pt x="1897" y="1584"/>
                        <a:pt x="1874" y="1571"/>
                        <a:pt x="1848" y="1562"/>
                      </a:cubicBezTo>
                      <a:cubicBezTo>
                        <a:pt x="1877" y="1486"/>
                        <a:pt x="1879" y="1412"/>
                        <a:pt x="1873" y="1332"/>
                      </a:cubicBezTo>
                      <a:cubicBezTo>
                        <a:pt x="1872" y="1317"/>
                        <a:pt x="1848" y="1316"/>
                        <a:pt x="1849" y="1331"/>
                      </a:cubicBezTo>
                      <a:cubicBezTo>
                        <a:pt x="1855" y="1409"/>
                        <a:pt x="1854" y="1481"/>
                        <a:pt x="1826" y="1555"/>
                      </a:cubicBezTo>
                      <a:cubicBezTo>
                        <a:pt x="1818" y="1553"/>
                        <a:pt x="1810" y="1551"/>
                        <a:pt x="1802" y="1550"/>
                      </a:cubicBezTo>
                      <a:cubicBezTo>
                        <a:pt x="1803" y="1548"/>
                        <a:pt x="1803" y="1545"/>
                        <a:pt x="1802" y="1543"/>
                      </a:cubicBezTo>
                      <a:cubicBezTo>
                        <a:pt x="1676" y="1305"/>
                        <a:pt x="1544" y="856"/>
                        <a:pt x="1814" y="666"/>
                      </a:cubicBezTo>
                      <a:cubicBezTo>
                        <a:pt x="1816" y="665"/>
                        <a:pt x="1817" y="663"/>
                        <a:pt x="1817" y="661"/>
                      </a:cubicBezTo>
                      <a:cubicBezTo>
                        <a:pt x="1998" y="662"/>
                        <a:pt x="2058" y="870"/>
                        <a:pt x="2076" y="1020"/>
                      </a:cubicBezTo>
                      <a:moveTo>
                        <a:pt x="337" y="570"/>
                      </a:moveTo>
                      <a:cubicBezTo>
                        <a:pt x="381" y="376"/>
                        <a:pt x="531" y="279"/>
                        <a:pt x="690" y="188"/>
                      </a:cubicBezTo>
                      <a:cubicBezTo>
                        <a:pt x="710" y="176"/>
                        <a:pt x="730" y="165"/>
                        <a:pt x="749" y="154"/>
                      </a:cubicBezTo>
                      <a:cubicBezTo>
                        <a:pt x="834" y="374"/>
                        <a:pt x="990" y="465"/>
                        <a:pt x="1139" y="635"/>
                      </a:cubicBezTo>
                      <a:cubicBezTo>
                        <a:pt x="1341" y="863"/>
                        <a:pt x="1431" y="1083"/>
                        <a:pt x="1457" y="1385"/>
                      </a:cubicBezTo>
                      <a:cubicBezTo>
                        <a:pt x="1459" y="1399"/>
                        <a:pt x="1482" y="1400"/>
                        <a:pt x="1481" y="1385"/>
                      </a:cubicBezTo>
                      <a:cubicBezTo>
                        <a:pt x="1460" y="1150"/>
                        <a:pt x="1415" y="957"/>
                        <a:pt x="1272" y="765"/>
                      </a:cubicBezTo>
                      <a:cubicBezTo>
                        <a:pt x="1110" y="547"/>
                        <a:pt x="870" y="403"/>
                        <a:pt x="770" y="142"/>
                      </a:cubicBezTo>
                      <a:cubicBezTo>
                        <a:pt x="866" y="89"/>
                        <a:pt x="965" y="45"/>
                        <a:pt x="1082" y="58"/>
                      </a:cubicBezTo>
                      <a:cubicBezTo>
                        <a:pt x="1399" y="92"/>
                        <a:pt x="1654" y="356"/>
                        <a:pt x="1756" y="645"/>
                      </a:cubicBezTo>
                      <a:cubicBezTo>
                        <a:pt x="1694" y="659"/>
                        <a:pt x="1634" y="693"/>
                        <a:pt x="1588" y="734"/>
                      </a:cubicBezTo>
                      <a:cubicBezTo>
                        <a:pt x="1369" y="930"/>
                        <a:pt x="1560" y="1367"/>
                        <a:pt x="1722" y="1551"/>
                      </a:cubicBezTo>
                      <a:cubicBezTo>
                        <a:pt x="1665" y="1560"/>
                        <a:pt x="1615" y="1582"/>
                        <a:pt x="1577" y="1617"/>
                      </a:cubicBezTo>
                      <a:cubicBezTo>
                        <a:pt x="1284" y="1295"/>
                        <a:pt x="821" y="1189"/>
                        <a:pt x="565" y="828"/>
                      </a:cubicBezTo>
                      <a:cubicBezTo>
                        <a:pt x="560" y="821"/>
                        <a:pt x="549" y="830"/>
                        <a:pt x="554" y="838"/>
                      </a:cubicBezTo>
                      <a:cubicBezTo>
                        <a:pt x="811" y="1198"/>
                        <a:pt x="1274" y="1305"/>
                        <a:pt x="1567" y="1627"/>
                      </a:cubicBezTo>
                      <a:cubicBezTo>
                        <a:pt x="1553" y="1642"/>
                        <a:pt x="1542" y="1659"/>
                        <a:pt x="1533" y="1678"/>
                      </a:cubicBezTo>
                      <a:cubicBezTo>
                        <a:pt x="1349" y="1510"/>
                        <a:pt x="1107" y="1437"/>
                        <a:pt x="896" y="1313"/>
                      </a:cubicBezTo>
                      <a:cubicBezTo>
                        <a:pt x="625" y="1154"/>
                        <a:pt x="252" y="941"/>
                        <a:pt x="337" y="570"/>
                      </a:cubicBezTo>
                      <a:moveTo>
                        <a:pt x="220" y="2568"/>
                      </a:moveTo>
                      <a:cubicBezTo>
                        <a:pt x="186" y="2537"/>
                        <a:pt x="158" y="2503"/>
                        <a:pt x="135" y="2466"/>
                      </a:cubicBezTo>
                      <a:cubicBezTo>
                        <a:pt x="545" y="2848"/>
                        <a:pt x="1274" y="2211"/>
                        <a:pt x="1578" y="1949"/>
                      </a:cubicBezTo>
                      <a:cubicBezTo>
                        <a:pt x="1585" y="1943"/>
                        <a:pt x="1576" y="1932"/>
                        <a:pt x="1569" y="1938"/>
                      </a:cubicBezTo>
                      <a:cubicBezTo>
                        <a:pt x="1259" y="2205"/>
                        <a:pt x="501" y="2867"/>
                        <a:pt x="107" y="2417"/>
                      </a:cubicBezTo>
                      <a:cubicBezTo>
                        <a:pt x="35" y="2274"/>
                        <a:pt x="20" y="2101"/>
                        <a:pt x="24" y="1943"/>
                      </a:cubicBezTo>
                      <a:cubicBezTo>
                        <a:pt x="31" y="1718"/>
                        <a:pt x="82" y="1462"/>
                        <a:pt x="295" y="1344"/>
                      </a:cubicBezTo>
                      <a:cubicBezTo>
                        <a:pt x="473" y="1245"/>
                        <a:pt x="730" y="1253"/>
                        <a:pt x="909" y="1348"/>
                      </a:cubicBezTo>
                      <a:cubicBezTo>
                        <a:pt x="933" y="1361"/>
                        <a:pt x="957" y="1374"/>
                        <a:pt x="980" y="1386"/>
                      </a:cubicBezTo>
                      <a:cubicBezTo>
                        <a:pt x="1167" y="1484"/>
                        <a:pt x="1367" y="1555"/>
                        <a:pt x="1524" y="1701"/>
                      </a:cubicBezTo>
                      <a:cubicBezTo>
                        <a:pt x="1516" y="1725"/>
                        <a:pt x="1513" y="1751"/>
                        <a:pt x="1516" y="1779"/>
                      </a:cubicBezTo>
                      <a:cubicBezTo>
                        <a:pt x="1475" y="1772"/>
                        <a:pt x="1434" y="1768"/>
                        <a:pt x="1393" y="1764"/>
                      </a:cubicBezTo>
                      <a:cubicBezTo>
                        <a:pt x="1391" y="1763"/>
                        <a:pt x="1389" y="1762"/>
                        <a:pt x="1386" y="1762"/>
                      </a:cubicBezTo>
                      <a:cubicBezTo>
                        <a:pt x="1380" y="1762"/>
                        <a:pt x="1373" y="1762"/>
                        <a:pt x="1367" y="1762"/>
                      </a:cubicBezTo>
                      <a:cubicBezTo>
                        <a:pt x="977" y="1734"/>
                        <a:pt x="595" y="1847"/>
                        <a:pt x="279" y="2083"/>
                      </a:cubicBezTo>
                      <a:cubicBezTo>
                        <a:pt x="266" y="2092"/>
                        <a:pt x="283" y="2110"/>
                        <a:pt x="294" y="2101"/>
                      </a:cubicBezTo>
                      <a:cubicBezTo>
                        <a:pt x="561" y="1901"/>
                        <a:pt x="876" y="1792"/>
                        <a:pt x="1202" y="1782"/>
                      </a:cubicBezTo>
                      <a:cubicBezTo>
                        <a:pt x="1013" y="1827"/>
                        <a:pt x="847" y="1938"/>
                        <a:pt x="690" y="2060"/>
                      </a:cubicBezTo>
                      <a:cubicBezTo>
                        <a:pt x="678" y="2069"/>
                        <a:pt x="694" y="2087"/>
                        <a:pt x="706" y="2077"/>
                      </a:cubicBezTo>
                      <a:cubicBezTo>
                        <a:pt x="902" y="1925"/>
                        <a:pt x="1111" y="1788"/>
                        <a:pt x="1366" y="1785"/>
                      </a:cubicBezTo>
                      <a:cubicBezTo>
                        <a:pt x="1416" y="1788"/>
                        <a:pt x="1466" y="1794"/>
                        <a:pt x="1516" y="1802"/>
                      </a:cubicBezTo>
                      <a:cubicBezTo>
                        <a:pt x="1517" y="1802"/>
                        <a:pt x="1518" y="1802"/>
                        <a:pt x="1519" y="1802"/>
                      </a:cubicBezTo>
                      <a:cubicBezTo>
                        <a:pt x="1520" y="1805"/>
                        <a:pt x="1520" y="1807"/>
                        <a:pt x="1520" y="1810"/>
                      </a:cubicBezTo>
                      <a:cubicBezTo>
                        <a:pt x="1538" y="1901"/>
                        <a:pt x="1594" y="1960"/>
                        <a:pt x="1669" y="1987"/>
                      </a:cubicBezTo>
                      <a:cubicBezTo>
                        <a:pt x="1458" y="2152"/>
                        <a:pt x="1254" y="2323"/>
                        <a:pt x="1057" y="2503"/>
                      </a:cubicBezTo>
                      <a:cubicBezTo>
                        <a:pt x="998" y="2557"/>
                        <a:pt x="937" y="2610"/>
                        <a:pt x="878" y="2667"/>
                      </a:cubicBezTo>
                      <a:cubicBezTo>
                        <a:pt x="654" y="2746"/>
                        <a:pt x="403" y="2734"/>
                        <a:pt x="220" y="2567"/>
                      </a:cubicBezTo>
                      <a:lnTo>
                        <a:pt x="220" y="2568"/>
                      </a:lnTo>
                      <a:moveTo>
                        <a:pt x="714" y="3909"/>
                      </a:moveTo>
                      <a:cubicBezTo>
                        <a:pt x="400" y="3586"/>
                        <a:pt x="545" y="3047"/>
                        <a:pt x="824" y="2758"/>
                      </a:cubicBezTo>
                      <a:cubicBezTo>
                        <a:pt x="847" y="2733"/>
                        <a:pt x="871" y="2710"/>
                        <a:pt x="895" y="2686"/>
                      </a:cubicBezTo>
                      <a:cubicBezTo>
                        <a:pt x="898" y="2684"/>
                        <a:pt x="902" y="2683"/>
                        <a:pt x="905" y="2682"/>
                      </a:cubicBezTo>
                      <a:cubicBezTo>
                        <a:pt x="911" y="2680"/>
                        <a:pt x="912" y="2675"/>
                        <a:pt x="911" y="2670"/>
                      </a:cubicBezTo>
                      <a:cubicBezTo>
                        <a:pt x="1133" y="2450"/>
                        <a:pt x="1375" y="2249"/>
                        <a:pt x="1620" y="2056"/>
                      </a:cubicBezTo>
                      <a:cubicBezTo>
                        <a:pt x="1532" y="2165"/>
                        <a:pt x="1455" y="2283"/>
                        <a:pt x="1367" y="2393"/>
                      </a:cubicBezTo>
                      <a:cubicBezTo>
                        <a:pt x="1217" y="2581"/>
                        <a:pt x="1048" y="2746"/>
                        <a:pt x="907" y="2943"/>
                      </a:cubicBezTo>
                      <a:cubicBezTo>
                        <a:pt x="781" y="3121"/>
                        <a:pt x="669" y="3293"/>
                        <a:pt x="649" y="3516"/>
                      </a:cubicBezTo>
                      <a:cubicBezTo>
                        <a:pt x="637" y="3651"/>
                        <a:pt x="645" y="3811"/>
                        <a:pt x="727" y="3922"/>
                      </a:cubicBezTo>
                      <a:cubicBezTo>
                        <a:pt x="723" y="3918"/>
                        <a:pt x="718" y="3914"/>
                        <a:pt x="714" y="3909"/>
                      </a:cubicBezTo>
                      <a:moveTo>
                        <a:pt x="1739" y="3894"/>
                      </a:moveTo>
                      <a:cubicBezTo>
                        <a:pt x="1692" y="3935"/>
                        <a:pt x="1640" y="3970"/>
                        <a:pt x="1585" y="4000"/>
                      </a:cubicBezTo>
                      <a:cubicBezTo>
                        <a:pt x="1874" y="3748"/>
                        <a:pt x="2041" y="3395"/>
                        <a:pt x="2052" y="3009"/>
                      </a:cubicBezTo>
                      <a:cubicBezTo>
                        <a:pt x="2052" y="3000"/>
                        <a:pt x="2039" y="3000"/>
                        <a:pt x="2038" y="3009"/>
                      </a:cubicBezTo>
                      <a:cubicBezTo>
                        <a:pt x="2027" y="3401"/>
                        <a:pt x="1853" y="3760"/>
                        <a:pt x="1551" y="4011"/>
                      </a:cubicBezTo>
                      <a:cubicBezTo>
                        <a:pt x="1548" y="4013"/>
                        <a:pt x="1548" y="4016"/>
                        <a:pt x="1549" y="4018"/>
                      </a:cubicBezTo>
                      <a:cubicBezTo>
                        <a:pt x="1384" y="4098"/>
                        <a:pt x="1196" y="4126"/>
                        <a:pt x="1023" y="4085"/>
                      </a:cubicBezTo>
                      <a:cubicBezTo>
                        <a:pt x="1542" y="4017"/>
                        <a:pt x="1919" y="3576"/>
                        <a:pt x="1900" y="3044"/>
                      </a:cubicBezTo>
                      <a:cubicBezTo>
                        <a:pt x="1900" y="3035"/>
                        <a:pt x="1886" y="3034"/>
                        <a:pt x="1886" y="3043"/>
                      </a:cubicBezTo>
                      <a:cubicBezTo>
                        <a:pt x="1905" y="3580"/>
                        <a:pt x="1517" y="4024"/>
                        <a:pt x="986" y="4075"/>
                      </a:cubicBezTo>
                      <a:cubicBezTo>
                        <a:pt x="915" y="4053"/>
                        <a:pt x="848" y="4020"/>
                        <a:pt x="786" y="3972"/>
                      </a:cubicBezTo>
                      <a:cubicBezTo>
                        <a:pt x="787" y="3969"/>
                        <a:pt x="787" y="3965"/>
                        <a:pt x="784" y="3963"/>
                      </a:cubicBezTo>
                      <a:cubicBezTo>
                        <a:pt x="582" y="3793"/>
                        <a:pt x="651" y="3414"/>
                        <a:pt x="751" y="3212"/>
                      </a:cubicBezTo>
                      <a:cubicBezTo>
                        <a:pt x="836" y="3041"/>
                        <a:pt x="964" y="2878"/>
                        <a:pt x="1085" y="2730"/>
                      </a:cubicBezTo>
                      <a:cubicBezTo>
                        <a:pt x="1186" y="2605"/>
                        <a:pt x="1305" y="2496"/>
                        <a:pt x="1403" y="2369"/>
                      </a:cubicBezTo>
                      <a:cubicBezTo>
                        <a:pt x="1495" y="2251"/>
                        <a:pt x="1576" y="2124"/>
                        <a:pt x="1675" y="2012"/>
                      </a:cubicBezTo>
                      <a:cubicBezTo>
                        <a:pt x="1682" y="2007"/>
                        <a:pt x="1688" y="2002"/>
                        <a:pt x="1695" y="1997"/>
                      </a:cubicBezTo>
                      <a:cubicBezTo>
                        <a:pt x="1695" y="1996"/>
                        <a:pt x="1695" y="1996"/>
                        <a:pt x="1696" y="1996"/>
                      </a:cubicBezTo>
                      <a:cubicBezTo>
                        <a:pt x="1717" y="2001"/>
                        <a:pt x="1739" y="2005"/>
                        <a:pt x="1762" y="2006"/>
                      </a:cubicBezTo>
                      <a:cubicBezTo>
                        <a:pt x="1625" y="2160"/>
                        <a:pt x="1567" y="2360"/>
                        <a:pt x="1551" y="2563"/>
                      </a:cubicBezTo>
                      <a:cubicBezTo>
                        <a:pt x="1525" y="2883"/>
                        <a:pt x="1561" y="3254"/>
                        <a:pt x="1264" y="3463"/>
                      </a:cubicBezTo>
                      <a:cubicBezTo>
                        <a:pt x="1252" y="3472"/>
                        <a:pt x="1268" y="3489"/>
                        <a:pt x="1280" y="3480"/>
                      </a:cubicBezTo>
                      <a:cubicBezTo>
                        <a:pt x="1764" y="3138"/>
                        <a:pt x="1404" y="2417"/>
                        <a:pt x="1793" y="2005"/>
                      </a:cubicBezTo>
                      <a:cubicBezTo>
                        <a:pt x="1797" y="2005"/>
                        <a:pt x="1800" y="2005"/>
                        <a:pt x="1804" y="2005"/>
                      </a:cubicBezTo>
                      <a:cubicBezTo>
                        <a:pt x="1817" y="2005"/>
                        <a:pt x="1831" y="2003"/>
                        <a:pt x="1845" y="2000"/>
                      </a:cubicBezTo>
                      <a:cubicBezTo>
                        <a:pt x="1965" y="2291"/>
                        <a:pt x="1999" y="2632"/>
                        <a:pt x="2135" y="2918"/>
                      </a:cubicBezTo>
                      <a:cubicBezTo>
                        <a:pt x="2194" y="3279"/>
                        <a:pt x="2014" y="3659"/>
                        <a:pt x="1740" y="3894"/>
                      </a:cubicBezTo>
                      <a:lnTo>
                        <a:pt x="1739" y="3894"/>
                      </a:lnTo>
                      <a:moveTo>
                        <a:pt x="3322" y="3127"/>
                      </a:moveTo>
                      <a:cubicBezTo>
                        <a:pt x="3288" y="3162"/>
                        <a:pt x="3252" y="3195"/>
                        <a:pt x="3213" y="3224"/>
                      </a:cubicBezTo>
                      <a:cubicBezTo>
                        <a:pt x="2831" y="3239"/>
                        <a:pt x="2586" y="2963"/>
                        <a:pt x="2400" y="2660"/>
                      </a:cubicBezTo>
                      <a:cubicBezTo>
                        <a:pt x="2252" y="2419"/>
                        <a:pt x="2114" y="2187"/>
                        <a:pt x="1918" y="1980"/>
                      </a:cubicBezTo>
                      <a:cubicBezTo>
                        <a:pt x="1912" y="1974"/>
                        <a:pt x="1902" y="1983"/>
                        <a:pt x="1908" y="1990"/>
                      </a:cubicBezTo>
                      <a:cubicBezTo>
                        <a:pt x="2154" y="2249"/>
                        <a:pt x="2298" y="2564"/>
                        <a:pt x="2507" y="2848"/>
                      </a:cubicBezTo>
                      <a:cubicBezTo>
                        <a:pt x="2677" y="3078"/>
                        <a:pt x="2903" y="3243"/>
                        <a:pt x="3193" y="3239"/>
                      </a:cubicBezTo>
                      <a:cubicBezTo>
                        <a:pt x="3094" y="3309"/>
                        <a:pt x="2980" y="3356"/>
                        <a:pt x="2860" y="3371"/>
                      </a:cubicBezTo>
                      <a:cubicBezTo>
                        <a:pt x="2491" y="3228"/>
                        <a:pt x="2376" y="2900"/>
                        <a:pt x="2180" y="2591"/>
                      </a:cubicBezTo>
                      <a:cubicBezTo>
                        <a:pt x="2175" y="2583"/>
                        <a:pt x="2163" y="2590"/>
                        <a:pt x="2168" y="2597"/>
                      </a:cubicBezTo>
                      <a:cubicBezTo>
                        <a:pt x="2269" y="2758"/>
                        <a:pt x="2335" y="2935"/>
                        <a:pt x="2456" y="3085"/>
                      </a:cubicBezTo>
                      <a:cubicBezTo>
                        <a:pt x="2558" y="3213"/>
                        <a:pt x="2682" y="3311"/>
                        <a:pt x="2831" y="3374"/>
                      </a:cubicBezTo>
                      <a:cubicBezTo>
                        <a:pt x="2807" y="3376"/>
                        <a:pt x="2784" y="3377"/>
                        <a:pt x="2760" y="3377"/>
                      </a:cubicBezTo>
                      <a:cubicBezTo>
                        <a:pt x="2522" y="3370"/>
                        <a:pt x="2333" y="3205"/>
                        <a:pt x="2213" y="3011"/>
                      </a:cubicBezTo>
                      <a:cubicBezTo>
                        <a:pt x="2022" y="2701"/>
                        <a:pt x="2003" y="2326"/>
                        <a:pt x="1867" y="1994"/>
                      </a:cubicBezTo>
                      <a:cubicBezTo>
                        <a:pt x="1894" y="1984"/>
                        <a:pt x="1920" y="1968"/>
                        <a:pt x="1942" y="1948"/>
                      </a:cubicBezTo>
                      <a:cubicBezTo>
                        <a:pt x="2007" y="2052"/>
                        <a:pt x="2097" y="2115"/>
                        <a:pt x="2213" y="2159"/>
                      </a:cubicBezTo>
                      <a:cubicBezTo>
                        <a:pt x="2436" y="2244"/>
                        <a:pt x="2656" y="2301"/>
                        <a:pt x="2791" y="2516"/>
                      </a:cubicBezTo>
                      <a:cubicBezTo>
                        <a:pt x="2799" y="2529"/>
                        <a:pt x="2820" y="2518"/>
                        <a:pt x="2812" y="2505"/>
                      </a:cubicBezTo>
                      <a:cubicBezTo>
                        <a:pt x="2734" y="2382"/>
                        <a:pt x="2628" y="2299"/>
                        <a:pt x="2495" y="2238"/>
                      </a:cubicBezTo>
                      <a:cubicBezTo>
                        <a:pt x="2300" y="2147"/>
                        <a:pt x="2080" y="2129"/>
                        <a:pt x="1959" y="1931"/>
                      </a:cubicBezTo>
                      <a:cubicBezTo>
                        <a:pt x="1964" y="1925"/>
                        <a:pt x="1968" y="1920"/>
                        <a:pt x="1973" y="1914"/>
                      </a:cubicBezTo>
                      <a:cubicBezTo>
                        <a:pt x="2274" y="1978"/>
                        <a:pt x="2598" y="1917"/>
                        <a:pt x="2891" y="2021"/>
                      </a:cubicBezTo>
                      <a:cubicBezTo>
                        <a:pt x="3196" y="2129"/>
                        <a:pt x="3521" y="2473"/>
                        <a:pt x="3504" y="2814"/>
                      </a:cubicBezTo>
                      <a:cubicBezTo>
                        <a:pt x="3478" y="2889"/>
                        <a:pt x="3444" y="2961"/>
                        <a:pt x="3402" y="3025"/>
                      </a:cubicBezTo>
                      <a:cubicBezTo>
                        <a:pt x="3175" y="3064"/>
                        <a:pt x="2965" y="2978"/>
                        <a:pt x="2831" y="2789"/>
                      </a:cubicBezTo>
                      <a:cubicBezTo>
                        <a:pt x="2825" y="2781"/>
                        <a:pt x="2815" y="2791"/>
                        <a:pt x="2820" y="2798"/>
                      </a:cubicBezTo>
                      <a:cubicBezTo>
                        <a:pt x="2955" y="2987"/>
                        <a:pt x="3165" y="3075"/>
                        <a:pt x="3390" y="3041"/>
                      </a:cubicBezTo>
                      <a:cubicBezTo>
                        <a:pt x="3369" y="3072"/>
                        <a:pt x="3346" y="3101"/>
                        <a:pt x="3322" y="3127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4" name="Google Shape;2864;p33"/>
                <p:cNvSpPr/>
                <p:nvPr/>
              </p:nvSpPr>
              <p:spPr>
                <a:xfrm>
                  <a:off x="5647703" y="3134455"/>
                  <a:ext cx="176664" cy="8424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1" h="258" extrusionOk="0">
                      <a:moveTo>
                        <a:pt x="532" y="30"/>
                      </a:moveTo>
                      <a:cubicBezTo>
                        <a:pt x="540" y="32"/>
                        <a:pt x="545" y="19"/>
                        <a:pt x="536" y="17"/>
                      </a:cubicBezTo>
                      <a:cubicBezTo>
                        <a:pt x="321" y="-41"/>
                        <a:pt x="106" y="51"/>
                        <a:pt x="1" y="247"/>
                      </a:cubicBezTo>
                      <a:cubicBezTo>
                        <a:pt x="-4" y="255"/>
                        <a:pt x="8" y="263"/>
                        <a:pt x="12" y="255"/>
                      </a:cubicBezTo>
                      <a:cubicBezTo>
                        <a:pt x="115" y="64"/>
                        <a:pt x="322" y="-26"/>
                        <a:pt x="532" y="3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5" name="Google Shape;2865;p33"/>
                <p:cNvSpPr/>
                <p:nvPr/>
              </p:nvSpPr>
              <p:spPr>
                <a:xfrm>
                  <a:off x="6221453" y="325560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6" name="Google Shape;2866;p33"/>
                <p:cNvSpPr/>
                <p:nvPr/>
              </p:nvSpPr>
              <p:spPr>
                <a:xfrm>
                  <a:off x="6194676" y="3229805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4" y="0"/>
                      </a:cubicBezTo>
                      <a:cubicBezTo>
                        <a:pt x="0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7" name="Google Shape;2867;p33"/>
                <p:cNvSpPr/>
                <p:nvPr/>
              </p:nvSpPr>
              <p:spPr>
                <a:xfrm>
                  <a:off x="6151571" y="323209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3" y="28"/>
                        <a:pt x="30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8" name="Google Shape;2868;p33"/>
                <p:cNvSpPr/>
                <p:nvPr/>
              </p:nvSpPr>
              <p:spPr>
                <a:xfrm>
                  <a:off x="6126427" y="325200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8" y="23"/>
                      </a:moveTo>
                      <a:cubicBezTo>
                        <a:pt x="22" y="27"/>
                        <a:pt x="29" y="5"/>
                        <a:pt x="15" y="0"/>
                      </a:cubicBezTo>
                      <a:cubicBezTo>
                        <a:pt x="1" y="-4"/>
                        <a:pt x="-7" y="18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69" name="Google Shape;2869;p33"/>
                <p:cNvSpPr/>
                <p:nvPr/>
              </p:nvSpPr>
              <p:spPr>
                <a:xfrm>
                  <a:off x="6124794" y="3292174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0" name="Google Shape;2870;p33"/>
                <p:cNvSpPr/>
                <p:nvPr/>
              </p:nvSpPr>
              <p:spPr>
                <a:xfrm>
                  <a:off x="6158755" y="331993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1" name="Google Shape;2871;p33"/>
                <p:cNvSpPr/>
                <p:nvPr/>
              </p:nvSpPr>
              <p:spPr>
                <a:xfrm>
                  <a:off x="6203166" y="331470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3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2" name="Google Shape;2872;p33"/>
                <p:cNvSpPr/>
                <p:nvPr/>
              </p:nvSpPr>
              <p:spPr>
                <a:xfrm>
                  <a:off x="6221453" y="329250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3" name="Google Shape;2873;p33"/>
                <p:cNvSpPr/>
                <p:nvPr/>
              </p:nvSpPr>
              <p:spPr>
                <a:xfrm>
                  <a:off x="6194676" y="3259846"/>
                  <a:ext cx="7184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3" extrusionOk="0">
                      <a:moveTo>
                        <a:pt x="14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4" name="Google Shape;2874;p33"/>
                <p:cNvSpPr/>
                <p:nvPr/>
              </p:nvSpPr>
              <p:spPr>
                <a:xfrm>
                  <a:off x="6169531" y="32484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5" name="Google Shape;2875;p33"/>
                <p:cNvSpPr/>
                <p:nvPr/>
              </p:nvSpPr>
              <p:spPr>
                <a:xfrm>
                  <a:off x="6150591" y="3262785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6" name="Google Shape;2876;p33"/>
                <p:cNvSpPr/>
                <p:nvPr/>
              </p:nvSpPr>
              <p:spPr>
                <a:xfrm>
                  <a:off x="6151898" y="32938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7" name="Google Shape;2877;p33"/>
                <p:cNvSpPr/>
                <p:nvPr/>
              </p:nvSpPr>
              <p:spPr>
                <a:xfrm>
                  <a:off x="6182920" y="3298378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8" name="Google Shape;2878;p33"/>
                <p:cNvSpPr/>
                <p:nvPr/>
              </p:nvSpPr>
              <p:spPr>
                <a:xfrm>
                  <a:off x="6199574" y="328694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79" name="Google Shape;2879;p33"/>
                <p:cNvSpPr/>
                <p:nvPr/>
              </p:nvSpPr>
              <p:spPr>
                <a:xfrm>
                  <a:off x="6171817" y="327552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0" name="Google Shape;2880;p33"/>
                <p:cNvSpPr/>
                <p:nvPr/>
              </p:nvSpPr>
              <p:spPr>
                <a:xfrm>
                  <a:off x="6128059" y="327356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3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1" name="Google Shape;2881;p33"/>
                <p:cNvSpPr/>
                <p:nvPr/>
              </p:nvSpPr>
              <p:spPr>
                <a:xfrm>
                  <a:off x="6174103" y="3221641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4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2" name="Google Shape;2882;p33"/>
                <p:cNvSpPr/>
                <p:nvPr/>
              </p:nvSpPr>
              <p:spPr>
                <a:xfrm>
                  <a:off x="6181614" y="3324828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30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3" name="Google Shape;2883;p33"/>
                <p:cNvSpPr/>
                <p:nvPr/>
              </p:nvSpPr>
              <p:spPr>
                <a:xfrm>
                  <a:off x="6135897" y="331241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1" y="-4"/>
                        <a:pt x="-6" y="18"/>
                        <a:pt x="8" y="23"/>
                      </a:cubicBezTo>
                      <a:cubicBezTo>
                        <a:pt x="22" y="27"/>
                        <a:pt x="30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4" name="Google Shape;2884;p33"/>
                <p:cNvSpPr/>
                <p:nvPr/>
              </p:nvSpPr>
              <p:spPr>
                <a:xfrm>
                  <a:off x="6111732" y="326376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1" y="-4"/>
                        <a:pt x="-6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5" name="Google Shape;2885;p33"/>
                <p:cNvSpPr/>
                <p:nvPr/>
              </p:nvSpPr>
              <p:spPr>
                <a:xfrm>
                  <a:off x="6130998" y="3228172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8" y="23"/>
                      </a:moveTo>
                      <a:cubicBezTo>
                        <a:pt x="22" y="28"/>
                        <a:pt x="29" y="5"/>
                        <a:pt x="15" y="1"/>
                      </a:cubicBezTo>
                      <a:cubicBezTo>
                        <a:pt x="1" y="-4"/>
                        <a:pt x="-6" y="19"/>
                        <a:pt x="8" y="23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6" name="Google Shape;2886;p33"/>
                <p:cNvSpPr/>
                <p:nvPr/>
              </p:nvSpPr>
              <p:spPr>
                <a:xfrm>
                  <a:off x="6213942" y="3238295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5" y="1"/>
                      </a:moveTo>
                      <a:cubicBezTo>
                        <a:pt x="0" y="-4"/>
                        <a:pt x="-7" y="19"/>
                        <a:pt x="8" y="23"/>
                      </a:cubicBezTo>
                      <a:cubicBezTo>
                        <a:pt x="22" y="28"/>
                        <a:pt x="29" y="5"/>
                        <a:pt x="1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87" name="Google Shape;2887;p33"/>
                <p:cNvSpPr/>
                <p:nvPr/>
              </p:nvSpPr>
              <p:spPr>
                <a:xfrm>
                  <a:off x="6230923" y="327617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5" y="0"/>
                      </a:moveTo>
                      <a:cubicBezTo>
                        <a:pt x="0" y="-4"/>
                        <a:pt x="-7" y="18"/>
                        <a:pt x="8" y="23"/>
                      </a:cubicBezTo>
                      <a:cubicBezTo>
                        <a:pt x="22" y="27"/>
                        <a:pt x="29" y="5"/>
                        <a:pt x="1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  <p:grpSp>
            <p:nvGrpSpPr>
              <p:cNvPr id="2888" name="Google Shape;2888;p33"/>
              <p:cNvGrpSpPr/>
              <p:nvPr/>
            </p:nvGrpSpPr>
            <p:grpSpPr>
              <a:xfrm>
                <a:off x="3738190" y="2686443"/>
                <a:ext cx="1368898" cy="1591229"/>
                <a:chOff x="3738190" y="2686443"/>
                <a:chExt cx="1368898" cy="1591229"/>
              </a:xfrm>
            </p:grpSpPr>
            <p:sp>
              <p:nvSpPr>
                <p:cNvPr id="2889" name="Google Shape;2889;p33"/>
                <p:cNvSpPr/>
                <p:nvPr/>
              </p:nvSpPr>
              <p:spPr>
                <a:xfrm>
                  <a:off x="3738190" y="2695586"/>
                  <a:ext cx="1366285" cy="1582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84" h="4845" extrusionOk="0">
                      <a:moveTo>
                        <a:pt x="824" y="1509"/>
                      </a:moveTo>
                      <a:cubicBezTo>
                        <a:pt x="824" y="1509"/>
                        <a:pt x="299" y="1280"/>
                        <a:pt x="290" y="877"/>
                      </a:cubicBezTo>
                      <a:cubicBezTo>
                        <a:pt x="281" y="474"/>
                        <a:pt x="439" y="325"/>
                        <a:pt x="611" y="244"/>
                      </a:cubicBezTo>
                      <a:cubicBezTo>
                        <a:pt x="782" y="163"/>
                        <a:pt x="927" y="-21"/>
                        <a:pt x="1263" y="54"/>
                      </a:cubicBezTo>
                      <a:cubicBezTo>
                        <a:pt x="1598" y="129"/>
                        <a:pt x="1796" y="342"/>
                        <a:pt x="1886" y="480"/>
                      </a:cubicBezTo>
                      <a:cubicBezTo>
                        <a:pt x="1975" y="618"/>
                        <a:pt x="2004" y="704"/>
                        <a:pt x="2004" y="704"/>
                      </a:cubicBezTo>
                      <a:cubicBezTo>
                        <a:pt x="2004" y="704"/>
                        <a:pt x="2175" y="702"/>
                        <a:pt x="2281" y="828"/>
                      </a:cubicBezTo>
                      <a:cubicBezTo>
                        <a:pt x="2386" y="955"/>
                        <a:pt x="2383" y="1131"/>
                        <a:pt x="2383" y="1131"/>
                      </a:cubicBezTo>
                      <a:cubicBezTo>
                        <a:pt x="2383" y="1131"/>
                        <a:pt x="2446" y="965"/>
                        <a:pt x="2380" y="813"/>
                      </a:cubicBezTo>
                      <a:cubicBezTo>
                        <a:pt x="2315" y="660"/>
                        <a:pt x="2309" y="252"/>
                        <a:pt x="2552" y="91"/>
                      </a:cubicBezTo>
                      <a:cubicBezTo>
                        <a:pt x="2795" y="-70"/>
                        <a:pt x="3548" y="-66"/>
                        <a:pt x="3933" y="516"/>
                      </a:cubicBezTo>
                      <a:cubicBezTo>
                        <a:pt x="4319" y="1098"/>
                        <a:pt x="3992" y="1502"/>
                        <a:pt x="3743" y="1699"/>
                      </a:cubicBezTo>
                      <a:cubicBezTo>
                        <a:pt x="3492" y="1897"/>
                        <a:pt x="3221" y="2022"/>
                        <a:pt x="3221" y="2022"/>
                      </a:cubicBezTo>
                      <a:cubicBezTo>
                        <a:pt x="3221" y="2022"/>
                        <a:pt x="3619" y="1920"/>
                        <a:pt x="3918" y="2222"/>
                      </a:cubicBezTo>
                      <a:cubicBezTo>
                        <a:pt x="4217" y="2523"/>
                        <a:pt x="4255" y="3019"/>
                        <a:pt x="4076" y="3362"/>
                      </a:cubicBezTo>
                      <a:cubicBezTo>
                        <a:pt x="3895" y="3705"/>
                        <a:pt x="3562" y="3959"/>
                        <a:pt x="3193" y="3916"/>
                      </a:cubicBezTo>
                      <a:cubicBezTo>
                        <a:pt x="2824" y="3874"/>
                        <a:pt x="2536" y="3454"/>
                        <a:pt x="2536" y="3454"/>
                      </a:cubicBezTo>
                      <a:cubicBezTo>
                        <a:pt x="2536" y="3454"/>
                        <a:pt x="2587" y="4073"/>
                        <a:pt x="2159" y="4495"/>
                      </a:cubicBezTo>
                      <a:cubicBezTo>
                        <a:pt x="1942" y="4710"/>
                        <a:pt x="1692" y="4834"/>
                        <a:pt x="1448" y="4845"/>
                      </a:cubicBezTo>
                      <a:lnTo>
                        <a:pt x="1379" y="4845"/>
                      </a:lnTo>
                      <a:cubicBezTo>
                        <a:pt x="1168" y="4836"/>
                        <a:pt x="966" y="4740"/>
                        <a:pt x="797" y="4543"/>
                      </a:cubicBezTo>
                      <a:cubicBezTo>
                        <a:pt x="414" y="4098"/>
                        <a:pt x="724" y="3388"/>
                        <a:pt x="987" y="3193"/>
                      </a:cubicBezTo>
                      <a:cubicBezTo>
                        <a:pt x="987" y="3193"/>
                        <a:pt x="451" y="3341"/>
                        <a:pt x="188" y="2994"/>
                      </a:cubicBezTo>
                      <a:cubicBezTo>
                        <a:pt x="49" y="2810"/>
                        <a:pt x="3" y="2555"/>
                        <a:pt x="0" y="2330"/>
                      </a:cubicBezTo>
                      <a:lnTo>
                        <a:pt x="0" y="2289"/>
                      </a:lnTo>
                      <a:cubicBezTo>
                        <a:pt x="2" y="2107"/>
                        <a:pt x="32" y="1950"/>
                        <a:pt x="62" y="1876"/>
                      </a:cubicBezTo>
                      <a:cubicBezTo>
                        <a:pt x="130" y="1708"/>
                        <a:pt x="357" y="1386"/>
                        <a:pt x="824" y="1508"/>
                      </a:cubicBezTo>
                      <a:lnTo>
                        <a:pt x="824" y="1509"/>
                      </a:ln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0" name="Google Shape;2890;p33"/>
                <p:cNvSpPr/>
                <p:nvPr/>
              </p:nvSpPr>
              <p:spPr>
                <a:xfrm>
                  <a:off x="3981144" y="2940164"/>
                  <a:ext cx="1005447" cy="80263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79" h="2458" extrusionOk="0">
                      <a:moveTo>
                        <a:pt x="743" y="1965"/>
                      </a:moveTo>
                      <a:cubicBezTo>
                        <a:pt x="743" y="1965"/>
                        <a:pt x="561" y="2134"/>
                        <a:pt x="512" y="2320"/>
                      </a:cubicBezTo>
                      <a:cubicBezTo>
                        <a:pt x="463" y="2506"/>
                        <a:pt x="690" y="2483"/>
                        <a:pt x="814" y="2370"/>
                      </a:cubicBezTo>
                      <a:cubicBezTo>
                        <a:pt x="937" y="2256"/>
                        <a:pt x="958" y="2300"/>
                        <a:pt x="974" y="2377"/>
                      </a:cubicBezTo>
                      <a:cubicBezTo>
                        <a:pt x="989" y="2455"/>
                        <a:pt x="1052" y="2449"/>
                        <a:pt x="1076" y="2320"/>
                      </a:cubicBezTo>
                      <a:cubicBezTo>
                        <a:pt x="1076" y="2320"/>
                        <a:pt x="1115" y="2416"/>
                        <a:pt x="1218" y="2437"/>
                      </a:cubicBezTo>
                      <a:cubicBezTo>
                        <a:pt x="1322" y="2457"/>
                        <a:pt x="1273" y="2174"/>
                        <a:pt x="1340" y="2144"/>
                      </a:cubicBezTo>
                      <a:cubicBezTo>
                        <a:pt x="1406" y="2115"/>
                        <a:pt x="1426" y="2301"/>
                        <a:pt x="1496" y="2321"/>
                      </a:cubicBezTo>
                      <a:cubicBezTo>
                        <a:pt x="1566" y="2340"/>
                        <a:pt x="1438" y="1876"/>
                        <a:pt x="1458" y="1724"/>
                      </a:cubicBezTo>
                      <a:cubicBezTo>
                        <a:pt x="1458" y="1724"/>
                        <a:pt x="1573" y="2075"/>
                        <a:pt x="1610" y="2228"/>
                      </a:cubicBezTo>
                      <a:cubicBezTo>
                        <a:pt x="1647" y="2381"/>
                        <a:pt x="1733" y="2367"/>
                        <a:pt x="1746" y="2305"/>
                      </a:cubicBezTo>
                      <a:cubicBezTo>
                        <a:pt x="1760" y="2243"/>
                        <a:pt x="1701" y="2147"/>
                        <a:pt x="1726" y="2106"/>
                      </a:cubicBezTo>
                      <a:cubicBezTo>
                        <a:pt x="1751" y="2065"/>
                        <a:pt x="1885" y="2192"/>
                        <a:pt x="1932" y="2149"/>
                      </a:cubicBezTo>
                      <a:cubicBezTo>
                        <a:pt x="1978" y="2106"/>
                        <a:pt x="1961" y="1960"/>
                        <a:pt x="1800" y="1853"/>
                      </a:cubicBezTo>
                      <a:cubicBezTo>
                        <a:pt x="1638" y="1747"/>
                        <a:pt x="1785" y="1747"/>
                        <a:pt x="1901" y="1785"/>
                      </a:cubicBezTo>
                      <a:lnTo>
                        <a:pt x="2016" y="1823"/>
                      </a:lnTo>
                      <a:cubicBezTo>
                        <a:pt x="2016" y="1823"/>
                        <a:pt x="2442" y="1967"/>
                        <a:pt x="2531" y="2212"/>
                      </a:cubicBezTo>
                      <a:cubicBezTo>
                        <a:pt x="2619" y="2457"/>
                        <a:pt x="2942" y="2199"/>
                        <a:pt x="2800" y="1923"/>
                      </a:cubicBezTo>
                      <a:cubicBezTo>
                        <a:pt x="2658" y="1648"/>
                        <a:pt x="2488" y="1644"/>
                        <a:pt x="2396" y="1628"/>
                      </a:cubicBezTo>
                      <a:cubicBezTo>
                        <a:pt x="2304" y="1612"/>
                        <a:pt x="2360" y="1484"/>
                        <a:pt x="2531" y="1540"/>
                      </a:cubicBezTo>
                      <a:cubicBezTo>
                        <a:pt x="2703" y="1595"/>
                        <a:pt x="2959" y="1719"/>
                        <a:pt x="3079" y="1861"/>
                      </a:cubicBezTo>
                      <a:cubicBezTo>
                        <a:pt x="3079" y="1861"/>
                        <a:pt x="2988" y="1516"/>
                        <a:pt x="2609" y="1452"/>
                      </a:cubicBezTo>
                      <a:cubicBezTo>
                        <a:pt x="2230" y="1387"/>
                        <a:pt x="1900" y="1395"/>
                        <a:pt x="1837" y="1333"/>
                      </a:cubicBezTo>
                      <a:cubicBezTo>
                        <a:pt x="1774" y="1271"/>
                        <a:pt x="2333" y="1191"/>
                        <a:pt x="2396" y="1067"/>
                      </a:cubicBezTo>
                      <a:cubicBezTo>
                        <a:pt x="2459" y="943"/>
                        <a:pt x="2353" y="897"/>
                        <a:pt x="2213" y="930"/>
                      </a:cubicBezTo>
                      <a:cubicBezTo>
                        <a:pt x="2072" y="963"/>
                        <a:pt x="1948" y="819"/>
                        <a:pt x="1997" y="525"/>
                      </a:cubicBezTo>
                      <a:cubicBezTo>
                        <a:pt x="2047" y="230"/>
                        <a:pt x="2025" y="-39"/>
                        <a:pt x="1927" y="5"/>
                      </a:cubicBezTo>
                      <a:cubicBezTo>
                        <a:pt x="1830" y="49"/>
                        <a:pt x="1675" y="258"/>
                        <a:pt x="1663" y="566"/>
                      </a:cubicBezTo>
                      <a:cubicBezTo>
                        <a:pt x="1651" y="874"/>
                        <a:pt x="1574" y="975"/>
                        <a:pt x="1574" y="975"/>
                      </a:cubicBezTo>
                      <a:cubicBezTo>
                        <a:pt x="1574" y="975"/>
                        <a:pt x="1662" y="508"/>
                        <a:pt x="1620" y="435"/>
                      </a:cubicBezTo>
                      <a:cubicBezTo>
                        <a:pt x="1579" y="361"/>
                        <a:pt x="1421" y="505"/>
                        <a:pt x="1421" y="614"/>
                      </a:cubicBezTo>
                      <a:cubicBezTo>
                        <a:pt x="1421" y="722"/>
                        <a:pt x="1201" y="512"/>
                        <a:pt x="1143" y="582"/>
                      </a:cubicBezTo>
                      <a:cubicBezTo>
                        <a:pt x="1085" y="652"/>
                        <a:pt x="1032" y="644"/>
                        <a:pt x="1028" y="722"/>
                      </a:cubicBezTo>
                      <a:cubicBezTo>
                        <a:pt x="1028" y="722"/>
                        <a:pt x="819" y="263"/>
                        <a:pt x="1083" y="90"/>
                      </a:cubicBezTo>
                      <a:cubicBezTo>
                        <a:pt x="1083" y="90"/>
                        <a:pt x="698" y="19"/>
                        <a:pt x="721" y="237"/>
                      </a:cubicBezTo>
                      <a:cubicBezTo>
                        <a:pt x="744" y="455"/>
                        <a:pt x="755" y="676"/>
                        <a:pt x="589" y="625"/>
                      </a:cubicBezTo>
                      <a:cubicBezTo>
                        <a:pt x="422" y="575"/>
                        <a:pt x="164" y="579"/>
                        <a:pt x="151" y="684"/>
                      </a:cubicBezTo>
                      <a:cubicBezTo>
                        <a:pt x="139" y="787"/>
                        <a:pt x="421" y="907"/>
                        <a:pt x="421" y="907"/>
                      </a:cubicBezTo>
                      <a:cubicBezTo>
                        <a:pt x="421" y="907"/>
                        <a:pt x="32" y="852"/>
                        <a:pt x="48" y="1167"/>
                      </a:cubicBezTo>
                      <a:cubicBezTo>
                        <a:pt x="64" y="1482"/>
                        <a:pt x="460" y="1193"/>
                        <a:pt x="600" y="1266"/>
                      </a:cubicBezTo>
                      <a:cubicBezTo>
                        <a:pt x="739" y="1338"/>
                        <a:pt x="206" y="1528"/>
                        <a:pt x="41" y="1765"/>
                      </a:cubicBezTo>
                      <a:cubicBezTo>
                        <a:pt x="-124" y="2003"/>
                        <a:pt x="244" y="2096"/>
                        <a:pt x="523" y="1852"/>
                      </a:cubicBezTo>
                      <a:cubicBezTo>
                        <a:pt x="802" y="1609"/>
                        <a:pt x="917" y="1622"/>
                        <a:pt x="867" y="1723"/>
                      </a:cubicBezTo>
                      <a:cubicBezTo>
                        <a:pt x="817" y="1825"/>
                        <a:pt x="830" y="1881"/>
                        <a:pt x="742" y="1965"/>
                      </a:cubicBezTo>
                      <a:lnTo>
                        <a:pt x="743" y="1965"/>
                      </a:ln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2891" name="Google Shape;2891;p33"/>
                <p:cNvSpPr/>
                <p:nvPr/>
              </p:nvSpPr>
              <p:spPr>
                <a:xfrm>
                  <a:off x="4319778" y="3297072"/>
                  <a:ext cx="171439" cy="17143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5" h="525" extrusionOk="0">
                      <a:moveTo>
                        <a:pt x="524" y="242"/>
                      </a:moveTo>
                      <a:cubicBezTo>
                        <a:pt x="528" y="288"/>
                        <a:pt x="520" y="334"/>
                        <a:pt x="500" y="376"/>
                      </a:cubicBezTo>
                      <a:cubicBezTo>
                        <a:pt x="480" y="417"/>
                        <a:pt x="450" y="452"/>
                        <a:pt x="412" y="479"/>
                      </a:cubicBezTo>
                      <a:cubicBezTo>
                        <a:pt x="374" y="505"/>
                        <a:pt x="329" y="521"/>
                        <a:pt x="284" y="525"/>
                      </a:cubicBezTo>
                      <a:cubicBezTo>
                        <a:pt x="238" y="529"/>
                        <a:pt x="192" y="520"/>
                        <a:pt x="151" y="501"/>
                      </a:cubicBezTo>
                      <a:cubicBezTo>
                        <a:pt x="109" y="481"/>
                        <a:pt x="73" y="450"/>
                        <a:pt x="47" y="412"/>
                      </a:cubicBezTo>
                      <a:cubicBezTo>
                        <a:pt x="21" y="374"/>
                        <a:pt x="5" y="330"/>
                        <a:pt x="1" y="284"/>
                      </a:cubicBezTo>
                      <a:cubicBezTo>
                        <a:pt x="-3" y="238"/>
                        <a:pt x="6" y="192"/>
                        <a:pt x="26" y="150"/>
                      </a:cubicBezTo>
                      <a:cubicBezTo>
                        <a:pt x="45" y="109"/>
                        <a:pt x="76" y="73"/>
                        <a:pt x="114" y="47"/>
                      </a:cubicBezTo>
                      <a:cubicBezTo>
                        <a:pt x="152" y="20"/>
                        <a:pt x="196" y="5"/>
                        <a:pt x="242" y="1"/>
                      </a:cubicBezTo>
                      <a:cubicBezTo>
                        <a:pt x="288" y="-3"/>
                        <a:pt x="333" y="5"/>
                        <a:pt x="375" y="25"/>
                      </a:cubicBezTo>
                      <a:cubicBezTo>
                        <a:pt x="417" y="44"/>
                        <a:pt x="452" y="76"/>
                        <a:pt x="479" y="114"/>
                      </a:cubicBezTo>
                      <a:cubicBezTo>
                        <a:pt x="505" y="152"/>
                        <a:pt x="521" y="196"/>
                        <a:pt x="524" y="242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000000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grpSp>
              <p:nvGrpSpPr>
                <p:cNvPr id="2892" name="Google Shape;2892;p33"/>
                <p:cNvGrpSpPr/>
                <p:nvPr/>
              </p:nvGrpSpPr>
              <p:grpSpPr>
                <a:xfrm>
                  <a:off x="3738190" y="2686443"/>
                  <a:ext cx="1368898" cy="1591229"/>
                  <a:chOff x="7339891" y="2280880"/>
                  <a:chExt cx="1368898" cy="1591229"/>
                </a:xfrm>
              </p:grpSpPr>
              <p:sp>
                <p:nvSpPr>
                  <p:cNvPr id="2893" name="Google Shape;2893;p33"/>
                  <p:cNvSpPr/>
                  <p:nvPr/>
                </p:nvSpPr>
                <p:spPr>
                  <a:xfrm>
                    <a:off x="7339891" y="2280880"/>
                    <a:ext cx="1368898" cy="1591229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192" h="4873" extrusionOk="0">
                        <a:moveTo>
                          <a:pt x="3767" y="2119"/>
                        </a:moveTo>
                        <a:cubicBezTo>
                          <a:pt x="3612" y="2042"/>
                          <a:pt x="3429" y="2044"/>
                          <a:pt x="3254" y="2054"/>
                        </a:cubicBezTo>
                        <a:cubicBezTo>
                          <a:pt x="3402" y="1998"/>
                          <a:pt x="3535" y="1913"/>
                          <a:pt x="3658" y="1810"/>
                        </a:cubicBezTo>
                        <a:cubicBezTo>
                          <a:pt x="3771" y="1715"/>
                          <a:pt x="3909" y="1604"/>
                          <a:pt x="3993" y="1482"/>
                        </a:cubicBezTo>
                        <a:cubicBezTo>
                          <a:pt x="4213" y="1162"/>
                          <a:pt x="4111" y="774"/>
                          <a:pt x="3911" y="476"/>
                        </a:cubicBezTo>
                        <a:cubicBezTo>
                          <a:pt x="3720" y="190"/>
                          <a:pt x="3340" y="25"/>
                          <a:pt x="3003" y="2"/>
                        </a:cubicBezTo>
                        <a:cubicBezTo>
                          <a:pt x="2700" y="-19"/>
                          <a:pt x="2319" y="157"/>
                          <a:pt x="2323" y="503"/>
                        </a:cubicBezTo>
                        <a:cubicBezTo>
                          <a:pt x="2325" y="728"/>
                          <a:pt x="2439" y="925"/>
                          <a:pt x="2401" y="1154"/>
                        </a:cubicBezTo>
                        <a:cubicBezTo>
                          <a:pt x="2401" y="1159"/>
                          <a:pt x="2400" y="1163"/>
                          <a:pt x="2399" y="1168"/>
                        </a:cubicBezTo>
                        <a:cubicBezTo>
                          <a:pt x="2373" y="1017"/>
                          <a:pt x="2317" y="852"/>
                          <a:pt x="2161" y="794"/>
                        </a:cubicBezTo>
                        <a:cubicBezTo>
                          <a:pt x="2116" y="777"/>
                          <a:pt x="2069" y="775"/>
                          <a:pt x="2022" y="784"/>
                        </a:cubicBezTo>
                        <a:cubicBezTo>
                          <a:pt x="1909" y="488"/>
                          <a:pt x="1671" y="233"/>
                          <a:pt x="1364" y="137"/>
                        </a:cubicBezTo>
                        <a:cubicBezTo>
                          <a:pt x="1191" y="82"/>
                          <a:pt x="1039" y="90"/>
                          <a:pt x="881" y="178"/>
                        </a:cubicBezTo>
                        <a:cubicBezTo>
                          <a:pt x="715" y="270"/>
                          <a:pt x="518" y="369"/>
                          <a:pt x="407" y="529"/>
                        </a:cubicBezTo>
                        <a:cubicBezTo>
                          <a:pt x="198" y="830"/>
                          <a:pt x="331" y="1179"/>
                          <a:pt x="610" y="1375"/>
                        </a:cubicBezTo>
                        <a:cubicBezTo>
                          <a:pt x="704" y="1440"/>
                          <a:pt x="802" y="1503"/>
                          <a:pt x="902" y="1562"/>
                        </a:cubicBezTo>
                        <a:cubicBezTo>
                          <a:pt x="717" y="1514"/>
                          <a:pt x="503" y="1530"/>
                          <a:pt x="342" y="1613"/>
                        </a:cubicBezTo>
                        <a:cubicBezTo>
                          <a:pt x="76" y="1751"/>
                          <a:pt x="9" y="2037"/>
                          <a:pt x="1" y="2316"/>
                        </a:cubicBezTo>
                        <a:cubicBezTo>
                          <a:pt x="-4" y="2501"/>
                          <a:pt x="15" y="2708"/>
                          <a:pt x="95" y="2882"/>
                        </a:cubicBezTo>
                        <a:cubicBezTo>
                          <a:pt x="95" y="2883"/>
                          <a:pt x="96" y="2884"/>
                          <a:pt x="97" y="2885"/>
                        </a:cubicBezTo>
                        <a:lnTo>
                          <a:pt x="97" y="2886"/>
                        </a:lnTo>
                        <a:cubicBezTo>
                          <a:pt x="140" y="2977"/>
                          <a:pt x="199" y="3058"/>
                          <a:pt x="280" y="3122"/>
                        </a:cubicBezTo>
                        <a:cubicBezTo>
                          <a:pt x="491" y="3286"/>
                          <a:pt x="762" y="3298"/>
                          <a:pt x="1006" y="3216"/>
                        </a:cubicBezTo>
                        <a:cubicBezTo>
                          <a:pt x="903" y="3325"/>
                          <a:pt x="810" y="3443"/>
                          <a:pt x="750" y="3578"/>
                        </a:cubicBezTo>
                        <a:cubicBezTo>
                          <a:pt x="583" y="3952"/>
                          <a:pt x="615" y="4475"/>
                          <a:pt x="978" y="4721"/>
                        </a:cubicBezTo>
                        <a:cubicBezTo>
                          <a:pt x="1046" y="4768"/>
                          <a:pt x="1116" y="4803"/>
                          <a:pt x="1185" y="4827"/>
                        </a:cubicBezTo>
                        <a:cubicBezTo>
                          <a:pt x="1186" y="4829"/>
                          <a:pt x="1188" y="4830"/>
                          <a:pt x="1190" y="4830"/>
                        </a:cubicBezTo>
                        <a:lnTo>
                          <a:pt x="1191" y="4830"/>
                        </a:lnTo>
                        <a:cubicBezTo>
                          <a:pt x="1269" y="4857"/>
                          <a:pt x="1347" y="4871"/>
                          <a:pt x="1424" y="4873"/>
                        </a:cubicBezTo>
                        <a:lnTo>
                          <a:pt x="1473" y="4873"/>
                        </a:lnTo>
                        <a:cubicBezTo>
                          <a:pt x="2094" y="4853"/>
                          <a:pt x="2633" y="4099"/>
                          <a:pt x="2553" y="3476"/>
                        </a:cubicBezTo>
                        <a:cubicBezTo>
                          <a:pt x="2577" y="3517"/>
                          <a:pt x="2603" y="3557"/>
                          <a:pt x="2632" y="3596"/>
                        </a:cubicBezTo>
                        <a:cubicBezTo>
                          <a:pt x="2820" y="3849"/>
                          <a:pt x="3099" y="3993"/>
                          <a:pt x="3398" y="3944"/>
                        </a:cubicBezTo>
                        <a:cubicBezTo>
                          <a:pt x="3399" y="3944"/>
                          <a:pt x="3399" y="3944"/>
                          <a:pt x="3399" y="3944"/>
                        </a:cubicBezTo>
                        <a:cubicBezTo>
                          <a:pt x="3446" y="3936"/>
                          <a:pt x="3494" y="3924"/>
                          <a:pt x="3541" y="3906"/>
                        </a:cubicBezTo>
                        <a:cubicBezTo>
                          <a:pt x="3743" y="3832"/>
                          <a:pt x="3910" y="3687"/>
                          <a:pt x="4024" y="3508"/>
                        </a:cubicBezTo>
                        <a:cubicBezTo>
                          <a:pt x="4026" y="3507"/>
                          <a:pt x="4028" y="3507"/>
                          <a:pt x="4030" y="3507"/>
                        </a:cubicBezTo>
                        <a:cubicBezTo>
                          <a:pt x="4036" y="3505"/>
                          <a:pt x="4035" y="3499"/>
                          <a:pt x="4032" y="3496"/>
                        </a:cubicBezTo>
                        <a:cubicBezTo>
                          <a:pt x="4117" y="3357"/>
                          <a:pt x="4172" y="3200"/>
                          <a:pt x="4188" y="3038"/>
                        </a:cubicBezTo>
                        <a:cubicBezTo>
                          <a:pt x="4190" y="3013"/>
                          <a:pt x="4192" y="2986"/>
                          <a:pt x="4192" y="2960"/>
                        </a:cubicBezTo>
                        <a:lnTo>
                          <a:pt x="4192" y="2936"/>
                        </a:lnTo>
                        <a:cubicBezTo>
                          <a:pt x="4189" y="2625"/>
                          <a:pt x="4051" y="2261"/>
                          <a:pt x="3767" y="2120"/>
                        </a:cubicBezTo>
                        <a:lnTo>
                          <a:pt x="3767" y="2119"/>
                        </a:lnTo>
                        <a:moveTo>
                          <a:pt x="2422" y="895"/>
                        </a:moveTo>
                        <a:cubicBezTo>
                          <a:pt x="2381" y="668"/>
                          <a:pt x="2268" y="434"/>
                          <a:pt x="2445" y="231"/>
                        </a:cubicBezTo>
                        <a:cubicBezTo>
                          <a:pt x="2531" y="132"/>
                          <a:pt x="2644" y="73"/>
                          <a:pt x="2766" y="46"/>
                        </a:cubicBezTo>
                        <a:cubicBezTo>
                          <a:pt x="2519" y="185"/>
                          <a:pt x="2467" y="469"/>
                          <a:pt x="2476" y="733"/>
                        </a:cubicBezTo>
                        <a:cubicBezTo>
                          <a:pt x="2491" y="1146"/>
                          <a:pt x="2559" y="1579"/>
                          <a:pt x="2243" y="1906"/>
                        </a:cubicBezTo>
                        <a:cubicBezTo>
                          <a:pt x="2237" y="1912"/>
                          <a:pt x="2247" y="1922"/>
                          <a:pt x="2253" y="1915"/>
                        </a:cubicBezTo>
                        <a:cubicBezTo>
                          <a:pt x="2465" y="1696"/>
                          <a:pt x="2520" y="1402"/>
                          <a:pt x="2513" y="1107"/>
                        </a:cubicBezTo>
                        <a:cubicBezTo>
                          <a:pt x="2504" y="745"/>
                          <a:pt x="2393" y="261"/>
                          <a:pt x="2784" y="51"/>
                        </a:cubicBezTo>
                        <a:cubicBezTo>
                          <a:pt x="2788" y="49"/>
                          <a:pt x="2787" y="44"/>
                          <a:pt x="2785" y="41"/>
                        </a:cubicBezTo>
                        <a:cubicBezTo>
                          <a:pt x="2912" y="16"/>
                          <a:pt x="3047" y="23"/>
                          <a:pt x="3171" y="53"/>
                        </a:cubicBezTo>
                        <a:cubicBezTo>
                          <a:pt x="2931" y="125"/>
                          <a:pt x="2787" y="336"/>
                          <a:pt x="2719" y="571"/>
                        </a:cubicBezTo>
                        <a:cubicBezTo>
                          <a:pt x="2672" y="736"/>
                          <a:pt x="2656" y="910"/>
                          <a:pt x="2634" y="1079"/>
                        </a:cubicBezTo>
                        <a:cubicBezTo>
                          <a:pt x="2610" y="1266"/>
                          <a:pt x="2622" y="1536"/>
                          <a:pt x="2515" y="1694"/>
                        </a:cubicBezTo>
                        <a:cubicBezTo>
                          <a:pt x="2510" y="1701"/>
                          <a:pt x="2522" y="1707"/>
                          <a:pt x="2527" y="1700"/>
                        </a:cubicBezTo>
                        <a:cubicBezTo>
                          <a:pt x="2601" y="1591"/>
                          <a:pt x="2599" y="1454"/>
                          <a:pt x="2616" y="1327"/>
                        </a:cubicBezTo>
                        <a:cubicBezTo>
                          <a:pt x="2636" y="1167"/>
                          <a:pt x="2655" y="1007"/>
                          <a:pt x="2678" y="848"/>
                        </a:cubicBezTo>
                        <a:cubicBezTo>
                          <a:pt x="2725" y="524"/>
                          <a:pt x="2834" y="159"/>
                          <a:pt x="3190" y="62"/>
                        </a:cubicBezTo>
                        <a:cubicBezTo>
                          <a:pt x="3192" y="61"/>
                          <a:pt x="3193" y="60"/>
                          <a:pt x="3194" y="58"/>
                        </a:cubicBezTo>
                        <a:cubicBezTo>
                          <a:pt x="3195" y="58"/>
                          <a:pt x="3196" y="59"/>
                          <a:pt x="3197" y="59"/>
                        </a:cubicBezTo>
                        <a:cubicBezTo>
                          <a:pt x="3439" y="123"/>
                          <a:pt x="3693" y="227"/>
                          <a:pt x="3850" y="430"/>
                        </a:cubicBezTo>
                        <a:cubicBezTo>
                          <a:pt x="3994" y="615"/>
                          <a:pt x="4135" y="906"/>
                          <a:pt x="4094" y="1145"/>
                        </a:cubicBezTo>
                        <a:cubicBezTo>
                          <a:pt x="4093" y="1150"/>
                          <a:pt x="4092" y="1154"/>
                          <a:pt x="4091" y="1159"/>
                        </a:cubicBezTo>
                        <a:cubicBezTo>
                          <a:pt x="3930" y="1479"/>
                          <a:pt x="3617" y="1647"/>
                          <a:pt x="3302" y="1789"/>
                        </a:cubicBezTo>
                        <a:cubicBezTo>
                          <a:pt x="3294" y="1793"/>
                          <a:pt x="3298" y="1806"/>
                          <a:pt x="3306" y="1802"/>
                        </a:cubicBezTo>
                        <a:cubicBezTo>
                          <a:pt x="3610" y="1665"/>
                          <a:pt x="3911" y="1505"/>
                          <a:pt x="4080" y="1211"/>
                        </a:cubicBezTo>
                        <a:cubicBezTo>
                          <a:pt x="4026" y="1417"/>
                          <a:pt x="3900" y="1557"/>
                          <a:pt x="3744" y="1703"/>
                        </a:cubicBezTo>
                        <a:cubicBezTo>
                          <a:pt x="3574" y="1861"/>
                          <a:pt x="3390" y="1994"/>
                          <a:pt x="3165" y="2059"/>
                        </a:cubicBezTo>
                        <a:cubicBezTo>
                          <a:pt x="3145" y="2061"/>
                          <a:pt x="3126" y="2062"/>
                          <a:pt x="3106" y="2063"/>
                        </a:cubicBezTo>
                        <a:cubicBezTo>
                          <a:pt x="2849" y="2076"/>
                          <a:pt x="2592" y="2096"/>
                          <a:pt x="2335" y="2107"/>
                        </a:cubicBezTo>
                        <a:cubicBezTo>
                          <a:pt x="2335" y="2100"/>
                          <a:pt x="2334" y="2093"/>
                          <a:pt x="2333" y="2086"/>
                        </a:cubicBezTo>
                        <a:cubicBezTo>
                          <a:pt x="2332" y="2085"/>
                          <a:pt x="2332" y="2083"/>
                          <a:pt x="2331" y="2082"/>
                        </a:cubicBezTo>
                        <a:cubicBezTo>
                          <a:pt x="2627" y="2064"/>
                          <a:pt x="2907" y="1971"/>
                          <a:pt x="3156" y="1809"/>
                        </a:cubicBezTo>
                        <a:cubicBezTo>
                          <a:pt x="3163" y="1804"/>
                          <a:pt x="3156" y="1793"/>
                          <a:pt x="3148" y="1798"/>
                        </a:cubicBezTo>
                        <a:cubicBezTo>
                          <a:pt x="2901" y="1959"/>
                          <a:pt x="2622" y="2051"/>
                          <a:pt x="2328" y="2068"/>
                        </a:cubicBezTo>
                        <a:cubicBezTo>
                          <a:pt x="2312" y="2006"/>
                          <a:pt x="2280" y="1951"/>
                          <a:pt x="2236" y="1912"/>
                        </a:cubicBezTo>
                        <a:cubicBezTo>
                          <a:pt x="2340" y="1793"/>
                          <a:pt x="2375" y="1658"/>
                          <a:pt x="2384" y="1502"/>
                        </a:cubicBezTo>
                        <a:cubicBezTo>
                          <a:pt x="2396" y="1301"/>
                          <a:pt x="2460" y="1096"/>
                          <a:pt x="2422" y="896"/>
                        </a:cubicBezTo>
                        <a:lnTo>
                          <a:pt x="2422" y="895"/>
                        </a:lnTo>
                        <a:moveTo>
                          <a:pt x="2099" y="2344"/>
                        </a:moveTo>
                        <a:cubicBezTo>
                          <a:pt x="1999" y="2355"/>
                          <a:pt x="1887" y="2332"/>
                          <a:pt x="1827" y="2242"/>
                        </a:cubicBezTo>
                        <a:cubicBezTo>
                          <a:pt x="1789" y="2184"/>
                          <a:pt x="1767" y="2097"/>
                          <a:pt x="1786" y="2024"/>
                        </a:cubicBezTo>
                        <a:cubicBezTo>
                          <a:pt x="1788" y="2022"/>
                          <a:pt x="1788" y="2020"/>
                          <a:pt x="1788" y="2017"/>
                        </a:cubicBezTo>
                        <a:cubicBezTo>
                          <a:pt x="1792" y="2005"/>
                          <a:pt x="1797" y="1993"/>
                          <a:pt x="1803" y="1982"/>
                        </a:cubicBezTo>
                        <a:cubicBezTo>
                          <a:pt x="1842" y="1914"/>
                          <a:pt x="1921" y="1884"/>
                          <a:pt x="1992" y="1870"/>
                        </a:cubicBezTo>
                        <a:cubicBezTo>
                          <a:pt x="2126" y="1844"/>
                          <a:pt x="2234" y="1908"/>
                          <a:pt x="2288" y="2031"/>
                        </a:cubicBezTo>
                        <a:cubicBezTo>
                          <a:pt x="2346" y="2166"/>
                          <a:pt x="2255" y="2339"/>
                          <a:pt x="2099" y="2344"/>
                        </a:cubicBezTo>
                        <a:moveTo>
                          <a:pt x="2039" y="810"/>
                        </a:moveTo>
                        <a:cubicBezTo>
                          <a:pt x="1743" y="1045"/>
                          <a:pt x="1913" y="1569"/>
                          <a:pt x="2069" y="1839"/>
                        </a:cubicBezTo>
                        <a:cubicBezTo>
                          <a:pt x="2069" y="1840"/>
                          <a:pt x="2070" y="1840"/>
                          <a:pt x="2070" y="1840"/>
                        </a:cubicBezTo>
                        <a:cubicBezTo>
                          <a:pt x="2055" y="1839"/>
                          <a:pt x="2039" y="1840"/>
                          <a:pt x="2023" y="1841"/>
                        </a:cubicBezTo>
                        <a:cubicBezTo>
                          <a:pt x="1850" y="1672"/>
                          <a:pt x="1745" y="1426"/>
                          <a:pt x="1736" y="1184"/>
                        </a:cubicBezTo>
                        <a:cubicBezTo>
                          <a:pt x="1729" y="994"/>
                          <a:pt x="1821" y="876"/>
                          <a:pt x="1996" y="820"/>
                        </a:cubicBezTo>
                        <a:cubicBezTo>
                          <a:pt x="2011" y="815"/>
                          <a:pt x="2025" y="812"/>
                          <a:pt x="2039" y="810"/>
                        </a:cubicBezTo>
                        <a:moveTo>
                          <a:pt x="2383" y="1208"/>
                        </a:moveTo>
                        <a:cubicBezTo>
                          <a:pt x="2383" y="1214"/>
                          <a:pt x="2388" y="1217"/>
                          <a:pt x="2392" y="1218"/>
                        </a:cubicBezTo>
                        <a:cubicBezTo>
                          <a:pt x="2365" y="1453"/>
                          <a:pt x="2379" y="1712"/>
                          <a:pt x="2218" y="1897"/>
                        </a:cubicBezTo>
                        <a:cubicBezTo>
                          <a:pt x="2192" y="1877"/>
                          <a:pt x="2163" y="1862"/>
                          <a:pt x="2133" y="1853"/>
                        </a:cubicBezTo>
                        <a:cubicBezTo>
                          <a:pt x="2164" y="1763"/>
                          <a:pt x="2163" y="1676"/>
                          <a:pt x="2154" y="1582"/>
                        </a:cubicBezTo>
                        <a:cubicBezTo>
                          <a:pt x="2152" y="1567"/>
                          <a:pt x="2129" y="1569"/>
                          <a:pt x="2130" y="1584"/>
                        </a:cubicBezTo>
                        <a:cubicBezTo>
                          <a:pt x="2140" y="1674"/>
                          <a:pt x="2142" y="1760"/>
                          <a:pt x="2111" y="1847"/>
                        </a:cubicBezTo>
                        <a:cubicBezTo>
                          <a:pt x="2099" y="1844"/>
                          <a:pt x="2089" y="1843"/>
                          <a:pt x="2077" y="1842"/>
                        </a:cubicBezTo>
                        <a:cubicBezTo>
                          <a:pt x="2081" y="1840"/>
                          <a:pt x="2083" y="1836"/>
                          <a:pt x="2081" y="1831"/>
                        </a:cubicBezTo>
                        <a:cubicBezTo>
                          <a:pt x="1926" y="1564"/>
                          <a:pt x="1752" y="1032"/>
                          <a:pt x="2062" y="809"/>
                        </a:cubicBezTo>
                        <a:cubicBezTo>
                          <a:pt x="2063" y="808"/>
                          <a:pt x="2064" y="807"/>
                          <a:pt x="2064" y="807"/>
                        </a:cubicBezTo>
                        <a:cubicBezTo>
                          <a:pt x="2273" y="788"/>
                          <a:pt x="2356" y="1032"/>
                          <a:pt x="2383" y="1208"/>
                        </a:cubicBezTo>
                        <a:moveTo>
                          <a:pt x="342" y="731"/>
                        </a:moveTo>
                        <a:cubicBezTo>
                          <a:pt x="397" y="513"/>
                          <a:pt x="561" y="399"/>
                          <a:pt x="741" y="288"/>
                        </a:cubicBezTo>
                        <a:cubicBezTo>
                          <a:pt x="763" y="274"/>
                          <a:pt x="785" y="261"/>
                          <a:pt x="806" y="248"/>
                        </a:cubicBezTo>
                        <a:cubicBezTo>
                          <a:pt x="844" y="340"/>
                          <a:pt x="891" y="426"/>
                          <a:pt x="955" y="502"/>
                        </a:cubicBezTo>
                        <a:cubicBezTo>
                          <a:pt x="1049" y="615"/>
                          <a:pt x="1179" y="689"/>
                          <a:pt x="1279" y="796"/>
                        </a:cubicBezTo>
                        <a:cubicBezTo>
                          <a:pt x="1384" y="908"/>
                          <a:pt x="1490" y="1035"/>
                          <a:pt x="1559" y="1174"/>
                        </a:cubicBezTo>
                        <a:cubicBezTo>
                          <a:pt x="1635" y="1326"/>
                          <a:pt x="1657" y="1493"/>
                          <a:pt x="1677" y="1659"/>
                        </a:cubicBezTo>
                        <a:cubicBezTo>
                          <a:pt x="1679" y="1674"/>
                          <a:pt x="1702" y="1673"/>
                          <a:pt x="1700" y="1658"/>
                        </a:cubicBezTo>
                        <a:cubicBezTo>
                          <a:pt x="1667" y="1383"/>
                          <a:pt x="1605" y="1157"/>
                          <a:pt x="1429" y="938"/>
                        </a:cubicBezTo>
                        <a:cubicBezTo>
                          <a:pt x="1232" y="693"/>
                          <a:pt x="950" y="537"/>
                          <a:pt x="826" y="238"/>
                        </a:cubicBezTo>
                        <a:lnTo>
                          <a:pt x="826" y="237"/>
                        </a:lnTo>
                        <a:cubicBezTo>
                          <a:pt x="973" y="153"/>
                          <a:pt x="1112" y="100"/>
                          <a:pt x="1295" y="142"/>
                        </a:cubicBezTo>
                        <a:cubicBezTo>
                          <a:pt x="1622" y="218"/>
                          <a:pt x="1881" y="481"/>
                          <a:pt x="1998" y="788"/>
                        </a:cubicBezTo>
                        <a:cubicBezTo>
                          <a:pt x="1918" y="808"/>
                          <a:pt x="1842" y="856"/>
                          <a:pt x="1789" y="913"/>
                        </a:cubicBezTo>
                        <a:cubicBezTo>
                          <a:pt x="1563" y="1153"/>
                          <a:pt x="1801" y="1645"/>
                          <a:pt x="1994" y="1845"/>
                        </a:cubicBezTo>
                        <a:cubicBezTo>
                          <a:pt x="1925" y="1857"/>
                          <a:pt x="1865" y="1885"/>
                          <a:pt x="1823" y="1927"/>
                        </a:cubicBezTo>
                        <a:cubicBezTo>
                          <a:pt x="1471" y="1562"/>
                          <a:pt x="925" y="1456"/>
                          <a:pt x="613" y="1045"/>
                        </a:cubicBezTo>
                        <a:cubicBezTo>
                          <a:pt x="608" y="1038"/>
                          <a:pt x="596" y="1045"/>
                          <a:pt x="602" y="1052"/>
                        </a:cubicBezTo>
                        <a:cubicBezTo>
                          <a:pt x="914" y="1465"/>
                          <a:pt x="1461" y="1572"/>
                          <a:pt x="1814" y="1938"/>
                        </a:cubicBezTo>
                        <a:cubicBezTo>
                          <a:pt x="1797" y="1956"/>
                          <a:pt x="1784" y="1977"/>
                          <a:pt x="1774" y="2001"/>
                        </a:cubicBezTo>
                        <a:cubicBezTo>
                          <a:pt x="1559" y="1814"/>
                          <a:pt x="1277" y="1738"/>
                          <a:pt x="1030" y="1605"/>
                        </a:cubicBezTo>
                        <a:cubicBezTo>
                          <a:pt x="704" y="1429"/>
                          <a:pt x="227" y="1178"/>
                          <a:pt x="341" y="731"/>
                        </a:cubicBezTo>
                        <a:lnTo>
                          <a:pt x="342" y="731"/>
                        </a:lnTo>
                        <a:moveTo>
                          <a:pt x="296" y="3104"/>
                        </a:moveTo>
                        <a:cubicBezTo>
                          <a:pt x="241" y="3061"/>
                          <a:pt x="197" y="3011"/>
                          <a:pt x="161" y="2955"/>
                        </a:cubicBezTo>
                        <a:cubicBezTo>
                          <a:pt x="649" y="3408"/>
                          <a:pt x="1490" y="2628"/>
                          <a:pt x="1835" y="2311"/>
                        </a:cubicBezTo>
                        <a:cubicBezTo>
                          <a:pt x="1842" y="2304"/>
                          <a:pt x="1832" y="2295"/>
                          <a:pt x="1825" y="2301"/>
                        </a:cubicBezTo>
                        <a:cubicBezTo>
                          <a:pt x="1474" y="2624"/>
                          <a:pt x="604" y="3429"/>
                          <a:pt x="133" y="2907"/>
                        </a:cubicBezTo>
                        <a:cubicBezTo>
                          <a:pt x="48" y="2745"/>
                          <a:pt x="23" y="2547"/>
                          <a:pt x="23" y="2367"/>
                        </a:cubicBezTo>
                        <a:cubicBezTo>
                          <a:pt x="23" y="2093"/>
                          <a:pt x="75" y="1790"/>
                          <a:pt x="334" y="1643"/>
                        </a:cubicBezTo>
                        <a:cubicBezTo>
                          <a:pt x="538" y="1527"/>
                          <a:pt x="842" y="1532"/>
                          <a:pt x="1047" y="1640"/>
                        </a:cubicBezTo>
                        <a:lnTo>
                          <a:pt x="1047" y="1640"/>
                        </a:lnTo>
                        <a:cubicBezTo>
                          <a:pt x="1086" y="1660"/>
                          <a:pt x="1124" y="1679"/>
                          <a:pt x="1163" y="1697"/>
                        </a:cubicBezTo>
                        <a:cubicBezTo>
                          <a:pt x="1372" y="1793"/>
                          <a:pt x="1591" y="1869"/>
                          <a:pt x="1766" y="2024"/>
                        </a:cubicBezTo>
                        <a:cubicBezTo>
                          <a:pt x="1758" y="2053"/>
                          <a:pt x="1756" y="2084"/>
                          <a:pt x="1759" y="2118"/>
                        </a:cubicBezTo>
                        <a:cubicBezTo>
                          <a:pt x="1710" y="2112"/>
                          <a:pt x="1661" y="2108"/>
                          <a:pt x="1612" y="2105"/>
                        </a:cubicBezTo>
                        <a:cubicBezTo>
                          <a:pt x="1610" y="2104"/>
                          <a:pt x="1608" y="2103"/>
                          <a:pt x="1605" y="2103"/>
                        </a:cubicBezTo>
                        <a:cubicBezTo>
                          <a:pt x="1598" y="2103"/>
                          <a:pt x="1592" y="2104"/>
                          <a:pt x="1586" y="2104"/>
                        </a:cubicBezTo>
                        <a:cubicBezTo>
                          <a:pt x="1132" y="2085"/>
                          <a:pt x="687" y="2230"/>
                          <a:pt x="330" y="2516"/>
                        </a:cubicBezTo>
                        <a:cubicBezTo>
                          <a:pt x="318" y="2525"/>
                          <a:pt x="331" y="2545"/>
                          <a:pt x="342" y="2535"/>
                        </a:cubicBezTo>
                        <a:cubicBezTo>
                          <a:pt x="651" y="2288"/>
                          <a:pt x="1026" y="2148"/>
                          <a:pt x="1415" y="2128"/>
                        </a:cubicBezTo>
                        <a:cubicBezTo>
                          <a:pt x="1187" y="2183"/>
                          <a:pt x="992" y="2323"/>
                          <a:pt x="808" y="2474"/>
                        </a:cubicBezTo>
                        <a:cubicBezTo>
                          <a:pt x="797" y="2483"/>
                          <a:pt x="810" y="2503"/>
                          <a:pt x="821" y="2493"/>
                        </a:cubicBezTo>
                        <a:cubicBezTo>
                          <a:pt x="1045" y="2308"/>
                          <a:pt x="1287" y="2139"/>
                          <a:pt x="1587" y="2127"/>
                        </a:cubicBezTo>
                        <a:cubicBezTo>
                          <a:pt x="1643" y="2130"/>
                          <a:pt x="1699" y="2134"/>
                          <a:pt x="1756" y="2142"/>
                        </a:cubicBezTo>
                        <a:cubicBezTo>
                          <a:pt x="1758" y="2142"/>
                          <a:pt x="1761" y="2141"/>
                          <a:pt x="1763" y="2140"/>
                        </a:cubicBezTo>
                        <a:cubicBezTo>
                          <a:pt x="1764" y="2145"/>
                          <a:pt x="1764" y="2150"/>
                          <a:pt x="1766" y="2156"/>
                        </a:cubicBezTo>
                        <a:cubicBezTo>
                          <a:pt x="1790" y="2261"/>
                          <a:pt x="1859" y="2325"/>
                          <a:pt x="1947" y="2353"/>
                        </a:cubicBezTo>
                        <a:cubicBezTo>
                          <a:pt x="1726" y="2536"/>
                          <a:pt x="1512" y="2726"/>
                          <a:pt x="1305" y="2925"/>
                        </a:cubicBezTo>
                        <a:cubicBezTo>
                          <a:pt x="1220" y="3006"/>
                          <a:pt x="1129" y="3089"/>
                          <a:pt x="1043" y="3177"/>
                        </a:cubicBezTo>
                        <a:cubicBezTo>
                          <a:pt x="796" y="3273"/>
                          <a:pt x="514" y="3273"/>
                          <a:pt x="296" y="3104"/>
                        </a:cubicBezTo>
                        <a:moveTo>
                          <a:pt x="958" y="3309"/>
                        </a:moveTo>
                        <a:cubicBezTo>
                          <a:pt x="992" y="3270"/>
                          <a:pt x="1027" y="3232"/>
                          <a:pt x="1063" y="3194"/>
                        </a:cubicBezTo>
                        <a:cubicBezTo>
                          <a:pt x="1067" y="3193"/>
                          <a:pt x="1071" y="3191"/>
                          <a:pt x="1075" y="3189"/>
                        </a:cubicBezTo>
                        <a:cubicBezTo>
                          <a:pt x="1083" y="3187"/>
                          <a:pt x="1084" y="3179"/>
                          <a:pt x="1082" y="3174"/>
                        </a:cubicBezTo>
                        <a:cubicBezTo>
                          <a:pt x="1335" y="2905"/>
                          <a:pt x="1617" y="2658"/>
                          <a:pt x="1899" y="2424"/>
                        </a:cubicBezTo>
                        <a:cubicBezTo>
                          <a:pt x="1786" y="2569"/>
                          <a:pt x="1693" y="2731"/>
                          <a:pt x="1577" y="2876"/>
                        </a:cubicBezTo>
                        <a:cubicBezTo>
                          <a:pt x="1416" y="3079"/>
                          <a:pt x="1244" y="3266"/>
                          <a:pt x="1099" y="3483"/>
                        </a:cubicBezTo>
                        <a:cubicBezTo>
                          <a:pt x="953" y="3703"/>
                          <a:pt x="825" y="3912"/>
                          <a:pt x="812" y="4182"/>
                        </a:cubicBezTo>
                        <a:cubicBezTo>
                          <a:pt x="804" y="4335"/>
                          <a:pt x="820" y="4528"/>
                          <a:pt x="924" y="4650"/>
                        </a:cubicBezTo>
                        <a:cubicBezTo>
                          <a:pt x="922" y="4648"/>
                          <a:pt x="920" y="4647"/>
                          <a:pt x="918" y="4646"/>
                        </a:cubicBezTo>
                        <a:cubicBezTo>
                          <a:pt x="528" y="4307"/>
                          <a:pt x="656" y="3655"/>
                          <a:pt x="958" y="3310"/>
                        </a:cubicBezTo>
                        <a:lnTo>
                          <a:pt x="958" y="3309"/>
                        </a:lnTo>
                        <a:moveTo>
                          <a:pt x="2521" y="3419"/>
                        </a:moveTo>
                        <a:cubicBezTo>
                          <a:pt x="2615" y="3882"/>
                          <a:pt x="2322" y="4447"/>
                          <a:pt x="1909" y="4709"/>
                        </a:cubicBezTo>
                        <a:cubicBezTo>
                          <a:pt x="2242" y="4404"/>
                          <a:pt x="2428" y="3981"/>
                          <a:pt x="2425" y="3528"/>
                        </a:cubicBezTo>
                        <a:cubicBezTo>
                          <a:pt x="2425" y="3519"/>
                          <a:pt x="2411" y="3520"/>
                          <a:pt x="2411" y="3529"/>
                        </a:cubicBezTo>
                        <a:cubicBezTo>
                          <a:pt x="2413" y="3986"/>
                          <a:pt x="2222" y="4413"/>
                          <a:pt x="1880" y="4716"/>
                        </a:cubicBezTo>
                        <a:cubicBezTo>
                          <a:pt x="1877" y="4719"/>
                          <a:pt x="1878" y="4723"/>
                          <a:pt x="1881" y="4725"/>
                        </a:cubicBezTo>
                        <a:cubicBezTo>
                          <a:pt x="1682" y="4844"/>
                          <a:pt x="1456" y="4891"/>
                          <a:pt x="1233" y="4824"/>
                        </a:cubicBezTo>
                        <a:cubicBezTo>
                          <a:pt x="1852" y="4743"/>
                          <a:pt x="2293" y="4203"/>
                          <a:pt x="2249" y="3575"/>
                        </a:cubicBezTo>
                        <a:cubicBezTo>
                          <a:pt x="2248" y="3566"/>
                          <a:pt x="2234" y="3567"/>
                          <a:pt x="2235" y="3576"/>
                        </a:cubicBezTo>
                        <a:cubicBezTo>
                          <a:pt x="2280" y="4207"/>
                          <a:pt x="1829" y="4748"/>
                          <a:pt x="1202" y="4814"/>
                        </a:cubicBezTo>
                        <a:cubicBezTo>
                          <a:pt x="1129" y="4788"/>
                          <a:pt x="1056" y="4751"/>
                          <a:pt x="985" y="4698"/>
                        </a:cubicBezTo>
                        <a:cubicBezTo>
                          <a:pt x="988" y="4696"/>
                          <a:pt x="989" y="4692"/>
                          <a:pt x="985" y="4689"/>
                        </a:cubicBezTo>
                        <a:cubicBezTo>
                          <a:pt x="779" y="4533"/>
                          <a:pt x="801" y="4161"/>
                          <a:pt x="867" y="3939"/>
                        </a:cubicBezTo>
                        <a:cubicBezTo>
                          <a:pt x="942" y="3692"/>
                          <a:pt x="1121" y="3461"/>
                          <a:pt x="1275" y="3257"/>
                        </a:cubicBezTo>
                        <a:cubicBezTo>
                          <a:pt x="1396" y="3096"/>
                          <a:pt x="1540" y="2955"/>
                          <a:pt x="1657" y="2791"/>
                        </a:cubicBezTo>
                        <a:cubicBezTo>
                          <a:pt x="1756" y="2653"/>
                          <a:pt x="1844" y="2507"/>
                          <a:pt x="1953" y="2378"/>
                        </a:cubicBezTo>
                        <a:cubicBezTo>
                          <a:pt x="1958" y="2374"/>
                          <a:pt x="1964" y="2368"/>
                          <a:pt x="1970" y="2364"/>
                        </a:cubicBezTo>
                        <a:cubicBezTo>
                          <a:pt x="1971" y="2363"/>
                          <a:pt x="1972" y="2362"/>
                          <a:pt x="1972" y="2360"/>
                        </a:cubicBezTo>
                        <a:cubicBezTo>
                          <a:pt x="1999" y="2366"/>
                          <a:pt x="2027" y="2370"/>
                          <a:pt x="2055" y="2370"/>
                        </a:cubicBezTo>
                        <a:cubicBezTo>
                          <a:pt x="1903" y="2548"/>
                          <a:pt x="1840" y="2784"/>
                          <a:pt x="1829" y="3016"/>
                        </a:cubicBezTo>
                        <a:cubicBezTo>
                          <a:pt x="1809" y="3390"/>
                          <a:pt x="1869" y="3833"/>
                          <a:pt x="1528" y="4087"/>
                        </a:cubicBezTo>
                        <a:cubicBezTo>
                          <a:pt x="1516" y="4096"/>
                          <a:pt x="1529" y="4116"/>
                          <a:pt x="1541" y="4107"/>
                        </a:cubicBezTo>
                        <a:cubicBezTo>
                          <a:pt x="1765" y="3940"/>
                          <a:pt x="1831" y="3672"/>
                          <a:pt x="1844" y="3405"/>
                        </a:cubicBezTo>
                        <a:cubicBezTo>
                          <a:pt x="1862" y="3042"/>
                          <a:pt x="1824" y="2660"/>
                          <a:pt x="2087" y="2368"/>
                        </a:cubicBezTo>
                        <a:cubicBezTo>
                          <a:pt x="2092" y="2368"/>
                          <a:pt x="2096" y="2368"/>
                          <a:pt x="2100" y="2367"/>
                        </a:cubicBezTo>
                        <a:cubicBezTo>
                          <a:pt x="2116" y="2367"/>
                          <a:pt x="2132" y="2364"/>
                          <a:pt x="2148" y="2360"/>
                        </a:cubicBezTo>
                        <a:cubicBezTo>
                          <a:pt x="2302" y="2700"/>
                          <a:pt x="2349" y="3085"/>
                          <a:pt x="2521" y="3416"/>
                        </a:cubicBezTo>
                        <a:cubicBezTo>
                          <a:pt x="2521" y="3417"/>
                          <a:pt x="2521" y="3418"/>
                          <a:pt x="2521" y="3419"/>
                        </a:cubicBezTo>
                        <a:moveTo>
                          <a:pt x="3788" y="3738"/>
                        </a:moveTo>
                        <a:cubicBezTo>
                          <a:pt x="3351" y="3773"/>
                          <a:pt x="3052" y="3464"/>
                          <a:pt x="2827" y="3124"/>
                        </a:cubicBezTo>
                        <a:cubicBezTo>
                          <a:pt x="2643" y="2845"/>
                          <a:pt x="2471" y="2572"/>
                          <a:pt x="2231" y="2336"/>
                        </a:cubicBezTo>
                        <a:cubicBezTo>
                          <a:pt x="2225" y="2330"/>
                          <a:pt x="2215" y="2340"/>
                          <a:pt x="2222" y="2347"/>
                        </a:cubicBezTo>
                        <a:cubicBezTo>
                          <a:pt x="2527" y="2647"/>
                          <a:pt x="2706" y="3022"/>
                          <a:pt x="2974" y="3350"/>
                        </a:cubicBezTo>
                        <a:cubicBezTo>
                          <a:pt x="3177" y="3600"/>
                          <a:pt x="3444" y="3772"/>
                          <a:pt x="3770" y="3753"/>
                        </a:cubicBezTo>
                        <a:cubicBezTo>
                          <a:pt x="3657" y="3840"/>
                          <a:pt x="3525" y="3901"/>
                          <a:pt x="3383" y="3924"/>
                        </a:cubicBezTo>
                        <a:cubicBezTo>
                          <a:pt x="3159" y="3846"/>
                          <a:pt x="2983" y="3695"/>
                          <a:pt x="2843" y="3507"/>
                        </a:cubicBezTo>
                        <a:cubicBezTo>
                          <a:pt x="2732" y="3359"/>
                          <a:pt x="2662" y="3188"/>
                          <a:pt x="2559" y="3037"/>
                        </a:cubicBezTo>
                        <a:cubicBezTo>
                          <a:pt x="2554" y="3029"/>
                          <a:pt x="2542" y="3037"/>
                          <a:pt x="2547" y="3044"/>
                        </a:cubicBezTo>
                        <a:cubicBezTo>
                          <a:pt x="2671" y="3228"/>
                          <a:pt x="2754" y="3431"/>
                          <a:pt x="2901" y="3602"/>
                        </a:cubicBezTo>
                        <a:cubicBezTo>
                          <a:pt x="3026" y="3749"/>
                          <a:pt x="3176" y="3860"/>
                          <a:pt x="3354" y="3928"/>
                        </a:cubicBezTo>
                        <a:cubicBezTo>
                          <a:pt x="3087" y="3958"/>
                          <a:pt x="2849" y="3828"/>
                          <a:pt x="2683" y="3623"/>
                        </a:cubicBezTo>
                        <a:cubicBezTo>
                          <a:pt x="2386" y="3257"/>
                          <a:pt x="2360" y="2769"/>
                          <a:pt x="2171" y="2353"/>
                        </a:cubicBezTo>
                        <a:cubicBezTo>
                          <a:pt x="2204" y="2340"/>
                          <a:pt x="2234" y="2320"/>
                          <a:pt x="2260" y="2294"/>
                        </a:cubicBezTo>
                        <a:cubicBezTo>
                          <a:pt x="2338" y="2415"/>
                          <a:pt x="2447" y="2484"/>
                          <a:pt x="2584" y="2531"/>
                        </a:cubicBezTo>
                        <a:cubicBezTo>
                          <a:pt x="2848" y="2622"/>
                          <a:pt x="3107" y="2679"/>
                          <a:pt x="3272" y="2927"/>
                        </a:cubicBezTo>
                        <a:cubicBezTo>
                          <a:pt x="3280" y="2939"/>
                          <a:pt x="3299" y="2927"/>
                          <a:pt x="3291" y="2914"/>
                        </a:cubicBezTo>
                        <a:cubicBezTo>
                          <a:pt x="3186" y="2756"/>
                          <a:pt x="3035" y="2660"/>
                          <a:pt x="2858" y="2594"/>
                        </a:cubicBezTo>
                        <a:cubicBezTo>
                          <a:pt x="2640" y="2511"/>
                          <a:pt x="2411" y="2488"/>
                          <a:pt x="2276" y="2277"/>
                        </a:cubicBezTo>
                        <a:cubicBezTo>
                          <a:pt x="2282" y="2270"/>
                          <a:pt x="2287" y="2263"/>
                          <a:pt x="2292" y="2255"/>
                        </a:cubicBezTo>
                        <a:cubicBezTo>
                          <a:pt x="2636" y="2319"/>
                          <a:pt x="2996" y="2242"/>
                          <a:pt x="3334" y="2337"/>
                        </a:cubicBezTo>
                        <a:cubicBezTo>
                          <a:pt x="3713" y="2442"/>
                          <a:pt x="4140" y="2854"/>
                          <a:pt x="4111" y="3273"/>
                        </a:cubicBezTo>
                        <a:cubicBezTo>
                          <a:pt x="4111" y="3274"/>
                          <a:pt x="4112" y="3274"/>
                          <a:pt x="4112" y="3275"/>
                        </a:cubicBezTo>
                        <a:cubicBezTo>
                          <a:pt x="4085" y="3353"/>
                          <a:pt x="4049" y="3428"/>
                          <a:pt x="4004" y="3497"/>
                        </a:cubicBezTo>
                        <a:cubicBezTo>
                          <a:pt x="3742" y="3555"/>
                          <a:pt x="3490" y="3461"/>
                          <a:pt x="3326" y="3245"/>
                        </a:cubicBezTo>
                        <a:cubicBezTo>
                          <a:pt x="3320" y="3238"/>
                          <a:pt x="3308" y="3246"/>
                          <a:pt x="3314" y="3253"/>
                        </a:cubicBezTo>
                        <a:cubicBezTo>
                          <a:pt x="3479" y="3470"/>
                          <a:pt x="3729" y="3566"/>
                          <a:pt x="3993" y="3514"/>
                        </a:cubicBezTo>
                        <a:cubicBezTo>
                          <a:pt x="3937" y="3598"/>
                          <a:pt x="3868" y="3674"/>
                          <a:pt x="3789" y="3738"/>
                        </a:cubicBezTo>
                        <a:lnTo>
                          <a:pt x="3788" y="3738"/>
                        </a:lnTo>
                        <a:moveTo>
                          <a:pt x="4126" y="3230"/>
                        </a:moveTo>
                        <a:cubicBezTo>
                          <a:pt x="4125" y="2883"/>
                          <a:pt x="3823" y="2557"/>
                          <a:pt x="3534" y="2402"/>
                        </a:cubicBezTo>
                        <a:cubicBezTo>
                          <a:pt x="3154" y="2198"/>
                          <a:pt x="2708" y="2317"/>
                          <a:pt x="2300" y="2242"/>
                        </a:cubicBezTo>
                        <a:cubicBezTo>
                          <a:pt x="2321" y="2208"/>
                          <a:pt x="2334" y="2170"/>
                          <a:pt x="2335" y="2130"/>
                        </a:cubicBezTo>
                        <a:cubicBezTo>
                          <a:pt x="2551" y="2121"/>
                          <a:pt x="2766" y="2106"/>
                          <a:pt x="2982" y="2093"/>
                        </a:cubicBezTo>
                        <a:cubicBezTo>
                          <a:pt x="3038" y="2090"/>
                          <a:pt x="3097" y="2084"/>
                          <a:pt x="3158" y="2080"/>
                        </a:cubicBezTo>
                        <a:cubicBezTo>
                          <a:pt x="3161" y="2082"/>
                          <a:pt x="3164" y="2084"/>
                          <a:pt x="3169" y="2082"/>
                        </a:cubicBezTo>
                        <a:cubicBezTo>
                          <a:pt x="3174" y="2081"/>
                          <a:pt x="3179" y="2079"/>
                          <a:pt x="3184" y="2077"/>
                        </a:cubicBezTo>
                        <a:cubicBezTo>
                          <a:pt x="3371" y="2063"/>
                          <a:pt x="3569" y="2056"/>
                          <a:pt x="3733" y="2128"/>
                        </a:cubicBezTo>
                        <a:cubicBezTo>
                          <a:pt x="3978" y="2235"/>
                          <a:pt x="4117" y="2528"/>
                          <a:pt x="4157" y="2779"/>
                        </a:cubicBezTo>
                        <a:cubicBezTo>
                          <a:pt x="4181" y="2930"/>
                          <a:pt x="4169" y="3084"/>
                          <a:pt x="4126" y="32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4" name="Google Shape;2894;p33"/>
                  <p:cNvSpPr/>
                  <p:nvPr/>
                </p:nvSpPr>
                <p:spPr>
                  <a:xfrm>
                    <a:off x="8088020" y="2642033"/>
                    <a:ext cx="305977" cy="28670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937" h="878" extrusionOk="0">
                        <a:moveTo>
                          <a:pt x="14" y="878"/>
                        </a:moveTo>
                        <a:cubicBezTo>
                          <a:pt x="205" y="815"/>
                          <a:pt x="358" y="723"/>
                          <a:pt x="496" y="576"/>
                        </a:cubicBezTo>
                        <a:cubicBezTo>
                          <a:pt x="653" y="409"/>
                          <a:pt x="727" y="132"/>
                          <a:pt x="931" y="22"/>
                        </a:cubicBezTo>
                        <a:cubicBezTo>
                          <a:pt x="944" y="15"/>
                          <a:pt x="932" y="-5"/>
                          <a:pt x="918" y="2"/>
                        </a:cubicBezTo>
                        <a:cubicBezTo>
                          <a:pt x="741" y="98"/>
                          <a:pt x="690" y="293"/>
                          <a:pt x="576" y="447"/>
                        </a:cubicBezTo>
                        <a:cubicBezTo>
                          <a:pt x="427" y="644"/>
                          <a:pt x="241" y="779"/>
                          <a:pt x="7" y="856"/>
                        </a:cubicBezTo>
                        <a:cubicBezTo>
                          <a:pt x="-7" y="860"/>
                          <a:pt x="0" y="882"/>
                          <a:pt x="14" y="878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5" name="Google Shape;2895;p33"/>
                  <p:cNvSpPr/>
                  <p:nvPr/>
                </p:nvSpPr>
                <p:spPr>
                  <a:xfrm>
                    <a:off x="7391813" y="2817712"/>
                    <a:ext cx="202461" cy="10253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20" h="314" extrusionOk="0">
                        <a:moveTo>
                          <a:pt x="612" y="30"/>
                        </a:moveTo>
                        <a:cubicBezTo>
                          <a:pt x="621" y="32"/>
                          <a:pt x="624" y="18"/>
                          <a:pt x="615" y="16"/>
                        </a:cubicBezTo>
                        <a:cubicBezTo>
                          <a:pt x="362" y="-43"/>
                          <a:pt x="117" y="72"/>
                          <a:pt x="1" y="305"/>
                        </a:cubicBezTo>
                        <a:cubicBezTo>
                          <a:pt x="-3" y="313"/>
                          <a:pt x="10" y="319"/>
                          <a:pt x="14" y="311"/>
                        </a:cubicBezTo>
                        <a:cubicBezTo>
                          <a:pt x="127" y="85"/>
                          <a:pt x="366" y="-28"/>
                          <a:pt x="612" y="30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40825" rIns="81625" bIns="40825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6" name="Google Shape;2896;p33"/>
                  <p:cNvSpPr/>
                  <p:nvPr/>
                </p:nvSpPr>
                <p:spPr>
                  <a:xfrm>
                    <a:off x="8062222" y="2943429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7" name="Google Shape;2897;p33"/>
                  <p:cNvSpPr/>
                  <p:nvPr/>
                </p:nvSpPr>
                <p:spPr>
                  <a:xfrm>
                    <a:off x="8029894" y="291404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29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8" name="Google Shape;2898;p33"/>
                  <p:cNvSpPr/>
                  <p:nvPr/>
                </p:nvSpPr>
                <p:spPr>
                  <a:xfrm>
                    <a:off x="7980258" y="291861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7" y="22"/>
                        </a:moveTo>
                        <a:cubicBezTo>
                          <a:pt x="20" y="29"/>
                          <a:pt x="30" y="8"/>
                          <a:pt x="17" y="2"/>
                        </a:cubicBezTo>
                        <a:cubicBezTo>
                          <a:pt x="4" y="-5"/>
                          <a:pt x="-7" y="16"/>
                          <a:pt x="7" y="2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899" name="Google Shape;2899;p33"/>
                  <p:cNvSpPr/>
                  <p:nvPr/>
                </p:nvSpPr>
                <p:spPr>
                  <a:xfrm>
                    <a:off x="7951521" y="294245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7" y="23"/>
                        </a:moveTo>
                        <a:cubicBezTo>
                          <a:pt x="20" y="30"/>
                          <a:pt x="31" y="9"/>
                          <a:pt x="17" y="2"/>
                        </a:cubicBezTo>
                        <a:cubicBezTo>
                          <a:pt x="4" y="-5"/>
                          <a:pt x="-6" y="16"/>
                          <a:pt x="7" y="23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0" name="Google Shape;2900;p33"/>
                  <p:cNvSpPr/>
                  <p:nvPr/>
                </p:nvSpPr>
                <p:spPr>
                  <a:xfrm>
                    <a:off x="7951195" y="298947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1" name="Google Shape;2901;p33"/>
                  <p:cNvSpPr/>
                  <p:nvPr/>
                </p:nvSpPr>
                <p:spPr>
                  <a:xfrm>
                    <a:off x="7991687" y="3020493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2" name="Google Shape;2902;p33"/>
                  <p:cNvSpPr/>
                  <p:nvPr/>
                </p:nvSpPr>
                <p:spPr>
                  <a:xfrm>
                    <a:off x="8043282" y="301298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3" name="Google Shape;2903;p33"/>
                  <p:cNvSpPr/>
                  <p:nvPr/>
                </p:nvSpPr>
                <p:spPr>
                  <a:xfrm>
                    <a:off x="8063528" y="2986206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4" name="Google Shape;2904;p33"/>
                  <p:cNvSpPr/>
                  <p:nvPr/>
                </p:nvSpPr>
                <p:spPr>
                  <a:xfrm>
                    <a:off x="8031200" y="294898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4"/>
                          <a:pt x="-8" y="16"/>
                          <a:pt x="5" y="23"/>
                        </a:cubicBezTo>
                        <a:cubicBezTo>
                          <a:pt x="19" y="30"/>
                          <a:pt x="29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5" name="Google Shape;2905;p33"/>
                  <p:cNvSpPr/>
                  <p:nvPr/>
                </p:nvSpPr>
                <p:spPr>
                  <a:xfrm>
                    <a:off x="8001484" y="2936899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6" name="Google Shape;2906;p33"/>
                  <p:cNvSpPr/>
                  <p:nvPr/>
                </p:nvSpPr>
                <p:spPr>
                  <a:xfrm>
                    <a:off x="7979931" y="2954532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7" name="Google Shape;2907;p33"/>
                  <p:cNvSpPr/>
                  <p:nvPr/>
                </p:nvSpPr>
                <p:spPr>
                  <a:xfrm>
                    <a:off x="7982544" y="29904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8" y="2"/>
                        </a:moveTo>
                        <a:cubicBezTo>
                          <a:pt x="4" y="-5"/>
                          <a:pt x="-6" y="16"/>
                          <a:pt x="7" y="22"/>
                        </a:cubicBezTo>
                        <a:cubicBezTo>
                          <a:pt x="20" y="29"/>
                          <a:pt x="31" y="8"/>
                          <a:pt x="18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8" name="Google Shape;2908;p33"/>
                  <p:cNvSpPr/>
                  <p:nvPr/>
                </p:nvSpPr>
                <p:spPr>
                  <a:xfrm>
                    <a:off x="8019117" y="2994370"/>
                    <a:ext cx="7184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3"/>
                        </a:cubicBezTo>
                        <a:cubicBezTo>
                          <a:pt x="18" y="30"/>
                          <a:pt x="29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09" name="Google Shape;2909;p33"/>
                  <p:cNvSpPr/>
                  <p:nvPr/>
                </p:nvSpPr>
                <p:spPr>
                  <a:xfrm>
                    <a:off x="8038057" y="2980655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6" y="2"/>
                        </a:moveTo>
                        <a:cubicBezTo>
                          <a:pt x="3" y="-5"/>
                          <a:pt x="-8" y="16"/>
                          <a:pt x="5" y="22"/>
                        </a:cubicBezTo>
                        <a:cubicBezTo>
                          <a:pt x="19" y="29"/>
                          <a:pt x="29" y="8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0" name="Google Shape;2910;p33"/>
                  <p:cNvSpPr/>
                  <p:nvPr/>
                </p:nvSpPr>
                <p:spPr>
                  <a:xfrm>
                    <a:off x="8005402" y="296824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1" name="Google Shape;2911;p33"/>
                  <p:cNvSpPr/>
                  <p:nvPr/>
                </p:nvSpPr>
                <p:spPr>
                  <a:xfrm>
                    <a:off x="7954460" y="2967593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2" name="Google Shape;2912;p33"/>
                  <p:cNvSpPr/>
                  <p:nvPr/>
                </p:nvSpPr>
                <p:spPr>
                  <a:xfrm>
                    <a:off x="8005729" y="2905551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2"/>
                        </a:cubicBezTo>
                        <a:cubicBezTo>
                          <a:pt x="20" y="29"/>
                          <a:pt x="31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3" name="Google Shape;2913;p33"/>
                  <p:cNvSpPr/>
                  <p:nvPr/>
                </p:nvSpPr>
                <p:spPr>
                  <a:xfrm>
                    <a:off x="8018464" y="3025391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6" y="16"/>
                          <a:pt x="7" y="23"/>
                        </a:cubicBezTo>
                        <a:cubicBezTo>
                          <a:pt x="19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4" name="Google Shape;2914;p33"/>
                  <p:cNvSpPr/>
                  <p:nvPr/>
                </p:nvSpPr>
                <p:spPr>
                  <a:xfrm>
                    <a:off x="7964910" y="3012656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6" y="22"/>
                        </a:cubicBezTo>
                        <a:cubicBezTo>
                          <a:pt x="20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5" name="Google Shape;2915;p33"/>
                  <p:cNvSpPr/>
                  <p:nvPr/>
                </p:nvSpPr>
                <p:spPr>
                  <a:xfrm>
                    <a:off x="7934867" y="2956817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6" name="Google Shape;2916;p33"/>
                  <p:cNvSpPr/>
                  <p:nvPr/>
                </p:nvSpPr>
                <p:spPr>
                  <a:xfrm>
                    <a:off x="7956093" y="2914694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7" y="2"/>
                        </a:moveTo>
                        <a:cubicBezTo>
                          <a:pt x="4" y="-5"/>
                          <a:pt x="-7" y="16"/>
                          <a:pt x="7" y="23"/>
                        </a:cubicBezTo>
                        <a:cubicBezTo>
                          <a:pt x="20" y="30"/>
                          <a:pt x="30" y="9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7" name="Google Shape;2917;p33"/>
                  <p:cNvSpPr/>
                  <p:nvPr/>
                </p:nvSpPr>
                <p:spPr>
                  <a:xfrm>
                    <a:off x="8052752" y="2923510"/>
                    <a:ext cx="7511" cy="7837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4" extrusionOk="0">
                        <a:moveTo>
                          <a:pt x="16" y="2"/>
                        </a:moveTo>
                        <a:cubicBezTo>
                          <a:pt x="3" y="-5"/>
                          <a:pt x="-7" y="16"/>
                          <a:pt x="6" y="23"/>
                        </a:cubicBezTo>
                        <a:cubicBezTo>
                          <a:pt x="19" y="30"/>
                          <a:pt x="30" y="9"/>
                          <a:pt x="16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  <p:sp>
                <p:nvSpPr>
                  <p:cNvPr id="2918" name="Google Shape;2918;p33"/>
                  <p:cNvSpPr/>
                  <p:nvPr/>
                </p:nvSpPr>
                <p:spPr>
                  <a:xfrm>
                    <a:off x="8073978" y="2966940"/>
                    <a:ext cx="7511" cy="751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3" h="23" extrusionOk="0">
                        <a:moveTo>
                          <a:pt x="17" y="2"/>
                        </a:moveTo>
                        <a:cubicBezTo>
                          <a:pt x="3" y="-5"/>
                          <a:pt x="-7" y="16"/>
                          <a:pt x="6" y="22"/>
                        </a:cubicBezTo>
                        <a:cubicBezTo>
                          <a:pt x="19" y="29"/>
                          <a:pt x="30" y="8"/>
                          <a:pt x="17" y="2"/>
                        </a:cubicBezTo>
                        <a:close/>
                      </a:path>
                    </a:pathLst>
                  </a:custGeom>
                  <a:solidFill>
                    <a:schemeClr val="lt1"/>
                  </a:solidFill>
                  <a:ln>
                    <a:noFill/>
                  </a:ln>
                </p:spPr>
                <p:txBody>
                  <a:bodyPr spcFirstLastPara="1" wrap="square" lIns="81625" tIns="0" rIns="81625" bIns="0" anchor="ctr" anchorCtr="1">
                    <a:noAutofit/>
                  </a:bodyPr>
                  <a:lstStyle/>
                  <a:p>
                    <a:pPr marL="0" marR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 sz="1600" b="0" strike="noStrike">
                      <a:solidFill>
                        <a:srgbClr val="FFFFFF"/>
                      </a:solidFill>
                      <a:latin typeface="Arial"/>
                      <a:ea typeface="Arial"/>
                      <a:cs typeface="Arial"/>
                      <a:sym typeface="Arial"/>
                    </a:endParaRPr>
                  </a:p>
                </p:txBody>
              </p:sp>
            </p:grpSp>
          </p:grpSp>
        </p:grpSp>
      </p:grpSp>
      <p:pic>
        <p:nvPicPr>
          <p:cNvPr id="4098" name="Picture 2" descr="Sentence Phrase Word - THINKING PATHWAYS">
            <a:extLst>
              <a:ext uri="{FF2B5EF4-FFF2-40B4-BE49-F238E27FC236}">
                <a16:creationId xmlns:a16="http://schemas.microsoft.com/office/drawing/2014/main" id="{C6718A01-2B80-1B1E-BB0F-E749B92E179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2203"/>
          <a:stretch/>
        </p:blipFill>
        <p:spPr bwMode="auto">
          <a:xfrm>
            <a:off x="1244009" y="2699833"/>
            <a:ext cx="5457517" cy="903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4" name="Google Shape;3914;p48"/>
          <p:cNvSpPr txBox="1">
            <a:spLocks noGrp="1"/>
          </p:cNvSpPr>
          <p:nvPr>
            <p:ph type="subTitle" idx="1"/>
          </p:nvPr>
        </p:nvSpPr>
        <p:spPr>
          <a:xfrm>
            <a:off x="715100" y="1101299"/>
            <a:ext cx="7704000" cy="315371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/>
              <a:t>La docente entrega a cada </a:t>
            </a:r>
            <a:r>
              <a:rPr lang="es-ES" dirty="0" err="1"/>
              <a:t>team</a:t>
            </a:r>
            <a:r>
              <a:rPr lang="es-ES" dirty="0"/>
              <a:t> un artículo de la canasta familiar o de uso cotidiano, se indaga sobre la creación de cada artículo de donde proviene y que necesidad satisface.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Team</a:t>
            </a:r>
            <a:r>
              <a:rPr lang="es-ES" dirty="0"/>
              <a:t> 1: Joyas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Team</a:t>
            </a:r>
            <a:r>
              <a:rPr lang="es-ES" dirty="0"/>
              <a:t> 2: Muebles del hogar (madera)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Team</a:t>
            </a:r>
            <a:r>
              <a:rPr lang="es-ES" dirty="0"/>
              <a:t> 3: Combustible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Team</a:t>
            </a:r>
            <a:r>
              <a:rPr lang="es-ES" dirty="0"/>
              <a:t> 4: Cuaderno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Team</a:t>
            </a:r>
            <a:r>
              <a:rPr lang="es-ES" dirty="0"/>
              <a:t> 5: Camiseta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dirty="0" err="1"/>
              <a:t>Team</a:t>
            </a:r>
            <a:r>
              <a:rPr lang="es-ES" dirty="0"/>
              <a:t> 6: Zapatos</a:t>
            </a:r>
            <a:endParaRPr dirty="0"/>
          </a:p>
        </p:txBody>
      </p:sp>
      <p:sp>
        <p:nvSpPr>
          <p:cNvPr id="3915" name="Google Shape;3915;p4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MX" dirty="0"/>
              <a:t>Retroalimentación </a:t>
            </a:r>
            <a:endParaRPr dirty="0"/>
          </a:p>
        </p:txBody>
      </p:sp>
      <p:grpSp>
        <p:nvGrpSpPr>
          <p:cNvPr id="3916" name="Google Shape;3916;p48"/>
          <p:cNvGrpSpPr/>
          <p:nvPr/>
        </p:nvGrpSpPr>
        <p:grpSpPr>
          <a:xfrm>
            <a:off x="1693339" y="-4401159"/>
            <a:ext cx="1310074" cy="1187723"/>
            <a:chOff x="829440" y="3678108"/>
            <a:chExt cx="1586622" cy="1438444"/>
          </a:xfrm>
        </p:grpSpPr>
        <p:sp>
          <p:nvSpPr>
            <p:cNvPr id="3917" name="Google Shape;3917;p48"/>
            <p:cNvSpPr/>
            <p:nvPr/>
          </p:nvSpPr>
          <p:spPr>
            <a:xfrm>
              <a:off x="1075574" y="3678108"/>
              <a:ext cx="1340488" cy="1336202"/>
            </a:xfrm>
            <a:custGeom>
              <a:avLst/>
              <a:gdLst/>
              <a:ahLst/>
              <a:cxnLst/>
              <a:rect l="l" t="t" r="r" b="b"/>
              <a:pathLst>
                <a:path w="4105" h="4092" extrusionOk="0">
                  <a:moveTo>
                    <a:pt x="3788" y="2591"/>
                  </a:moveTo>
                  <a:cubicBezTo>
                    <a:pt x="3926" y="2586"/>
                    <a:pt x="4045" y="2496"/>
                    <a:pt x="4042" y="2344"/>
                  </a:cubicBezTo>
                  <a:cubicBezTo>
                    <a:pt x="4039" y="2179"/>
                    <a:pt x="3901" y="2092"/>
                    <a:pt x="3754" y="2074"/>
                  </a:cubicBezTo>
                  <a:cubicBezTo>
                    <a:pt x="3799" y="2061"/>
                    <a:pt x="3843" y="2044"/>
                    <a:pt x="3888" y="2019"/>
                  </a:cubicBezTo>
                  <a:cubicBezTo>
                    <a:pt x="4008" y="1953"/>
                    <a:pt x="4117" y="1808"/>
                    <a:pt x="4058" y="1666"/>
                  </a:cubicBezTo>
                  <a:cubicBezTo>
                    <a:pt x="4015" y="1559"/>
                    <a:pt x="3871" y="1539"/>
                    <a:pt x="3762" y="1541"/>
                  </a:cubicBezTo>
                  <a:cubicBezTo>
                    <a:pt x="3951" y="1416"/>
                    <a:pt x="4129" y="1237"/>
                    <a:pt x="4051" y="1033"/>
                  </a:cubicBezTo>
                  <a:cubicBezTo>
                    <a:pt x="3965" y="810"/>
                    <a:pt x="3694" y="846"/>
                    <a:pt x="3486" y="924"/>
                  </a:cubicBezTo>
                  <a:cubicBezTo>
                    <a:pt x="3541" y="807"/>
                    <a:pt x="3539" y="678"/>
                    <a:pt x="3431" y="588"/>
                  </a:cubicBezTo>
                  <a:cubicBezTo>
                    <a:pt x="3310" y="488"/>
                    <a:pt x="3144" y="552"/>
                    <a:pt x="3030" y="633"/>
                  </a:cubicBezTo>
                  <a:cubicBezTo>
                    <a:pt x="3043" y="523"/>
                    <a:pt x="3008" y="435"/>
                    <a:pt x="2911" y="367"/>
                  </a:cubicBezTo>
                  <a:cubicBezTo>
                    <a:pt x="2794" y="285"/>
                    <a:pt x="2646" y="292"/>
                    <a:pt x="2529" y="368"/>
                  </a:cubicBezTo>
                  <a:cubicBezTo>
                    <a:pt x="2507" y="301"/>
                    <a:pt x="2469" y="241"/>
                    <a:pt x="2410" y="185"/>
                  </a:cubicBezTo>
                  <a:cubicBezTo>
                    <a:pt x="2275" y="55"/>
                    <a:pt x="2034" y="99"/>
                    <a:pt x="1896" y="200"/>
                  </a:cubicBezTo>
                  <a:cubicBezTo>
                    <a:pt x="1828" y="89"/>
                    <a:pt x="1734" y="4"/>
                    <a:pt x="1609" y="0"/>
                  </a:cubicBezTo>
                  <a:lnTo>
                    <a:pt x="1590" y="0"/>
                  </a:lnTo>
                  <a:cubicBezTo>
                    <a:pt x="1556" y="1"/>
                    <a:pt x="1520" y="8"/>
                    <a:pt x="1482" y="22"/>
                  </a:cubicBezTo>
                  <a:cubicBezTo>
                    <a:pt x="1314" y="84"/>
                    <a:pt x="1284" y="240"/>
                    <a:pt x="1307" y="405"/>
                  </a:cubicBezTo>
                  <a:cubicBezTo>
                    <a:pt x="1117" y="366"/>
                    <a:pt x="1017" y="433"/>
                    <a:pt x="954" y="613"/>
                  </a:cubicBezTo>
                  <a:cubicBezTo>
                    <a:pt x="898" y="776"/>
                    <a:pt x="912" y="950"/>
                    <a:pt x="996" y="1095"/>
                  </a:cubicBezTo>
                  <a:cubicBezTo>
                    <a:pt x="906" y="1025"/>
                    <a:pt x="810" y="970"/>
                    <a:pt x="708" y="961"/>
                  </a:cubicBezTo>
                  <a:cubicBezTo>
                    <a:pt x="425" y="934"/>
                    <a:pt x="361" y="1296"/>
                    <a:pt x="539" y="1446"/>
                  </a:cubicBezTo>
                  <a:cubicBezTo>
                    <a:pt x="319" y="1399"/>
                    <a:pt x="69" y="1397"/>
                    <a:pt x="11" y="1626"/>
                  </a:cubicBezTo>
                  <a:cubicBezTo>
                    <a:pt x="5" y="1651"/>
                    <a:pt x="1" y="1675"/>
                    <a:pt x="0" y="1699"/>
                  </a:cubicBezTo>
                  <a:lnTo>
                    <a:pt x="0" y="1724"/>
                  </a:lnTo>
                  <a:cubicBezTo>
                    <a:pt x="8" y="1929"/>
                    <a:pt x="224" y="2046"/>
                    <a:pt x="422" y="2089"/>
                  </a:cubicBezTo>
                  <a:cubicBezTo>
                    <a:pt x="321" y="2117"/>
                    <a:pt x="244" y="2186"/>
                    <a:pt x="238" y="2304"/>
                  </a:cubicBezTo>
                  <a:cubicBezTo>
                    <a:pt x="230" y="2458"/>
                    <a:pt x="354" y="2568"/>
                    <a:pt x="491" y="2612"/>
                  </a:cubicBezTo>
                  <a:cubicBezTo>
                    <a:pt x="541" y="2628"/>
                    <a:pt x="592" y="2636"/>
                    <a:pt x="644" y="2639"/>
                  </a:cubicBezTo>
                  <a:cubicBezTo>
                    <a:pt x="475" y="2699"/>
                    <a:pt x="338" y="2838"/>
                    <a:pt x="404" y="3038"/>
                  </a:cubicBezTo>
                  <a:cubicBezTo>
                    <a:pt x="467" y="3228"/>
                    <a:pt x="674" y="3241"/>
                    <a:pt x="825" y="3157"/>
                  </a:cubicBezTo>
                  <a:cubicBezTo>
                    <a:pt x="765" y="3240"/>
                    <a:pt x="714" y="3328"/>
                    <a:pt x="671" y="3422"/>
                  </a:cubicBezTo>
                  <a:cubicBezTo>
                    <a:pt x="629" y="3517"/>
                    <a:pt x="610" y="3589"/>
                    <a:pt x="687" y="3665"/>
                  </a:cubicBezTo>
                  <a:cubicBezTo>
                    <a:pt x="811" y="3788"/>
                    <a:pt x="956" y="3735"/>
                    <a:pt x="1077" y="3636"/>
                  </a:cubicBezTo>
                  <a:cubicBezTo>
                    <a:pt x="1165" y="3938"/>
                    <a:pt x="1538" y="3852"/>
                    <a:pt x="1688" y="3647"/>
                  </a:cubicBezTo>
                  <a:cubicBezTo>
                    <a:pt x="1700" y="3629"/>
                    <a:pt x="1712" y="3611"/>
                    <a:pt x="1723" y="3593"/>
                  </a:cubicBezTo>
                  <a:cubicBezTo>
                    <a:pt x="1722" y="3748"/>
                    <a:pt x="1772" y="3877"/>
                    <a:pt x="1942" y="3926"/>
                  </a:cubicBezTo>
                  <a:cubicBezTo>
                    <a:pt x="2064" y="3962"/>
                    <a:pt x="2201" y="3910"/>
                    <a:pt x="2240" y="3787"/>
                  </a:cubicBezTo>
                  <a:cubicBezTo>
                    <a:pt x="2285" y="3932"/>
                    <a:pt x="2365" y="4062"/>
                    <a:pt x="2515" y="4088"/>
                  </a:cubicBezTo>
                  <a:cubicBezTo>
                    <a:pt x="2528" y="4090"/>
                    <a:pt x="2540" y="4092"/>
                    <a:pt x="2551" y="4092"/>
                  </a:cubicBezTo>
                  <a:lnTo>
                    <a:pt x="2573" y="4092"/>
                  </a:lnTo>
                  <a:cubicBezTo>
                    <a:pt x="2753" y="4083"/>
                    <a:pt x="2777" y="3853"/>
                    <a:pt x="2764" y="3673"/>
                  </a:cubicBezTo>
                  <a:cubicBezTo>
                    <a:pt x="2802" y="3736"/>
                    <a:pt x="2868" y="3784"/>
                    <a:pt x="2947" y="3775"/>
                  </a:cubicBezTo>
                  <a:cubicBezTo>
                    <a:pt x="3075" y="3761"/>
                    <a:pt x="3126" y="3602"/>
                    <a:pt x="3126" y="3492"/>
                  </a:cubicBezTo>
                  <a:cubicBezTo>
                    <a:pt x="3126" y="3446"/>
                    <a:pt x="3119" y="3401"/>
                    <a:pt x="3107" y="3358"/>
                  </a:cubicBezTo>
                  <a:cubicBezTo>
                    <a:pt x="3197" y="3430"/>
                    <a:pt x="3317" y="3445"/>
                    <a:pt x="3434" y="3426"/>
                  </a:cubicBezTo>
                  <a:cubicBezTo>
                    <a:pt x="3571" y="3404"/>
                    <a:pt x="3633" y="3293"/>
                    <a:pt x="3652" y="3164"/>
                  </a:cubicBezTo>
                  <a:cubicBezTo>
                    <a:pt x="3652" y="3161"/>
                    <a:pt x="3651" y="3158"/>
                    <a:pt x="3650" y="3156"/>
                  </a:cubicBezTo>
                  <a:cubicBezTo>
                    <a:pt x="3804" y="3238"/>
                    <a:pt x="3983" y="3276"/>
                    <a:pt x="4073" y="3097"/>
                  </a:cubicBezTo>
                  <a:cubicBezTo>
                    <a:pt x="4187" y="2867"/>
                    <a:pt x="3979" y="2693"/>
                    <a:pt x="3787" y="2592"/>
                  </a:cubicBezTo>
                  <a:lnTo>
                    <a:pt x="3788" y="2591"/>
                  </a:lnTo>
                  <a:moveTo>
                    <a:pt x="4016" y="2796"/>
                  </a:moveTo>
                  <a:cubicBezTo>
                    <a:pt x="4054" y="2851"/>
                    <a:pt x="4084" y="2936"/>
                    <a:pt x="4078" y="3012"/>
                  </a:cubicBezTo>
                  <a:cubicBezTo>
                    <a:pt x="3925" y="3169"/>
                    <a:pt x="3591" y="2922"/>
                    <a:pt x="3466" y="2817"/>
                  </a:cubicBezTo>
                  <a:cubicBezTo>
                    <a:pt x="3347" y="2718"/>
                    <a:pt x="3244" y="2600"/>
                    <a:pt x="3122" y="2504"/>
                  </a:cubicBezTo>
                  <a:cubicBezTo>
                    <a:pt x="2909" y="2334"/>
                    <a:pt x="2659" y="2256"/>
                    <a:pt x="2405" y="2173"/>
                  </a:cubicBezTo>
                  <a:cubicBezTo>
                    <a:pt x="2407" y="2169"/>
                    <a:pt x="2408" y="2164"/>
                    <a:pt x="2409" y="2160"/>
                  </a:cubicBezTo>
                  <a:cubicBezTo>
                    <a:pt x="2724" y="2230"/>
                    <a:pt x="3034" y="2319"/>
                    <a:pt x="3337" y="2429"/>
                  </a:cubicBezTo>
                  <a:cubicBezTo>
                    <a:pt x="3471" y="2477"/>
                    <a:pt x="3607" y="2525"/>
                    <a:pt x="3736" y="2586"/>
                  </a:cubicBezTo>
                  <a:cubicBezTo>
                    <a:pt x="3738" y="2588"/>
                    <a:pt x="3740" y="2589"/>
                    <a:pt x="3743" y="2589"/>
                  </a:cubicBezTo>
                  <a:lnTo>
                    <a:pt x="3743" y="2589"/>
                  </a:lnTo>
                  <a:cubicBezTo>
                    <a:pt x="3764" y="2600"/>
                    <a:pt x="3786" y="2610"/>
                    <a:pt x="3807" y="2621"/>
                  </a:cubicBezTo>
                  <a:cubicBezTo>
                    <a:pt x="3888" y="2665"/>
                    <a:pt x="3964" y="2718"/>
                    <a:pt x="4017" y="2796"/>
                  </a:cubicBezTo>
                  <a:lnTo>
                    <a:pt x="4016" y="2796"/>
                  </a:lnTo>
                  <a:moveTo>
                    <a:pt x="1982" y="2225"/>
                  </a:moveTo>
                  <a:cubicBezTo>
                    <a:pt x="1885" y="2117"/>
                    <a:pt x="1899" y="1971"/>
                    <a:pt x="1981" y="1861"/>
                  </a:cubicBezTo>
                  <a:cubicBezTo>
                    <a:pt x="2074" y="1809"/>
                    <a:pt x="2152" y="1794"/>
                    <a:pt x="2255" y="1835"/>
                  </a:cubicBezTo>
                  <a:cubicBezTo>
                    <a:pt x="2382" y="1886"/>
                    <a:pt x="2436" y="2069"/>
                    <a:pt x="2374" y="2193"/>
                  </a:cubicBezTo>
                  <a:cubicBezTo>
                    <a:pt x="2373" y="2194"/>
                    <a:pt x="2372" y="2196"/>
                    <a:pt x="2372" y="2198"/>
                  </a:cubicBezTo>
                  <a:cubicBezTo>
                    <a:pt x="2362" y="2216"/>
                    <a:pt x="2351" y="2232"/>
                    <a:pt x="2337" y="2246"/>
                  </a:cubicBezTo>
                  <a:cubicBezTo>
                    <a:pt x="2240" y="2344"/>
                    <a:pt x="2069" y="2321"/>
                    <a:pt x="1982" y="2225"/>
                  </a:cubicBezTo>
                  <a:moveTo>
                    <a:pt x="3692" y="2093"/>
                  </a:moveTo>
                  <a:cubicBezTo>
                    <a:pt x="3839" y="2092"/>
                    <a:pt x="4000" y="2161"/>
                    <a:pt x="4017" y="2321"/>
                  </a:cubicBezTo>
                  <a:cubicBezTo>
                    <a:pt x="3952" y="2564"/>
                    <a:pt x="3298" y="2317"/>
                    <a:pt x="3151" y="2267"/>
                  </a:cubicBezTo>
                  <a:cubicBezTo>
                    <a:pt x="3062" y="2236"/>
                    <a:pt x="2975" y="2211"/>
                    <a:pt x="2887" y="2189"/>
                  </a:cubicBezTo>
                  <a:cubicBezTo>
                    <a:pt x="2909" y="2195"/>
                    <a:pt x="2930" y="2201"/>
                    <a:pt x="2952" y="2208"/>
                  </a:cubicBezTo>
                  <a:cubicBezTo>
                    <a:pt x="3108" y="2258"/>
                    <a:pt x="3261" y="2318"/>
                    <a:pt x="3420" y="2363"/>
                  </a:cubicBezTo>
                  <a:cubicBezTo>
                    <a:pt x="3543" y="2398"/>
                    <a:pt x="3932" y="2522"/>
                    <a:pt x="4019" y="2356"/>
                  </a:cubicBezTo>
                  <a:cubicBezTo>
                    <a:pt x="4015" y="2505"/>
                    <a:pt x="3882" y="2581"/>
                    <a:pt x="3742" y="2567"/>
                  </a:cubicBezTo>
                  <a:lnTo>
                    <a:pt x="3741" y="2567"/>
                  </a:lnTo>
                  <a:cubicBezTo>
                    <a:pt x="3719" y="2556"/>
                    <a:pt x="3698" y="2547"/>
                    <a:pt x="3677" y="2538"/>
                  </a:cubicBezTo>
                  <a:cubicBezTo>
                    <a:pt x="3270" y="2365"/>
                    <a:pt x="2845" y="2234"/>
                    <a:pt x="2414" y="2138"/>
                  </a:cubicBezTo>
                  <a:cubicBezTo>
                    <a:pt x="2416" y="2129"/>
                    <a:pt x="2418" y="2120"/>
                    <a:pt x="2419" y="2110"/>
                  </a:cubicBezTo>
                  <a:cubicBezTo>
                    <a:pt x="2573" y="2135"/>
                    <a:pt x="2735" y="2149"/>
                    <a:pt x="2886" y="2189"/>
                  </a:cubicBezTo>
                  <a:cubicBezTo>
                    <a:pt x="2734" y="2151"/>
                    <a:pt x="2581" y="2123"/>
                    <a:pt x="2420" y="2097"/>
                  </a:cubicBezTo>
                  <a:cubicBezTo>
                    <a:pt x="2421" y="2084"/>
                    <a:pt x="2422" y="2071"/>
                    <a:pt x="2421" y="2058"/>
                  </a:cubicBezTo>
                  <a:cubicBezTo>
                    <a:pt x="2681" y="2104"/>
                    <a:pt x="2944" y="2084"/>
                    <a:pt x="3206" y="2094"/>
                  </a:cubicBezTo>
                  <a:cubicBezTo>
                    <a:pt x="3373" y="2100"/>
                    <a:pt x="3530" y="2120"/>
                    <a:pt x="3685" y="2090"/>
                  </a:cubicBezTo>
                  <a:cubicBezTo>
                    <a:pt x="3687" y="2092"/>
                    <a:pt x="3689" y="2093"/>
                    <a:pt x="3691" y="2093"/>
                  </a:cubicBezTo>
                  <a:lnTo>
                    <a:pt x="3692" y="2093"/>
                  </a:lnTo>
                  <a:moveTo>
                    <a:pt x="3962" y="1940"/>
                  </a:moveTo>
                  <a:cubicBezTo>
                    <a:pt x="3895" y="2006"/>
                    <a:pt x="3797" y="2047"/>
                    <a:pt x="3697" y="2071"/>
                  </a:cubicBezTo>
                  <a:cubicBezTo>
                    <a:pt x="3695" y="2071"/>
                    <a:pt x="3694" y="2071"/>
                    <a:pt x="3692" y="2071"/>
                  </a:cubicBezTo>
                  <a:cubicBezTo>
                    <a:pt x="3689" y="2071"/>
                    <a:pt x="3686" y="2072"/>
                    <a:pt x="3685" y="2074"/>
                  </a:cubicBezTo>
                  <a:cubicBezTo>
                    <a:pt x="3616" y="2088"/>
                    <a:pt x="3546" y="2095"/>
                    <a:pt x="3484" y="2093"/>
                  </a:cubicBezTo>
                  <a:cubicBezTo>
                    <a:pt x="3320" y="2090"/>
                    <a:pt x="3158" y="2070"/>
                    <a:pt x="2993" y="2069"/>
                  </a:cubicBezTo>
                  <a:cubicBezTo>
                    <a:pt x="2801" y="2069"/>
                    <a:pt x="2610" y="2070"/>
                    <a:pt x="2421" y="2036"/>
                  </a:cubicBezTo>
                  <a:lnTo>
                    <a:pt x="2420" y="2036"/>
                  </a:lnTo>
                  <a:cubicBezTo>
                    <a:pt x="2420" y="2031"/>
                    <a:pt x="2419" y="2025"/>
                    <a:pt x="2418" y="2019"/>
                  </a:cubicBezTo>
                  <a:cubicBezTo>
                    <a:pt x="2772" y="2003"/>
                    <a:pt x="3127" y="1987"/>
                    <a:pt x="3482" y="1971"/>
                  </a:cubicBezTo>
                  <a:cubicBezTo>
                    <a:pt x="3673" y="1962"/>
                    <a:pt x="3944" y="1939"/>
                    <a:pt x="4047" y="1753"/>
                  </a:cubicBezTo>
                  <a:cubicBezTo>
                    <a:pt x="4046" y="1819"/>
                    <a:pt x="4014" y="1890"/>
                    <a:pt x="3962" y="1940"/>
                  </a:cubicBezTo>
                  <a:moveTo>
                    <a:pt x="3726" y="1566"/>
                  </a:moveTo>
                  <a:cubicBezTo>
                    <a:pt x="3791" y="1561"/>
                    <a:pt x="3858" y="1567"/>
                    <a:pt x="3921" y="1585"/>
                  </a:cubicBezTo>
                  <a:cubicBezTo>
                    <a:pt x="4001" y="1608"/>
                    <a:pt x="4039" y="1663"/>
                    <a:pt x="4046" y="1725"/>
                  </a:cubicBezTo>
                  <a:cubicBezTo>
                    <a:pt x="3923" y="2000"/>
                    <a:pt x="3462" y="1958"/>
                    <a:pt x="3217" y="1969"/>
                  </a:cubicBezTo>
                  <a:cubicBezTo>
                    <a:pt x="2950" y="1981"/>
                    <a:pt x="2683" y="1993"/>
                    <a:pt x="2416" y="2005"/>
                  </a:cubicBezTo>
                  <a:cubicBezTo>
                    <a:pt x="2415" y="1998"/>
                    <a:pt x="2413" y="1991"/>
                    <a:pt x="2411" y="1984"/>
                  </a:cubicBezTo>
                  <a:cubicBezTo>
                    <a:pt x="2785" y="1937"/>
                    <a:pt x="3173" y="1843"/>
                    <a:pt x="3514" y="1680"/>
                  </a:cubicBezTo>
                  <a:cubicBezTo>
                    <a:pt x="3573" y="1652"/>
                    <a:pt x="3648" y="1613"/>
                    <a:pt x="3725" y="1566"/>
                  </a:cubicBezTo>
                  <a:lnTo>
                    <a:pt x="3725" y="1566"/>
                  </a:lnTo>
                  <a:lnTo>
                    <a:pt x="3726" y="1566"/>
                  </a:lnTo>
                  <a:moveTo>
                    <a:pt x="3307" y="1742"/>
                  </a:moveTo>
                  <a:cubicBezTo>
                    <a:pt x="3018" y="1848"/>
                    <a:pt x="2713" y="1923"/>
                    <a:pt x="2407" y="1962"/>
                  </a:cubicBezTo>
                  <a:cubicBezTo>
                    <a:pt x="2407" y="1962"/>
                    <a:pt x="2406" y="1963"/>
                    <a:pt x="2405" y="1963"/>
                  </a:cubicBezTo>
                  <a:cubicBezTo>
                    <a:pt x="2399" y="1945"/>
                    <a:pt x="2392" y="1928"/>
                    <a:pt x="2383" y="1912"/>
                  </a:cubicBezTo>
                  <a:cubicBezTo>
                    <a:pt x="2552" y="1845"/>
                    <a:pt x="2723" y="1818"/>
                    <a:pt x="2895" y="1764"/>
                  </a:cubicBezTo>
                  <a:cubicBezTo>
                    <a:pt x="3069" y="1711"/>
                    <a:pt x="3241" y="1645"/>
                    <a:pt x="3408" y="1573"/>
                  </a:cubicBezTo>
                  <a:cubicBezTo>
                    <a:pt x="3636" y="1474"/>
                    <a:pt x="3989" y="1349"/>
                    <a:pt x="4032" y="1072"/>
                  </a:cubicBezTo>
                  <a:cubicBezTo>
                    <a:pt x="4113" y="1403"/>
                    <a:pt x="3550" y="1652"/>
                    <a:pt x="3308" y="1741"/>
                  </a:cubicBezTo>
                  <a:lnTo>
                    <a:pt x="3307" y="1742"/>
                  </a:lnTo>
                  <a:moveTo>
                    <a:pt x="3945" y="939"/>
                  </a:moveTo>
                  <a:cubicBezTo>
                    <a:pt x="3763" y="943"/>
                    <a:pt x="3599" y="1035"/>
                    <a:pt x="3441" y="1120"/>
                  </a:cubicBezTo>
                  <a:cubicBezTo>
                    <a:pt x="3240" y="1229"/>
                    <a:pt x="3053" y="1358"/>
                    <a:pt x="2864" y="1486"/>
                  </a:cubicBezTo>
                  <a:cubicBezTo>
                    <a:pt x="2857" y="1491"/>
                    <a:pt x="2864" y="1503"/>
                    <a:pt x="2871" y="1498"/>
                  </a:cubicBezTo>
                  <a:cubicBezTo>
                    <a:pt x="3028" y="1391"/>
                    <a:pt x="3184" y="1282"/>
                    <a:pt x="3349" y="1187"/>
                  </a:cubicBezTo>
                  <a:cubicBezTo>
                    <a:pt x="3534" y="1080"/>
                    <a:pt x="3743" y="951"/>
                    <a:pt x="3962" y="952"/>
                  </a:cubicBezTo>
                  <a:cubicBezTo>
                    <a:pt x="3987" y="974"/>
                    <a:pt x="4007" y="1002"/>
                    <a:pt x="4021" y="1038"/>
                  </a:cubicBezTo>
                  <a:cubicBezTo>
                    <a:pt x="3998" y="1374"/>
                    <a:pt x="3472" y="1539"/>
                    <a:pt x="3208" y="1640"/>
                  </a:cubicBezTo>
                  <a:cubicBezTo>
                    <a:pt x="2934" y="1744"/>
                    <a:pt x="2646" y="1792"/>
                    <a:pt x="2376" y="1901"/>
                  </a:cubicBezTo>
                  <a:cubicBezTo>
                    <a:pt x="2365" y="1884"/>
                    <a:pt x="2352" y="1869"/>
                    <a:pt x="2337" y="1856"/>
                  </a:cubicBezTo>
                  <a:cubicBezTo>
                    <a:pt x="2334" y="1853"/>
                    <a:pt x="2331" y="1851"/>
                    <a:pt x="2327" y="1848"/>
                  </a:cubicBezTo>
                  <a:cubicBezTo>
                    <a:pt x="2329" y="1848"/>
                    <a:pt x="2330" y="1847"/>
                    <a:pt x="2332" y="1845"/>
                  </a:cubicBezTo>
                  <a:cubicBezTo>
                    <a:pt x="2558" y="1612"/>
                    <a:pt x="2800" y="1391"/>
                    <a:pt x="3063" y="1199"/>
                  </a:cubicBezTo>
                  <a:cubicBezTo>
                    <a:pt x="3180" y="1114"/>
                    <a:pt x="3301" y="1030"/>
                    <a:pt x="3432" y="968"/>
                  </a:cubicBezTo>
                  <a:cubicBezTo>
                    <a:pt x="3568" y="903"/>
                    <a:pt x="3810" y="843"/>
                    <a:pt x="3945" y="939"/>
                  </a:cubicBezTo>
                  <a:moveTo>
                    <a:pt x="3315" y="1005"/>
                  </a:moveTo>
                  <a:cubicBezTo>
                    <a:pt x="2943" y="1223"/>
                    <a:pt x="2614" y="1521"/>
                    <a:pt x="2316" y="1830"/>
                  </a:cubicBezTo>
                  <a:cubicBezTo>
                    <a:pt x="2313" y="1832"/>
                    <a:pt x="2313" y="1835"/>
                    <a:pt x="2313" y="1838"/>
                  </a:cubicBezTo>
                  <a:cubicBezTo>
                    <a:pt x="2304" y="1831"/>
                    <a:pt x="2295" y="1826"/>
                    <a:pt x="2286" y="1821"/>
                  </a:cubicBezTo>
                  <a:cubicBezTo>
                    <a:pt x="2481" y="1563"/>
                    <a:pt x="2658" y="1299"/>
                    <a:pt x="2938" y="1124"/>
                  </a:cubicBezTo>
                  <a:cubicBezTo>
                    <a:pt x="3050" y="1055"/>
                    <a:pt x="3168" y="996"/>
                    <a:pt x="3285" y="937"/>
                  </a:cubicBezTo>
                  <a:cubicBezTo>
                    <a:pt x="3361" y="899"/>
                    <a:pt x="3441" y="870"/>
                    <a:pt x="3494" y="806"/>
                  </a:cubicBezTo>
                  <a:cubicBezTo>
                    <a:pt x="3491" y="849"/>
                    <a:pt x="3478" y="894"/>
                    <a:pt x="3456" y="935"/>
                  </a:cubicBezTo>
                  <a:cubicBezTo>
                    <a:pt x="3455" y="935"/>
                    <a:pt x="3455" y="936"/>
                    <a:pt x="3455" y="937"/>
                  </a:cubicBezTo>
                  <a:cubicBezTo>
                    <a:pt x="3401" y="959"/>
                    <a:pt x="3353" y="983"/>
                    <a:pt x="3315" y="1005"/>
                  </a:cubicBezTo>
                  <a:moveTo>
                    <a:pt x="3495" y="782"/>
                  </a:moveTo>
                  <a:cubicBezTo>
                    <a:pt x="3418" y="890"/>
                    <a:pt x="3236" y="945"/>
                    <a:pt x="3125" y="1003"/>
                  </a:cubicBezTo>
                  <a:cubicBezTo>
                    <a:pt x="3008" y="1064"/>
                    <a:pt x="2892" y="1130"/>
                    <a:pt x="2788" y="1211"/>
                  </a:cubicBezTo>
                  <a:cubicBezTo>
                    <a:pt x="2580" y="1373"/>
                    <a:pt x="2431" y="1606"/>
                    <a:pt x="2274" y="1815"/>
                  </a:cubicBezTo>
                  <a:cubicBezTo>
                    <a:pt x="2266" y="1811"/>
                    <a:pt x="2258" y="1808"/>
                    <a:pt x="2250" y="1805"/>
                  </a:cubicBezTo>
                  <a:cubicBezTo>
                    <a:pt x="2330" y="1598"/>
                    <a:pt x="2435" y="1400"/>
                    <a:pt x="2557" y="1214"/>
                  </a:cubicBezTo>
                  <a:cubicBezTo>
                    <a:pt x="2776" y="972"/>
                    <a:pt x="3072" y="600"/>
                    <a:pt x="3423" y="618"/>
                  </a:cubicBezTo>
                  <a:cubicBezTo>
                    <a:pt x="3472" y="659"/>
                    <a:pt x="3494" y="718"/>
                    <a:pt x="3495" y="783"/>
                  </a:cubicBezTo>
                  <a:lnTo>
                    <a:pt x="3495" y="782"/>
                  </a:lnTo>
                  <a:moveTo>
                    <a:pt x="3341" y="574"/>
                  </a:moveTo>
                  <a:cubicBezTo>
                    <a:pt x="3365" y="581"/>
                    <a:pt x="3386" y="591"/>
                    <a:pt x="3404" y="603"/>
                  </a:cubicBezTo>
                  <a:cubicBezTo>
                    <a:pt x="3092" y="599"/>
                    <a:pt x="2824" y="895"/>
                    <a:pt x="2616" y="1128"/>
                  </a:cubicBezTo>
                  <a:cubicBezTo>
                    <a:pt x="2653" y="1076"/>
                    <a:pt x="2690" y="1026"/>
                    <a:pt x="2729" y="976"/>
                  </a:cubicBezTo>
                  <a:cubicBezTo>
                    <a:pt x="2810" y="874"/>
                    <a:pt x="2897" y="770"/>
                    <a:pt x="2997" y="687"/>
                  </a:cubicBezTo>
                  <a:cubicBezTo>
                    <a:pt x="3005" y="680"/>
                    <a:pt x="3013" y="674"/>
                    <a:pt x="3021" y="668"/>
                  </a:cubicBezTo>
                  <a:cubicBezTo>
                    <a:pt x="3022" y="667"/>
                    <a:pt x="3023" y="666"/>
                    <a:pt x="3024" y="665"/>
                  </a:cubicBezTo>
                  <a:cubicBezTo>
                    <a:pt x="3116" y="595"/>
                    <a:pt x="3226" y="542"/>
                    <a:pt x="3341" y="574"/>
                  </a:cubicBezTo>
                  <a:moveTo>
                    <a:pt x="3005" y="652"/>
                  </a:moveTo>
                  <a:cubicBezTo>
                    <a:pt x="2826" y="788"/>
                    <a:pt x="2682" y="989"/>
                    <a:pt x="2558" y="1173"/>
                  </a:cubicBezTo>
                  <a:cubicBezTo>
                    <a:pt x="2481" y="1286"/>
                    <a:pt x="2412" y="1404"/>
                    <a:pt x="2351" y="1525"/>
                  </a:cubicBezTo>
                  <a:cubicBezTo>
                    <a:pt x="2363" y="1487"/>
                    <a:pt x="2376" y="1448"/>
                    <a:pt x="2388" y="1409"/>
                  </a:cubicBezTo>
                  <a:cubicBezTo>
                    <a:pt x="2463" y="1215"/>
                    <a:pt x="2567" y="1028"/>
                    <a:pt x="2667" y="848"/>
                  </a:cubicBezTo>
                  <a:cubicBezTo>
                    <a:pt x="2755" y="690"/>
                    <a:pt x="2896" y="556"/>
                    <a:pt x="2852" y="363"/>
                  </a:cubicBezTo>
                  <a:cubicBezTo>
                    <a:pt x="2956" y="410"/>
                    <a:pt x="3028" y="513"/>
                    <a:pt x="3005" y="652"/>
                  </a:cubicBezTo>
                  <a:moveTo>
                    <a:pt x="2539" y="389"/>
                  </a:moveTo>
                  <a:cubicBezTo>
                    <a:pt x="2629" y="330"/>
                    <a:pt x="2737" y="322"/>
                    <a:pt x="2826" y="353"/>
                  </a:cubicBezTo>
                  <a:cubicBezTo>
                    <a:pt x="2884" y="563"/>
                    <a:pt x="2674" y="782"/>
                    <a:pt x="2581" y="960"/>
                  </a:cubicBezTo>
                  <a:cubicBezTo>
                    <a:pt x="2531" y="1053"/>
                    <a:pt x="2481" y="1148"/>
                    <a:pt x="2435" y="1245"/>
                  </a:cubicBezTo>
                  <a:cubicBezTo>
                    <a:pt x="2499" y="1008"/>
                    <a:pt x="2543" y="765"/>
                    <a:pt x="2551" y="529"/>
                  </a:cubicBezTo>
                  <a:cubicBezTo>
                    <a:pt x="2553" y="479"/>
                    <a:pt x="2548" y="433"/>
                    <a:pt x="2536" y="390"/>
                  </a:cubicBezTo>
                  <a:cubicBezTo>
                    <a:pt x="2537" y="390"/>
                    <a:pt x="2538" y="389"/>
                    <a:pt x="2539" y="389"/>
                  </a:cubicBezTo>
                  <a:moveTo>
                    <a:pt x="2516" y="377"/>
                  </a:moveTo>
                  <a:cubicBezTo>
                    <a:pt x="2557" y="496"/>
                    <a:pt x="2520" y="663"/>
                    <a:pt x="2501" y="781"/>
                  </a:cubicBezTo>
                  <a:cubicBezTo>
                    <a:pt x="2463" y="1016"/>
                    <a:pt x="2409" y="1250"/>
                    <a:pt x="2338" y="1479"/>
                  </a:cubicBezTo>
                  <a:cubicBezTo>
                    <a:pt x="2335" y="1489"/>
                    <a:pt x="2331" y="1499"/>
                    <a:pt x="2327" y="1510"/>
                  </a:cubicBezTo>
                  <a:cubicBezTo>
                    <a:pt x="2327" y="1512"/>
                    <a:pt x="2327" y="1514"/>
                    <a:pt x="2327" y="1515"/>
                  </a:cubicBezTo>
                  <a:cubicBezTo>
                    <a:pt x="2297" y="1609"/>
                    <a:pt x="2265" y="1703"/>
                    <a:pt x="2229" y="1795"/>
                  </a:cubicBezTo>
                  <a:cubicBezTo>
                    <a:pt x="2229" y="1795"/>
                    <a:pt x="2229" y="1796"/>
                    <a:pt x="2229" y="1797"/>
                  </a:cubicBezTo>
                  <a:cubicBezTo>
                    <a:pt x="2229" y="1797"/>
                    <a:pt x="2228" y="1798"/>
                    <a:pt x="2228" y="1799"/>
                  </a:cubicBezTo>
                  <a:cubicBezTo>
                    <a:pt x="2217" y="1796"/>
                    <a:pt x="2206" y="1794"/>
                    <a:pt x="2194" y="1792"/>
                  </a:cubicBezTo>
                  <a:cubicBezTo>
                    <a:pt x="2271" y="1411"/>
                    <a:pt x="2381" y="1021"/>
                    <a:pt x="2378" y="630"/>
                  </a:cubicBezTo>
                  <a:cubicBezTo>
                    <a:pt x="2377" y="442"/>
                    <a:pt x="2370" y="235"/>
                    <a:pt x="2199" y="135"/>
                  </a:cubicBezTo>
                  <a:cubicBezTo>
                    <a:pt x="2336" y="146"/>
                    <a:pt x="2462" y="226"/>
                    <a:pt x="2515" y="377"/>
                  </a:cubicBezTo>
                  <a:lnTo>
                    <a:pt x="2516" y="377"/>
                  </a:lnTo>
                  <a:moveTo>
                    <a:pt x="2167" y="134"/>
                  </a:moveTo>
                  <a:cubicBezTo>
                    <a:pt x="2410" y="248"/>
                    <a:pt x="2379" y="609"/>
                    <a:pt x="2358" y="836"/>
                  </a:cubicBezTo>
                  <a:cubicBezTo>
                    <a:pt x="2330" y="1156"/>
                    <a:pt x="2244" y="1475"/>
                    <a:pt x="2181" y="1790"/>
                  </a:cubicBezTo>
                  <a:cubicBezTo>
                    <a:pt x="2175" y="1790"/>
                    <a:pt x="2169" y="1789"/>
                    <a:pt x="2163" y="1789"/>
                  </a:cubicBezTo>
                  <a:cubicBezTo>
                    <a:pt x="2110" y="1377"/>
                    <a:pt x="2083" y="961"/>
                    <a:pt x="2019" y="550"/>
                  </a:cubicBezTo>
                  <a:cubicBezTo>
                    <a:pt x="2003" y="449"/>
                    <a:pt x="1967" y="325"/>
                    <a:pt x="1907" y="219"/>
                  </a:cubicBezTo>
                  <a:cubicBezTo>
                    <a:pt x="1986" y="162"/>
                    <a:pt x="2077" y="133"/>
                    <a:pt x="2167" y="134"/>
                  </a:cubicBezTo>
                  <a:moveTo>
                    <a:pt x="1888" y="209"/>
                  </a:moveTo>
                  <a:cubicBezTo>
                    <a:pt x="1887" y="215"/>
                    <a:pt x="1891" y="222"/>
                    <a:pt x="1896" y="224"/>
                  </a:cubicBezTo>
                  <a:cubicBezTo>
                    <a:pt x="1998" y="411"/>
                    <a:pt x="2016" y="688"/>
                    <a:pt x="2036" y="853"/>
                  </a:cubicBezTo>
                  <a:cubicBezTo>
                    <a:pt x="2071" y="1165"/>
                    <a:pt x="2100" y="1478"/>
                    <a:pt x="2140" y="1790"/>
                  </a:cubicBezTo>
                  <a:cubicBezTo>
                    <a:pt x="2129" y="1790"/>
                    <a:pt x="2117" y="1791"/>
                    <a:pt x="2106" y="1793"/>
                  </a:cubicBezTo>
                  <a:cubicBezTo>
                    <a:pt x="2021" y="1565"/>
                    <a:pt x="1986" y="1330"/>
                    <a:pt x="1943" y="1091"/>
                  </a:cubicBezTo>
                  <a:cubicBezTo>
                    <a:pt x="1911" y="910"/>
                    <a:pt x="1867" y="734"/>
                    <a:pt x="1840" y="552"/>
                  </a:cubicBezTo>
                  <a:cubicBezTo>
                    <a:pt x="1809" y="336"/>
                    <a:pt x="1763" y="76"/>
                    <a:pt x="1526" y="33"/>
                  </a:cubicBezTo>
                  <a:cubicBezTo>
                    <a:pt x="1539" y="31"/>
                    <a:pt x="1553" y="29"/>
                    <a:pt x="1569" y="28"/>
                  </a:cubicBezTo>
                  <a:cubicBezTo>
                    <a:pt x="1722" y="17"/>
                    <a:pt x="1822" y="94"/>
                    <a:pt x="1888" y="208"/>
                  </a:cubicBezTo>
                  <a:lnTo>
                    <a:pt x="1888" y="209"/>
                  </a:lnTo>
                  <a:moveTo>
                    <a:pt x="1490" y="43"/>
                  </a:moveTo>
                  <a:cubicBezTo>
                    <a:pt x="1811" y="71"/>
                    <a:pt x="1810" y="472"/>
                    <a:pt x="1851" y="718"/>
                  </a:cubicBezTo>
                  <a:cubicBezTo>
                    <a:pt x="1877" y="877"/>
                    <a:pt x="1920" y="1033"/>
                    <a:pt x="1947" y="1193"/>
                  </a:cubicBezTo>
                  <a:cubicBezTo>
                    <a:pt x="1981" y="1399"/>
                    <a:pt x="2020" y="1600"/>
                    <a:pt x="2093" y="1795"/>
                  </a:cubicBezTo>
                  <a:cubicBezTo>
                    <a:pt x="2085" y="1797"/>
                    <a:pt x="2077" y="1799"/>
                    <a:pt x="2070" y="1801"/>
                  </a:cubicBezTo>
                  <a:cubicBezTo>
                    <a:pt x="1861" y="1572"/>
                    <a:pt x="1690" y="1311"/>
                    <a:pt x="1554" y="1033"/>
                  </a:cubicBezTo>
                  <a:cubicBezTo>
                    <a:pt x="1485" y="893"/>
                    <a:pt x="1425" y="747"/>
                    <a:pt x="1378" y="598"/>
                  </a:cubicBezTo>
                  <a:cubicBezTo>
                    <a:pt x="1322" y="420"/>
                    <a:pt x="1272" y="115"/>
                    <a:pt x="1491" y="43"/>
                  </a:cubicBezTo>
                  <a:lnTo>
                    <a:pt x="1490" y="43"/>
                  </a:lnTo>
                  <a:moveTo>
                    <a:pt x="1303" y="428"/>
                  </a:moveTo>
                  <a:cubicBezTo>
                    <a:pt x="1306" y="428"/>
                    <a:pt x="1308" y="428"/>
                    <a:pt x="1310" y="426"/>
                  </a:cubicBezTo>
                  <a:cubicBezTo>
                    <a:pt x="1334" y="577"/>
                    <a:pt x="1399" y="734"/>
                    <a:pt x="1440" y="834"/>
                  </a:cubicBezTo>
                  <a:cubicBezTo>
                    <a:pt x="1585" y="1189"/>
                    <a:pt x="1789" y="1524"/>
                    <a:pt x="2047" y="1808"/>
                  </a:cubicBezTo>
                  <a:cubicBezTo>
                    <a:pt x="2032" y="1813"/>
                    <a:pt x="2017" y="1819"/>
                    <a:pt x="2002" y="1825"/>
                  </a:cubicBezTo>
                  <a:cubicBezTo>
                    <a:pt x="1869" y="1682"/>
                    <a:pt x="1740" y="1534"/>
                    <a:pt x="1605" y="1393"/>
                  </a:cubicBezTo>
                  <a:cubicBezTo>
                    <a:pt x="1479" y="1262"/>
                    <a:pt x="1306" y="1167"/>
                    <a:pt x="1204" y="1015"/>
                  </a:cubicBezTo>
                  <a:cubicBezTo>
                    <a:pt x="1130" y="905"/>
                    <a:pt x="981" y="482"/>
                    <a:pt x="1207" y="420"/>
                  </a:cubicBezTo>
                  <a:lnTo>
                    <a:pt x="1208" y="420"/>
                  </a:lnTo>
                  <a:cubicBezTo>
                    <a:pt x="1237" y="418"/>
                    <a:pt x="1268" y="420"/>
                    <a:pt x="1303" y="427"/>
                  </a:cubicBezTo>
                  <a:lnTo>
                    <a:pt x="1303" y="428"/>
                  </a:lnTo>
                  <a:moveTo>
                    <a:pt x="1158" y="427"/>
                  </a:moveTo>
                  <a:cubicBezTo>
                    <a:pt x="1083" y="473"/>
                    <a:pt x="1080" y="568"/>
                    <a:pt x="1082" y="661"/>
                  </a:cubicBezTo>
                  <a:cubicBezTo>
                    <a:pt x="1085" y="849"/>
                    <a:pt x="1162" y="1020"/>
                    <a:pt x="1303" y="1147"/>
                  </a:cubicBezTo>
                  <a:cubicBezTo>
                    <a:pt x="1444" y="1273"/>
                    <a:pt x="1585" y="1389"/>
                    <a:pt x="1713" y="1529"/>
                  </a:cubicBezTo>
                  <a:cubicBezTo>
                    <a:pt x="1805" y="1630"/>
                    <a:pt x="1897" y="1731"/>
                    <a:pt x="1990" y="1831"/>
                  </a:cubicBezTo>
                  <a:cubicBezTo>
                    <a:pt x="1982" y="1835"/>
                    <a:pt x="1975" y="1839"/>
                    <a:pt x="1968" y="1843"/>
                  </a:cubicBezTo>
                  <a:cubicBezTo>
                    <a:pt x="1966" y="1844"/>
                    <a:pt x="1965" y="1845"/>
                    <a:pt x="1964" y="1847"/>
                  </a:cubicBezTo>
                  <a:lnTo>
                    <a:pt x="1964" y="1847"/>
                  </a:lnTo>
                  <a:cubicBezTo>
                    <a:pt x="1750" y="1679"/>
                    <a:pt x="1511" y="1545"/>
                    <a:pt x="1303" y="1370"/>
                  </a:cubicBezTo>
                  <a:cubicBezTo>
                    <a:pt x="1229" y="1308"/>
                    <a:pt x="1147" y="1223"/>
                    <a:pt x="1058" y="1146"/>
                  </a:cubicBezTo>
                  <a:cubicBezTo>
                    <a:pt x="900" y="946"/>
                    <a:pt x="894" y="492"/>
                    <a:pt x="1158" y="427"/>
                  </a:cubicBezTo>
                  <a:moveTo>
                    <a:pt x="686" y="989"/>
                  </a:moveTo>
                  <a:cubicBezTo>
                    <a:pt x="880" y="991"/>
                    <a:pt x="1064" y="1185"/>
                    <a:pt x="1199" y="1307"/>
                  </a:cubicBezTo>
                  <a:cubicBezTo>
                    <a:pt x="1431" y="1518"/>
                    <a:pt x="1705" y="1671"/>
                    <a:pt x="1950" y="1864"/>
                  </a:cubicBezTo>
                  <a:cubicBezTo>
                    <a:pt x="1950" y="1864"/>
                    <a:pt x="1951" y="1864"/>
                    <a:pt x="1951" y="1865"/>
                  </a:cubicBezTo>
                  <a:cubicBezTo>
                    <a:pt x="1941" y="1880"/>
                    <a:pt x="1932" y="1895"/>
                    <a:pt x="1925" y="1911"/>
                  </a:cubicBezTo>
                  <a:cubicBezTo>
                    <a:pt x="1624" y="1788"/>
                    <a:pt x="1334" y="1591"/>
                    <a:pt x="1088" y="1382"/>
                  </a:cubicBezTo>
                  <a:cubicBezTo>
                    <a:pt x="962" y="1275"/>
                    <a:pt x="660" y="968"/>
                    <a:pt x="482" y="1116"/>
                  </a:cubicBezTo>
                  <a:cubicBezTo>
                    <a:pt x="515" y="1043"/>
                    <a:pt x="583" y="988"/>
                    <a:pt x="686" y="989"/>
                  </a:cubicBezTo>
                  <a:moveTo>
                    <a:pt x="472" y="1146"/>
                  </a:moveTo>
                  <a:cubicBezTo>
                    <a:pt x="664" y="935"/>
                    <a:pt x="1136" y="1447"/>
                    <a:pt x="1304" y="1565"/>
                  </a:cubicBezTo>
                  <a:cubicBezTo>
                    <a:pt x="1497" y="1700"/>
                    <a:pt x="1701" y="1833"/>
                    <a:pt x="1919" y="1923"/>
                  </a:cubicBezTo>
                  <a:cubicBezTo>
                    <a:pt x="1916" y="1931"/>
                    <a:pt x="1912" y="1940"/>
                    <a:pt x="1909" y="1949"/>
                  </a:cubicBezTo>
                  <a:cubicBezTo>
                    <a:pt x="1907" y="1947"/>
                    <a:pt x="1905" y="1945"/>
                    <a:pt x="1901" y="1945"/>
                  </a:cubicBezTo>
                  <a:cubicBezTo>
                    <a:pt x="1679" y="1941"/>
                    <a:pt x="1498" y="1855"/>
                    <a:pt x="1309" y="1747"/>
                  </a:cubicBezTo>
                  <a:cubicBezTo>
                    <a:pt x="1149" y="1656"/>
                    <a:pt x="981" y="1582"/>
                    <a:pt x="806" y="1523"/>
                  </a:cubicBezTo>
                  <a:cubicBezTo>
                    <a:pt x="753" y="1504"/>
                    <a:pt x="682" y="1481"/>
                    <a:pt x="605" y="1461"/>
                  </a:cubicBezTo>
                  <a:cubicBezTo>
                    <a:pt x="482" y="1405"/>
                    <a:pt x="438" y="1260"/>
                    <a:pt x="472" y="1145"/>
                  </a:cubicBezTo>
                  <a:lnTo>
                    <a:pt x="472" y="1146"/>
                  </a:lnTo>
                  <a:moveTo>
                    <a:pt x="603" y="1485"/>
                  </a:moveTo>
                  <a:cubicBezTo>
                    <a:pt x="606" y="1487"/>
                    <a:pt x="609" y="1488"/>
                    <a:pt x="613" y="1490"/>
                  </a:cubicBezTo>
                  <a:cubicBezTo>
                    <a:pt x="615" y="1491"/>
                    <a:pt x="618" y="1490"/>
                    <a:pt x="620" y="1490"/>
                  </a:cubicBezTo>
                  <a:cubicBezTo>
                    <a:pt x="655" y="1499"/>
                    <a:pt x="690" y="1510"/>
                    <a:pt x="721" y="1520"/>
                  </a:cubicBezTo>
                  <a:cubicBezTo>
                    <a:pt x="889" y="1570"/>
                    <a:pt x="1057" y="1635"/>
                    <a:pt x="1211" y="1718"/>
                  </a:cubicBezTo>
                  <a:cubicBezTo>
                    <a:pt x="1438" y="1840"/>
                    <a:pt x="1636" y="1963"/>
                    <a:pt x="1901" y="1967"/>
                  </a:cubicBezTo>
                  <a:cubicBezTo>
                    <a:pt x="1902" y="1967"/>
                    <a:pt x="1903" y="1967"/>
                    <a:pt x="1904" y="1967"/>
                  </a:cubicBezTo>
                  <a:cubicBezTo>
                    <a:pt x="1903" y="1972"/>
                    <a:pt x="1902" y="1977"/>
                    <a:pt x="1900" y="1982"/>
                  </a:cubicBezTo>
                  <a:cubicBezTo>
                    <a:pt x="1900" y="1981"/>
                    <a:pt x="1899" y="1981"/>
                    <a:pt x="1898" y="1981"/>
                  </a:cubicBezTo>
                  <a:cubicBezTo>
                    <a:pt x="1588" y="1984"/>
                    <a:pt x="1277" y="1991"/>
                    <a:pt x="966" y="1991"/>
                  </a:cubicBezTo>
                  <a:cubicBezTo>
                    <a:pt x="803" y="1991"/>
                    <a:pt x="638" y="1985"/>
                    <a:pt x="478" y="1949"/>
                  </a:cubicBezTo>
                  <a:cubicBezTo>
                    <a:pt x="331" y="1916"/>
                    <a:pt x="-40" y="1765"/>
                    <a:pt x="78" y="1542"/>
                  </a:cubicBezTo>
                  <a:cubicBezTo>
                    <a:pt x="97" y="1523"/>
                    <a:pt x="120" y="1505"/>
                    <a:pt x="149" y="1489"/>
                  </a:cubicBezTo>
                  <a:cubicBezTo>
                    <a:pt x="277" y="1416"/>
                    <a:pt x="452" y="1445"/>
                    <a:pt x="603" y="1485"/>
                  </a:cubicBezTo>
                  <a:moveTo>
                    <a:pt x="340" y="2050"/>
                  </a:moveTo>
                  <a:cubicBezTo>
                    <a:pt x="156" y="1995"/>
                    <a:pt x="-61" y="1756"/>
                    <a:pt x="47" y="1581"/>
                  </a:cubicBezTo>
                  <a:cubicBezTo>
                    <a:pt x="-22" y="1821"/>
                    <a:pt x="418" y="1957"/>
                    <a:pt x="582" y="1982"/>
                  </a:cubicBezTo>
                  <a:cubicBezTo>
                    <a:pt x="1010" y="2046"/>
                    <a:pt x="1466" y="1999"/>
                    <a:pt x="1898" y="1994"/>
                  </a:cubicBezTo>
                  <a:cubicBezTo>
                    <a:pt x="1895" y="2011"/>
                    <a:pt x="1893" y="2028"/>
                    <a:pt x="1893" y="2045"/>
                  </a:cubicBezTo>
                  <a:cubicBezTo>
                    <a:pt x="1560" y="2062"/>
                    <a:pt x="1227" y="2083"/>
                    <a:pt x="894" y="2090"/>
                  </a:cubicBezTo>
                  <a:cubicBezTo>
                    <a:pt x="762" y="2093"/>
                    <a:pt x="621" y="2099"/>
                    <a:pt x="486" y="2081"/>
                  </a:cubicBezTo>
                  <a:cubicBezTo>
                    <a:pt x="484" y="2079"/>
                    <a:pt x="482" y="2078"/>
                    <a:pt x="478" y="2078"/>
                  </a:cubicBezTo>
                  <a:cubicBezTo>
                    <a:pt x="476" y="2078"/>
                    <a:pt x="474" y="2079"/>
                    <a:pt x="472" y="2079"/>
                  </a:cubicBezTo>
                  <a:cubicBezTo>
                    <a:pt x="427" y="2072"/>
                    <a:pt x="383" y="2063"/>
                    <a:pt x="340" y="2050"/>
                  </a:cubicBezTo>
                  <a:moveTo>
                    <a:pt x="478" y="2101"/>
                  </a:moveTo>
                  <a:cubicBezTo>
                    <a:pt x="478" y="2101"/>
                    <a:pt x="479" y="2101"/>
                    <a:pt x="480" y="2100"/>
                  </a:cubicBezTo>
                  <a:cubicBezTo>
                    <a:pt x="501" y="2103"/>
                    <a:pt x="520" y="2106"/>
                    <a:pt x="540" y="2107"/>
                  </a:cubicBezTo>
                  <a:cubicBezTo>
                    <a:pt x="985" y="2143"/>
                    <a:pt x="1447" y="2091"/>
                    <a:pt x="1893" y="2067"/>
                  </a:cubicBezTo>
                  <a:cubicBezTo>
                    <a:pt x="1894" y="2078"/>
                    <a:pt x="1895" y="2089"/>
                    <a:pt x="1897" y="2101"/>
                  </a:cubicBezTo>
                  <a:cubicBezTo>
                    <a:pt x="1650" y="2213"/>
                    <a:pt x="1398" y="2319"/>
                    <a:pt x="1137" y="2397"/>
                  </a:cubicBezTo>
                  <a:cubicBezTo>
                    <a:pt x="999" y="2438"/>
                    <a:pt x="858" y="2470"/>
                    <a:pt x="713" y="2475"/>
                  </a:cubicBezTo>
                  <a:cubicBezTo>
                    <a:pt x="576" y="2479"/>
                    <a:pt x="339" y="2472"/>
                    <a:pt x="265" y="2331"/>
                  </a:cubicBezTo>
                  <a:cubicBezTo>
                    <a:pt x="260" y="2223"/>
                    <a:pt x="331" y="2120"/>
                    <a:pt x="478" y="2101"/>
                  </a:cubicBezTo>
                  <a:moveTo>
                    <a:pt x="405" y="2549"/>
                  </a:moveTo>
                  <a:cubicBezTo>
                    <a:pt x="327" y="2503"/>
                    <a:pt x="281" y="2434"/>
                    <a:pt x="268" y="2364"/>
                  </a:cubicBezTo>
                  <a:cubicBezTo>
                    <a:pt x="392" y="2537"/>
                    <a:pt x="751" y="2497"/>
                    <a:pt x="923" y="2465"/>
                  </a:cubicBezTo>
                  <a:cubicBezTo>
                    <a:pt x="1261" y="2401"/>
                    <a:pt x="1588" y="2256"/>
                    <a:pt x="1900" y="2114"/>
                  </a:cubicBezTo>
                  <a:cubicBezTo>
                    <a:pt x="1902" y="2123"/>
                    <a:pt x="1904" y="2131"/>
                    <a:pt x="1907" y="2139"/>
                  </a:cubicBezTo>
                  <a:cubicBezTo>
                    <a:pt x="1907" y="2139"/>
                    <a:pt x="1906" y="2139"/>
                    <a:pt x="1906" y="2140"/>
                  </a:cubicBezTo>
                  <a:cubicBezTo>
                    <a:pt x="1608" y="2303"/>
                    <a:pt x="1284" y="2485"/>
                    <a:pt x="956" y="2576"/>
                  </a:cubicBezTo>
                  <a:cubicBezTo>
                    <a:pt x="907" y="2590"/>
                    <a:pt x="856" y="2601"/>
                    <a:pt x="804" y="2608"/>
                  </a:cubicBezTo>
                  <a:cubicBezTo>
                    <a:pt x="783" y="2609"/>
                    <a:pt x="761" y="2612"/>
                    <a:pt x="740" y="2615"/>
                  </a:cubicBezTo>
                  <a:cubicBezTo>
                    <a:pt x="624" y="2623"/>
                    <a:pt x="507" y="2608"/>
                    <a:pt x="405" y="2549"/>
                  </a:cubicBezTo>
                  <a:moveTo>
                    <a:pt x="730" y="2639"/>
                  </a:moveTo>
                  <a:cubicBezTo>
                    <a:pt x="878" y="2631"/>
                    <a:pt x="1026" y="2583"/>
                    <a:pt x="1159" y="2529"/>
                  </a:cubicBezTo>
                  <a:cubicBezTo>
                    <a:pt x="1417" y="2423"/>
                    <a:pt x="1671" y="2294"/>
                    <a:pt x="1915" y="2160"/>
                  </a:cubicBezTo>
                  <a:cubicBezTo>
                    <a:pt x="1923" y="2181"/>
                    <a:pt x="1935" y="2200"/>
                    <a:pt x="1949" y="2219"/>
                  </a:cubicBezTo>
                  <a:cubicBezTo>
                    <a:pt x="1688" y="2327"/>
                    <a:pt x="1460" y="2477"/>
                    <a:pt x="1245" y="2660"/>
                  </a:cubicBezTo>
                  <a:cubicBezTo>
                    <a:pt x="1122" y="2765"/>
                    <a:pt x="999" y="2876"/>
                    <a:pt x="848" y="2938"/>
                  </a:cubicBezTo>
                  <a:cubicBezTo>
                    <a:pt x="742" y="2983"/>
                    <a:pt x="493" y="3070"/>
                    <a:pt x="410" y="2944"/>
                  </a:cubicBezTo>
                  <a:cubicBezTo>
                    <a:pt x="405" y="2772"/>
                    <a:pt x="568" y="2670"/>
                    <a:pt x="730" y="2639"/>
                  </a:cubicBezTo>
                  <a:moveTo>
                    <a:pt x="863" y="3105"/>
                  </a:moveTo>
                  <a:cubicBezTo>
                    <a:pt x="715" y="3224"/>
                    <a:pt x="473" y="3222"/>
                    <a:pt x="419" y="3007"/>
                  </a:cubicBezTo>
                  <a:cubicBezTo>
                    <a:pt x="416" y="2994"/>
                    <a:pt x="413" y="2981"/>
                    <a:pt x="412" y="2968"/>
                  </a:cubicBezTo>
                  <a:cubicBezTo>
                    <a:pt x="525" y="3095"/>
                    <a:pt x="818" y="2976"/>
                    <a:pt x="933" y="2913"/>
                  </a:cubicBezTo>
                  <a:cubicBezTo>
                    <a:pt x="1088" y="2827"/>
                    <a:pt x="1216" y="2698"/>
                    <a:pt x="1353" y="2587"/>
                  </a:cubicBezTo>
                  <a:cubicBezTo>
                    <a:pt x="1536" y="2437"/>
                    <a:pt x="1739" y="2319"/>
                    <a:pt x="1957" y="2230"/>
                  </a:cubicBezTo>
                  <a:lnTo>
                    <a:pt x="1957" y="2230"/>
                  </a:lnTo>
                  <a:cubicBezTo>
                    <a:pt x="1610" y="2466"/>
                    <a:pt x="1246" y="2699"/>
                    <a:pt x="953" y="3003"/>
                  </a:cubicBezTo>
                  <a:cubicBezTo>
                    <a:pt x="922" y="3036"/>
                    <a:pt x="893" y="3069"/>
                    <a:pt x="865" y="3104"/>
                  </a:cubicBezTo>
                  <a:cubicBezTo>
                    <a:pt x="864" y="3104"/>
                    <a:pt x="863" y="3104"/>
                    <a:pt x="863" y="3105"/>
                  </a:cubicBezTo>
                  <a:moveTo>
                    <a:pt x="761" y="3696"/>
                  </a:moveTo>
                  <a:cubicBezTo>
                    <a:pt x="444" y="3541"/>
                    <a:pt x="980" y="3002"/>
                    <a:pt x="1109" y="2887"/>
                  </a:cubicBezTo>
                  <a:cubicBezTo>
                    <a:pt x="1377" y="2648"/>
                    <a:pt x="1677" y="2449"/>
                    <a:pt x="1973" y="2247"/>
                  </a:cubicBezTo>
                  <a:cubicBezTo>
                    <a:pt x="1974" y="2248"/>
                    <a:pt x="1975" y="2249"/>
                    <a:pt x="1976" y="2251"/>
                  </a:cubicBezTo>
                  <a:cubicBezTo>
                    <a:pt x="1980" y="2255"/>
                    <a:pt x="1985" y="2259"/>
                    <a:pt x="1990" y="2263"/>
                  </a:cubicBezTo>
                  <a:cubicBezTo>
                    <a:pt x="1907" y="2334"/>
                    <a:pt x="1818" y="2403"/>
                    <a:pt x="1748" y="2487"/>
                  </a:cubicBezTo>
                  <a:cubicBezTo>
                    <a:pt x="1668" y="2584"/>
                    <a:pt x="1600" y="2699"/>
                    <a:pt x="1531" y="2804"/>
                  </a:cubicBezTo>
                  <a:cubicBezTo>
                    <a:pt x="1443" y="2940"/>
                    <a:pt x="1365" y="3083"/>
                    <a:pt x="1275" y="3218"/>
                  </a:cubicBezTo>
                  <a:cubicBezTo>
                    <a:pt x="1161" y="3389"/>
                    <a:pt x="1021" y="3635"/>
                    <a:pt x="781" y="3605"/>
                  </a:cubicBezTo>
                  <a:cubicBezTo>
                    <a:pt x="773" y="3604"/>
                    <a:pt x="773" y="3617"/>
                    <a:pt x="781" y="3618"/>
                  </a:cubicBezTo>
                  <a:cubicBezTo>
                    <a:pt x="1081" y="3656"/>
                    <a:pt x="1267" y="3265"/>
                    <a:pt x="1395" y="3054"/>
                  </a:cubicBezTo>
                  <a:cubicBezTo>
                    <a:pt x="1489" y="2899"/>
                    <a:pt x="1586" y="2749"/>
                    <a:pt x="1688" y="2598"/>
                  </a:cubicBezTo>
                  <a:cubicBezTo>
                    <a:pt x="1775" y="2468"/>
                    <a:pt x="1884" y="2374"/>
                    <a:pt x="2000" y="2272"/>
                  </a:cubicBezTo>
                  <a:cubicBezTo>
                    <a:pt x="2005" y="2276"/>
                    <a:pt x="2010" y="2279"/>
                    <a:pt x="2016" y="2283"/>
                  </a:cubicBezTo>
                  <a:cubicBezTo>
                    <a:pt x="1817" y="2520"/>
                    <a:pt x="1646" y="2778"/>
                    <a:pt x="1481" y="3039"/>
                  </a:cubicBezTo>
                  <a:cubicBezTo>
                    <a:pt x="1399" y="3167"/>
                    <a:pt x="1320" y="3296"/>
                    <a:pt x="1238" y="3424"/>
                  </a:cubicBezTo>
                  <a:cubicBezTo>
                    <a:pt x="1154" y="3552"/>
                    <a:pt x="944" y="3786"/>
                    <a:pt x="761" y="3696"/>
                  </a:cubicBezTo>
                  <a:moveTo>
                    <a:pt x="1643" y="3668"/>
                  </a:moveTo>
                  <a:cubicBezTo>
                    <a:pt x="1560" y="3761"/>
                    <a:pt x="1423" y="3821"/>
                    <a:pt x="1305" y="3808"/>
                  </a:cubicBezTo>
                  <a:cubicBezTo>
                    <a:pt x="1473" y="3793"/>
                    <a:pt x="1575" y="3658"/>
                    <a:pt x="1649" y="3509"/>
                  </a:cubicBezTo>
                  <a:cubicBezTo>
                    <a:pt x="1760" y="3283"/>
                    <a:pt x="1841" y="3042"/>
                    <a:pt x="1908" y="2800"/>
                  </a:cubicBezTo>
                  <a:cubicBezTo>
                    <a:pt x="1911" y="2792"/>
                    <a:pt x="1897" y="2788"/>
                    <a:pt x="1895" y="2796"/>
                  </a:cubicBezTo>
                  <a:cubicBezTo>
                    <a:pt x="1847" y="2971"/>
                    <a:pt x="1790" y="3143"/>
                    <a:pt x="1721" y="3310"/>
                  </a:cubicBezTo>
                  <a:cubicBezTo>
                    <a:pt x="1635" y="3519"/>
                    <a:pt x="1527" y="3811"/>
                    <a:pt x="1253" y="3796"/>
                  </a:cubicBezTo>
                  <a:cubicBezTo>
                    <a:pt x="1252" y="3796"/>
                    <a:pt x="1251" y="3796"/>
                    <a:pt x="1250" y="3797"/>
                  </a:cubicBezTo>
                  <a:cubicBezTo>
                    <a:pt x="1180" y="3773"/>
                    <a:pt x="1122" y="3718"/>
                    <a:pt x="1096" y="3619"/>
                  </a:cubicBezTo>
                  <a:cubicBezTo>
                    <a:pt x="1166" y="3557"/>
                    <a:pt x="1227" y="3481"/>
                    <a:pt x="1268" y="3417"/>
                  </a:cubicBezTo>
                  <a:cubicBezTo>
                    <a:pt x="1513" y="3038"/>
                    <a:pt x="1741" y="2646"/>
                    <a:pt x="2032" y="2298"/>
                  </a:cubicBezTo>
                  <a:cubicBezTo>
                    <a:pt x="2033" y="2297"/>
                    <a:pt x="2034" y="2295"/>
                    <a:pt x="2034" y="2294"/>
                  </a:cubicBezTo>
                  <a:cubicBezTo>
                    <a:pt x="2053" y="2304"/>
                    <a:pt x="2071" y="2313"/>
                    <a:pt x="2092" y="2319"/>
                  </a:cubicBezTo>
                  <a:cubicBezTo>
                    <a:pt x="2013" y="2623"/>
                    <a:pt x="1911" y="2920"/>
                    <a:pt x="1831" y="3224"/>
                  </a:cubicBezTo>
                  <a:cubicBezTo>
                    <a:pt x="1791" y="3378"/>
                    <a:pt x="1751" y="3546"/>
                    <a:pt x="1643" y="3668"/>
                  </a:cubicBezTo>
                  <a:moveTo>
                    <a:pt x="1908" y="3889"/>
                  </a:moveTo>
                  <a:cubicBezTo>
                    <a:pt x="1762" y="3823"/>
                    <a:pt x="1739" y="3697"/>
                    <a:pt x="1748" y="3553"/>
                  </a:cubicBezTo>
                  <a:cubicBezTo>
                    <a:pt x="1748" y="3552"/>
                    <a:pt x="1748" y="3551"/>
                    <a:pt x="1747" y="3550"/>
                  </a:cubicBezTo>
                  <a:cubicBezTo>
                    <a:pt x="1822" y="3402"/>
                    <a:pt x="1851" y="3229"/>
                    <a:pt x="1896" y="3072"/>
                  </a:cubicBezTo>
                  <a:cubicBezTo>
                    <a:pt x="1967" y="2822"/>
                    <a:pt x="2049" y="2576"/>
                    <a:pt x="2113" y="2325"/>
                  </a:cubicBezTo>
                  <a:cubicBezTo>
                    <a:pt x="2125" y="2328"/>
                    <a:pt x="2136" y="2329"/>
                    <a:pt x="2148" y="2330"/>
                  </a:cubicBezTo>
                  <a:cubicBezTo>
                    <a:pt x="2104" y="2654"/>
                    <a:pt x="2077" y="2983"/>
                    <a:pt x="2003" y="3301"/>
                  </a:cubicBezTo>
                  <a:cubicBezTo>
                    <a:pt x="1973" y="3429"/>
                    <a:pt x="1821" y="3773"/>
                    <a:pt x="1944" y="3902"/>
                  </a:cubicBezTo>
                  <a:cubicBezTo>
                    <a:pt x="1931" y="3898"/>
                    <a:pt x="1920" y="3894"/>
                    <a:pt x="1908" y="3889"/>
                  </a:cubicBezTo>
                  <a:moveTo>
                    <a:pt x="2226" y="3752"/>
                  </a:moveTo>
                  <a:cubicBezTo>
                    <a:pt x="2204" y="3879"/>
                    <a:pt x="2085" y="3929"/>
                    <a:pt x="1973" y="3909"/>
                  </a:cubicBezTo>
                  <a:cubicBezTo>
                    <a:pt x="1852" y="3824"/>
                    <a:pt x="1945" y="3577"/>
                    <a:pt x="1975" y="3465"/>
                  </a:cubicBezTo>
                  <a:cubicBezTo>
                    <a:pt x="2010" y="3331"/>
                    <a:pt x="2041" y="3198"/>
                    <a:pt x="2062" y="3062"/>
                  </a:cubicBezTo>
                  <a:cubicBezTo>
                    <a:pt x="2102" y="2819"/>
                    <a:pt x="2128" y="2575"/>
                    <a:pt x="2161" y="2331"/>
                  </a:cubicBezTo>
                  <a:cubicBezTo>
                    <a:pt x="2172" y="2332"/>
                    <a:pt x="2183" y="2332"/>
                    <a:pt x="2194" y="2331"/>
                  </a:cubicBezTo>
                  <a:cubicBezTo>
                    <a:pt x="2173" y="2721"/>
                    <a:pt x="2143" y="3116"/>
                    <a:pt x="2186" y="3505"/>
                  </a:cubicBezTo>
                  <a:cubicBezTo>
                    <a:pt x="2194" y="3576"/>
                    <a:pt x="2206" y="3662"/>
                    <a:pt x="2229" y="3747"/>
                  </a:cubicBezTo>
                  <a:cubicBezTo>
                    <a:pt x="2228" y="3748"/>
                    <a:pt x="2227" y="3749"/>
                    <a:pt x="2226" y="3752"/>
                  </a:cubicBezTo>
                  <a:moveTo>
                    <a:pt x="2439" y="4031"/>
                  </a:moveTo>
                  <a:cubicBezTo>
                    <a:pt x="2342" y="3974"/>
                    <a:pt x="2284" y="3873"/>
                    <a:pt x="2248" y="3757"/>
                  </a:cubicBezTo>
                  <a:cubicBezTo>
                    <a:pt x="2249" y="3753"/>
                    <a:pt x="2248" y="3750"/>
                    <a:pt x="2245" y="3748"/>
                  </a:cubicBezTo>
                  <a:cubicBezTo>
                    <a:pt x="2193" y="3568"/>
                    <a:pt x="2193" y="3353"/>
                    <a:pt x="2190" y="3204"/>
                  </a:cubicBezTo>
                  <a:cubicBezTo>
                    <a:pt x="2183" y="2912"/>
                    <a:pt x="2202" y="2620"/>
                    <a:pt x="2217" y="2329"/>
                  </a:cubicBezTo>
                  <a:cubicBezTo>
                    <a:pt x="2225" y="2328"/>
                    <a:pt x="2233" y="2326"/>
                    <a:pt x="2241" y="2325"/>
                  </a:cubicBezTo>
                  <a:cubicBezTo>
                    <a:pt x="2289" y="2710"/>
                    <a:pt x="2261" y="3099"/>
                    <a:pt x="2300" y="3484"/>
                  </a:cubicBezTo>
                  <a:cubicBezTo>
                    <a:pt x="2318" y="3662"/>
                    <a:pt x="2344" y="3955"/>
                    <a:pt x="2517" y="4062"/>
                  </a:cubicBezTo>
                  <a:cubicBezTo>
                    <a:pt x="2490" y="4057"/>
                    <a:pt x="2464" y="4046"/>
                    <a:pt x="2439" y="4031"/>
                  </a:cubicBezTo>
                  <a:moveTo>
                    <a:pt x="2717" y="3945"/>
                  </a:moveTo>
                  <a:cubicBezTo>
                    <a:pt x="2695" y="4035"/>
                    <a:pt x="2628" y="4071"/>
                    <a:pt x="2554" y="4067"/>
                  </a:cubicBezTo>
                  <a:cubicBezTo>
                    <a:pt x="2316" y="3963"/>
                    <a:pt x="2312" y="3527"/>
                    <a:pt x="2301" y="3313"/>
                  </a:cubicBezTo>
                  <a:cubicBezTo>
                    <a:pt x="2285" y="2982"/>
                    <a:pt x="2295" y="2650"/>
                    <a:pt x="2254" y="2321"/>
                  </a:cubicBezTo>
                  <a:cubicBezTo>
                    <a:pt x="2266" y="2317"/>
                    <a:pt x="2278" y="2313"/>
                    <a:pt x="2290" y="2307"/>
                  </a:cubicBezTo>
                  <a:cubicBezTo>
                    <a:pt x="2399" y="2606"/>
                    <a:pt x="2507" y="2906"/>
                    <a:pt x="2616" y="3206"/>
                  </a:cubicBezTo>
                  <a:cubicBezTo>
                    <a:pt x="2676" y="3372"/>
                    <a:pt x="2741" y="3531"/>
                    <a:pt x="2738" y="3711"/>
                  </a:cubicBezTo>
                  <a:cubicBezTo>
                    <a:pt x="2737" y="3786"/>
                    <a:pt x="2735" y="3872"/>
                    <a:pt x="2717" y="3945"/>
                  </a:cubicBezTo>
                  <a:moveTo>
                    <a:pt x="2761" y="3602"/>
                  </a:moveTo>
                  <a:cubicBezTo>
                    <a:pt x="2760" y="3600"/>
                    <a:pt x="2759" y="3598"/>
                    <a:pt x="2758" y="3597"/>
                  </a:cubicBezTo>
                  <a:cubicBezTo>
                    <a:pt x="2755" y="3579"/>
                    <a:pt x="2753" y="3561"/>
                    <a:pt x="2750" y="3545"/>
                  </a:cubicBezTo>
                  <a:cubicBezTo>
                    <a:pt x="2715" y="3343"/>
                    <a:pt x="2617" y="3143"/>
                    <a:pt x="2548" y="2951"/>
                  </a:cubicBezTo>
                  <a:cubicBezTo>
                    <a:pt x="2468" y="2733"/>
                    <a:pt x="2389" y="2514"/>
                    <a:pt x="2310" y="2296"/>
                  </a:cubicBezTo>
                  <a:cubicBezTo>
                    <a:pt x="2314" y="2293"/>
                    <a:pt x="2317" y="2291"/>
                    <a:pt x="2321" y="2288"/>
                  </a:cubicBezTo>
                  <a:cubicBezTo>
                    <a:pt x="2420" y="2519"/>
                    <a:pt x="2579" y="2740"/>
                    <a:pt x="2727" y="2940"/>
                  </a:cubicBezTo>
                  <a:cubicBezTo>
                    <a:pt x="2806" y="3047"/>
                    <a:pt x="2890" y="3153"/>
                    <a:pt x="2945" y="3275"/>
                  </a:cubicBezTo>
                  <a:cubicBezTo>
                    <a:pt x="2998" y="3390"/>
                    <a:pt x="3072" y="3644"/>
                    <a:pt x="2945" y="3742"/>
                  </a:cubicBezTo>
                  <a:cubicBezTo>
                    <a:pt x="2866" y="3755"/>
                    <a:pt x="2786" y="3702"/>
                    <a:pt x="2761" y="3602"/>
                  </a:cubicBezTo>
                  <a:moveTo>
                    <a:pt x="3058" y="3671"/>
                  </a:moveTo>
                  <a:cubicBezTo>
                    <a:pt x="3033" y="3703"/>
                    <a:pt x="3004" y="3724"/>
                    <a:pt x="2975" y="3735"/>
                  </a:cubicBezTo>
                  <a:cubicBezTo>
                    <a:pt x="3102" y="3603"/>
                    <a:pt x="2982" y="3305"/>
                    <a:pt x="2910" y="3180"/>
                  </a:cubicBezTo>
                  <a:cubicBezTo>
                    <a:pt x="2732" y="2873"/>
                    <a:pt x="2475" y="2611"/>
                    <a:pt x="2332" y="2281"/>
                  </a:cubicBezTo>
                  <a:cubicBezTo>
                    <a:pt x="2339" y="2275"/>
                    <a:pt x="2346" y="2269"/>
                    <a:pt x="2353" y="2262"/>
                  </a:cubicBezTo>
                  <a:cubicBezTo>
                    <a:pt x="2354" y="2261"/>
                    <a:pt x="2355" y="2259"/>
                    <a:pt x="2357" y="2258"/>
                  </a:cubicBezTo>
                  <a:cubicBezTo>
                    <a:pt x="2458" y="2521"/>
                    <a:pt x="2653" y="2728"/>
                    <a:pt x="2829" y="2944"/>
                  </a:cubicBezTo>
                  <a:cubicBezTo>
                    <a:pt x="2936" y="3075"/>
                    <a:pt x="3045" y="3210"/>
                    <a:pt x="3089" y="3376"/>
                  </a:cubicBezTo>
                  <a:cubicBezTo>
                    <a:pt x="3111" y="3460"/>
                    <a:pt x="3117" y="3595"/>
                    <a:pt x="3058" y="3671"/>
                  </a:cubicBezTo>
                  <a:moveTo>
                    <a:pt x="3377" y="3407"/>
                  </a:moveTo>
                  <a:cubicBezTo>
                    <a:pt x="3268" y="3411"/>
                    <a:pt x="3173" y="3395"/>
                    <a:pt x="3095" y="3315"/>
                  </a:cubicBezTo>
                  <a:cubicBezTo>
                    <a:pt x="3048" y="3186"/>
                    <a:pt x="2960" y="3070"/>
                    <a:pt x="2876" y="2966"/>
                  </a:cubicBezTo>
                  <a:cubicBezTo>
                    <a:pt x="2692" y="2736"/>
                    <a:pt x="2478" y="2520"/>
                    <a:pt x="2373" y="2239"/>
                  </a:cubicBezTo>
                  <a:cubicBezTo>
                    <a:pt x="2373" y="2238"/>
                    <a:pt x="2373" y="2238"/>
                    <a:pt x="2373" y="2238"/>
                  </a:cubicBezTo>
                  <a:cubicBezTo>
                    <a:pt x="2373" y="2237"/>
                    <a:pt x="2374" y="2236"/>
                    <a:pt x="2374" y="2235"/>
                  </a:cubicBezTo>
                  <a:cubicBezTo>
                    <a:pt x="2482" y="2352"/>
                    <a:pt x="2616" y="2439"/>
                    <a:pt x="2718" y="2560"/>
                  </a:cubicBezTo>
                  <a:cubicBezTo>
                    <a:pt x="2830" y="2691"/>
                    <a:pt x="2914" y="2843"/>
                    <a:pt x="3010" y="2986"/>
                  </a:cubicBezTo>
                  <a:cubicBezTo>
                    <a:pt x="3123" y="3153"/>
                    <a:pt x="3300" y="3398"/>
                    <a:pt x="3526" y="3360"/>
                  </a:cubicBezTo>
                  <a:cubicBezTo>
                    <a:pt x="3488" y="3388"/>
                    <a:pt x="3439" y="3404"/>
                    <a:pt x="3377" y="3407"/>
                  </a:cubicBezTo>
                  <a:moveTo>
                    <a:pt x="3631" y="3157"/>
                  </a:moveTo>
                  <a:cubicBezTo>
                    <a:pt x="3620" y="3234"/>
                    <a:pt x="3594" y="3298"/>
                    <a:pt x="3548" y="3341"/>
                  </a:cubicBezTo>
                  <a:cubicBezTo>
                    <a:pt x="3238" y="3423"/>
                    <a:pt x="3013" y="2962"/>
                    <a:pt x="2875" y="2751"/>
                  </a:cubicBezTo>
                  <a:cubicBezTo>
                    <a:pt x="2817" y="2663"/>
                    <a:pt x="2756" y="2577"/>
                    <a:pt x="2684" y="2501"/>
                  </a:cubicBezTo>
                  <a:cubicBezTo>
                    <a:pt x="2589" y="2402"/>
                    <a:pt x="2475" y="2325"/>
                    <a:pt x="2382" y="2224"/>
                  </a:cubicBezTo>
                  <a:cubicBezTo>
                    <a:pt x="2384" y="2221"/>
                    <a:pt x="2386" y="2217"/>
                    <a:pt x="2388" y="2214"/>
                  </a:cubicBezTo>
                  <a:cubicBezTo>
                    <a:pt x="2613" y="2288"/>
                    <a:pt x="2803" y="2471"/>
                    <a:pt x="2982" y="2617"/>
                  </a:cubicBezTo>
                  <a:cubicBezTo>
                    <a:pt x="3144" y="2749"/>
                    <a:pt x="3295" y="2894"/>
                    <a:pt x="3457" y="3025"/>
                  </a:cubicBezTo>
                  <a:cubicBezTo>
                    <a:pt x="3504" y="3063"/>
                    <a:pt x="3569" y="3110"/>
                    <a:pt x="3640" y="3149"/>
                  </a:cubicBezTo>
                  <a:cubicBezTo>
                    <a:pt x="3636" y="3149"/>
                    <a:pt x="3632" y="3152"/>
                    <a:pt x="3631" y="3157"/>
                  </a:cubicBezTo>
                  <a:moveTo>
                    <a:pt x="4012" y="3146"/>
                  </a:moveTo>
                  <a:cubicBezTo>
                    <a:pt x="3721" y="3366"/>
                    <a:pt x="3288" y="2843"/>
                    <a:pt x="3086" y="2675"/>
                  </a:cubicBezTo>
                  <a:cubicBezTo>
                    <a:pt x="2882" y="2503"/>
                    <a:pt x="2656" y="2280"/>
                    <a:pt x="2398" y="2194"/>
                  </a:cubicBezTo>
                  <a:cubicBezTo>
                    <a:pt x="2399" y="2192"/>
                    <a:pt x="2400" y="2189"/>
                    <a:pt x="2401" y="2186"/>
                  </a:cubicBezTo>
                  <a:cubicBezTo>
                    <a:pt x="2558" y="2237"/>
                    <a:pt x="2715" y="2283"/>
                    <a:pt x="2864" y="2357"/>
                  </a:cubicBezTo>
                  <a:cubicBezTo>
                    <a:pt x="3065" y="2457"/>
                    <a:pt x="3216" y="2609"/>
                    <a:pt x="3380" y="2758"/>
                  </a:cubicBezTo>
                  <a:cubicBezTo>
                    <a:pt x="3512" y="2879"/>
                    <a:pt x="3888" y="3200"/>
                    <a:pt x="4077" y="3034"/>
                  </a:cubicBezTo>
                  <a:cubicBezTo>
                    <a:pt x="4069" y="3077"/>
                    <a:pt x="4050" y="3117"/>
                    <a:pt x="4012" y="3145"/>
                  </a:cubicBezTo>
                  <a:lnTo>
                    <a:pt x="4012" y="3146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grpSp>
          <p:nvGrpSpPr>
            <p:cNvPr id="3918" name="Google Shape;3918;p48"/>
            <p:cNvGrpSpPr/>
            <p:nvPr/>
          </p:nvGrpSpPr>
          <p:grpSpPr>
            <a:xfrm>
              <a:off x="829440" y="3728270"/>
              <a:ext cx="1527927" cy="1388282"/>
              <a:chOff x="829440" y="3728270"/>
              <a:chExt cx="1527927" cy="1388282"/>
            </a:xfrm>
          </p:grpSpPr>
          <p:sp>
            <p:nvSpPr>
              <p:cNvPr id="3919" name="Google Shape;3919;p48"/>
              <p:cNvSpPr/>
              <p:nvPr/>
            </p:nvSpPr>
            <p:spPr>
              <a:xfrm>
                <a:off x="829440" y="3732349"/>
                <a:ext cx="1527927" cy="1379632"/>
              </a:xfrm>
              <a:custGeom>
                <a:avLst/>
                <a:gdLst/>
                <a:ahLst/>
                <a:cxnLst/>
                <a:rect l="l" t="t" r="r" b="b"/>
                <a:pathLst>
                  <a:path w="4679" h="4225" extrusionOk="0">
                    <a:moveTo>
                      <a:pt x="3" y="2001"/>
                    </a:moveTo>
                    <a:cubicBezTo>
                      <a:pt x="3" y="2001"/>
                      <a:pt x="0" y="2018"/>
                      <a:pt x="0" y="2046"/>
                    </a:cubicBezTo>
                    <a:lnTo>
                      <a:pt x="0" y="2049"/>
                    </a:lnTo>
                    <a:cubicBezTo>
                      <a:pt x="0" y="2166"/>
                      <a:pt x="46" y="2456"/>
                      <a:pt x="502" y="2472"/>
                    </a:cubicBezTo>
                    <a:cubicBezTo>
                      <a:pt x="502" y="2472"/>
                      <a:pt x="287" y="2671"/>
                      <a:pt x="429" y="2863"/>
                    </a:cubicBezTo>
                    <a:cubicBezTo>
                      <a:pt x="570" y="3055"/>
                      <a:pt x="846" y="3038"/>
                      <a:pt x="939" y="3007"/>
                    </a:cubicBezTo>
                    <a:cubicBezTo>
                      <a:pt x="939" y="3007"/>
                      <a:pt x="682" y="3089"/>
                      <a:pt x="672" y="3324"/>
                    </a:cubicBezTo>
                    <a:cubicBezTo>
                      <a:pt x="663" y="3559"/>
                      <a:pt x="820" y="3636"/>
                      <a:pt x="985" y="3621"/>
                    </a:cubicBezTo>
                    <a:cubicBezTo>
                      <a:pt x="1151" y="3607"/>
                      <a:pt x="1199" y="3510"/>
                      <a:pt x="1199" y="3510"/>
                    </a:cubicBezTo>
                    <a:cubicBezTo>
                      <a:pt x="1199" y="3510"/>
                      <a:pt x="1005" y="3885"/>
                      <a:pt x="1066" y="4012"/>
                    </a:cubicBezTo>
                    <a:cubicBezTo>
                      <a:pt x="1126" y="4139"/>
                      <a:pt x="1364" y="4174"/>
                      <a:pt x="1523" y="4007"/>
                    </a:cubicBezTo>
                    <a:cubicBezTo>
                      <a:pt x="1523" y="4007"/>
                      <a:pt x="1649" y="4214"/>
                      <a:pt x="1882" y="4177"/>
                    </a:cubicBezTo>
                    <a:cubicBezTo>
                      <a:pt x="2114" y="4141"/>
                      <a:pt x="2215" y="3823"/>
                      <a:pt x="2215" y="3823"/>
                    </a:cubicBezTo>
                    <a:cubicBezTo>
                      <a:pt x="2215" y="3823"/>
                      <a:pt x="2267" y="4161"/>
                      <a:pt x="2539" y="4180"/>
                    </a:cubicBezTo>
                    <a:cubicBezTo>
                      <a:pt x="2812" y="4199"/>
                      <a:pt x="2792" y="3951"/>
                      <a:pt x="2792" y="3951"/>
                    </a:cubicBezTo>
                    <a:cubicBezTo>
                      <a:pt x="2792" y="3951"/>
                      <a:pt x="2921" y="4265"/>
                      <a:pt x="3185" y="4221"/>
                    </a:cubicBezTo>
                    <a:cubicBezTo>
                      <a:pt x="3450" y="4177"/>
                      <a:pt x="3336" y="3738"/>
                      <a:pt x="3336" y="3738"/>
                    </a:cubicBezTo>
                    <a:cubicBezTo>
                      <a:pt x="3336" y="3738"/>
                      <a:pt x="3459" y="3965"/>
                      <a:pt x="3643" y="3807"/>
                    </a:cubicBezTo>
                    <a:cubicBezTo>
                      <a:pt x="3827" y="3648"/>
                      <a:pt x="3633" y="3339"/>
                      <a:pt x="3633" y="3339"/>
                    </a:cubicBezTo>
                    <a:cubicBezTo>
                      <a:pt x="3633" y="3339"/>
                      <a:pt x="3909" y="3490"/>
                      <a:pt x="4111" y="3343"/>
                    </a:cubicBezTo>
                    <a:cubicBezTo>
                      <a:pt x="4313" y="3197"/>
                      <a:pt x="4203" y="3036"/>
                      <a:pt x="4203" y="3036"/>
                    </a:cubicBezTo>
                    <a:cubicBezTo>
                      <a:pt x="4203" y="3036"/>
                      <a:pt x="4586" y="3211"/>
                      <a:pt x="4665" y="2917"/>
                    </a:cubicBezTo>
                    <a:cubicBezTo>
                      <a:pt x="4674" y="2885"/>
                      <a:pt x="4678" y="2853"/>
                      <a:pt x="4679" y="2823"/>
                    </a:cubicBezTo>
                    <a:lnTo>
                      <a:pt x="4679" y="2800"/>
                    </a:lnTo>
                    <a:cubicBezTo>
                      <a:pt x="4671" y="2568"/>
                      <a:pt x="4448" y="2410"/>
                      <a:pt x="4260" y="2418"/>
                    </a:cubicBezTo>
                    <a:cubicBezTo>
                      <a:pt x="4260" y="2418"/>
                      <a:pt x="4573" y="2336"/>
                      <a:pt x="4495" y="2095"/>
                    </a:cubicBezTo>
                    <a:cubicBezTo>
                      <a:pt x="4417" y="1854"/>
                      <a:pt x="4079" y="1882"/>
                      <a:pt x="4079" y="1882"/>
                    </a:cubicBezTo>
                    <a:cubicBezTo>
                      <a:pt x="4079" y="1882"/>
                      <a:pt x="4491" y="1756"/>
                      <a:pt x="4425" y="1455"/>
                    </a:cubicBezTo>
                    <a:cubicBezTo>
                      <a:pt x="4358" y="1154"/>
                      <a:pt x="4019" y="1319"/>
                      <a:pt x="4019" y="1319"/>
                    </a:cubicBezTo>
                    <a:cubicBezTo>
                      <a:pt x="4019" y="1319"/>
                      <a:pt x="4413" y="948"/>
                      <a:pt x="4286" y="715"/>
                    </a:cubicBezTo>
                    <a:cubicBezTo>
                      <a:pt x="4158" y="481"/>
                      <a:pt x="3710" y="601"/>
                      <a:pt x="3636" y="695"/>
                    </a:cubicBezTo>
                    <a:cubicBezTo>
                      <a:pt x="3636" y="695"/>
                      <a:pt x="3773" y="469"/>
                      <a:pt x="3573" y="324"/>
                    </a:cubicBezTo>
                    <a:cubicBezTo>
                      <a:pt x="3373" y="178"/>
                      <a:pt x="3100" y="442"/>
                      <a:pt x="3100" y="442"/>
                    </a:cubicBezTo>
                    <a:cubicBezTo>
                      <a:pt x="3100" y="442"/>
                      <a:pt x="3100" y="170"/>
                      <a:pt x="2859" y="124"/>
                    </a:cubicBezTo>
                    <a:cubicBezTo>
                      <a:pt x="2618" y="78"/>
                      <a:pt x="2512" y="245"/>
                      <a:pt x="2512" y="245"/>
                    </a:cubicBezTo>
                    <a:cubicBezTo>
                      <a:pt x="2512" y="245"/>
                      <a:pt x="2383" y="-2"/>
                      <a:pt x="2120" y="13"/>
                    </a:cubicBezTo>
                    <a:cubicBezTo>
                      <a:pt x="1856" y="28"/>
                      <a:pt x="1796" y="179"/>
                      <a:pt x="1796" y="179"/>
                    </a:cubicBezTo>
                    <a:cubicBezTo>
                      <a:pt x="1796" y="179"/>
                      <a:pt x="1609" y="-112"/>
                      <a:pt x="1307" y="49"/>
                    </a:cubicBezTo>
                    <a:cubicBezTo>
                      <a:pt x="1004" y="210"/>
                      <a:pt x="1200" y="503"/>
                      <a:pt x="1200" y="503"/>
                    </a:cubicBezTo>
                    <a:cubicBezTo>
                      <a:pt x="1200" y="503"/>
                      <a:pt x="590" y="677"/>
                      <a:pt x="1004" y="1284"/>
                    </a:cubicBezTo>
                    <a:cubicBezTo>
                      <a:pt x="1004" y="1284"/>
                      <a:pt x="653" y="1098"/>
                      <a:pt x="442" y="1328"/>
                    </a:cubicBezTo>
                    <a:cubicBezTo>
                      <a:pt x="230" y="1559"/>
                      <a:pt x="553" y="1756"/>
                      <a:pt x="553" y="1756"/>
                    </a:cubicBezTo>
                    <a:cubicBezTo>
                      <a:pt x="553" y="1756"/>
                      <a:pt x="90" y="1657"/>
                      <a:pt x="3" y="2002"/>
                    </a:cubicBezTo>
                    <a:lnTo>
                      <a:pt x="3" y="200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0" name="Google Shape;3920;p48"/>
              <p:cNvSpPr/>
              <p:nvPr/>
            </p:nvSpPr>
            <p:spPr>
              <a:xfrm>
                <a:off x="835318" y="3781330"/>
                <a:ext cx="1517478" cy="1335222"/>
              </a:xfrm>
              <a:custGeom>
                <a:avLst/>
                <a:gdLst/>
                <a:ahLst/>
                <a:cxnLst/>
                <a:rect l="l" t="t" r="r" b="b"/>
                <a:pathLst>
                  <a:path w="4647" h="4089" extrusionOk="0">
                    <a:moveTo>
                      <a:pt x="674" y="1626"/>
                    </a:moveTo>
                    <a:cubicBezTo>
                      <a:pt x="674" y="1626"/>
                      <a:pt x="499" y="1614"/>
                      <a:pt x="498" y="1523"/>
                    </a:cubicBezTo>
                    <a:cubicBezTo>
                      <a:pt x="497" y="1432"/>
                      <a:pt x="801" y="1552"/>
                      <a:pt x="913" y="1592"/>
                    </a:cubicBezTo>
                    <a:cubicBezTo>
                      <a:pt x="1025" y="1632"/>
                      <a:pt x="1349" y="1717"/>
                      <a:pt x="1469" y="1776"/>
                    </a:cubicBezTo>
                    <a:cubicBezTo>
                      <a:pt x="1589" y="1836"/>
                      <a:pt x="1951" y="1952"/>
                      <a:pt x="2122" y="1898"/>
                    </a:cubicBezTo>
                    <a:lnTo>
                      <a:pt x="2149" y="1792"/>
                    </a:lnTo>
                    <a:cubicBezTo>
                      <a:pt x="2149" y="1792"/>
                      <a:pt x="1376" y="1421"/>
                      <a:pt x="1195" y="1304"/>
                    </a:cubicBezTo>
                    <a:cubicBezTo>
                      <a:pt x="1013" y="1187"/>
                      <a:pt x="940" y="1118"/>
                      <a:pt x="908" y="1017"/>
                    </a:cubicBezTo>
                    <a:cubicBezTo>
                      <a:pt x="908" y="1017"/>
                      <a:pt x="900" y="945"/>
                      <a:pt x="946" y="974"/>
                    </a:cubicBezTo>
                    <a:cubicBezTo>
                      <a:pt x="992" y="1003"/>
                      <a:pt x="1093" y="1130"/>
                      <a:pt x="1173" y="1209"/>
                    </a:cubicBezTo>
                    <a:cubicBezTo>
                      <a:pt x="1252" y="1288"/>
                      <a:pt x="1775" y="1572"/>
                      <a:pt x="1919" y="1640"/>
                    </a:cubicBezTo>
                    <a:cubicBezTo>
                      <a:pt x="2063" y="1708"/>
                      <a:pt x="2169" y="1782"/>
                      <a:pt x="2169" y="1782"/>
                    </a:cubicBezTo>
                    <a:lnTo>
                      <a:pt x="2249" y="1730"/>
                    </a:lnTo>
                    <a:cubicBezTo>
                      <a:pt x="2249" y="1730"/>
                      <a:pt x="1607" y="1185"/>
                      <a:pt x="1402" y="787"/>
                    </a:cubicBezTo>
                    <a:cubicBezTo>
                      <a:pt x="1197" y="390"/>
                      <a:pt x="1161" y="245"/>
                      <a:pt x="1186" y="115"/>
                    </a:cubicBezTo>
                    <a:cubicBezTo>
                      <a:pt x="1211" y="-16"/>
                      <a:pt x="1232" y="176"/>
                      <a:pt x="1250" y="264"/>
                    </a:cubicBezTo>
                    <a:cubicBezTo>
                      <a:pt x="1267" y="353"/>
                      <a:pt x="1399" y="700"/>
                      <a:pt x="1524" y="812"/>
                    </a:cubicBezTo>
                    <a:cubicBezTo>
                      <a:pt x="1649" y="923"/>
                      <a:pt x="1733" y="1052"/>
                      <a:pt x="1770" y="1160"/>
                    </a:cubicBezTo>
                    <a:cubicBezTo>
                      <a:pt x="1807" y="1268"/>
                      <a:pt x="2217" y="1709"/>
                      <a:pt x="2276" y="1724"/>
                    </a:cubicBezTo>
                    <a:lnTo>
                      <a:pt x="2340" y="1709"/>
                    </a:lnTo>
                    <a:cubicBezTo>
                      <a:pt x="2340" y="1709"/>
                      <a:pt x="2063" y="687"/>
                      <a:pt x="1979" y="397"/>
                    </a:cubicBezTo>
                    <a:cubicBezTo>
                      <a:pt x="1894" y="106"/>
                      <a:pt x="1780" y="38"/>
                      <a:pt x="1780" y="38"/>
                    </a:cubicBezTo>
                    <a:cubicBezTo>
                      <a:pt x="1780" y="38"/>
                      <a:pt x="1860" y="-62"/>
                      <a:pt x="1931" y="61"/>
                    </a:cubicBezTo>
                    <a:cubicBezTo>
                      <a:pt x="2003" y="184"/>
                      <a:pt x="2129" y="594"/>
                      <a:pt x="2176" y="794"/>
                    </a:cubicBezTo>
                    <a:cubicBezTo>
                      <a:pt x="2222" y="995"/>
                      <a:pt x="2330" y="1452"/>
                      <a:pt x="2340" y="1541"/>
                    </a:cubicBezTo>
                    <a:cubicBezTo>
                      <a:pt x="2350" y="1630"/>
                      <a:pt x="2366" y="1700"/>
                      <a:pt x="2366" y="1700"/>
                    </a:cubicBezTo>
                    <a:lnTo>
                      <a:pt x="2429" y="1702"/>
                    </a:lnTo>
                    <a:cubicBezTo>
                      <a:pt x="2429" y="1702"/>
                      <a:pt x="2545" y="1057"/>
                      <a:pt x="2539" y="677"/>
                    </a:cubicBezTo>
                    <a:cubicBezTo>
                      <a:pt x="2533" y="296"/>
                      <a:pt x="2478" y="98"/>
                      <a:pt x="2478" y="98"/>
                    </a:cubicBezTo>
                    <a:cubicBezTo>
                      <a:pt x="2478" y="98"/>
                      <a:pt x="2571" y="85"/>
                      <a:pt x="2594" y="177"/>
                    </a:cubicBezTo>
                    <a:cubicBezTo>
                      <a:pt x="2618" y="270"/>
                      <a:pt x="2684" y="573"/>
                      <a:pt x="2635" y="758"/>
                    </a:cubicBezTo>
                    <a:cubicBezTo>
                      <a:pt x="2585" y="941"/>
                      <a:pt x="2494" y="1269"/>
                      <a:pt x="2494" y="1421"/>
                    </a:cubicBezTo>
                    <a:cubicBezTo>
                      <a:pt x="2494" y="1421"/>
                      <a:pt x="2756" y="679"/>
                      <a:pt x="2995" y="391"/>
                    </a:cubicBezTo>
                    <a:cubicBezTo>
                      <a:pt x="3233" y="103"/>
                      <a:pt x="3422" y="118"/>
                      <a:pt x="3503" y="168"/>
                    </a:cubicBezTo>
                    <a:cubicBezTo>
                      <a:pt x="3503" y="168"/>
                      <a:pt x="2862" y="680"/>
                      <a:pt x="2663" y="1102"/>
                    </a:cubicBezTo>
                    <a:cubicBezTo>
                      <a:pt x="2465" y="1524"/>
                      <a:pt x="2458" y="1706"/>
                      <a:pt x="2458" y="1706"/>
                    </a:cubicBezTo>
                    <a:lnTo>
                      <a:pt x="2522" y="1727"/>
                    </a:lnTo>
                    <a:cubicBezTo>
                      <a:pt x="2522" y="1727"/>
                      <a:pt x="3009" y="1025"/>
                      <a:pt x="3325" y="758"/>
                    </a:cubicBezTo>
                    <a:cubicBezTo>
                      <a:pt x="3642" y="491"/>
                      <a:pt x="3865" y="383"/>
                      <a:pt x="4066" y="417"/>
                    </a:cubicBezTo>
                    <a:cubicBezTo>
                      <a:pt x="4066" y="417"/>
                      <a:pt x="3524" y="650"/>
                      <a:pt x="3145" y="1071"/>
                    </a:cubicBezTo>
                    <a:cubicBezTo>
                      <a:pt x="2767" y="1491"/>
                      <a:pt x="2553" y="1747"/>
                      <a:pt x="2553" y="1747"/>
                    </a:cubicBezTo>
                    <a:lnTo>
                      <a:pt x="2615" y="1817"/>
                    </a:lnTo>
                    <a:cubicBezTo>
                      <a:pt x="2615" y="1817"/>
                      <a:pt x="3577" y="1475"/>
                      <a:pt x="3778" y="1314"/>
                    </a:cubicBezTo>
                    <a:cubicBezTo>
                      <a:pt x="3778" y="1314"/>
                      <a:pt x="3046" y="1765"/>
                      <a:pt x="2651" y="1857"/>
                    </a:cubicBezTo>
                    <a:lnTo>
                      <a:pt x="2666" y="1930"/>
                    </a:lnTo>
                    <a:cubicBezTo>
                      <a:pt x="2666" y="1930"/>
                      <a:pt x="3428" y="1844"/>
                      <a:pt x="3670" y="1808"/>
                    </a:cubicBezTo>
                    <a:cubicBezTo>
                      <a:pt x="3912" y="1772"/>
                      <a:pt x="3982" y="1793"/>
                      <a:pt x="4060" y="1732"/>
                    </a:cubicBezTo>
                    <a:cubicBezTo>
                      <a:pt x="4060" y="1732"/>
                      <a:pt x="4283" y="1670"/>
                      <a:pt x="4437" y="1868"/>
                    </a:cubicBezTo>
                    <a:cubicBezTo>
                      <a:pt x="4437" y="1868"/>
                      <a:pt x="4290" y="1777"/>
                      <a:pt x="4027" y="1851"/>
                    </a:cubicBezTo>
                    <a:cubicBezTo>
                      <a:pt x="3763" y="1925"/>
                      <a:pt x="3529" y="1906"/>
                      <a:pt x="3300" y="1920"/>
                    </a:cubicBezTo>
                    <a:cubicBezTo>
                      <a:pt x="3071" y="1933"/>
                      <a:pt x="2675" y="1968"/>
                      <a:pt x="2675" y="1968"/>
                    </a:cubicBezTo>
                    <a:lnTo>
                      <a:pt x="2675" y="2040"/>
                    </a:lnTo>
                    <a:cubicBezTo>
                      <a:pt x="2675" y="2040"/>
                      <a:pt x="3620" y="2092"/>
                      <a:pt x="4050" y="2216"/>
                    </a:cubicBezTo>
                    <a:cubicBezTo>
                      <a:pt x="4480" y="2341"/>
                      <a:pt x="4599" y="2451"/>
                      <a:pt x="4647" y="2597"/>
                    </a:cubicBezTo>
                    <a:cubicBezTo>
                      <a:pt x="4647" y="2597"/>
                      <a:pt x="4310" y="2376"/>
                      <a:pt x="3897" y="2277"/>
                    </a:cubicBezTo>
                    <a:cubicBezTo>
                      <a:pt x="3484" y="2179"/>
                      <a:pt x="3111" y="2114"/>
                      <a:pt x="2989" y="2094"/>
                    </a:cubicBezTo>
                    <a:cubicBezTo>
                      <a:pt x="2868" y="2075"/>
                      <a:pt x="2668" y="2062"/>
                      <a:pt x="2668" y="2062"/>
                    </a:cubicBezTo>
                    <a:lnTo>
                      <a:pt x="2658" y="2098"/>
                    </a:lnTo>
                    <a:cubicBezTo>
                      <a:pt x="2658" y="2098"/>
                      <a:pt x="3084" y="2200"/>
                      <a:pt x="3418" y="2431"/>
                    </a:cubicBezTo>
                    <a:cubicBezTo>
                      <a:pt x="3753" y="2662"/>
                      <a:pt x="4097" y="2873"/>
                      <a:pt x="4193" y="2888"/>
                    </a:cubicBezTo>
                    <a:cubicBezTo>
                      <a:pt x="4193" y="2888"/>
                      <a:pt x="4226" y="3058"/>
                      <a:pt x="4051" y="3026"/>
                    </a:cubicBezTo>
                    <a:cubicBezTo>
                      <a:pt x="3876" y="2994"/>
                      <a:pt x="3522" y="2574"/>
                      <a:pt x="3280" y="2427"/>
                    </a:cubicBezTo>
                    <a:cubicBezTo>
                      <a:pt x="3039" y="2280"/>
                      <a:pt x="2816" y="2144"/>
                      <a:pt x="2656" y="2117"/>
                    </a:cubicBezTo>
                    <a:lnTo>
                      <a:pt x="2649" y="2144"/>
                    </a:lnTo>
                    <a:cubicBezTo>
                      <a:pt x="2649" y="2144"/>
                      <a:pt x="2816" y="2357"/>
                      <a:pt x="2931" y="2426"/>
                    </a:cubicBezTo>
                    <a:cubicBezTo>
                      <a:pt x="3047" y="2495"/>
                      <a:pt x="3155" y="2603"/>
                      <a:pt x="3207" y="2702"/>
                    </a:cubicBezTo>
                    <a:cubicBezTo>
                      <a:pt x="3260" y="2801"/>
                      <a:pt x="3367" y="2888"/>
                      <a:pt x="3480" y="2990"/>
                    </a:cubicBezTo>
                    <a:cubicBezTo>
                      <a:pt x="3594" y="3092"/>
                      <a:pt x="3790" y="3405"/>
                      <a:pt x="3625" y="3642"/>
                    </a:cubicBezTo>
                    <a:cubicBezTo>
                      <a:pt x="3625" y="3642"/>
                      <a:pt x="3630" y="3173"/>
                      <a:pt x="3335" y="2927"/>
                    </a:cubicBezTo>
                    <a:cubicBezTo>
                      <a:pt x="3041" y="2681"/>
                      <a:pt x="2679" y="2316"/>
                      <a:pt x="2601" y="2182"/>
                    </a:cubicBezTo>
                    <a:lnTo>
                      <a:pt x="2580" y="2202"/>
                    </a:lnTo>
                    <a:cubicBezTo>
                      <a:pt x="2580" y="2202"/>
                      <a:pt x="2965" y="2845"/>
                      <a:pt x="3106" y="3106"/>
                    </a:cubicBezTo>
                    <a:cubicBezTo>
                      <a:pt x="3247" y="3367"/>
                      <a:pt x="3367" y="3733"/>
                      <a:pt x="3321" y="3929"/>
                    </a:cubicBezTo>
                    <a:cubicBezTo>
                      <a:pt x="3275" y="4125"/>
                      <a:pt x="3093" y="4086"/>
                      <a:pt x="3093" y="4086"/>
                    </a:cubicBezTo>
                    <a:cubicBezTo>
                      <a:pt x="3093" y="4086"/>
                      <a:pt x="3377" y="3816"/>
                      <a:pt x="3133" y="3362"/>
                    </a:cubicBezTo>
                    <a:cubicBezTo>
                      <a:pt x="2890" y="2908"/>
                      <a:pt x="2608" y="2414"/>
                      <a:pt x="2563" y="2226"/>
                    </a:cubicBezTo>
                    <a:lnTo>
                      <a:pt x="2503" y="2255"/>
                    </a:lnTo>
                    <a:cubicBezTo>
                      <a:pt x="2503" y="2255"/>
                      <a:pt x="2600" y="3468"/>
                      <a:pt x="2773" y="3786"/>
                    </a:cubicBezTo>
                    <a:cubicBezTo>
                      <a:pt x="2773" y="3786"/>
                      <a:pt x="2784" y="3910"/>
                      <a:pt x="2675" y="3946"/>
                    </a:cubicBezTo>
                    <a:cubicBezTo>
                      <a:pt x="2566" y="3982"/>
                      <a:pt x="2601" y="3625"/>
                      <a:pt x="2576" y="3351"/>
                    </a:cubicBezTo>
                    <a:cubicBezTo>
                      <a:pt x="2552" y="3078"/>
                      <a:pt x="2494" y="2548"/>
                      <a:pt x="2484" y="2444"/>
                    </a:cubicBezTo>
                    <a:cubicBezTo>
                      <a:pt x="2475" y="2341"/>
                      <a:pt x="2455" y="2260"/>
                      <a:pt x="2455" y="2260"/>
                    </a:cubicBezTo>
                    <a:lnTo>
                      <a:pt x="2385" y="2266"/>
                    </a:lnTo>
                    <a:cubicBezTo>
                      <a:pt x="2385" y="2266"/>
                      <a:pt x="2290" y="3039"/>
                      <a:pt x="2270" y="3367"/>
                    </a:cubicBezTo>
                    <a:cubicBezTo>
                      <a:pt x="2250" y="3695"/>
                      <a:pt x="2226" y="3964"/>
                      <a:pt x="1776" y="4027"/>
                    </a:cubicBezTo>
                    <a:cubicBezTo>
                      <a:pt x="1776" y="4027"/>
                      <a:pt x="2163" y="3671"/>
                      <a:pt x="2220" y="3110"/>
                    </a:cubicBezTo>
                    <a:cubicBezTo>
                      <a:pt x="2277" y="2548"/>
                      <a:pt x="2343" y="2261"/>
                      <a:pt x="2343" y="2261"/>
                    </a:cubicBezTo>
                    <a:lnTo>
                      <a:pt x="2298" y="2240"/>
                    </a:lnTo>
                    <a:cubicBezTo>
                      <a:pt x="2298" y="2240"/>
                      <a:pt x="2029" y="2713"/>
                      <a:pt x="1899" y="3024"/>
                    </a:cubicBezTo>
                    <a:cubicBezTo>
                      <a:pt x="1768" y="3336"/>
                      <a:pt x="1620" y="3831"/>
                      <a:pt x="1424" y="3930"/>
                    </a:cubicBezTo>
                    <a:cubicBezTo>
                      <a:pt x="1228" y="4029"/>
                      <a:pt x="1137" y="3930"/>
                      <a:pt x="1137" y="3930"/>
                    </a:cubicBezTo>
                    <a:cubicBezTo>
                      <a:pt x="1137" y="3930"/>
                      <a:pt x="1482" y="3829"/>
                      <a:pt x="1775" y="3085"/>
                    </a:cubicBezTo>
                    <a:cubicBezTo>
                      <a:pt x="2067" y="2341"/>
                      <a:pt x="2258" y="2224"/>
                      <a:pt x="2258" y="2224"/>
                    </a:cubicBezTo>
                    <a:lnTo>
                      <a:pt x="2213" y="2187"/>
                    </a:lnTo>
                    <a:cubicBezTo>
                      <a:pt x="2213" y="2187"/>
                      <a:pt x="1538" y="2847"/>
                      <a:pt x="1375" y="3074"/>
                    </a:cubicBezTo>
                    <a:cubicBezTo>
                      <a:pt x="1211" y="3302"/>
                      <a:pt x="1188" y="3444"/>
                      <a:pt x="928" y="3474"/>
                    </a:cubicBezTo>
                    <a:cubicBezTo>
                      <a:pt x="667" y="3504"/>
                      <a:pt x="670" y="3264"/>
                      <a:pt x="670" y="3264"/>
                    </a:cubicBezTo>
                    <a:cubicBezTo>
                      <a:pt x="670" y="3264"/>
                      <a:pt x="1018" y="3403"/>
                      <a:pt x="1463" y="2860"/>
                    </a:cubicBezTo>
                    <a:cubicBezTo>
                      <a:pt x="1907" y="2317"/>
                      <a:pt x="2193" y="2163"/>
                      <a:pt x="2193" y="2163"/>
                    </a:cubicBezTo>
                    <a:lnTo>
                      <a:pt x="2143" y="2098"/>
                    </a:lnTo>
                    <a:cubicBezTo>
                      <a:pt x="2143" y="2098"/>
                      <a:pt x="1504" y="2721"/>
                      <a:pt x="959" y="2840"/>
                    </a:cubicBezTo>
                    <a:cubicBezTo>
                      <a:pt x="415" y="2958"/>
                      <a:pt x="379" y="2613"/>
                      <a:pt x="379" y="2613"/>
                    </a:cubicBezTo>
                    <a:cubicBezTo>
                      <a:pt x="379" y="2613"/>
                      <a:pt x="775" y="2842"/>
                      <a:pt x="1417" y="2516"/>
                    </a:cubicBezTo>
                    <a:cubicBezTo>
                      <a:pt x="2059" y="2190"/>
                      <a:pt x="2129" y="2070"/>
                      <a:pt x="2129" y="2070"/>
                    </a:cubicBezTo>
                    <a:lnTo>
                      <a:pt x="2113" y="2015"/>
                    </a:lnTo>
                    <a:cubicBezTo>
                      <a:pt x="2113" y="2015"/>
                      <a:pt x="681" y="2424"/>
                      <a:pt x="280" y="2278"/>
                    </a:cubicBezTo>
                    <a:cubicBezTo>
                      <a:pt x="-121" y="2133"/>
                      <a:pt x="27" y="1847"/>
                      <a:pt x="27" y="1847"/>
                    </a:cubicBezTo>
                    <a:cubicBezTo>
                      <a:pt x="27" y="1847"/>
                      <a:pt x="162" y="2248"/>
                      <a:pt x="855" y="2176"/>
                    </a:cubicBezTo>
                    <a:cubicBezTo>
                      <a:pt x="1548" y="2104"/>
                      <a:pt x="2098" y="1946"/>
                      <a:pt x="2098" y="1946"/>
                    </a:cubicBezTo>
                    <a:cubicBezTo>
                      <a:pt x="2098" y="1946"/>
                      <a:pt x="1909" y="1964"/>
                      <a:pt x="1708" y="1906"/>
                    </a:cubicBezTo>
                    <a:cubicBezTo>
                      <a:pt x="1507" y="1847"/>
                      <a:pt x="824" y="1577"/>
                      <a:pt x="671" y="1624"/>
                    </a:cubicBezTo>
                    <a:lnTo>
                      <a:pt x="674" y="1626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1" name="Google Shape;3921;p48"/>
              <p:cNvSpPr/>
              <p:nvPr/>
            </p:nvSpPr>
            <p:spPr>
              <a:xfrm>
                <a:off x="832060" y="3728270"/>
                <a:ext cx="1522703" cy="1387795"/>
              </a:xfrm>
              <a:custGeom>
                <a:avLst/>
                <a:gdLst/>
                <a:ahLst/>
                <a:cxnLst/>
                <a:rect l="l" t="t" r="r" b="b"/>
                <a:pathLst>
                  <a:path w="4663" h="4250" extrusionOk="0">
                    <a:moveTo>
                      <a:pt x="4242" y="2408"/>
                    </a:moveTo>
                    <a:cubicBezTo>
                      <a:pt x="4391" y="2383"/>
                      <a:pt x="4507" y="2268"/>
                      <a:pt x="4481" y="2105"/>
                    </a:cubicBezTo>
                    <a:cubicBezTo>
                      <a:pt x="4451" y="1923"/>
                      <a:pt x="4284" y="1853"/>
                      <a:pt x="4121" y="1860"/>
                    </a:cubicBezTo>
                    <a:cubicBezTo>
                      <a:pt x="4161" y="1840"/>
                      <a:pt x="4200" y="1817"/>
                      <a:pt x="4239" y="1789"/>
                    </a:cubicBezTo>
                    <a:cubicBezTo>
                      <a:pt x="4363" y="1700"/>
                      <a:pt x="4463" y="1531"/>
                      <a:pt x="4386" y="1379"/>
                    </a:cubicBezTo>
                    <a:cubicBezTo>
                      <a:pt x="4324" y="1254"/>
                      <a:pt x="4151" y="1259"/>
                      <a:pt x="4026" y="1284"/>
                    </a:cubicBezTo>
                    <a:cubicBezTo>
                      <a:pt x="4208" y="1116"/>
                      <a:pt x="4377" y="887"/>
                      <a:pt x="4252" y="676"/>
                    </a:cubicBezTo>
                    <a:cubicBezTo>
                      <a:pt x="4118" y="450"/>
                      <a:pt x="3838" y="541"/>
                      <a:pt x="3624" y="669"/>
                    </a:cubicBezTo>
                    <a:cubicBezTo>
                      <a:pt x="3668" y="531"/>
                      <a:pt x="3639" y="387"/>
                      <a:pt x="3504" y="309"/>
                    </a:cubicBezTo>
                    <a:cubicBezTo>
                      <a:pt x="3357" y="225"/>
                      <a:pt x="3190" y="326"/>
                      <a:pt x="3082" y="434"/>
                    </a:cubicBezTo>
                    <a:cubicBezTo>
                      <a:pt x="3066" y="138"/>
                      <a:pt x="2707" y="44"/>
                      <a:pt x="2495" y="235"/>
                    </a:cubicBezTo>
                    <a:cubicBezTo>
                      <a:pt x="2461" y="171"/>
                      <a:pt x="2411" y="116"/>
                      <a:pt x="2338" y="62"/>
                    </a:cubicBezTo>
                    <a:cubicBezTo>
                      <a:pt x="2173" y="-59"/>
                      <a:pt x="1912" y="31"/>
                      <a:pt x="1782" y="167"/>
                    </a:cubicBezTo>
                    <a:cubicBezTo>
                      <a:pt x="1701" y="72"/>
                      <a:pt x="1601" y="3"/>
                      <a:pt x="1485" y="0"/>
                    </a:cubicBezTo>
                    <a:lnTo>
                      <a:pt x="1471" y="0"/>
                    </a:lnTo>
                    <a:cubicBezTo>
                      <a:pt x="1423" y="1"/>
                      <a:pt x="1372" y="13"/>
                      <a:pt x="1319" y="40"/>
                    </a:cubicBezTo>
                    <a:cubicBezTo>
                      <a:pt x="1134" y="133"/>
                      <a:pt x="1129" y="313"/>
                      <a:pt x="1186" y="494"/>
                    </a:cubicBezTo>
                    <a:cubicBezTo>
                      <a:pt x="1185" y="494"/>
                      <a:pt x="1184" y="493"/>
                      <a:pt x="1182" y="493"/>
                    </a:cubicBezTo>
                    <a:cubicBezTo>
                      <a:pt x="970" y="481"/>
                      <a:pt x="873" y="580"/>
                      <a:pt x="839" y="784"/>
                    </a:cubicBezTo>
                    <a:cubicBezTo>
                      <a:pt x="809" y="972"/>
                      <a:pt x="857" y="1163"/>
                      <a:pt x="981" y="1304"/>
                    </a:cubicBezTo>
                    <a:cubicBezTo>
                      <a:pt x="891" y="1255"/>
                      <a:pt x="798" y="1217"/>
                      <a:pt x="700" y="1203"/>
                    </a:cubicBezTo>
                    <a:cubicBezTo>
                      <a:pt x="555" y="1183"/>
                      <a:pt x="399" y="1277"/>
                      <a:pt x="380" y="1431"/>
                    </a:cubicBezTo>
                    <a:cubicBezTo>
                      <a:pt x="365" y="1551"/>
                      <a:pt x="442" y="1695"/>
                      <a:pt x="552" y="1756"/>
                    </a:cubicBezTo>
                    <a:cubicBezTo>
                      <a:pt x="296" y="1743"/>
                      <a:pt x="8" y="1785"/>
                      <a:pt x="0" y="2060"/>
                    </a:cubicBezTo>
                    <a:lnTo>
                      <a:pt x="0" y="2081"/>
                    </a:lnTo>
                    <a:cubicBezTo>
                      <a:pt x="6" y="2364"/>
                      <a:pt x="290" y="2455"/>
                      <a:pt x="540" y="2464"/>
                    </a:cubicBezTo>
                    <a:cubicBezTo>
                      <a:pt x="420" y="2515"/>
                      <a:pt x="342" y="2620"/>
                      <a:pt x="372" y="2761"/>
                    </a:cubicBezTo>
                    <a:cubicBezTo>
                      <a:pt x="410" y="2934"/>
                      <a:pt x="588" y="3015"/>
                      <a:pt x="750" y="3023"/>
                    </a:cubicBezTo>
                    <a:cubicBezTo>
                      <a:pt x="793" y="3025"/>
                      <a:pt x="835" y="3023"/>
                      <a:pt x="876" y="3019"/>
                    </a:cubicBezTo>
                    <a:cubicBezTo>
                      <a:pt x="703" y="3108"/>
                      <a:pt x="575" y="3279"/>
                      <a:pt x="673" y="3483"/>
                    </a:cubicBezTo>
                    <a:cubicBezTo>
                      <a:pt x="771" y="3688"/>
                      <a:pt x="1010" y="3669"/>
                      <a:pt x="1161" y="3540"/>
                    </a:cubicBezTo>
                    <a:cubicBezTo>
                      <a:pt x="1114" y="3633"/>
                      <a:pt x="1076" y="3729"/>
                      <a:pt x="1045" y="3832"/>
                    </a:cubicBezTo>
                    <a:cubicBezTo>
                      <a:pt x="1013" y="3938"/>
                      <a:pt x="987" y="4040"/>
                      <a:pt x="1084" y="4113"/>
                    </a:cubicBezTo>
                    <a:cubicBezTo>
                      <a:pt x="1244" y="4234"/>
                      <a:pt x="1396" y="4149"/>
                      <a:pt x="1510" y="4017"/>
                    </a:cubicBezTo>
                    <a:cubicBezTo>
                      <a:pt x="1568" y="4144"/>
                      <a:pt x="1705" y="4211"/>
                      <a:pt x="1843" y="4190"/>
                    </a:cubicBezTo>
                    <a:cubicBezTo>
                      <a:pt x="2008" y="4166"/>
                      <a:pt x="2129" y="4026"/>
                      <a:pt x="2190" y="3880"/>
                    </a:cubicBezTo>
                    <a:cubicBezTo>
                      <a:pt x="2194" y="3870"/>
                      <a:pt x="2198" y="3860"/>
                      <a:pt x="2202" y="3850"/>
                    </a:cubicBezTo>
                    <a:cubicBezTo>
                      <a:pt x="2227" y="4021"/>
                      <a:pt x="2302" y="4148"/>
                      <a:pt x="2496" y="4172"/>
                    </a:cubicBezTo>
                    <a:cubicBezTo>
                      <a:pt x="2508" y="4173"/>
                      <a:pt x="2520" y="4174"/>
                      <a:pt x="2532" y="4174"/>
                    </a:cubicBezTo>
                    <a:cubicBezTo>
                      <a:pt x="2535" y="4175"/>
                      <a:pt x="2537" y="4176"/>
                      <a:pt x="2540" y="4177"/>
                    </a:cubicBezTo>
                    <a:cubicBezTo>
                      <a:pt x="2543" y="4178"/>
                      <a:pt x="2545" y="4176"/>
                      <a:pt x="2547" y="4174"/>
                    </a:cubicBezTo>
                    <a:cubicBezTo>
                      <a:pt x="2667" y="4172"/>
                      <a:pt x="2772" y="4109"/>
                      <a:pt x="2792" y="3968"/>
                    </a:cubicBezTo>
                    <a:cubicBezTo>
                      <a:pt x="2870" y="4126"/>
                      <a:pt x="2986" y="4259"/>
                      <a:pt x="3163" y="4250"/>
                    </a:cubicBezTo>
                    <a:cubicBezTo>
                      <a:pt x="3270" y="4245"/>
                      <a:pt x="3341" y="4198"/>
                      <a:pt x="3357" y="4089"/>
                    </a:cubicBezTo>
                    <a:cubicBezTo>
                      <a:pt x="3372" y="3987"/>
                      <a:pt x="3360" y="3862"/>
                      <a:pt x="3334" y="3748"/>
                    </a:cubicBezTo>
                    <a:cubicBezTo>
                      <a:pt x="3390" y="3822"/>
                      <a:pt x="3491" y="3870"/>
                      <a:pt x="3581" y="3827"/>
                    </a:cubicBezTo>
                    <a:cubicBezTo>
                      <a:pt x="3731" y="3755"/>
                      <a:pt x="3716" y="3529"/>
                      <a:pt x="3669" y="3402"/>
                    </a:cubicBezTo>
                    <a:cubicBezTo>
                      <a:pt x="3663" y="3385"/>
                      <a:pt x="3655" y="3368"/>
                      <a:pt x="3647" y="3351"/>
                    </a:cubicBezTo>
                    <a:cubicBezTo>
                      <a:pt x="3762" y="3420"/>
                      <a:pt x="3909" y="3413"/>
                      <a:pt x="4034" y="3365"/>
                    </a:cubicBezTo>
                    <a:cubicBezTo>
                      <a:pt x="4168" y="3315"/>
                      <a:pt x="4209" y="3181"/>
                      <a:pt x="4205" y="3049"/>
                    </a:cubicBezTo>
                    <a:cubicBezTo>
                      <a:pt x="4205" y="3036"/>
                      <a:pt x="4184" y="3036"/>
                      <a:pt x="4185" y="3049"/>
                    </a:cubicBezTo>
                    <a:cubicBezTo>
                      <a:pt x="4187" y="3129"/>
                      <a:pt x="4172" y="3203"/>
                      <a:pt x="4132" y="3260"/>
                    </a:cubicBezTo>
                    <a:cubicBezTo>
                      <a:pt x="3819" y="3415"/>
                      <a:pt x="3486" y="2957"/>
                      <a:pt x="3305" y="2758"/>
                    </a:cubicBezTo>
                    <a:cubicBezTo>
                      <a:pt x="3224" y="2670"/>
                      <a:pt x="3141" y="2584"/>
                      <a:pt x="3046" y="2513"/>
                    </a:cubicBezTo>
                    <a:cubicBezTo>
                      <a:pt x="2925" y="2420"/>
                      <a:pt x="2785" y="2357"/>
                      <a:pt x="2665" y="2263"/>
                    </a:cubicBezTo>
                    <a:cubicBezTo>
                      <a:pt x="2667" y="2258"/>
                      <a:pt x="2668" y="2253"/>
                      <a:pt x="2670" y="2249"/>
                    </a:cubicBezTo>
                    <a:cubicBezTo>
                      <a:pt x="2918" y="2284"/>
                      <a:pt x="3152" y="2444"/>
                      <a:pt x="3366" y="2566"/>
                    </a:cubicBezTo>
                    <a:cubicBezTo>
                      <a:pt x="3553" y="2674"/>
                      <a:pt x="3733" y="2791"/>
                      <a:pt x="3918" y="2902"/>
                    </a:cubicBezTo>
                    <a:cubicBezTo>
                      <a:pt x="4109" y="3016"/>
                      <a:pt x="4567" y="3242"/>
                      <a:pt x="4653" y="2886"/>
                    </a:cubicBezTo>
                    <a:cubicBezTo>
                      <a:pt x="4659" y="2864"/>
                      <a:pt x="4662" y="2842"/>
                      <a:pt x="4663" y="2821"/>
                    </a:cubicBezTo>
                    <a:lnTo>
                      <a:pt x="4663" y="2782"/>
                    </a:lnTo>
                    <a:cubicBezTo>
                      <a:pt x="4650" y="2582"/>
                      <a:pt x="4442" y="2472"/>
                      <a:pt x="4242" y="2407"/>
                    </a:cubicBezTo>
                    <a:lnTo>
                      <a:pt x="4242" y="2408"/>
                    </a:lnTo>
                    <a:moveTo>
                      <a:pt x="4323" y="2453"/>
                    </a:moveTo>
                    <a:cubicBezTo>
                      <a:pt x="4423" y="2491"/>
                      <a:pt x="4515" y="2547"/>
                      <a:pt x="4577" y="2636"/>
                    </a:cubicBezTo>
                    <a:cubicBezTo>
                      <a:pt x="4611" y="2684"/>
                      <a:pt x="4635" y="2751"/>
                      <a:pt x="4639" y="2817"/>
                    </a:cubicBezTo>
                    <a:cubicBezTo>
                      <a:pt x="4502" y="3003"/>
                      <a:pt x="4116" y="2810"/>
                      <a:pt x="3969" y="2727"/>
                    </a:cubicBezTo>
                    <a:cubicBezTo>
                      <a:pt x="3801" y="2631"/>
                      <a:pt x="3652" y="2505"/>
                      <a:pt x="3480" y="2415"/>
                    </a:cubicBezTo>
                    <a:cubicBezTo>
                      <a:pt x="3230" y="2285"/>
                      <a:pt x="2956" y="2248"/>
                      <a:pt x="2681" y="2205"/>
                    </a:cubicBezTo>
                    <a:cubicBezTo>
                      <a:pt x="2682" y="2199"/>
                      <a:pt x="2683" y="2193"/>
                      <a:pt x="2683" y="2187"/>
                    </a:cubicBezTo>
                    <a:cubicBezTo>
                      <a:pt x="2684" y="2187"/>
                      <a:pt x="2685" y="2188"/>
                      <a:pt x="2685" y="2188"/>
                    </a:cubicBezTo>
                    <a:cubicBezTo>
                      <a:pt x="3065" y="2208"/>
                      <a:pt x="3442" y="2254"/>
                      <a:pt x="3814" y="2327"/>
                    </a:cubicBezTo>
                    <a:cubicBezTo>
                      <a:pt x="3939" y="2352"/>
                      <a:pt x="4068" y="2374"/>
                      <a:pt x="4192" y="2410"/>
                    </a:cubicBezTo>
                    <a:cubicBezTo>
                      <a:pt x="4193" y="2412"/>
                      <a:pt x="4196" y="2414"/>
                      <a:pt x="4200" y="2414"/>
                    </a:cubicBezTo>
                    <a:cubicBezTo>
                      <a:pt x="4201" y="2414"/>
                      <a:pt x="4203" y="2413"/>
                      <a:pt x="4204" y="2413"/>
                    </a:cubicBezTo>
                    <a:cubicBezTo>
                      <a:pt x="4244" y="2425"/>
                      <a:pt x="4284" y="2438"/>
                      <a:pt x="4323" y="2453"/>
                    </a:cubicBezTo>
                    <a:moveTo>
                      <a:pt x="2257" y="2354"/>
                    </a:moveTo>
                    <a:cubicBezTo>
                      <a:pt x="2115" y="2261"/>
                      <a:pt x="2093" y="2084"/>
                      <a:pt x="2168" y="1941"/>
                    </a:cubicBezTo>
                    <a:cubicBezTo>
                      <a:pt x="2250" y="1877"/>
                      <a:pt x="2332" y="1843"/>
                      <a:pt x="2431" y="1857"/>
                    </a:cubicBezTo>
                    <a:cubicBezTo>
                      <a:pt x="2433" y="1858"/>
                      <a:pt x="2435" y="1858"/>
                      <a:pt x="2437" y="1858"/>
                    </a:cubicBezTo>
                    <a:cubicBezTo>
                      <a:pt x="2454" y="1860"/>
                      <a:pt x="2472" y="1864"/>
                      <a:pt x="2490" y="1870"/>
                    </a:cubicBezTo>
                    <a:cubicBezTo>
                      <a:pt x="2645" y="1919"/>
                      <a:pt x="2709" y="2146"/>
                      <a:pt x="2630" y="2280"/>
                    </a:cubicBezTo>
                    <a:cubicBezTo>
                      <a:pt x="2554" y="2407"/>
                      <a:pt x="2377" y="2433"/>
                      <a:pt x="2257" y="2354"/>
                    </a:cubicBezTo>
                    <a:moveTo>
                      <a:pt x="4200" y="2393"/>
                    </a:moveTo>
                    <a:cubicBezTo>
                      <a:pt x="4199" y="2393"/>
                      <a:pt x="4197" y="2393"/>
                      <a:pt x="4196" y="2394"/>
                    </a:cubicBezTo>
                    <a:cubicBezTo>
                      <a:pt x="4134" y="2376"/>
                      <a:pt x="4074" y="2362"/>
                      <a:pt x="4023" y="2351"/>
                    </a:cubicBezTo>
                    <a:cubicBezTo>
                      <a:pt x="3583" y="2252"/>
                      <a:pt x="3136" y="2192"/>
                      <a:pt x="2686" y="2167"/>
                    </a:cubicBezTo>
                    <a:cubicBezTo>
                      <a:pt x="2685" y="2167"/>
                      <a:pt x="2685" y="2167"/>
                      <a:pt x="2685" y="2167"/>
                    </a:cubicBezTo>
                    <a:cubicBezTo>
                      <a:pt x="2685" y="2156"/>
                      <a:pt x="2685" y="2144"/>
                      <a:pt x="2685" y="2133"/>
                    </a:cubicBezTo>
                    <a:cubicBezTo>
                      <a:pt x="2889" y="2132"/>
                      <a:pt x="3105" y="2113"/>
                      <a:pt x="3307" y="2148"/>
                    </a:cubicBezTo>
                    <a:cubicBezTo>
                      <a:pt x="3486" y="2179"/>
                      <a:pt x="3662" y="2210"/>
                      <a:pt x="3842" y="2230"/>
                    </a:cubicBezTo>
                    <a:cubicBezTo>
                      <a:pt x="3961" y="2244"/>
                      <a:pt x="4409" y="2299"/>
                      <a:pt x="4461" y="2116"/>
                    </a:cubicBezTo>
                    <a:cubicBezTo>
                      <a:pt x="4483" y="2274"/>
                      <a:pt x="4355" y="2384"/>
                      <a:pt x="4200" y="2393"/>
                    </a:cubicBezTo>
                    <a:moveTo>
                      <a:pt x="4059" y="1887"/>
                    </a:moveTo>
                    <a:cubicBezTo>
                      <a:pt x="4219" y="1859"/>
                      <a:pt x="4406" y="1906"/>
                      <a:pt x="4453" y="2077"/>
                    </a:cubicBezTo>
                    <a:cubicBezTo>
                      <a:pt x="4446" y="2136"/>
                      <a:pt x="4361" y="2191"/>
                      <a:pt x="4312" y="2206"/>
                    </a:cubicBezTo>
                    <a:cubicBezTo>
                      <a:pt x="4267" y="2220"/>
                      <a:pt x="4222" y="2226"/>
                      <a:pt x="4175" y="2231"/>
                    </a:cubicBezTo>
                    <a:cubicBezTo>
                      <a:pt x="4103" y="2238"/>
                      <a:pt x="4033" y="2236"/>
                      <a:pt x="3961" y="2230"/>
                    </a:cubicBezTo>
                    <a:cubicBezTo>
                      <a:pt x="3797" y="2217"/>
                      <a:pt x="3632" y="2196"/>
                      <a:pt x="3470" y="2167"/>
                    </a:cubicBezTo>
                    <a:cubicBezTo>
                      <a:pt x="3205" y="2122"/>
                      <a:pt x="2954" y="2121"/>
                      <a:pt x="2685" y="2122"/>
                    </a:cubicBezTo>
                    <a:lnTo>
                      <a:pt x="2685" y="2122"/>
                    </a:lnTo>
                    <a:cubicBezTo>
                      <a:pt x="2684" y="2112"/>
                      <a:pt x="2683" y="2103"/>
                      <a:pt x="2681" y="2094"/>
                    </a:cubicBezTo>
                    <a:cubicBezTo>
                      <a:pt x="2773" y="2081"/>
                      <a:pt x="3275" y="2014"/>
                      <a:pt x="3532" y="1981"/>
                    </a:cubicBezTo>
                    <a:cubicBezTo>
                      <a:pt x="3719" y="1957"/>
                      <a:pt x="3893" y="1950"/>
                      <a:pt x="4059" y="1887"/>
                    </a:cubicBezTo>
                    <a:moveTo>
                      <a:pt x="4366" y="1595"/>
                    </a:moveTo>
                    <a:cubicBezTo>
                      <a:pt x="4318" y="1722"/>
                      <a:pt x="4193" y="1811"/>
                      <a:pt x="4061" y="1866"/>
                    </a:cubicBezTo>
                    <a:cubicBezTo>
                      <a:pt x="4059" y="1866"/>
                      <a:pt x="4056" y="1866"/>
                      <a:pt x="4054" y="1867"/>
                    </a:cubicBezTo>
                    <a:cubicBezTo>
                      <a:pt x="4051" y="1867"/>
                      <a:pt x="4049" y="1869"/>
                      <a:pt x="4047" y="1871"/>
                    </a:cubicBezTo>
                    <a:cubicBezTo>
                      <a:pt x="3993" y="1893"/>
                      <a:pt x="3938" y="1909"/>
                      <a:pt x="3887" y="1920"/>
                    </a:cubicBezTo>
                    <a:cubicBezTo>
                      <a:pt x="3706" y="1956"/>
                      <a:pt x="3518" y="1955"/>
                      <a:pt x="3336" y="1985"/>
                    </a:cubicBezTo>
                    <a:cubicBezTo>
                      <a:pt x="3123" y="2019"/>
                      <a:pt x="2865" y="2069"/>
                      <a:pt x="2676" y="2068"/>
                    </a:cubicBezTo>
                    <a:cubicBezTo>
                      <a:pt x="2674" y="2057"/>
                      <a:pt x="2671" y="2046"/>
                      <a:pt x="2667" y="2035"/>
                    </a:cubicBezTo>
                    <a:lnTo>
                      <a:pt x="3764" y="1802"/>
                    </a:lnTo>
                    <a:cubicBezTo>
                      <a:pt x="3977" y="1757"/>
                      <a:pt x="4310" y="1688"/>
                      <a:pt x="4384" y="1447"/>
                    </a:cubicBezTo>
                    <a:cubicBezTo>
                      <a:pt x="4392" y="1493"/>
                      <a:pt x="4385" y="1546"/>
                      <a:pt x="4366" y="1595"/>
                    </a:cubicBezTo>
                    <a:moveTo>
                      <a:pt x="4001" y="1310"/>
                    </a:moveTo>
                    <a:cubicBezTo>
                      <a:pt x="4078" y="1292"/>
                      <a:pt x="4162" y="1286"/>
                      <a:pt x="4239" y="1301"/>
                    </a:cubicBezTo>
                    <a:cubicBezTo>
                      <a:pt x="4317" y="1315"/>
                      <a:pt x="4361" y="1362"/>
                      <a:pt x="4379" y="1421"/>
                    </a:cubicBezTo>
                    <a:cubicBezTo>
                      <a:pt x="4306" y="1737"/>
                      <a:pt x="3820" y="1777"/>
                      <a:pt x="3562" y="1832"/>
                    </a:cubicBezTo>
                    <a:cubicBezTo>
                      <a:pt x="3263" y="1896"/>
                      <a:pt x="2963" y="1959"/>
                      <a:pt x="2664" y="2023"/>
                    </a:cubicBezTo>
                    <a:cubicBezTo>
                      <a:pt x="2661" y="2014"/>
                      <a:pt x="2657" y="2006"/>
                      <a:pt x="2654" y="1998"/>
                    </a:cubicBezTo>
                    <a:cubicBezTo>
                      <a:pt x="3060" y="1877"/>
                      <a:pt x="3481" y="1698"/>
                      <a:pt x="3825" y="1448"/>
                    </a:cubicBezTo>
                    <a:cubicBezTo>
                      <a:pt x="3875" y="1412"/>
                      <a:pt x="3936" y="1365"/>
                      <a:pt x="3997" y="1311"/>
                    </a:cubicBezTo>
                    <a:cubicBezTo>
                      <a:pt x="3998" y="1311"/>
                      <a:pt x="4000" y="1311"/>
                      <a:pt x="4001" y="1311"/>
                    </a:cubicBezTo>
                    <a:lnTo>
                      <a:pt x="4001" y="1310"/>
                    </a:lnTo>
                    <a:moveTo>
                      <a:pt x="4256" y="739"/>
                    </a:moveTo>
                    <a:cubicBezTo>
                      <a:pt x="4318" y="936"/>
                      <a:pt x="4157" y="1118"/>
                      <a:pt x="4027" y="1249"/>
                    </a:cubicBezTo>
                    <a:cubicBezTo>
                      <a:pt x="3904" y="1373"/>
                      <a:pt x="3762" y="1474"/>
                      <a:pt x="3612" y="1561"/>
                    </a:cubicBezTo>
                    <a:cubicBezTo>
                      <a:pt x="3311" y="1737"/>
                      <a:pt x="2981" y="1879"/>
                      <a:pt x="2647" y="1978"/>
                    </a:cubicBezTo>
                    <a:cubicBezTo>
                      <a:pt x="2646" y="1978"/>
                      <a:pt x="2645" y="1979"/>
                      <a:pt x="2644" y="1979"/>
                    </a:cubicBezTo>
                    <a:cubicBezTo>
                      <a:pt x="2634" y="1960"/>
                      <a:pt x="2623" y="1942"/>
                      <a:pt x="2610" y="1927"/>
                    </a:cubicBezTo>
                    <a:cubicBezTo>
                      <a:pt x="2794" y="1815"/>
                      <a:pt x="2994" y="1750"/>
                      <a:pt x="3183" y="1651"/>
                    </a:cubicBezTo>
                    <a:cubicBezTo>
                      <a:pt x="3365" y="1555"/>
                      <a:pt x="3544" y="1453"/>
                      <a:pt x="3715" y="1339"/>
                    </a:cubicBezTo>
                    <a:cubicBezTo>
                      <a:pt x="3936" y="1191"/>
                      <a:pt x="4266" y="1000"/>
                      <a:pt x="4240" y="699"/>
                    </a:cubicBezTo>
                    <a:cubicBezTo>
                      <a:pt x="4246" y="711"/>
                      <a:pt x="4252" y="724"/>
                      <a:pt x="4256" y="739"/>
                    </a:cubicBezTo>
                    <a:moveTo>
                      <a:pt x="4135" y="595"/>
                    </a:moveTo>
                    <a:cubicBezTo>
                      <a:pt x="3929" y="629"/>
                      <a:pt x="3758" y="771"/>
                      <a:pt x="3598" y="896"/>
                    </a:cubicBezTo>
                    <a:cubicBezTo>
                      <a:pt x="3406" y="1046"/>
                      <a:pt x="3232" y="1214"/>
                      <a:pt x="3057" y="1382"/>
                    </a:cubicBezTo>
                    <a:cubicBezTo>
                      <a:pt x="3051" y="1387"/>
                      <a:pt x="3060" y="1396"/>
                      <a:pt x="3065" y="1390"/>
                    </a:cubicBezTo>
                    <a:cubicBezTo>
                      <a:pt x="3218" y="1245"/>
                      <a:pt x="3368" y="1098"/>
                      <a:pt x="3532" y="964"/>
                    </a:cubicBezTo>
                    <a:cubicBezTo>
                      <a:pt x="3711" y="818"/>
                      <a:pt x="3916" y="637"/>
                      <a:pt x="4154" y="604"/>
                    </a:cubicBezTo>
                    <a:cubicBezTo>
                      <a:pt x="4181" y="620"/>
                      <a:pt x="4205" y="642"/>
                      <a:pt x="4225" y="671"/>
                    </a:cubicBezTo>
                    <a:cubicBezTo>
                      <a:pt x="4260" y="882"/>
                      <a:pt x="4118" y="1017"/>
                      <a:pt x="3966" y="1140"/>
                    </a:cubicBezTo>
                    <a:cubicBezTo>
                      <a:pt x="3820" y="1258"/>
                      <a:pt x="3663" y="1363"/>
                      <a:pt x="3501" y="1459"/>
                    </a:cubicBezTo>
                    <a:cubicBezTo>
                      <a:pt x="3360" y="1543"/>
                      <a:pt x="3215" y="1629"/>
                      <a:pt x="3065" y="1696"/>
                    </a:cubicBezTo>
                    <a:cubicBezTo>
                      <a:pt x="2905" y="1767"/>
                      <a:pt x="2753" y="1825"/>
                      <a:pt x="2602" y="1917"/>
                    </a:cubicBezTo>
                    <a:cubicBezTo>
                      <a:pt x="2590" y="1904"/>
                      <a:pt x="2577" y="1892"/>
                      <a:pt x="2563" y="1883"/>
                    </a:cubicBezTo>
                    <a:cubicBezTo>
                      <a:pt x="2554" y="1876"/>
                      <a:pt x="2544" y="1871"/>
                      <a:pt x="2534" y="1865"/>
                    </a:cubicBezTo>
                    <a:cubicBezTo>
                      <a:pt x="2538" y="1866"/>
                      <a:pt x="2541" y="1865"/>
                      <a:pt x="2544" y="1861"/>
                    </a:cubicBezTo>
                    <a:cubicBezTo>
                      <a:pt x="2750" y="1563"/>
                      <a:pt x="2977" y="1276"/>
                      <a:pt x="3233" y="1018"/>
                    </a:cubicBezTo>
                    <a:cubicBezTo>
                      <a:pt x="3354" y="896"/>
                      <a:pt x="3482" y="771"/>
                      <a:pt x="3629" y="682"/>
                    </a:cubicBezTo>
                    <a:cubicBezTo>
                      <a:pt x="3755" y="604"/>
                      <a:pt x="3986" y="526"/>
                      <a:pt x="4135" y="595"/>
                    </a:cubicBezTo>
                    <a:moveTo>
                      <a:pt x="3415" y="818"/>
                    </a:moveTo>
                    <a:cubicBezTo>
                      <a:pt x="3073" y="1117"/>
                      <a:pt x="2783" y="1478"/>
                      <a:pt x="2527" y="1851"/>
                    </a:cubicBezTo>
                    <a:cubicBezTo>
                      <a:pt x="2523" y="1855"/>
                      <a:pt x="2525" y="1860"/>
                      <a:pt x="2528" y="1863"/>
                    </a:cubicBezTo>
                    <a:cubicBezTo>
                      <a:pt x="2515" y="1856"/>
                      <a:pt x="2502" y="1851"/>
                      <a:pt x="2489" y="1846"/>
                    </a:cubicBezTo>
                    <a:cubicBezTo>
                      <a:pt x="2647" y="1546"/>
                      <a:pt x="2786" y="1233"/>
                      <a:pt x="3041" y="1001"/>
                    </a:cubicBezTo>
                    <a:cubicBezTo>
                      <a:pt x="3156" y="895"/>
                      <a:pt x="3284" y="803"/>
                      <a:pt x="3411" y="711"/>
                    </a:cubicBezTo>
                    <a:cubicBezTo>
                      <a:pt x="3486" y="656"/>
                      <a:pt x="3575" y="607"/>
                      <a:pt x="3619" y="524"/>
                    </a:cubicBezTo>
                    <a:cubicBezTo>
                      <a:pt x="3625" y="571"/>
                      <a:pt x="3619" y="624"/>
                      <a:pt x="3598" y="680"/>
                    </a:cubicBezTo>
                    <a:cubicBezTo>
                      <a:pt x="3598" y="681"/>
                      <a:pt x="3597" y="683"/>
                      <a:pt x="3598" y="684"/>
                    </a:cubicBezTo>
                    <a:cubicBezTo>
                      <a:pt x="3525" y="730"/>
                      <a:pt x="3461" y="779"/>
                      <a:pt x="3415" y="818"/>
                    </a:cubicBezTo>
                    <a:moveTo>
                      <a:pt x="3615" y="502"/>
                    </a:moveTo>
                    <a:cubicBezTo>
                      <a:pt x="3559" y="636"/>
                      <a:pt x="3370" y="724"/>
                      <a:pt x="3257" y="809"/>
                    </a:cubicBezTo>
                    <a:cubicBezTo>
                      <a:pt x="3145" y="894"/>
                      <a:pt x="3034" y="983"/>
                      <a:pt x="2937" y="1085"/>
                    </a:cubicBezTo>
                    <a:cubicBezTo>
                      <a:pt x="2734" y="1301"/>
                      <a:pt x="2613" y="1583"/>
                      <a:pt x="2477" y="1843"/>
                    </a:cubicBezTo>
                    <a:cubicBezTo>
                      <a:pt x="2467" y="1840"/>
                      <a:pt x="2457" y="1838"/>
                      <a:pt x="2447" y="1836"/>
                    </a:cubicBezTo>
                    <a:cubicBezTo>
                      <a:pt x="2496" y="1600"/>
                      <a:pt x="2572" y="1369"/>
                      <a:pt x="2670" y="1149"/>
                    </a:cubicBezTo>
                    <a:cubicBezTo>
                      <a:pt x="2754" y="1021"/>
                      <a:pt x="2836" y="892"/>
                      <a:pt x="2928" y="769"/>
                    </a:cubicBezTo>
                    <a:cubicBezTo>
                      <a:pt x="3062" y="590"/>
                      <a:pt x="3268" y="368"/>
                      <a:pt x="3503" y="341"/>
                    </a:cubicBezTo>
                    <a:cubicBezTo>
                      <a:pt x="3560" y="375"/>
                      <a:pt x="3601" y="431"/>
                      <a:pt x="3616" y="502"/>
                    </a:cubicBezTo>
                    <a:lnTo>
                      <a:pt x="3615" y="502"/>
                    </a:lnTo>
                    <a:moveTo>
                      <a:pt x="3205" y="358"/>
                    </a:moveTo>
                    <a:cubicBezTo>
                      <a:pt x="3306" y="297"/>
                      <a:pt x="3407" y="294"/>
                      <a:pt x="3484" y="331"/>
                    </a:cubicBezTo>
                    <a:cubicBezTo>
                      <a:pt x="3297" y="361"/>
                      <a:pt x="3126" y="513"/>
                      <a:pt x="3007" y="650"/>
                    </a:cubicBezTo>
                    <a:cubicBezTo>
                      <a:pt x="2894" y="779"/>
                      <a:pt x="2799" y="926"/>
                      <a:pt x="2706" y="1071"/>
                    </a:cubicBezTo>
                    <a:cubicBezTo>
                      <a:pt x="2751" y="975"/>
                      <a:pt x="2800" y="881"/>
                      <a:pt x="2853" y="790"/>
                    </a:cubicBezTo>
                    <a:cubicBezTo>
                      <a:pt x="2916" y="683"/>
                      <a:pt x="2984" y="563"/>
                      <a:pt x="3073" y="468"/>
                    </a:cubicBezTo>
                    <a:cubicBezTo>
                      <a:pt x="3077" y="467"/>
                      <a:pt x="3082" y="464"/>
                      <a:pt x="3082" y="458"/>
                    </a:cubicBezTo>
                    <a:cubicBezTo>
                      <a:pt x="3119" y="420"/>
                      <a:pt x="3160" y="385"/>
                      <a:pt x="3205" y="358"/>
                    </a:cubicBezTo>
                    <a:moveTo>
                      <a:pt x="3062" y="454"/>
                    </a:moveTo>
                    <a:cubicBezTo>
                      <a:pt x="3060" y="456"/>
                      <a:pt x="3058" y="458"/>
                      <a:pt x="3056" y="460"/>
                    </a:cubicBezTo>
                    <a:cubicBezTo>
                      <a:pt x="2893" y="640"/>
                      <a:pt x="2775" y="872"/>
                      <a:pt x="2674" y="1092"/>
                    </a:cubicBezTo>
                    <a:cubicBezTo>
                      <a:pt x="2607" y="1238"/>
                      <a:pt x="2549" y="1388"/>
                      <a:pt x="2502" y="1541"/>
                    </a:cubicBezTo>
                    <a:cubicBezTo>
                      <a:pt x="2510" y="1488"/>
                      <a:pt x="2518" y="1435"/>
                      <a:pt x="2526" y="1382"/>
                    </a:cubicBezTo>
                    <a:cubicBezTo>
                      <a:pt x="2571" y="1165"/>
                      <a:pt x="2648" y="950"/>
                      <a:pt x="2721" y="743"/>
                    </a:cubicBezTo>
                    <a:cubicBezTo>
                      <a:pt x="2787" y="554"/>
                      <a:pt x="2927" y="370"/>
                      <a:pt x="2839" y="166"/>
                    </a:cubicBezTo>
                    <a:cubicBezTo>
                      <a:pt x="2962" y="197"/>
                      <a:pt x="3062" y="296"/>
                      <a:pt x="3061" y="454"/>
                    </a:cubicBezTo>
                    <a:lnTo>
                      <a:pt x="3062" y="454"/>
                    </a:lnTo>
                    <a:moveTo>
                      <a:pt x="2508" y="251"/>
                    </a:moveTo>
                    <a:cubicBezTo>
                      <a:pt x="2596" y="171"/>
                      <a:pt x="2712" y="143"/>
                      <a:pt x="2815" y="161"/>
                    </a:cubicBezTo>
                    <a:cubicBezTo>
                      <a:pt x="2891" y="320"/>
                      <a:pt x="2819" y="462"/>
                      <a:pt x="2750" y="605"/>
                    </a:cubicBezTo>
                    <a:cubicBezTo>
                      <a:pt x="2712" y="685"/>
                      <a:pt x="2687" y="776"/>
                      <a:pt x="2659" y="861"/>
                    </a:cubicBezTo>
                    <a:cubicBezTo>
                      <a:pt x="2619" y="979"/>
                      <a:pt x="2578" y="1100"/>
                      <a:pt x="2544" y="1223"/>
                    </a:cubicBezTo>
                    <a:cubicBezTo>
                      <a:pt x="2572" y="952"/>
                      <a:pt x="2578" y="677"/>
                      <a:pt x="2546" y="416"/>
                    </a:cubicBezTo>
                    <a:cubicBezTo>
                      <a:pt x="2539" y="354"/>
                      <a:pt x="2525" y="301"/>
                      <a:pt x="2503" y="253"/>
                    </a:cubicBezTo>
                    <a:cubicBezTo>
                      <a:pt x="2505" y="253"/>
                      <a:pt x="2506" y="252"/>
                      <a:pt x="2508" y="251"/>
                    </a:cubicBezTo>
                    <a:moveTo>
                      <a:pt x="2469" y="224"/>
                    </a:moveTo>
                    <a:cubicBezTo>
                      <a:pt x="2546" y="333"/>
                      <a:pt x="2537" y="505"/>
                      <a:pt x="2539" y="633"/>
                    </a:cubicBezTo>
                    <a:cubicBezTo>
                      <a:pt x="2545" y="905"/>
                      <a:pt x="2528" y="1181"/>
                      <a:pt x="2491" y="1454"/>
                    </a:cubicBezTo>
                    <a:cubicBezTo>
                      <a:pt x="2488" y="1470"/>
                      <a:pt x="2485" y="1486"/>
                      <a:pt x="2483" y="1503"/>
                    </a:cubicBezTo>
                    <a:cubicBezTo>
                      <a:pt x="2482" y="1505"/>
                      <a:pt x="2483" y="1506"/>
                      <a:pt x="2484" y="1508"/>
                    </a:cubicBezTo>
                    <a:cubicBezTo>
                      <a:pt x="2468" y="1615"/>
                      <a:pt x="2450" y="1721"/>
                      <a:pt x="2428" y="1825"/>
                    </a:cubicBezTo>
                    <a:cubicBezTo>
                      <a:pt x="2428" y="1826"/>
                      <a:pt x="2428" y="1827"/>
                      <a:pt x="2428" y="1827"/>
                    </a:cubicBezTo>
                    <a:cubicBezTo>
                      <a:pt x="2427" y="1829"/>
                      <a:pt x="2427" y="1831"/>
                      <a:pt x="2427" y="1833"/>
                    </a:cubicBezTo>
                    <a:cubicBezTo>
                      <a:pt x="2413" y="1832"/>
                      <a:pt x="2400" y="1832"/>
                      <a:pt x="2386" y="1832"/>
                    </a:cubicBezTo>
                    <a:lnTo>
                      <a:pt x="2386" y="1832"/>
                    </a:lnTo>
                    <a:cubicBezTo>
                      <a:pt x="2401" y="1414"/>
                      <a:pt x="2452" y="977"/>
                      <a:pt x="2381" y="563"/>
                    </a:cubicBezTo>
                    <a:cubicBezTo>
                      <a:pt x="2345" y="352"/>
                      <a:pt x="2305" y="104"/>
                      <a:pt x="2080" y="35"/>
                    </a:cubicBezTo>
                    <a:cubicBezTo>
                      <a:pt x="2103" y="31"/>
                      <a:pt x="2126" y="29"/>
                      <a:pt x="2149" y="29"/>
                    </a:cubicBezTo>
                    <a:cubicBezTo>
                      <a:pt x="2283" y="29"/>
                      <a:pt x="2395" y="115"/>
                      <a:pt x="2469" y="223"/>
                    </a:cubicBezTo>
                    <a:lnTo>
                      <a:pt x="2469" y="224"/>
                    </a:lnTo>
                    <a:moveTo>
                      <a:pt x="2051" y="39"/>
                    </a:moveTo>
                    <a:cubicBezTo>
                      <a:pt x="2343" y="109"/>
                      <a:pt x="2376" y="512"/>
                      <a:pt x="2394" y="762"/>
                    </a:cubicBezTo>
                    <a:cubicBezTo>
                      <a:pt x="2421" y="1115"/>
                      <a:pt x="2386" y="1478"/>
                      <a:pt x="2374" y="1832"/>
                    </a:cubicBezTo>
                    <a:cubicBezTo>
                      <a:pt x="2374" y="1832"/>
                      <a:pt x="2375" y="1832"/>
                      <a:pt x="2375" y="1833"/>
                    </a:cubicBezTo>
                    <a:cubicBezTo>
                      <a:pt x="2367" y="1833"/>
                      <a:pt x="2359" y="1834"/>
                      <a:pt x="2352" y="1836"/>
                    </a:cubicBezTo>
                    <a:cubicBezTo>
                      <a:pt x="2223" y="1404"/>
                      <a:pt x="2119" y="964"/>
                      <a:pt x="1979" y="536"/>
                    </a:cubicBezTo>
                    <a:cubicBezTo>
                      <a:pt x="1943" y="425"/>
                      <a:pt x="1880" y="290"/>
                      <a:pt x="1794" y="183"/>
                    </a:cubicBezTo>
                    <a:cubicBezTo>
                      <a:pt x="1862" y="111"/>
                      <a:pt x="1953" y="60"/>
                      <a:pt x="2051" y="40"/>
                    </a:cubicBezTo>
                    <a:lnTo>
                      <a:pt x="2051" y="39"/>
                    </a:lnTo>
                    <a:moveTo>
                      <a:pt x="1776" y="173"/>
                    </a:moveTo>
                    <a:cubicBezTo>
                      <a:pt x="1774" y="180"/>
                      <a:pt x="1780" y="187"/>
                      <a:pt x="1787" y="187"/>
                    </a:cubicBezTo>
                    <a:cubicBezTo>
                      <a:pt x="1931" y="371"/>
                      <a:pt x="2000" y="668"/>
                      <a:pt x="2052" y="849"/>
                    </a:cubicBezTo>
                    <a:cubicBezTo>
                      <a:pt x="2146" y="1179"/>
                      <a:pt x="2234" y="1510"/>
                      <a:pt x="2332" y="1839"/>
                    </a:cubicBezTo>
                    <a:cubicBezTo>
                      <a:pt x="2319" y="1842"/>
                      <a:pt x="2306" y="1845"/>
                      <a:pt x="2294" y="1850"/>
                    </a:cubicBezTo>
                    <a:cubicBezTo>
                      <a:pt x="2155" y="1612"/>
                      <a:pt x="2074" y="1354"/>
                      <a:pt x="1982" y="1096"/>
                    </a:cubicBezTo>
                    <a:cubicBezTo>
                      <a:pt x="1916" y="912"/>
                      <a:pt x="1840" y="735"/>
                      <a:pt x="1781" y="548"/>
                    </a:cubicBezTo>
                    <a:cubicBezTo>
                      <a:pt x="1708" y="321"/>
                      <a:pt x="1609" y="48"/>
                      <a:pt x="1341" y="52"/>
                    </a:cubicBezTo>
                    <a:cubicBezTo>
                      <a:pt x="1358" y="45"/>
                      <a:pt x="1377" y="39"/>
                      <a:pt x="1398" y="34"/>
                    </a:cubicBezTo>
                    <a:cubicBezTo>
                      <a:pt x="1563" y="-3"/>
                      <a:pt x="1684" y="62"/>
                      <a:pt x="1776" y="173"/>
                    </a:cubicBezTo>
                    <a:moveTo>
                      <a:pt x="1312" y="66"/>
                    </a:moveTo>
                    <a:cubicBezTo>
                      <a:pt x="1675" y="33"/>
                      <a:pt x="1742" y="491"/>
                      <a:pt x="1833" y="752"/>
                    </a:cubicBezTo>
                    <a:cubicBezTo>
                      <a:pt x="1894" y="927"/>
                      <a:pt x="1969" y="1095"/>
                      <a:pt x="2029" y="1270"/>
                    </a:cubicBezTo>
                    <a:cubicBezTo>
                      <a:pt x="2098" y="1473"/>
                      <a:pt x="2174" y="1669"/>
                      <a:pt x="2282" y="1854"/>
                    </a:cubicBezTo>
                    <a:cubicBezTo>
                      <a:pt x="2273" y="1857"/>
                      <a:pt x="2264" y="1861"/>
                      <a:pt x="2255" y="1865"/>
                    </a:cubicBezTo>
                    <a:cubicBezTo>
                      <a:pt x="2254" y="1864"/>
                      <a:pt x="2254" y="1864"/>
                      <a:pt x="2254" y="1864"/>
                    </a:cubicBezTo>
                    <a:cubicBezTo>
                      <a:pt x="1964" y="1638"/>
                      <a:pt x="1716" y="1360"/>
                      <a:pt x="1510" y="1057"/>
                    </a:cubicBezTo>
                    <a:cubicBezTo>
                      <a:pt x="1420" y="925"/>
                      <a:pt x="1336" y="786"/>
                      <a:pt x="1267" y="641"/>
                    </a:cubicBezTo>
                    <a:cubicBezTo>
                      <a:pt x="1182" y="462"/>
                      <a:pt x="1113" y="174"/>
                      <a:pt x="1312" y="66"/>
                    </a:cubicBezTo>
                    <a:moveTo>
                      <a:pt x="1182" y="514"/>
                    </a:moveTo>
                    <a:cubicBezTo>
                      <a:pt x="1186" y="514"/>
                      <a:pt x="1189" y="512"/>
                      <a:pt x="1190" y="509"/>
                    </a:cubicBezTo>
                    <a:cubicBezTo>
                      <a:pt x="1243" y="669"/>
                      <a:pt x="1341" y="828"/>
                      <a:pt x="1403" y="928"/>
                    </a:cubicBezTo>
                    <a:cubicBezTo>
                      <a:pt x="1623" y="1287"/>
                      <a:pt x="1904" y="1614"/>
                      <a:pt x="2235" y="1874"/>
                    </a:cubicBezTo>
                    <a:cubicBezTo>
                      <a:pt x="2218" y="1883"/>
                      <a:pt x="2202" y="1892"/>
                      <a:pt x="2187" y="1903"/>
                    </a:cubicBezTo>
                    <a:cubicBezTo>
                      <a:pt x="2010" y="1766"/>
                      <a:pt x="1838" y="1622"/>
                      <a:pt x="1657" y="1490"/>
                    </a:cubicBezTo>
                    <a:cubicBezTo>
                      <a:pt x="1490" y="1368"/>
                      <a:pt x="1280" y="1296"/>
                      <a:pt x="1146" y="1133"/>
                    </a:cubicBezTo>
                    <a:cubicBezTo>
                      <a:pt x="1050" y="1015"/>
                      <a:pt x="860" y="620"/>
                      <a:pt x="1076" y="524"/>
                    </a:cubicBezTo>
                    <a:cubicBezTo>
                      <a:pt x="1077" y="523"/>
                      <a:pt x="1078" y="522"/>
                      <a:pt x="1079" y="521"/>
                    </a:cubicBezTo>
                    <a:cubicBezTo>
                      <a:pt x="1109" y="514"/>
                      <a:pt x="1144" y="511"/>
                      <a:pt x="1182" y="513"/>
                    </a:cubicBezTo>
                    <a:lnTo>
                      <a:pt x="1182" y="514"/>
                    </a:lnTo>
                    <a:moveTo>
                      <a:pt x="1038" y="532"/>
                    </a:moveTo>
                    <a:cubicBezTo>
                      <a:pt x="942" y="600"/>
                      <a:pt x="968" y="730"/>
                      <a:pt x="990" y="839"/>
                    </a:cubicBezTo>
                    <a:cubicBezTo>
                      <a:pt x="1032" y="1041"/>
                      <a:pt x="1163" y="1205"/>
                      <a:pt x="1338" y="1309"/>
                    </a:cubicBezTo>
                    <a:cubicBezTo>
                      <a:pt x="1637" y="1488"/>
                      <a:pt x="1901" y="1698"/>
                      <a:pt x="2176" y="1910"/>
                    </a:cubicBezTo>
                    <a:cubicBezTo>
                      <a:pt x="2169" y="1915"/>
                      <a:pt x="2162" y="1920"/>
                      <a:pt x="2155" y="1925"/>
                    </a:cubicBezTo>
                    <a:cubicBezTo>
                      <a:pt x="2154" y="1926"/>
                      <a:pt x="2153" y="1927"/>
                      <a:pt x="2153" y="1927"/>
                    </a:cubicBezTo>
                    <a:lnTo>
                      <a:pt x="2153" y="1927"/>
                    </a:lnTo>
                    <a:cubicBezTo>
                      <a:pt x="2150" y="1929"/>
                      <a:pt x="2150" y="1931"/>
                      <a:pt x="2149" y="1933"/>
                    </a:cubicBezTo>
                    <a:lnTo>
                      <a:pt x="2149" y="1933"/>
                    </a:lnTo>
                    <a:cubicBezTo>
                      <a:pt x="1902" y="1796"/>
                      <a:pt x="1636" y="1699"/>
                      <a:pt x="1390" y="1560"/>
                    </a:cubicBezTo>
                    <a:cubicBezTo>
                      <a:pt x="1280" y="1497"/>
                      <a:pt x="1167" y="1414"/>
                      <a:pt x="1050" y="1344"/>
                    </a:cubicBezTo>
                    <a:cubicBezTo>
                      <a:pt x="836" y="1158"/>
                      <a:pt x="742" y="637"/>
                      <a:pt x="1038" y="532"/>
                    </a:cubicBezTo>
                    <a:moveTo>
                      <a:pt x="511" y="1264"/>
                    </a:moveTo>
                    <a:cubicBezTo>
                      <a:pt x="708" y="1133"/>
                      <a:pt x="988" y="1333"/>
                      <a:pt x="1157" y="1439"/>
                    </a:cubicBezTo>
                    <a:cubicBezTo>
                      <a:pt x="1473" y="1636"/>
                      <a:pt x="1814" y="1771"/>
                      <a:pt x="2138" y="1951"/>
                    </a:cubicBezTo>
                    <a:cubicBezTo>
                      <a:pt x="2139" y="1951"/>
                      <a:pt x="2140" y="1951"/>
                      <a:pt x="2140" y="1951"/>
                    </a:cubicBezTo>
                    <a:cubicBezTo>
                      <a:pt x="2132" y="1970"/>
                      <a:pt x="2125" y="1989"/>
                      <a:pt x="2119" y="2009"/>
                    </a:cubicBezTo>
                    <a:cubicBezTo>
                      <a:pt x="1796" y="1936"/>
                      <a:pt x="1472" y="1789"/>
                      <a:pt x="1186" y="1626"/>
                    </a:cubicBezTo>
                    <a:cubicBezTo>
                      <a:pt x="1033" y="1538"/>
                      <a:pt x="577" y="1188"/>
                      <a:pt x="411" y="1414"/>
                    </a:cubicBezTo>
                    <a:cubicBezTo>
                      <a:pt x="423" y="1355"/>
                      <a:pt x="455" y="1301"/>
                      <a:pt x="511" y="1264"/>
                    </a:cubicBezTo>
                    <a:moveTo>
                      <a:pt x="407" y="1444"/>
                    </a:moveTo>
                    <a:cubicBezTo>
                      <a:pt x="525" y="1236"/>
                      <a:pt x="867" y="1449"/>
                      <a:pt x="1007" y="1533"/>
                    </a:cubicBezTo>
                    <a:cubicBezTo>
                      <a:pt x="1129" y="1606"/>
                      <a:pt x="1249" y="1678"/>
                      <a:pt x="1376" y="1739"/>
                    </a:cubicBezTo>
                    <a:cubicBezTo>
                      <a:pt x="1612" y="1853"/>
                      <a:pt x="1860" y="1963"/>
                      <a:pt x="2116" y="2021"/>
                    </a:cubicBezTo>
                    <a:cubicBezTo>
                      <a:pt x="2113" y="2033"/>
                      <a:pt x="2110" y="2045"/>
                      <a:pt x="2109" y="2058"/>
                    </a:cubicBezTo>
                    <a:cubicBezTo>
                      <a:pt x="2107" y="2053"/>
                      <a:pt x="2103" y="2050"/>
                      <a:pt x="2097" y="2051"/>
                    </a:cubicBezTo>
                    <a:cubicBezTo>
                      <a:pt x="1859" y="2087"/>
                      <a:pt x="1649" y="2027"/>
                      <a:pt x="1428" y="1945"/>
                    </a:cubicBezTo>
                    <a:cubicBezTo>
                      <a:pt x="1235" y="1873"/>
                      <a:pt x="1035" y="1823"/>
                      <a:pt x="831" y="1789"/>
                    </a:cubicBezTo>
                    <a:cubicBezTo>
                      <a:pt x="773" y="1780"/>
                      <a:pt x="697" y="1768"/>
                      <a:pt x="615" y="1761"/>
                    </a:cubicBezTo>
                    <a:cubicBezTo>
                      <a:pt x="477" y="1726"/>
                      <a:pt x="394" y="1578"/>
                      <a:pt x="407" y="1444"/>
                    </a:cubicBezTo>
                    <a:moveTo>
                      <a:pt x="622" y="1784"/>
                    </a:moveTo>
                    <a:lnTo>
                      <a:pt x="623" y="1784"/>
                    </a:lnTo>
                    <a:cubicBezTo>
                      <a:pt x="624" y="1784"/>
                      <a:pt x="625" y="1784"/>
                      <a:pt x="625" y="1784"/>
                    </a:cubicBezTo>
                    <a:cubicBezTo>
                      <a:pt x="642" y="1786"/>
                      <a:pt x="658" y="1787"/>
                      <a:pt x="674" y="1788"/>
                    </a:cubicBezTo>
                    <a:cubicBezTo>
                      <a:pt x="871" y="1808"/>
                      <a:pt x="1072" y="1849"/>
                      <a:pt x="1262" y="1908"/>
                    </a:cubicBezTo>
                    <a:cubicBezTo>
                      <a:pt x="1547" y="1997"/>
                      <a:pt x="1794" y="2116"/>
                      <a:pt x="2102" y="2070"/>
                    </a:cubicBezTo>
                    <a:cubicBezTo>
                      <a:pt x="2104" y="2070"/>
                      <a:pt x="2106" y="2069"/>
                      <a:pt x="2107" y="2068"/>
                    </a:cubicBezTo>
                    <a:cubicBezTo>
                      <a:pt x="2106" y="2075"/>
                      <a:pt x="2106" y="2082"/>
                      <a:pt x="2105" y="2090"/>
                    </a:cubicBezTo>
                    <a:cubicBezTo>
                      <a:pt x="2104" y="2089"/>
                      <a:pt x="2102" y="2088"/>
                      <a:pt x="2100" y="2089"/>
                    </a:cubicBezTo>
                    <a:cubicBezTo>
                      <a:pt x="1730" y="2154"/>
                      <a:pt x="1359" y="2230"/>
                      <a:pt x="987" y="2283"/>
                    </a:cubicBezTo>
                    <a:cubicBezTo>
                      <a:pt x="795" y="2310"/>
                      <a:pt x="584" y="2331"/>
                      <a:pt x="393" y="2286"/>
                    </a:cubicBezTo>
                    <a:cubicBezTo>
                      <a:pt x="246" y="2252"/>
                      <a:pt x="-20" y="2124"/>
                      <a:pt x="57" y="1932"/>
                    </a:cubicBezTo>
                    <a:cubicBezTo>
                      <a:pt x="57" y="1931"/>
                      <a:pt x="57" y="1929"/>
                      <a:pt x="57" y="1928"/>
                    </a:cubicBezTo>
                    <a:cubicBezTo>
                      <a:pt x="158" y="1755"/>
                      <a:pt x="433" y="1767"/>
                      <a:pt x="622" y="1784"/>
                    </a:cubicBezTo>
                    <a:moveTo>
                      <a:pt x="338" y="2425"/>
                    </a:moveTo>
                    <a:cubicBezTo>
                      <a:pt x="154" y="2372"/>
                      <a:pt x="-34" y="2187"/>
                      <a:pt x="29" y="1989"/>
                    </a:cubicBezTo>
                    <a:cubicBezTo>
                      <a:pt x="0" y="2235"/>
                      <a:pt x="454" y="2319"/>
                      <a:pt x="626" y="2322"/>
                    </a:cubicBezTo>
                    <a:cubicBezTo>
                      <a:pt x="853" y="2326"/>
                      <a:pt x="1078" y="2282"/>
                      <a:pt x="1301" y="2242"/>
                    </a:cubicBezTo>
                    <a:cubicBezTo>
                      <a:pt x="1568" y="2195"/>
                      <a:pt x="1836" y="2147"/>
                      <a:pt x="2104" y="2101"/>
                    </a:cubicBezTo>
                    <a:cubicBezTo>
                      <a:pt x="2104" y="2101"/>
                      <a:pt x="2104" y="2100"/>
                      <a:pt x="2105" y="2100"/>
                    </a:cubicBezTo>
                    <a:cubicBezTo>
                      <a:pt x="2104" y="2120"/>
                      <a:pt x="2106" y="2139"/>
                      <a:pt x="2109" y="2159"/>
                    </a:cubicBezTo>
                    <a:cubicBezTo>
                      <a:pt x="1739" y="2241"/>
                      <a:pt x="1369" y="2327"/>
                      <a:pt x="997" y="2395"/>
                    </a:cubicBezTo>
                    <a:cubicBezTo>
                      <a:pt x="868" y="2418"/>
                      <a:pt x="730" y="2447"/>
                      <a:pt x="593" y="2452"/>
                    </a:cubicBezTo>
                    <a:cubicBezTo>
                      <a:pt x="591" y="2449"/>
                      <a:pt x="588" y="2448"/>
                      <a:pt x="584" y="2449"/>
                    </a:cubicBezTo>
                    <a:cubicBezTo>
                      <a:pt x="581" y="2450"/>
                      <a:pt x="578" y="2451"/>
                      <a:pt x="575" y="2452"/>
                    </a:cubicBezTo>
                    <a:cubicBezTo>
                      <a:pt x="494" y="2454"/>
                      <a:pt x="415" y="2447"/>
                      <a:pt x="338" y="2425"/>
                    </a:cubicBezTo>
                    <a:moveTo>
                      <a:pt x="589" y="2469"/>
                    </a:moveTo>
                    <a:cubicBezTo>
                      <a:pt x="591" y="2468"/>
                      <a:pt x="593" y="2467"/>
                      <a:pt x="594" y="2465"/>
                    </a:cubicBezTo>
                    <a:cubicBezTo>
                      <a:pt x="638" y="2465"/>
                      <a:pt x="679" y="2463"/>
                      <a:pt x="717" y="2458"/>
                    </a:cubicBezTo>
                    <a:cubicBezTo>
                      <a:pt x="1186" y="2405"/>
                      <a:pt x="1652" y="2281"/>
                      <a:pt x="2112" y="2179"/>
                    </a:cubicBezTo>
                    <a:cubicBezTo>
                      <a:pt x="2115" y="2192"/>
                      <a:pt x="2119" y="2205"/>
                      <a:pt x="2123" y="2217"/>
                    </a:cubicBezTo>
                    <a:cubicBezTo>
                      <a:pt x="1884" y="2378"/>
                      <a:pt x="1639" y="2533"/>
                      <a:pt x="1381" y="2661"/>
                    </a:cubicBezTo>
                    <a:cubicBezTo>
                      <a:pt x="1242" y="2731"/>
                      <a:pt x="1098" y="2792"/>
                      <a:pt x="947" y="2826"/>
                    </a:cubicBezTo>
                    <a:cubicBezTo>
                      <a:pt x="797" y="2860"/>
                      <a:pt x="498" y="2909"/>
                      <a:pt x="394" y="2753"/>
                    </a:cubicBezTo>
                    <a:cubicBezTo>
                      <a:pt x="374" y="2635"/>
                      <a:pt x="443" y="2511"/>
                      <a:pt x="589" y="2469"/>
                    </a:cubicBezTo>
                    <a:moveTo>
                      <a:pt x="518" y="2934"/>
                    </a:moveTo>
                    <a:cubicBezTo>
                      <a:pt x="456" y="2893"/>
                      <a:pt x="417" y="2839"/>
                      <a:pt x="401" y="2782"/>
                    </a:cubicBezTo>
                    <a:cubicBezTo>
                      <a:pt x="561" y="2969"/>
                      <a:pt x="980" y="2842"/>
                      <a:pt x="1161" y="2773"/>
                    </a:cubicBezTo>
                    <a:cubicBezTo>
                      <a:pt x="1505" y="2641"/>
                      <a:pt x="1823" y="2434"/>
                      <a:pt x="2128" y="2229"/>
                    </a:cubicBezTo>
                    <a:cubicBezTo>
                      <a:pt x="2132" y="2239"/>
                      <a:pt x="2136" y="2249"/>
                      <a:pt x="2142" y="2258"/>
                    </a:cubicBezTo>
                    <a:cubicBezTo>
                      <a:pt x="2141" y="2259"/>
                      <a:pt x="2140" y="2259"/>
                      <a:pt x="2139" y="2260"/>
                    </a:cubicBezTo>
                    <a:cubicBezTo>
                      <a:pt x="1840" y="2495"/>
                      <a:pt x="1512" y="2760"/>
                      <a:pt x="1162" y="2914"/>
                    </a:cubicBezTo>
                    <a:cubicBezTo>
                      <a:pt x="1121" y="2932"/>
                      <a:pt x="1076" y="2949"/>
                      <a:pt x="1030" y="2963"/>
                    </a:cubicBezTo>
                    <a:cubicBezTo>
                      <a:pt x="1007" y="2968"/>
                      <a:pt x="984" y="2975"/>
                      <a:pt x="961" y="2983"/>
                    </a:cubicBezTo>
                    <a:cubicBezTo>
                      <a:pt x="810" y="3019"/>
                      <a:pt x="648" y="3021"/>
                      <a:pt x="518" y="2934"/>
                    </a:cubicBezTo>
                    <a:moveTo>
                      <a:pt x="958" y="3005"/>
                    </a:moveTo>
                    <a:cubicBezTo>
                      <a:pt x="1144" y="2964"/>
                      <a:pt x="1319" y="2864"/>
                      <a:pt x="1474" y="2762"/>
                    </a:cubicBezTo>
                    <a:cubicBezTo>
                      <a:pt x="1706" y="2609"/>
                      <a:pt x="1934" y="2447"/>
                      <a:pt x="2151" y="2276"/>
                    </a:cubicBezTo>
                    <a:cubicBezTo>
                      <a:pt x="2165" y="2297"/>
                      <a:pt x="2181" y="2317"/>
                      <a:pt x="2201" y="2336"/>
                    </a:cubicBezTo>
                    <a:cubicBezTo>
                      <a:pt x="1924" y="2506"/>
                      <a:pt x="1701" y="2723"/>
                      <a:pt x="1492" y="2970"/>
                    </a:cubicBezTo>
                    <a:cubicBezTo>
                      <a:pt x="1381" y="3101"/>
                      <a:pt x="1268" y="3235"/>
                      <a:pt x="1119" y="3323"/>
                    </a:cubicBezTo>
                    <a:cubicBezTo>
                      <a:pt x="1015" y="3384"/>
                      <a:pt x="772" y="3511"/>
                      <a:pt x="666" y="3396"/>
                    </a:cubicBezTo>
                    <a:cubicBezTo>
                      <a:pt x="629" y="3208"/>
                      <a:pt x="785" y="3067"/>
                      <a:pt x="958" y="3005"/>
                    </a:cubicBezTo>
                    <a:moveTo>
                      <a:pt x="1187" y="3487"/>
                    </a:moveTo>
                    <a:cubicBezTo>
                      <a:pt x="1048" y="3643"/>
                      <a:pt x="781" y="3688"/>
                      <a:pt x="686" y="3461"/>
                    </a:cubicBezTo>
                    <a:cubicBezTo>
                      <a:pt x="680" y="3446"/>
                      <a:pt x="675" y="3432"/>
                      <a:pt x="671" y="3418"/>
                    </a:cubicBezTo>
                    <a:cubicBezTo>
                      <a:pt x="826" y="3552"/>
                      <a:pt x="1163" y="3325"/>
                      <a:pt x="1274" y="3224"/>
                    </a:cubicBezTo>
                    <a:cubicBezTo>
                      <a:pt x="1427" y="3085"/>
                      <a:pt x="1545" y="2914"/>
                      <a:pt x="1687" y="2765"/>
                    </a:cubicBezTo>
                    <a:cubicBezTo>
                      <a:pt x="1841" y="2601"/>
                      <a:pt x="2018" y="2462"/>
                      <a:pt x="2210" y="2345"/>
                    </a:cubicBezTo>
                    <a:cubicBezTo>
                      <a:pt x="2211" y="2345"/>
                      <a:pt x="2212" y="2346"/>
                      <a:pt x="2213" y="2347"/>
                    </a:cubicBezTo>
                    <a:cubicBezTo>
                      <a:pt x="1889" y="2655"/>
                      <a:pt x="1550" y="2962"/>
                      <a:pt x="1289" y="3328"/>
                    </a:cubicBezTo>
                    <a:cubicBezTo>
                      <a:pt x="1253" y="3379"/>
                      <a:pt x="1220" y="3431"/>
                      <a:pt x="1190" y="3485"/>
                    </a:cubicBezTo>
                    <a:cubicBezTo>
                      <a:pt x="1189" y="3485"/>
                      <a:pt x="1188" y="3486"/>
                      <a:pt x="1187" y="3487"/>
                    </a:cubicBezTo>
                    <a:moveTo>
                      <a:pt x="1125" y="4117"/>
                    </a:moveTo>
                    <a:cubicBezTo>
                      <a:pt x="951" y="4012"/>
                      <a:pt x="1096" y="3712"/>
                      <a:pt x="1163" y="3575"/>
                    </a:cubicBezTo>
                    <a:cubicBezTo>
                      <a:pt x="1244" y="3409"/>
                      <a:pt x="1359" y="3262"/>
                      <a:pt x="1479" y="3122"/>
                    </a:cubicBezTo>
                    <a:cubicBezTo>
                      <a:pt x="1710" y="2850"/>
                      <a:pt x="1971" y="2606"/>
                      <a:pt x="2229" y="2360"/>
                    </a:cubicBezTo>
                    <a:cubicBezTo>
                      <a:pt x="2237" y="2365"/>
                      <a:pt x="2245" y="2371"/>
                      <a:pt x="2253" y="2376"/>
                    </a:cubicBezTo>
                    <a:cubicBezTo>
                      <a:pt x="2181" y="2463"/>
                      <a:pt x="2104" y="2547"/>
                      <a:pt x="2043" y="2643"/>
                    </a:cubicBezTo>
                    <a:cubicBezTo>
                      <a:pt x="1963" y="2768"/>
                      <a:pt x="1909" y="2915"/>
                      <a:pt x="1850" y="3051"/>
                    </a:cubicBezTo>
                    <a:cubicBezTo>
                      <a:pt x="1769" y="3235"/>
                      <a:pt x="1704" y="3425"/>
                      <a:pt x="1618" y="3607"/>
                    </a:cubicBezTo>
                    <a:cubicBezTo>
                      <a:pt x="1530" y="3794"/>
                      <a:pt x="1427" y="4038"/>
                      <a:pt x="1186" y="4043"/>
                    </a:cubicBezTo>
                    <a:cubicBezTo>
                      <a:pt x="1178" y="4043"/>
                      <a:pt x="1178" y="4056"/>
                      <a:pt x="1186" y="4056"/>
                    </a:cubicBezTo>
                    <a:cubicBezTo>
                      <a:pt x="1501" y="4049"/>
                      <a:pt x="1626" y="3637"/>
                      <a:pt x="1724" y="3396"/>
                    </a:cubicBezTo>
                    <a:cubicBezTo>
                      <a:pt x="1802" y="3206"/>
                      <a:pt x="1881" y="3018"/>
                      <a:pt x="1965" y="2830"/>
                    </a:cubicBezTo>
                    <a:cubicBezTo>
                      <a:pt x="2043" y="2658"/>
                      <a:pt x="2144" y="2527"/>
                      <a:pt x="2264" y="2382"/>
                    </a:cubicBezTo>
                    <a:cubicBezTo>
                      <a:pt x="2271" y="2386"/>
                      <a:pt x="2278" y="2389"/>
                      <a:pt x="2285" y="2392"/>
                    </a:cubicBezTo>
                    <a:cubicBezTo>
                      <a:pt x="2285" y="2393"/>
                      <a:pt x="2284" y="2393"/>
                      <a:pt x="2284" y="2394"/>
                    </a:cubicBezTo>
                    <a:cubicBezTo>
                      <a:pt x="2105" y="2696"/>
                      <a:pt x="1964" y="3017"/>
                      <a:pt x="1827" y="3339"/>
                    </a:cubicBezTo>
                    <a:cubicBezTo>
                      <a:pt x="1755" y="3510"/>
                      <a:pt x="1691" y="3687"/>
                      <a:pt x="1608" y="3852"/>
                    </a:cubicBezTo>
                    <a:cubicBezTo>
                      <a:pt x="1528" y="4009"/>
                      <a:pt x="1314" y="4231"/>
                      <a:pt x="1125" y="4117"/>
                    </a:cubicBezTo>
                    <a:moveTo>
                      <a:pt x="2040" y="4068"/>
                    </a:moveTo>
                    <a:cubicBezTo>
                      <a:pt x="1968" y="4135"/>
                      <a:pt x="1871" y="4171"/>
                      <a:pt x="1778" y="4169"/>
                    </a:cubicBezTo>
                    <a:cubicBezTo>
                      <a:pt x="1946" y="4131"/>
                      <a:pt x="2040" y="3979"/>
                      <a:pt x="2092" y="3817"/>
                    </a:cubicBezTo>
                    <a:cubicBezTo>
                      <a:pt x="2181" y="3544"/>
                      <a:pt x="2227" y="3255"/>
                      <a:pt x="2257" y="2970"/>
                    </a:cubicBezTo>
                    <a:cubicBezTo>
                      <a:pt x="2258" y="2962"/>
                      <a:pt x="2246" y="2962"/>
                      <a:pt x="2245" y="2970"/>
                    </a:cubicBezTo>
                    <a:cubicBezTo>
                      <a:pt x="2222" y="3192"/>
                      <a:pt x="2185" y="3411"/>
                      <a:pt x="2132" y="3628"/>
                    </a:cubicBezTo>
                    <a:cubicBezTo>
                      <a:pt x="2077" y="3849"/>
                      <a:pt x="2004" y="4142"/>
                      <a:pt x="1730" y="4165"/>
                    </a:cubicBezTo>
                    <a:cubicBezTo>
                      <a:pt x="1643" y="4149"/>
                      <a:pt x="1566" y="4097"/>
                      <a:pt x="1525" y="4000"/>
                    </a:cubicBezTo>
                    <a:cubicBezTo>
                      <a:pt x="1591" y="3920"/>
                      <a:pt x="1644" y="3824"/>
                      <a:pt x="1677" y="3747"/>
                    </a:cubicBezTo>
                    <a:cubicBezTo>
                      <a:pt x="1873" y="3294"/>
                      <a:pt x="2049" y="2831"/>
                      <a:pt x="2301" y="2405"/>
                    </a:cubicBezTo>
                    <a:cubicBezTo>
                      <a:pt x="2302" y="2403"/>
                      <a:pt x="2302" y="2401"/>
                      <a:pt x="2302" y="2400"/>
                    </a:cubicBezTo>
                    <a:cubicBezTo>
                      <a:pt x="2325" y="2408"/>
                      <a:pt x="2348" y="2414"/>
                      <a:pt x="2373" y="2417"/>
                    </a:cubicBezTo>
                    <a:lnTo>
                      <a:pt x="2372" y="2418"/>
                    </a:lnTo>
                    <a:cubicBezTo>
                      <a:pt x="2340" y="2777"/>
                      <a:pt x="2282" y="3133"/>
                      <a:pt x="2248" y="3492"/>
                    </a:cubicBezTo>
                    <a:cubicBezTo>
                      <a:pt x="2229" y="3696"/>
                      <a:pt x="2197" y="3920"/>
                      <a:pt x="2039" y="4068"/>
                    </a:cubicBezTo>
                    <a:lnTo>
                      <a:pt x="2040" y="4068"/>
                    </a:lnTo>
                    <a:moveTo>
                      <a:pt x="2428" y="4136"/>
                    </a:moveTo>
                    <a:cubicBezTo>
                      <a:pt x="2270" y="4084"/>
                      <a:pt x="2233" y="3959"/>
                      <a:pt x="2217" y="3811"/>
                    </a:cubicBezTo>
                    <a:cubicBezTo>
                      <a:pt x="2217" y="3810"/>
                      <a:pt x="2217" y="3809"/>
                      <a:pt x="2216" y="3808"/>
                    </a:cubicBezTo>
                    <a:cubicBezTo>
                      <a:pt x="2277" y="3615"/>
                      <a:pt x="2275" y="3400"/>
                      <a:pt x="2299" y="3202"/>
                    </a:cubicBezTo>
                    <a:cubicBezTo>
                      <a:pt x="2330" y="2941"/>
                      <a:pt x="2369" y="2681"/>
                      <a:pt x="2393" y="2419"/>
                    </a:cubicBezTo>
                    <a:lnTo>
                      <a:pt x="2393" y="2419"/>
                    </a:lnTo>
                    <a:cubicBezTo>
                      <a:pt x="2407" y="2419"/>
                      <a:pt x="2420" y="2419"/>
                      <a:pt x="2434" y="2419"/>
                    </a:cubicBezTo>
                    <a:cubicBezTo>
                      <a:pt x="2444" y="2772"/>
                      <a:pt x="2473" y="3127"/>
                      <a:pt x="2451" y="3480"/>
                    </a:cubicBezTo>
                    <a:cubicBezTo>
                      <a:pt x="2441" y="3650"/>
                      <a:pt x="2405" y="3822"/>
                      <a:pt x="2425" y="3993"/>
                    </a:cubicBezTo>
                    <a:cubicBezTo>
                      <a:pt x="2432" y="4054"/>
                      <a:pt x="2444" y="4114"/>
                      <a:pt x="2486" y="4150"/>
                    </a:cubicBezTo>
                    <a:cubicBezTo>
                      <a:pt x="2467" y="4148"/>
                      <a:pt x="2447" y="4143"/>
                      <a:pt x="2428" y="4137"/>
                    </a:cubicBezTo>
                    <a:lnTo>
                      <a:pt x="2428" y="4136"/>
                    </a:lnTo>
                    <a:moveTo>
                      <a:pt x="2521" y="4152"/>
                    </a:moveTo>
                    <a:cubicBezTo>
                      <a:pt x="2489" y="4125"/>
                      <a:pt x="2454" y="4066"/>
                      <a:pt x="2444" y="4038"/>
                    </a:cubicBezTo>
                    <a:cubicBezTo>
                      <a:pt x="2428" y="3994"/>
                      <a:pt x="2432" y="3921"/>
                      <a:pt x="2432" y="3871"/>
                    </a:cubicBezTo>
                    <a:cubicBezTo>
                      <a:pt x="2433" y="3806"/>
                      <a:pt x="2440" y="3741"/>
                      <a:pt x="2446" y="3677"/>
                    </a:cubicBezTo>
                    <a:cubicBezTo>
                      <a:pt x="2461" y="3528"/>
                      <a:pt x="2470" y="3380"/>
                      <a:pt x="2470" y="3230"/>
                    </a:cubicBezTo>
                    <a:cubicBezTo>
                      <a:pt x="2469" y="2959"/>
                      <a:pt x="2454" y="2688"/>
                      <a:pt x="2446" y="2417"/>
                    </a:cubicBezTo>
                    <a:cubicBezTo>
                      <a:pt x="2460" y="2416"/>
                      <a:pt x="2473" y="2414"/>
                      <a:pt x="2486" y="2410"/>
                    </a:cubicBezTo>
                    <a:cubicBezTo>
                      <a:pt x="2531" y="2822"/>
                      <a:pt x="2568" y="3240"/>
                      <a:pt x="2676" y="3641"/>
                    </a:cubicBezTo>
                    <a:cubicBezTo>
                      <a:pt x="2698" y="3725"/>
                      <a:pt x="2729" y="3832"/>
                      <a:pt x="2774" y="3932"/>
                    </a:cubicBezTo>
                    <a:cubicBezTo>
                      <a:pt x="2769" y="4082"/>
                      <a:pt x="2648" y="4156"/>
                      <a:pt x="2521" y="4153"/>
                    </a:cubicBezTo>
                    <a:lnTo>
                      <a:pt x="2521" y="4152"/>
                    </a:lnTo>
                    <a:moveTo>
                      <a:pt x="3062" y="4220"/>
                    </a:moveTo>
                    <a:cubicBezTo>
                      <a:pt x="2939" y="4180"/>
                      <a:pt x="2854" y="4074"/>
                      <a:pt x="2794" y="3945"/>
                    </a:cubicBezTo>
                    <a:cubicBezTo>
                      <a:pt x="2794" y="3940"/>
                      <a:pt x="2795" y="3935"/>
                      <a:pt x="2795" y="3929"/>
                    </a:cubicBezTo>
                    <a:cubicBezTo>
                      <a:pt x="2795" y="3929"/>
                      <a:pt x="2791" y="3929"/>
                      <a:pt x="2786" y="3929"/>
                    </a:cubicBezTo>
                    <a:cubicBezTo>
                      <a:pt x="2709" y="3760"/>
                      <a:pt x="2673" y="3557"/>
                      <a:pt x="2644" y="3416"/>
                    </a:cubicBezTo>
                    <a:cubicBezTo>
                      <a:pt x="2576" y="3082"/>
                      <a:pt x="2543" y="2743"/>
                      <a:pt x="2505" y="2405"/>
                    </a:cubicBezTo>
                    <a:cubicBezTo>
                      <a:pt x="2515" y="2402"/>
                      <a:pt x="2524" y="2399"/>
                      <a:pt x="2534" y="2395"/>
                    </a:cubicBezTo>
                    <a:cubicBezTo>
                      <a:pt x="2652" y="2793"/>
                      <a:pt x="2693" y="3207"/>
                      <a:pt x="2797" y="3609"/>
                    </a:cubicBezTo>
                    <a:cubicBezTo>
                      <a:pt x="2848" y="3805"/>
                      <a:pt x="2931" y="4154"/>
                      <a:pt x="3155" y="4231"/>
                    </a:cubicBezTo>
                    <a:cubicBezTo>
                      <a:pt x="3124" y="4234"/>
                      <a:pt x="3093" y="4230"/>
                      <a:pt x="3063" y="4220"/>
                    </a:cubicBezTo>
                    <a:lnTo>
                      <a:pt x="3062" y="4220"/>
                    </a:lnTo>
                    <a:moveTo>
                      <a:pt x="3339" y="4053"/>
                    </a:moveTo>
                    <a:cubicBezTo>
                      <a:pt x="3335" y="4146"/>
                      <a:pt x="3267" y="4208"/>
                      <a:pt x="3184" y="4226"/>
                    </a:cubicBezTo>
                    <a:cubicBezTo>
                      <a:pt x="2913" y="4162"/>
                      <a:pt x="2830" y="3710"/>
                      <a:pt x="2779" y="3484"/>
                    </a:cubicBezTo>
                    <a:cubicBezTo>
                      <a:pt x="2698" y="3119"/>
                      <a:pt x="2651" y="2748"/>
                      <a:pt x="2545" y="2390"/>
                    </a:cubicBezTo>
                    <a:cubicBezTo>
                      <a:pt x="2558" y="2383"/>
                      <a:pt x="2571" y="2376"/>
                      <a:pt x="2583" y="2367"/>
                    </a:cubicBezTo>
                    <a:cubicBezTo>
                      <a:pt x="2759" y="2680"/>
                      <a:pt x="2935" y="2993"/>
                      <a:pt x="3111" y="3306"/>
                    </a:cubicBezTo>
                    <a:cubicBezTo>
                      <a:pt x="3197" y="3460"/>
                      <a:pt x="3287" y="3608"/>
                      <a:pt x="3316" y="3785"/>
                    </a:cubicBezTo>
                    <a:cubicBezTo>
                      <a:pt x="3330" y="3870"/>
                      <a:pt x="3343" y="3966"/>
                      <a:pt x="3339" y="4053"/>
                    </a:cubicBezTo>
                    <a:moveTo>
                      <a:pt x="3320" y="3685"/>
                    </a:moveTo>
                    <a:cubicBezTo>
                      <a:pt x="3319" y="3683"/>
                      <a:pt x="3317" y="3681"/>
                      <a:pt x="3315" y="3680"/>
                    </a:cubicBezTo>
                    <a:cubicBezTo>
                      <a:pt x="3305" y="3646"/>
                      <a:pt x="3294" y="3613"/>
                      <a:pt x="3282" y="3584"/>
                    </a:cubicBezTo>
                    <a:cubicBezTo>
                      <a:pt x="3198" y="3379"/>
                      <a:pt x="3068" y="3188"/>
                      <a:pt x="2960" y="2996"/>
                    </a:cubicBezTo>
                    <a:cubicBezTo>
                      <a:pt x="2840" y="2782"/>
                      <a:pt x="2719" y="2568"/>
                      <a:pt x="2599" y="2354"/>
                    </a:cubicBezTo>
                    <a:cubicBezTo>
                      <a:pt x="2604" y="2350"/>
                      <a:pt x="2608" y="2346"/>
                      <a:pt x="2612" y="2342"/>
                    </a:cubicBezTo>
                    <a:cubicBezTo>
                      <a:pt x="2753" y="2563"/>
                      <a:pt x="2953" y="2766"/>
                      <a:pt x="3140" y="2948"/>
                    </a:cubicBezTo>
                    <a:cubicBezTo>
                      <a:pt x="3255" y="3061"/>
                      <a:pt x="3378" y="3169"/>
                      <a:pt x="3468" y="3304"/>
                    </a:cubicBezTo>
                    <a:cubicBezTo>
                      <a:pt x="3547" y="3424"/>
                      <a:pt x="3678" y="3704"/>
                      <a:pt x="3530" y="3821"/>
                    </a:cubicBezTo>
                    <a:cubicBezTo>
                      <a:pt x="3440" y="3836"/>
                      <a:pt x="3352" y="3764"/>
                      <a:pt x="3320" y="3685"/>
                    </a:cubicBezTo>
                    <a:moveTo>
                      <a:pt x="3555" y="3815"/>
                    </a:moveTo>
                    <a:lnTo>
                      <a:pt x="3555" y="3815"/>
                    </a:lnTo>
                    <a:cubicBezTo>
                      <a:pt x="3710" y="3660"/>
                      <a:pt x="3510" y="3328"/>
                      <a:pt x="3408" y="3205"/>
                    </a:cubicBezTo>
                    <a:cubicBezTo>
                      <a:pt x="3159" y="2904"/>
                      <a:pt x="2832" y="2666"/>
                      <a:pt x="2621" y="2333"/>
                    </a:cubicBezTo>
                    <a:cubicBezTo>
                      <a:pt x="2627" y="2326"/>
                      <a:pt x="2634" y="2318"/>
                      <a:pt x="2640" y="2309"/>
                    </a:cubicBezTo>
                    <a:cubicBezTo>
                      <a:pt x="2642" y="2306"/>
                      <a:pt x="2644" y="2303"/>
                      <a:pt x="2645" y="2301"/>
                    </a:cubicBezTo>
                    <a:cubicBezTo>
                      <a:pt x="2817" y="2598"/>
                      <a:pt x="3106" y="2800"/>
                      <a:pt x="3356" y="3027"/>
                    </a:cubicBezTo>
                    <a:cubicBezTo>
                      <a:pt x="3451" y="3114"/>
                      <a:pt x="3549" y="3212"/>
                      <a:pt x="3612" y="3327"/>
                    </a:cubicBezTo>
                    <a:lnTo>
                      <a:pt x="3612" y="3328"/>
                    </a:lnTo>
                    <a:cubicBezTo>
                      <a:pt x="3636" y="3371"/>
                      <a:pt x="3655" y="3417"/>
                      <a:pt x="3667" y="3465"/>
                    </a:cubicBezTo>
                    <a:cubicBezTo>
                      <a:pt x="3695" y="3577"/>
                      <a:pt x="3690" y="3770"/>
                      <a:pt x="3555" y="3815"/>
                    </a:cubicBezTo>
                    <a:moveTo>
                      <a:pt x="3118" y="2590"/>
                    </a:moveTo>
                    <a:cubicBezTo>
                      <a:pt x="3245" y="2701"/>
                      <a:pt x="3350" y="2833"/>
                      <a:pt x="3465" y="2956"/>
                    </a:cubicBezTo>
                    <a:cubicBezTo>
                      <a:pt x="3617" y="3119"/>
                      <a:pt x="3871" y="3381"/>
                      <a:pt x="4115" y="3283"/>
                    </a:cubicBezTo>
                    <a:cubicBezTo>
                      <a:pt x="4083" y="3319"/>
                      <a:pt x="4039" y="3346"/>
                      <a:pt x="3980" y="3361"/>
                    </a:cubicBezTo>
                    <a:cubicBezTo>
                      <a:pt x="3855" y="3391"/>
                      <a:pt x="3734" y="3395"/>
                      <a:pt x="3628" y="3315"/>
                    </a:cubicBezTo>
                    <a:cubicBezTo>
                      <a:pt x="3540" y="3155"/>
                      <a:pt x="3392" y="3031"/>
                      <a:pt x="3256" y="2913"/>
                    </a:cubicBezTo>
                    <a:cubicBezTo>
                      <a:pt x="3038" y="2722"/>
                      <a:pt x="2803" y="2539"/>
                      <a:pt x="2658" y="2282"/>
                    </a:cubicBezTo>
                    <a:cubicBezTo>
                      <a:pt x="2658" y="2281"/>
                      <a:pt x="2657" y="2281"/>
                      <a:pt x="2657" y="2281"/>
                    </a:cubicBezTo>
                    <a:cubicBezTo>
                      <a:pt x="2657" y="2279"/>
                      <a:pt x="2658" y="2277"/>
                      <a:pt x="2659" y="2276"/>
                    </a:cubicBezTo>
                    <a:cubicBezTo>
                      <a:pt x="2805" y="2391"/>
                      <a:pt x="2978" y="2465"/>
                      <a:pt x="3118" y="2590"/>
                    </a:cubicBezTo>
                    <a:moveTo>
                      <a:pt x="4565" y="3002"/>
                    </a:moveTo>
                    <a:cubicBezTo>
                      <a:pt x="4281" y="3226"/>
                      <a:pt x="3771" y="2784"/>
                      <a:pt x="3532" y="2641"/>
                    </a:cubicBezTo>
                    <a:cubicBezTo>
                      <a:pt x="3273" y="2488"/>
                      <a:pt x="2980" y="2276"/>
                      <a:pt x="2676" y="2231"/>
                    </a:cubicBezTo>
                    <a:cubicBezTo>
                      <a:pt x="2677" y="2227"/>
                      <a:pt x="2677" y="2222"/>
                      <a:pt x="2678" y="2218"/>
                    </a:cubicBezTo>
                    <a:cubicBezTo>
                      <a:pt x="2858" y="2245"/>
                      <a:pt x="3039" y="2267"/>
                      <a:pt x="3213" y="2321"/>
                    </a:cubicBezTo>
                    <a:cubicBezTo>
                      <a:pt x="3438" y="2390"/>
                      <a:pt x="3619" y="2515"/>
                      <a:pt x="3813" y="2644"/>
                    </a:cubicBezTo>
                    <a:cubicBezTo>
                      <a:pt x="3974" y="2751"/>
                      <a:pt x="4142" y="2839"/>
                      <a:pt x="4332" y="2884"/>
                    </a:cubicBezTo>
                    <a:cubicBezTo>
                      <a:pt x="4443" y="2911"/>
                      <a:pt x="4564" y="2926"/>
                      <a:pt x="4639" y="2837"/>
                    </a:cubicBezTo>
                    <a:cubicBezTo>
                      <a:pt x="4638" y="2900"/>
                      <a:pt x="4617" y="2961"/>
                      <a:pt x="4565" y="300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3922" name="Google Shape;3922;p48"/>
          <p:cNvGrpSpPr/>
          <p:nvPr/>
        </p:nvGrpSpPr>
        <p:grpSpPr>
          <a:xfrm>
            <a:off x="3995672" y="-4284280"/>
            <a:ext cx="1200344" cy="1343316"/>
            <a:chOff x="3738190" y="2686443"/>
            <a:chExt cx="1421871" cy="1591229"/>
          </a:xfrm>
        </p:grpSpPr>
        <p:grpSp>
          <p:nvGrpSpPr>
            <p:cNvPr id="3923" name="Google Shape;3923;p48"/>
            <p:cNvGrpSpPr/>
            <p:nvPr/>
          </p:nvGrpSpPr>
          <p:grpSpPr>
            <a:xfrm>
              <a:off x="3990033" y="2882986"/>
              <a:ext cx="1170029" cy="1350569"/>
              <a:chOff x="5598720" y="2695586"/>
              <a:chExt cx="1170029" cy="1350569"/>
            </a:xfrm>
          </p:grpSpPr>
          <p:sp>
            <p:nvSpPr>
              <p:cNvPr id="3924" name="Google Shape;3924;p48"/>
              <p:cNvSpPr/>
              <p:nvPr/>
            </p:nvSpPr>
            <p:spPr>
              <a:xfrm>
                <a:off x="5598720" y="2695586"/>
                <a:ext cx="1170029" cy="1350569"/>
              </a:xfrm>
              <a:custGeom>
                <a:avLst/>
                <a:gdLst/>
                <a:ahLst/>
                <a:cxnLst/>
                <a:rect l="l" t="t" r="r" b="b"/>
                <a:pathLst>
                  <a:path w="3583" h="4136" extrusionOk="0">
                    <a:moveTo>
                      <a:pt x="3379" y="1947"/>
                    </a:moveTo>
                    <a:cubicBezTo>
                      <a:pt x="3230" y="1777"/>
                      <a:pt x="3019" y="1764"/>
                      <a:pt x="2808" y="1766"/>
                    </a:cubicBezTo>
                    <a:cubicBezTo>
                      <a:pt x="3123" y="1658"/>
                      <a:pt x="3453" y="1391"/>
                      <a:pt x="3550" y="1077"/>
                    </a:cubicBezTo>
                    <a:cubicBezTo>
                      <a:pt x="3664" y="707"/>
                      <a:pt x="3382" y="282"/>
                      <a:pt x="3056" y="129"/>
                    </a:cubicBezTo>
                    <a:cubicBezTo>
                      <a:pt x="2763" y="-8"/>
                      <a:pt x="2278" y="-116"/>
                      <a:pt x="2084" y="245"/>
                    </a:cubicBezTo>
                    <a:cubicBezTo>
                      <a:pt x="1994" y="412"/>
                      <a:pt x="2078" y="594"/>
                      <a:pt x="2100" y="766"/>
                    </a:cubicBezTo>
                    <a:cubicBezTo>
                      <a:pt x="2109" y="834"/>
                      <a:pt x="2102" y="898"/>
                      <a:pt x="2091" y="962"/>
                    </a:cubicBezTo>
                    <a:cubicBezTo>
                      <a:pt x="2071" y="837"/>
                      <a:pt x="2025" y="705"/>
                      <a:pt x="1898" y="654"/>
                    </a:cubicBezTo>
                    <a:cubicBezTo>
                      <a:pt x="1861" y="639"/>
                      <a:pt x="1820" y="635"/>
                      <a:pt x="1780" y="641"/>
                    </a:cubicBezTo>
                    <a:cubicBezTo>
                      <a:pt x="1685" y="373"/>
                      <a:pt x="1475" y="139"/>
                      <a:pt x="1196" y="58"/>
                    </a:cubicBezTo>
                    <a:cubicBezTo>
                      <a:pt x="1057" y="17"/>
                      <a:pt x="944" y="26"/>
                      <a:pt x="816" y="91"/>
                    </a:cubicBezTo>
                    <a:cubicBezTo>
                      <a:pt x="675" y="163"/>
                      <a:pt x="505" y="243"/>
                      <a:pt x="406" y="371"/>
                    </a:cubicBezTo>
                    <a:cubicBezTo>
                      <a:pt x="224" y="605"/>
                      <a:pt x="298" y="906"/>
                      <a:pt x="513" y="1084"/>
                    </a:cubicBezTo>
                    <a:cubicBezTo>
                      <a:pt x="596" y="1153"/>
                      <a:pt x="688" y="1216"/>
                      <a:pt x="782" y="1274"/>
                    </a:cubicBezTo>
                    <a:cubicBezTo>
                      <a:pt x="624" y="1232"/>
                      <a:pt x="443" y="1242"/>
                      <a:pt x="303" y="1314"/>
                    </a:cubicBezTo>
                    <a:cubicBezTo>
                      <a:pt x="68" y="1434"/>
                      <a:pt x="8" y="1697"/>
                      <a:pt x="1" y="1942"/>
                    </a:cubicBezTo>
                    <a:cubicBezTo>
                      <a:pt x="-6" y="2168"/>
                      <a:pt x="27" y="2429"/>
                      <a:pt x="204" y="2588"/>
                    </a:cubicBezTo>
                    <a:cubicBezTo>
                      <a:pt x="382" y="2747"/>
                      <a:pt x="621" y="2768"/>
                      <a:pt x="840" y="2704"/>
                    </a:cubicBezTo>
                    <a:cubicBezTo>
                      <a:pt x="747" y="2796"/>
                      <a:pt x="662" y="2896"/>
                      <a:pt x="607" y="3014"/>
                    </a:cubicBezTo>
                    <a:cubicBezTo>
                      <a:pt x="454" y="3341"/>
                      <a:pt x="478" y="3795"/>
                      <a:pt x="800" y="4009"/>
                    </a:cubicBezTo>
                    <a:cubicBezTo>
                      <a:pt x="850" y="4043"/>
                      <a:pt x="900" y="4069"/>
                      <a:pt x="951" y="4088"/>
                    </a:cubicBezTo>
                    <a:cubicBezTo>
                      <a:pt x="952" y="4090"/>
                      <a:pt x="953" y="4091"/>
                      <a:pt x="956" y="4091"/>
                    </a:cubicBezTo>
                    <a:cubicBezTo>
                      <a:pt x="957" y="4091"/>
                      <a:pt x="957" y="4091"/>
                      <a:pt x="958" y="4091"/>
                    </a:cubicBezTo>
                    <a:cubicBezTo>
                      <a:pt x="1578" y="4325"/>
                      <a:pt x="2213" y="3593"/>
                      <a:pt x="2166" y="2978"/>
                    </a:cubicBezTo>
                    <a:cubicBezTo>
                      <a:pt x="2219" y="3077"/>
                      <a:pt x="2287" y="3167"/>
                      <a:pt x="2377" y="3244"/>
                    </a:cubicBezTo>
                    <a:cubicBezTo>
                      <a:pt x="2524" y="3370"/>
                      <a:pt x="2699" y="3411"/>
                      <a:pt x="2868" y="3389"/>
                    </a:cubicBezTo>
                    <a:cubicBezTo>
                      <a:pt x="2870" y="3390"/>
                      <a:pt x="2871" y="3391"/>
                      <a:pt x="2872" y="3391"/>
                    </a:cubicBezTo>
                    <a:cubicBezTo>
                      <a:pt x="2876" y="3392"/>
                      <a:pt x="2879" y="3391"/>
                      <a:pt x="2880" y="3388"/>
                    </a:cubicBezTo>
                    <a:cubicBezTo>
                      <a:pt x="3066" y="3361"/>
                      <a:pt x="3244" y="3258"/>
                      <a:pt x="3372" y="3105"/>
                    </a:cubicBezTo>
                    <a:cubicBezTo>
                      <a:pt x="3391" y="3082"/>
                      <a:pt x="3408" y="3059"/>
                      <a:pt x="3424" y="3034"/>
                    </a:cubicBezTo>
                    <a:cubicBezTo>
                      <a:pt x="3425" y="3034"/>
                      <a:pt x="3426" y="3034"/>
                      <a:pt x="3427" y="3034"/>
                    </a:cubicBezTo>
                    <a:cubicBezTo>
                      <a:pt x="3433" y="3033"/>
                      <a:pt x="3433" y="3028"/>
                      <a:pt x="3431" y="3024"/>
                    </a:cubicBezTo>
                    <a:cubicBezTo>
                      <a:pt x="3642" y="2702"/>
                      <a:pt x="3640" y="2244"/>
                      <a:pt x="3379" y="1947"/>
                    </a:cubicBezTo>
                    <a:moveTo>
                      <a:pt x="3248" y="1865"/>
                    </a:moveTo>
                    <a:cubicBezTo>
                      <a:pt x="3550" y="2047"/>
                      <a:pt x="3613" y="2439"/>
                      <a:pt x="3518" y="2768"/>
                    </a:cubicBezTo>
                    <a:cubicBezTo>
                      <a:pt x="3509" y="2499"/>
                      <a:pt x="3300" y="2252"/>
                      <a:pt x="3087" y="2105"/>
                    </a:cubicBezTo>
                    <a:cubicBezTo>
                      <a:pt x="2760" y="1881"/>
                      <a:pt x="2350" y="1977"/>
                      <a:pt x="1982" y="1901"/>
                    </a:cubicBezTo>
                    <a:cubicBezTo>
                      <a:pt x="2000" y="1873"/>
                      <a:pt x="2011" y="1841"/>
                      <a:pt x="2014" y="1808"/>
                    </a:cubicBezTo>
                    <a:cubicBezTo>
                      <a:pt x="2199" y="1806"/>
                      <a:pt x="2384" y="1799"/>
                      <a:pt x="2569" y="1794"/>
                    </a:cubicBezTo>
                    <a:cubicBezTo>
                      <a:pt x="2616" y="1792"/>
                      <a:pt x="2666" y="1789"/>
                      <a:pt x="2717" y="1787"/>
                    </a:cubicBezTo>
                    <a:cubicBezTo>
                      <a:pt x="2720" y="1789"/>
                      <a:pt x="2723" y="1791"/>
                      <a:pt x="2728" y="1790"/>
                    </a:cubicBezTo>
                    <a:cubicBezTo>
                      <a:pt x="2732" y="1788"/>
                      <a:pt x="2737" y="1787"/>
                      <a:pt x="2742" y="1786"/>
                    </a:cubicBezTo>
                    <a:cubicBezTo>
                      <a:pt x="2917" y="1778"/>
                      <a:pt x="3105" y="1778"/>
                      <a:pt x="3248" y="1865"/>
                    </a:cubicBezTo>
                    <a:moveTo>
                      <a:pt x="1936" y="1922"/>
                    </a:moveTo>
                    <a:cubicBezTo>
                      <a:pt x="1936" y="1922"/>
                      <a:pt x="1935" y="1923"/>
                      <a:pt x="1934" y="1923"/>
                    </a:cubicBezTo>
                    <a:cubicBezTo>
                      <a:pt x="1904" y="1959"/>
                      <a:pt x="1859" y="1982"/>
                      <a:pt x="1804" y="1982"/>
                    </a:cubicBezTo>
                    <a:cubicBezTo>
                      <a:pt x="1710" y="1989"/>
                      <a:pt x="1612" y="1963"/>
                      <a:pt x="1566" y="1874"/>
                    </a:cubicBezTo>
                    <a:cubicBezTo>
                      <a:pt x="1502" y="1751"/>
                      <a:pt x="1558" y="1616"/>
                      <a:pt x="1696" y="1580"/>
                    </a:cubicBezTo>
                    <a:cubicBezTo>
                      <a:pt x="1810" y="1551"/>
                      <a:pt x="1908" y="1592"/>
                      <a:pt x="1961" y="1696"/>
                    </a:cubicBezTo>
                    <a:cubicBezTo>
                      <a:pt x="1999" y="1770"/>
                      <a:pt x="1986" y="1863"/>
                      <a:pt x="1936" y="1922"/>
                    </a:cubicBezTo>
                    <a:moveTo>
                      <a:pt x="1774" y="665"/>
                    </a:moveTo>
                    <a:cubicBezTo>
                      <a:pt x="1782" y="663"/>
                      <a:pt x="1790" y="662"/>
                      <a:pt x="1797" y="662"/>
                    </a:cubicBezTo>
                    <a:cubicBezTo>
                      <a:pt x="1532" y="859"/>
                      <a:pt x="1661" y="1306"/>
                      <a:pt x="1789" y="1549"/>
                    </a:cubicBezTo>
                    <a:cubicBezTo>
                      <a:pt x="1777" y="1548"/>
                      <a:pt x="1764" y="1547"/>
                      <a:pt x="1752" y="1548"/>
                    </a:cubicBezTo>
                    <a:cubicBezTo>
                      <a:pt x="1606" y="1394"/>
                      <a:pt x="1520" y="1173"/>
                      <a:pt x="1525" y="961"/>
                    </a:cubicBezTo>
                    <a:cubicBezTo>
                      <a:pt x="1528" y="818"/>
                      <a:pt x="1628" y="688"/>
                      <a:pt x="1774" y="665"/>
                    </a:cubicBezTo>
                    <a:moveTo>
                      <a:pt x="1935" y="1616"/>
                    </a:moveTo>
                    <a:cubicBezTo>
                      <a:pt x="1935" y="1616"/>
                      <a:pt x="1936" y="1615"/>
                      <a:pt x="1936" y="1614"/>
                    </a:cubicBezTo>
                    <a:cubicBezTo>
                      <a:pt x="1936" y="1616"/>
                      <a:pt x="1936" y="1617"/>
                      <a:pt x="1937" y="1618"/>
                    </a:cubicBezTo>
                    <a:cubicBezTo>
                      <a:pt x="1936" y="1618"/>
                      <a:pt x="1935" y="1617"/>
                      <a:pt x="1935" y="1616"/>
                    </a:cubicBezTo>
                    <a:moveTo>
                      <a:pt x="2780" y="48"/>
                    </a:moveTo>
                    <a:cubicBezTo>
                      <a:pt x="2582" y="104"/>
                      <a:pt x="2456" y="266"/>
                      <a:pt x="2390" y="456"/>
                    </a:cubicBezTo>
                    <a:cubicBezTo>
                      <a:pt x="2343" y="589"/>
                      <a:pt x="2325" y="730"/>
                      <a:pt x="2302" y="869"/>
                    </a:cubicBezTo>
                    <a:cubicBezTo>
                      <a:pt x="2275" y="1038"/>
                      <a:pt x="2279" y="1294"/>
                      <a:pt x="2177" y="1436"/>
                    </a:cubicBezTo>
                    <a:cubicBezTo>
                      <a:pt x="2172" y="1443"/>
                      <a:pt x="2184" y="1451"/>
                      <a:pt x="2189" y="1444"/>
                    </a:cubicBezTo>
                    <a:cubicBezTo>
                      <a:pt x="2237" y="1376"/>
                      <a:pt x="2246" y="1302"/>
                      <a:pt x="2259" y="1222"/>
                    </a:cubicBezTo>
                    <a:cubicBezTo>
                      <a:pt x="2282" y="1085"/>
                      <a:pt x="2303" y="948"/>
                      <a:pt x="2326" y="811"/>
                    </a:cubicBezTo>
                    <a:cubicBezTo>
                      <a:pt x="2376" y="507"/>
                      <a:pt x="2454" y="142"/>
                      <a:pt x="2800" y="57"/>
                    </a:cubicBezTo>
                    <a:cubicBezTo>
                      <a:pt x="2802" y="56"/>
                      <a:pt x="2803" y="55"/>
                      <a:pt x="2803" y="54"/>
                    </a:cubicBezTo>
                    <a:cubicBezTo>
                      <a:pt x="3008" y="111"/>
                      <a:pt x="3220" y="212"/>
                      <a:pt x="3349" y="384"/>
                    </a:cubicBezTo>
                    <a:cubicBezTo>
                      <a:pt x="3475" y="552"/>
                      <a:pt x="3590" y="811"/>
                      <a:pt x="3541" y="1022"/>
                    </a:cubicBezTo>
                    <a:lnTo>
                      <a:pt x="3541" y="1023"/>
                    </a:lnTo>
                    <a:cubicBezTo>
                      <a:pt x="3394" y="1291"/>
                      <a:pt x="3121" y="1426"/>
                      <a:pt x="2848" y="1539"/>
                    </a:cubicBezTo>
                    <a:cubicBezTo>
                      <a:pt x="2839" y="1543"/>
                      <a:pt x="2846" y="1555"/>
                      <a:pt x="2854" y="1552"/>
                    </a:cubicBezTo>
                    <a:cubicBezTo>
                      <a:pt x="3115" y="1444"/>
                      <a:pt x="3373" y="1317"/>
                      <a:pt x="3526" y="1076"/>
                    </a:cubicBezTo>
                    <a:cubicBezTo>
                      <a:pt x="3420" y="1405"/>
                      <a:pt x="3042" y="1685"/>
                      <a:pt x="2722" y="1767"/>
                    </a:cubicBezTo>
                    <a:cubicBezTo>
                      <a:pt x="2486" y="1771"/>
                      <a:pt x="2250" y="1782"/>
                      <a:pt x="2014" y="1785"/>
                    </a:cubicBezTo>
                    <a:cubicBezTo>
                      <a:pt x="2014" y="1783"/>
                      <a:pt x="2014" y="1782"/>
                      <a:pt x="2014" y="1780"/>
                    </a:cubicBezTo>
                    <a:cubicBezTo>
                      <a:pt x="2013" y="1775"/>
                      <a:pt x="2012" y="1771"/>
                      <a:pt x="2012" y="1766"/>
                    </a:cubicBezTo>
                    <a:cubicBezTo>
                      <a:pt x="2266" y="1758"/>
                      <a:pt x="2506" y="1687"/>
                      <a:pt x="2724" y="1555"/>
                    </a:cubicBezTo>
                    <a:cubicBezTo>
                      <a:pt x="2732" y="1550"/>
                      <a:pt x="2725" y="1538"/>
                      <a:pt x="2717" y="1543"/>
                    </a:cubicBezTo>
                    <a:cubicBezTo>
                      <a:pt x="2501" y="1673"/>
                      <a:pt x="2262" y="1744"/>
                      <a:pt x="2009" y="1752"/>
                    </a:cubicBezTo>
                    <a:cubicBezTo>
                      <a:pt x="2004" y="1727"/>
                      <a:pt x="1995" y="1704"/>
                      <a:pt x="1984" y="1682"/>
                    </a:cubicBezTo>
                    <a:cubicBezTo>
                      <a:pt x="1985" y="1682"/>
                      <a:pt x="1988" y="1683"/>
                      <a:pt x="1990" y="1682"/>
                    </a:cubicBezTo>
                    <a:cubicBezTo>
                      <a:pt x="2150" y="1635"/>
                      <a:pt x="2280" y="1564"/>
                      <a:pt x="2399" y="1448"/>
                    </a:cubicBezTo>
                    <a:cubicBezTo>
                      <a:pt x="2545" y="1306"/>
                      <a:pt x="2618" y="1068"/>
                      <a:pt x="2800" y="973"/>
                    </a:cubicBezTo>
                    <a:cubicBezTo>
                      <a:pt x="2813" y="966"/>
                      <a:pt x="2802" y="945"/>
                      <a:pt x="2789" y="952"/>
                    </a:cubicBezTo>
                    <a:cubicBezTo>
                      <a:pt x="2650" y="1025"/>
                      <a:pt x="2603" y="1156"/>
                      <a:pt x="2516" y="1278"/>
                    </a:cubicBezTo>
                    <a:cubicBezTo>
                      <a:pt x="2381" y="1466"/>
                      <a:pt x="2206" y="1594"/>
                      <a:pt x="1985" y="1659"/>
                    </a:cubicBezTo>
                    <a:cubicBezTo>
                      <a:pt x="1979" y="1660"/>
                      <a:pt x="1977" y="1664"/>
                      <a:pt x="1976" y="1669"/>
                    </a:cubicBezTo>
                    <a:cubicBezTo>
                      <a:pt x="1966" y="1652"/>
                      <a:pt x="1954" y="1636"/>
                      <a:pt x="1941" y="1622"/>
                    </a:cubicBezTo>
                    <a:cubicBezTo>
                      <a:pt x="1943" y="1623"/>
                      <a:pt x="1945" y="1623"/>
                      <a:pt x="1948" y="1621"/>
                    </a:cubicBezTo>
                    <a:cubicBezTo>
                      <a:pt x="2125" y="1447"/>
                      <a:pt x="2185" y="1214"/>
                      <a:pt x="2192" y="972"/>
                    </a:cubicBezTo>
                    <a:cubicBezTo>
                      <a:pt x="2200" y="653"/>
                      <a:pt x="2102" y="215"/>
                      <a:pt x="2453" y="37"/>
                    </a:cubicBezTo>
                    <a:cubicBezTo>
                      <a:pt x="2455" y="36"/>
                      <a:pt x="2456" y="34"/>
                      <a:pt x="2456" y="31"/>
                    </a:cubicBezTo>
                    <a:cubicBezTo>
                      <a:pt x="2567" y="15"/>
                      <a:pt x="2682" y="23"/>
                      <a:pt x="2780" y="48"/>
                    </a:cubicBezTo>
                    <a:moveTo>
                      <a:pt x="2129" y="806"/>
                    </a:moveTo>
                    <a:cubicBezTo>
                      <a:pt x="2116" y="639"/>
                      <a:pt x="2024" y="460"/>
                      <a:pt x="2087" y="294"/>
                    </a:cubicBezTo>
                    <a:cubicBezTo>
                      <a:pt x="2144" y="144"/>
                      <a:pt x="2276" y="67"/>
                      <a:pt x="2424" y="37"/>
                    </a:cubicBezTo>
                    <a:cubicBezTo>
                      <a:pt x="2229" y="149"/>
                      <a:pt x="2172" y="369"/>
                      <a:pt x="2170" y="584"/>
                    </a:cubicBezTo>
                    <a:cubicBezTo>
                      <a:pt x="2165" y="942"/>
                      <a:pt x="2225" y="1316"/>
                      <a:pt x="1951" y="1597"/>
                    </a:cubicBezTo>
                    <a:cubicBezTo>
                      <a:pt x="2021" y="1513"/>
                      <a:pt x="2057" y="1416"/>
                      <a:pt x="2069" y="1305"/>
                    </a:cubicBezTo>
                    <a:cubicBezTo>
                      <a:pt x="2088" y="1143"/>
                      <a:pt x="2141" y="969"/>
                      <a:pt x="2129" y="806"/>
                    </a:cubicBezTo>
                    <a:moveTo>
                      <a:pt x="2076" y="1020"/>
                    </a:moveTo>
                    <a:cubicBezTo>
                      <a:pt x="2076" y="1022"/>
                      <a:pt x="2077" y="1024"/>
                      <a:pt x="2079" y="1026"/>
                    </a:cubicBezTo>
                    <a:cubicBezTo>
                      <a:pt x="2071" y="1065"/>
                      <a:pt x="2064" y="1104"/>
                      <a:pt x="2059" y="1144"/>
                    </a:cubicBezTo>
                    <a:cubicBezTo>
                      <a:pt x="2037" y="1315"/>
                      <a:pt x="2041" y="1466"/>
                      <a:pt x="1917" y="1601"/>
                    </a:cubicBezTo>
                    <a:cubicBezTo>
                      <a:pt x="1897" y="1584"/>
                      <a:pt x="1874" y="1571"/>
                      <a:pt x="1848" y="1562"/>
                    </a:cubicBezTo>
                    <a:cubicBezTo>
                      <a:pt x="1877" y="1486"/>
                      <a:pt x="1879" y="1412"/>
                      <a:pt x="1873" y="1332"/>
                    </a:cubicBezTo>
                    <a:cubicBezTo>
                      <a:pt x="1872" y="1317"/>
                      <a:pt x="1848" y="1316"/>
                      <a:pt x="1849" y="1331"/>
                    </a:cubicBezTo>
                    <a:cubicBezTo>
                      <a:pt x="1855" y="1409"/>
                      <a:pt x="1854" y="1481"/>
                      <a:pt x="1826" y="1555"/>
                    </a:cubicBezTo>
                    <a:cubicBezTo>
                      <a:pt x="1818" y="1553"/>
                      <a:pt x="1810" y="1551"/>
                      <a:pt x="1802" y="1550"/>
                    </a:cubicBezTo>
                    <a:cubicBezTo>
                      <a:pt x="1803" y="1548"/>
                      <a:pt x="1803" y="1545"/>
                      <a:pt x="1802" y="1543"/>
                    </a:cubicBezTo>
                    <a:cubicBezTo>
                      <a:pt x="1676" y="1305"/>
                      <a:pt x="1544" y="856"/>
                      <a:pt x="1814" y="666"/>
                    </a:cubicBezTo>
                    <a:cubicBezTo>
                      <a:pt x="1816" y="665"/>
                      <a:pt x="1817" y="663"/>
                      <a:pt x="1817" y="661"/>
                    </a:cubicBezTo>
                    <a:cubicBezTo>
                      <a:pt x="1998" y="662"/>
                      <a:pt x="2058" y="870"/>
                      <a:pt x="2076" y="1020"/>
                    </a:cubicBezTo>
                    <a:moveTo>
                      <a:pt x="337" y="570"/>
                    </a:moveTo>
                    <a:cubicBezTo>
                      <a:pt x="381" y="376"/>
                      <a:pt x="531" y="279"/>
                      <a:pt x="690" y="188"/>
                    </a:cubicBezTo>
                    <a:cubicBezTo>
                      <a:pt x="710" y="176"/>
                      <a:pt x="730" y="165"/>
                      <a:pt x="749" y="154"/>
                    </a:cubicBezTo>
                    <a:cubicBezTo>
                      <a:pt x="834" y="374"/>
                      <a:pt x="990" y="465"/>
                      <a:pt x="1139" y="635"/>
                    </a:cubicBezTo>
                    <a:cubicBezTo>
                      <a:pt x="1341" y="863"/>
                      <a:pt x="1431" y="1083"/>
                      <a:pt x="1457" y="1385"/>
                    </a:cubicBezTo>
                    <a:cubicBezTo>
                      <a:pt x="1459" y="1399"/>
                      <a:pt x="1482" y="1400"/>
                      <a:pt x="1481" y="1385"/>
                    </a:cubicBezTo>
                    <a:cubicBezTo>
                      <a:pt x="1460" y="1150"/>
                      <a:pt x="1415" y="957"/>
                      <a:pt x="1272" y="765"/>
                    </a:cubicBezTo>
                    <a:cubicBezTo>
                      <a:pt x="1110" y="547"/>
                      <a:pt x="870" y="403"/>
                      <a:pt x="770" y="142"/>
                    </a:cubicBezTo>
                    <a:cubicBezTo>
                      <a:pt x="866" y="89"/>
                      <a:pt x="965" y="45"/>
                      <a:pt x="1082" y="58"/>
                    </a:cubicBezTo>
                    <a:cubicBezTo>
                      <a:pt x="1399" y="92"/>
                      <a:pt x="1654" y="356"/>
                      <a:pt x="1756" y="645"/>
                    </a:cubicBezTo>
                    <a:cubicBezTo>
                      <a:pt x="1694" y="659"/>
                      <a:pt x="1634" y="693"/>
                      <a:pt x="1588" y="734"/>
                    </a:cubicBezTo>
                    <a:cubicBezTo>
                      <a:pt x="1369" y="930"/>
                      <a:pt x="1560" y="1367"/>
                      <a:pt x="1722" y="1551"/>
                    </a:cubicBezTo>
                    <a:cubicBezTo>
                      <a:pt x="1665" y="1560"/>
                      <a:pt x="1615" y="1582"/>
                      <a:pt x="1577" y="1617"/>
                    </a:cubicBezTo>
                    <a:cubicBezTo>
                      <a:pt x="1284" y="1295"/>
                      <a:pt x="821" y="1189"/>
                      <a:pt x="565" y="828"/>
                    </a:cubicBezTo>
                    <a:cubicBezTo>
                      <a:pt x="560" y="821"/>
                      <a:pt x="549" y="830"/>
                      <a:pt x="554" y="838"/>
                    </a:cubicBezTo>
                    <a:cubicBezTo>
                      <a:pt x="811" y="1198"/>
                      <a:pt x="1274" y="1305"/>
                      <a:pt x="1567" y="1627"/>
                    </a:cubicBezTo>
                    <a:cubicBezTo>
                      <a:pt x="1553" y="1642"/>
                      <a:pt x="1542" y="1659"/>
                      <a:pt x="1533" y="1678"/>
                    </a:cubicBezTo>
                    <a:cubicBezTo>
                      <a:pt x="1349" y="1510"/>
                      <a:pt x="1107" y="1437"/>
                      <a:pt x="896" y="1313"/>
                    </a:cubicBezTo>
                    <a:cubicBezTo>
                      <a:pt x="625" y="1154"/>
                      <a:pt x="252" y="941"/>
                      <a:pt x="337" y="570"/>
                    </a:cubicBezTo>
                    <a:moveTo>
                      <a:pt x="220" y="2568"/>
                    </a:moveTo>
                    <a:cubicBezTo>
                      <a:pt x="186" y="2537"/>
                      <a:pt x="158" y="2503"/>
                      <a:pt x="135" y="2466"/>
                    </a:cubicBezTo>
                    <a:cubicBezTo>
                      <a:pt x="545" y="2848"/>
                      <a:pt x="1274" y="2211"/>
                      <a:pt x="1578" y="1949"/>
                    </a:cubicBezTo>
                    <a:cubicBezTo>
                      <a:pt x="1585" y="1943"/>
                      <a:pt x="1576" y="1932"/>
                      <a:pt x="1569" y="1938"/>
                    </a:cubicBezTo>
                    <a:cubicBezTo>
                      <a:pt x="1259" y="2205"/>
                      <a:pt x="501" y="2867"/>
                      <a:pt x="107" y="2417"/>
                    </a:cubicBezTo>
                    <a:cubicBezTo>
                      <a:pt x="35" y="2274"/>
                      <a:pt x="20" y="2101"/>
                      <a:pt x="24" y="1943"/>
                    </a:cubicBezTo>
                    <a:cubicBezTo>
                      <a:pt x="31" y="1718"/>
                      <a:pt x="82" y="1462"/>
                      <a:pt x="295" y="1344"/>
                    </a:cubicBezTo>
                    <a:cubicBezTo>
                      <a:pt x="473" y="1245"/>
                      <a:pt x="730" y="1253"/>
                      <a:pt x="909" y="1348"/>
                    </a:cubicBezTo>
                    <a:cubicBezTo>
                      <a:pt x="933" y="1361"/>
                      <a:pt x="957" y="1374"/>
                      <a:pt x="980" y="1386"/>
                    </a:cubicBezTo>
                    <a:cubicBezTo>
                      <a:pt x="1167" y="1484"/>
                      <a:pt x="1367" y="1555"/>
                      <a:pt x="1524" y="1701"/>
                    </a:cubicBezTo>
                    <a:cubicBezTo>
                      <a:pt x="1516" y="1725"/>
                      <a:pt x="1513" y="1751"/>
                      <a:pt x="1516" y="1779"/>
                    </a:cubicBezTo>
                    <a:cubicBezTo>
                      <a:pt x="1475" y="1772"/>
                      <a:pt x="1434" y="1768"/>
                      <a:pt x="1393" y="1764"/>
                    </a:cubicBezTo>
                    <a:cubicBezTo>
                      <a:pt x="1391" y="1763"/>
                      <a:pt x="1389" y="1762"/>
                      <a:pt x="1386" y="1762"/>
                    </a:cubicBezTo>
                    <a:cubicBezTo>
                      <a:pt x="1380" y="1762"/>
                      <a:pt x="1373" y="1762"/>
                      <a:pt x="1367" y="1762"/>
                    </a:cubicBezTo>
                    <a:cubicBezTo>
                      <a:pt x="977" y="1734"/>
                      <a:pt x="595" y="1847"/>
                      <a:pt x="279" y="2083"/>
                    </a:cubicBezTo>
                    <a:cubicBezTo>
                      <a:pt x="266" y="2092"/>
                      <a:pt x="283" y="2110"/>
                      <a:pt x="294" y="2101"/>
                    </a:cubicBezTo>
                    <a:cubicBezTo>
                      <a:pt x="561" y="1901"/>
                      <a:pt x="876" y="1792"/>
                      <a:pt x="1202" y="1782"/>
                    </a:cubicBezTo>
                    <a:cubicBezTo>
                      <a:pt x="1013" y="1827"/>
                      <a:pt x="847" y="1938"/>
                      <a:pt x="690" y="2060"/>
                    </a:cubicBezTo>
                    <a:cubicBezTo>
                      <a:pt x="678" y="2069"/>
                      <a:pt x="694" y="2087"/>
                      <a:pt x="706" y="2077"/>
                    </a:cubicBezTo>
                    <a:cubicBezTo>
                      <a:pt x="902" y="1925"/>
                      <a:pt x="1111" y="1788"/>
                      <a:pt x="1366" y="1785"/>
                    </a:cubicBezTo>
                    <a:cubicBezTo>
                      <a:pt x="1416" y="1788"/>
                      <a:pt x="1466" y="1794"/>
                      <a:pt x="1516" y="1802"/>
                    </a:cubicBezTo>
                    <a:cubicBezTo>
                      <a:pt x="1517" y="1802"/>
                      <a:pt x="1518" y="1802"/>
                      <a:pt x="1519" y="1802"/>
                    </a:cubicBezTo>
                    <a:cubicBezTo>
                      <a:pt x="1520" y="1805"/>
                      <a:pt x="1520" y="1807"/>
                      <a:pt x="1520" y="1810"/>
                    </a:cubicBezTo>
                    <a:cubicBezTo>
                      <a:pt x="1538" y="1901"/>
                      <a:pt x="1594" y="1960"/>
                      <a:pt x="1669" y="1987"/>
                    </a:cubicBezTo>
                    <a:cubicBezTo>
                      <a:pt x="1458" y="2152"/>
                      <a:pt x="1254" y="2323"/>
                      <a:pt x="1057" y="2503"/>
                    </a:cubicBezTo>
                    <a:cubicBezTo>
                      <a:pt x="998" y="2557"/>
                      <a:pt x="937" y="2610"/>
                      <a:pt x="878" y="2667"/>
                    </a:cubicBezTo>
                    <a:cubicBezTo>
                      <a:pt x="654" y="2746"/>
                      <a:pt x="403" y="2734"/>
                      <a:pt x="220" y="2567"/>
                    </a:cubicBezTo>
                    <a:lnTo>
                      <a:pt x="220" y="2568"/>
                    </a:lnTo>
                    <a:moveTo>
                      <a:pt x="714" y="3909"/>
                    </a:moveTo>
                    <a:cubicBezTo>
                      <a:pt x="400" y="3586"/>
                      <a:pt x="545" y="3047"/>
                      <a:pt x="824" y="2758"/>
                    </a:cubicBezTo>
                    <a:cubicBezTo>
                      <a:pt x="847" y="2733"/>
                      <a:pt x="871" y="2710"/>
                      <a:pt x="895" y="2686"/>
                    </a:cubicBezTo>
                    <a:cubicBezTo>
                      <a:pt x="898" y="2684"/>
                      <a:pt x="902" y="2683"/>
                      <a:pt x="905" y="2682"/>
                    </a:cubicBezTo>
                    <a:cubicBezTo>
                      <a:pt x="911" y="2680"/>
                      <a:pt x="912" y="2675"/>
                      <a:pt x="911" y="2670"/>
                    </a:cubicBezTo>
                    <a:cubicBezTo>
                      <a:pt x="1133" y="2450"/>
                      <a:pt x="1375" y="2249"/>
                      <a:pt x="1620" y="2056"/>
                    </a:cubicBezTo>
                    <a:cubicBezTo>
                      <a:pt x="1532" y="2165"/>
                      <a:pt x="1455" y="2283"/>
                      <a:pt x="1367" y="2393"/>
                    </a:cubicBezTo>
                    <a:cubicBezTo>
                      <a:pt x="1217" y="2581"/>
                      <a:pt x="1048" y="2746"/>
                      <a:pt x="907" y="2943"/>
                    </a:cubicBezTo>
                    <a:cubicBezTo>
                      <a:pt x="781" y="3121"/>
                      <a:pt x="669" y="3293"/>
                      <a:pt x="649" y="3516"/>
                    </a:cubicBezTo>
                    <a:cubicBezTo>
                      <a:pt x="637" y="3651"/>
                      <a:pt x="645" y="3811"/>
                      <a:pt x="727" y="3922"/>
                    </a:cubicBezTo>
                    <a:cubicBezTo>
                      <a:pt x="723" y="3918"/>
                      <a:pt x="718" y="3914"/>
                      <a:pt x="714" y="3909"/>
                    </a:cubicBezTo>
                    <a:moveTo>
                      <a:pt x="1739" y="3894"/>
                    </a:moveTo>
                    <a:cubicBezTo>
                      <a:pt x="1692" y="3935"/>
                      <a:pt x="1640" y="3970"/>
                      <a:pt x="1585" y="4000"/>
                    </a:cubicBezTo>
                    <a:cubicBezTo>
                      <a:pt x="1874" y="3748"/>
                      <a:pt x="2041" y="3395"/>
                      <a:pt x="2052" y="3009"/>
                    </a:cubicBezTo>
                    <a:cubicBezTo>
                      <a:pt x="2052" y="3000"/>
                      <a:pt x="2039" y="3000"/>
                      <a:pt x="2038" y="3009"/>
                    </a:cubicBezTo>
                    <a:cubicBezTo>
                      <a:pt x="2027" y="3401"/>
                      <a:pt x="1853" y="3760"/>
                      <a:pt x="1551" y="4011"/>
                    </a:cubicBezTo>
                    <a:cubicBezTo>
                      <a:pt x="1548" y="4013"/>
                      <a:pt x="1548" y="4016"/>
                      <a:pt x="1549" y="4018"/>
                    </a:cubicBezTo>
                    <a:cubicBezTo>
                      <a:pt x="1384" y="4098"/>
                      <a:pt x="1196" y="4126"/>
                      <a:pt x="1023" y="4085"/>
                    </a:cubicBezTo>
                    <a:cubicBezTo>
                      <a:pt x="1542" y="4017"/>
                      <a:pt x="1919" y="3576"/>
                      <a:pt x="1900" y="3044"/>
                    </a:cubicBezTo>
                    <a:cubicBezTo>
                      <a:pt x="1900" y="3035"/>
                      <a:pt x="1886" y="3034"/>
                      <a:pt x="1886" y="3043"/>
                    </a:cubicBezTo>
                    <a:cubicBezTo>
                      <a:pt x="1905" y="3580"/>
                      <a:pt x="1517" y="4024"/>
                      <a:pt x="986" y="4075"/>
                    </a:cubicBezTo>
                    <a:cubicBezTo>
                      <a:pt x="915" y="4053"/>
                      <a:pt x="848" y="4020"/>
                      <a:pt x="786" y="3972"/>
                    </a:cubicBezTo>
                    <a:cubicBezTo>
                      <a:pt x="787" y="3969"/>
                      <a:pt x="787" y="3965"/>
                      <a:pt x="784" y="3963"/>
                    </a:cubicBezTo>
                    <a:cubicBezTo>
                      <a:pt x="582" y="3793"/>
                      <a:pt x="651" y="3414"/>
                      <a:pt x="751" y="3212"/>
                    </a:cubicBezTo>
                    <a:cubicBezTo>
                      <a:pt x="836" y="3041"/>
                      <a:pt x="964" y="2878"/>
                      <a:pt x="1085" y="2730"/>
                    </a:cubicBezTo>
                    <a:cubicBezTo>
                      <a:pt x="1186" y="2605"/>
                      <a:pt x="1305" y="2496"/>
                      <a:pt x="1403" y="2369"/>
                    </a:cubicBezTo>
                    <a:cubicBezTo>
                      <a:pt x="1495" y="2251"/>
                      <a:pt x="1576" y="2124"/>
                      <a:pt x="1675" y="2012"/>
                    </a:cubicBezTo>
                    <a:cubicBezTo>
                      <a:pt x="1682" y="2007"/>
                      <a:pt x="1688" y="2002"/>
                      <a:pt x="1695" y="1997"/>
                    </a:cubicBezTo>
                    <a:cubicBezTo>
                      <a:pt x="1695" y="1996"/>
                      <a:pt x="1695" y="1996"/>
                      <a:pt x="1696" y="1996"/>
                    </a:cubicBezTo>
                    <a:cubicBezTo>
                      <a:pt x="1717" y="2001"/>
                      <a:pt x="1739" y="2005"/>
                      <a:pt x="1762" y="2006"/>
                    </a:cubicBezTo>
                    <a:cubicBezTo>
                      <a:pt x="1625" y="2160"/>
                      <a:pt x="1567" y="2360"/>
                      <a:pt x="1551" y="2563"/>
                    </a:cubicBezTo>
                    <a:cubicBezTo>
                      <a:pt x="1525" y="2883"/>
                      <a:pt x="1561" y="3254"/>
                      <a:pt x="1264" y="3463"/>
                    </a:cubicBezTo>
                    <a:cubicBezTo>
                      <a:pt x="1252" y="3472"/>
                      <a:pt x="1268" y="3489"/>
                      <a:pt x="1280" y="3480"/>
                    </a:cubicBezTo>
                    <a:cubicBezTo>
                      <a:pt x="1764" y="3138"/>
                      <a:pt x="1404" y="2417"/>
                      <a:pt x="1793" y="2005"/>
                    </a:cubicBezTo>
                    <a:cubicBezTo>
                      <a:pt x="1797" y="2005"/>
                      <a:pt x="1800" y="2005"/>
                      <a:pt x="1804" y="2005"/>
                    </a:cubicBezTo>
                    <a:cubicBezTo>
                      <a:pt x="1817" y="2005"/>
                      <a:pt x="1831" y="2003"/>
                      <a:pt x="1845" y="2000"/>
                    </a:cubicBezTo>
                    <a:cubicBezTo>
                      <a:pt x="1965" y="2291"/>
                      <a:pt x="1999" y="2632"/>
                      <a:pt x="2135" y="2918"/>
                    </a:cubicBezTo>
                    <a:cubicBezTo>
                      <a:pt x="2194" y="3279"/>
                      <a:pt x="2014" y="3659"/>
                      <a:pt x="1740" y="3894"/>
                    </a:cubicBezTo>
                    <a:lnTo>
                      <a:pt x="1739" y="3894"/>
                    </a:lnTo>
                    <a:moveTo>
                      <a:pt x="3322" y="3127"/>
                    </a:moveTo>
                    <a:cubicBezTo>
                      <a:pt x="3288" y="3162"/>
                      <a:pt x="3252" y="3195"/>
                      <a:pt x="3213" y="3224"/>
                    </a:cubicBezTo>
                    <a:cubicBezTo>
                      <a:pt x="2831" y="3239"/>
                      <a:pt x="2586" y="2963"/>
                      <a:pt x="2400" y="2660"/>
                    </a:cubicBezTo>
                    <a:cubicBezTo>
                      <a:pt x="2252" y="2419"/>
                      <a:pt x="2114" y="2187"/>
                      <a:pt x="1918" y="1980"/>
                    </a:cubicBezTo>
                    <a:cubicBezTo>
                      <a:pt x="1912" y="1974"/>
                      <a:pt x="1902" y="1983"/>
                      <a:pt x="1908" y="1990"/>
                    </a:cubicBezTo>
                    <a:cubicBezTo>
                      <a:pt x="2154" y="2249"/>
                      <a:pt x="2298" y="2564"/>
                      <a:pt x="2507" y="2848"/>
                    </a:cubicBezTo>
                    <a:cubicBezTo>
                      <a:pt x="2677" y="3078"/>
                      <a:pt x="2903" y="3243"/>
                      <a:pt x="3193" y="3239"/>
                    </a:cubicBezTo>
                    <a:cubicBezTo>
                      <a:pt x="3094" y="3309"/>
                      <a:pt x="2980" y="3356"/>
                      <a:pt x="2860" y="3371"/>
                    </a:cubicBezTo>
                    <a:cubicBezTo>
                      <a:pt x="2491" y="3228"/>
                      <a:pt x="2376" y="2900"/>
                      <a:pt x="2180" y="2591"/>
                    </a:cubicBezTo>
                    <a:cubicBezTo>
                      <a:pt x="2175" y="2583"/>
                      <a:pt x="2163" y="2590"/>
                      <a:pt x="2168" y="2597"/>
                    </a:cubicBezTo>
                    <a:cubicBezTo>
                      <a:pt x="2269" y="2758"/>
                      <a:pt x="2335" y="2935"/>
                      <a:pt x="2456" y="3085"/>
                    </a:cubicBezTo>
                    <a:cubicBezTo>
                      <a:pt x="2558" y="3213"/>
                      <a:pt x="2682" y="3311"/>
                      <a:pt x="2831" y="3374"/>
                    </a:cubicBezTo>
                    <a:cubicBezTo>
                      <a:pt x="2807" y="3376"/>
                      <a:pt x="2784" y="3377"/>
                      <a:pt x="2760" y="3377"/>
                    </a:cubicBezTo>
                    <a:cubicBezTo>
                      <a:pt x="2522" y="3370"/>
                      <a:pt x="2333" y="3205"/>
                      <a:pt x="2213" y="3011"/>
                    </a:cubicBezTo>
                    <a:cubicBezTo>
                      <a:pt x="2022" y="2701"/>
                      <a:pt x="2003" y="2326"/>
                      <a:pt x="1867" y="1994"/>
                    </a:cubicBezTo>
                    <a:cubicBezTo>
                      <a:pt x="1894" y="1984"/>
                      <a:pt x="1920" y="1968"/>
                      <a:pt x="1942" y="1948"/>
                    </a:cubicBezTo>
                    <a:cubicBezTo>
                      <a:pt x="2007" y="2052"/>
                      <a:pt x="2097" y="2115"/>
                      <a:pt x="2213" y="2159"/>
                    </a:cubicBezTo>
                    <a:cubicBezTo>
                      <a:pt x="2436" y="2244"/>
                      <a:pt x="2656" y="2301"/>
                      <a:pt x="2791" y="2516"/>
                    </a:cubicBezTo>
                    <a:cubicBezTo>
                      <a:pt x="2799" y="2529"/>
                      <a:pt x="2820" y="2518"/>
                      <a:pt x="2812" y="2505"/>
                    </a:cubicBezTo>
                    <a:cubicBezTo>
                      <a:pt x="2734" y="2382"/>
                      <a:pt x="2628" y="2299"/>
                      <a:pt x="2495" y="2238"/>
                    </a:cubicBezTo>
                    <a:cubicBezTo>
                      <a:pt x="2300" y="2147"/>
                      <a:pt x="2080" y="2129"/>
                      <a:pt x="1959" y="1931"/>
                    </a:cubicBezTo>
                    <a:cubicBezTo>
                      <a:pt x="1964" y="1925"/>
                      <a:pt x="1968" y="1920"/>
                      <a:pt x="1973" y="1914"/>
                    </a:cubicBezTo>
                    <a:cubicBezTo>
                      <a:pt x="2274" y="1978"/>
                      <a:pt x="2598" y="1917"/>
                      <a:pt x="2891" y="2021"/>
                    </a:cubicBezTo>
                    <a:cubicBezTo>
                      <a:pt x="3196" y="2129"/>
                      <a:pt x="3521" y="2473"/>
                      <a:pt x="3504" y="2814"/>
                    </a:cubicBezTo>
                    <a:cubicBezTo>
                      <a:pt x="3478" y="2889"/>
                      <a:pt x="3444" y="2961"/>
                      <a:pt x="3402" y="3025"/>
                    </a:cubicBezTo>
                    <a:cubicBezTo>
                      <a:pt x="3175" y="3064"/>
                      <a:pt x="2965" y="2978"/>
                      <a:pt x="2831" y="2789"/>
                    </a:cubicBezTo>
                    <a:cubicBezTo>
                      <a:pt x="2825" y="2781"/>
                      <a:pt x="2815" y="2791"/>
                      <a:pt x="2820" y="2798"/>
                    </a:cubicBezTo>
                    <a:cubicBezTo>
                      <a:pt x="2955" y="2987"/>
                      <a:pt x="3165" y="3075"/>
                      <a:pt x="3390" y="3041"/>
                    </a:cubicBezTo>
                    <a:cubicBezTo>
                      <a:pt x="3369" y="3072"/>
                      <a:pt x="3346" y="3101"/>
                      <a:pt x="3322" y="312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5" name="Google Shape;3925;p48"/>
              <p:cNvSpPr/>
              <p:nvPr/>
            </p:nvSpPr>
            <p:spPr>
              <a:xfrm>
                <a:off x="5647703" y="3134455"/>
                <a:ext cx="176664" cy="84247"/>
              </a:xfrm>
              <a:custGeom>
                <a:avLst/>
                <a:gdLst/>
                <a:ahLst/>
                <a:cxnLst/>
                <a:rect l="l" t="t" r="r" b="b"/>
                <a:pathLst>
                  <a:path w="541" h="258" extrusionOk="0">
                    <a:moveTo>
                      <a:pt x="532" y="30"/>
                    </a:moveTo>
                    <a:cubicBezTo>
                      <a:pt x="540" y="32"/>
                      <a:pt x="545" y="19"/>
                      <a:pt x="536" y="17"/>
                    </a:cubicBezTo>
                    <a:cubicBezTo>
                      <a:pt x="321" y="-41"/>
                      <a:pt x="106" y="51"/>
                      <a:pt x="1" y="247"/>
                    </a:cubicBezTo>
                    <a:cubicBezTo>
                      <a:pt x="-4" y="255"/>
                      <a:pt x="8" y="263"/>
                      <a:pt x="12" y="255"/>
                    </a:cubicBezTo>
                    <a:cubicBezTo>
                      <a:pt x="115" y="64"/>
                      <a:pt x="322" y="-26"/>
                      <a:pt x="532" y="3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6" name="Google Shape;3926;p48"/>
              <p:cNvSpPr/>
              <p:nvPr/>
            </p:nvSpPr>
            <p:spPr>
              <a:xfrm>
                <a:off x="6221453" y="3255601"/>
                <a:ext cx="7511" cy="7837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15" y="1"/>
                    </a:moveTo>
                    <a:cubicBezTo>
                      <a:pt x="1" y="-4"/>
                      <a:pt x="-7" y="19"/>
                      <a:pt x="8" y="23"/>
                    </a:cubicBezTo>
                    <a:cubicBezTo>
                      <a:pt x="22" y="28"/>
                      <a:pt x="29" y="5"/>
                      <a:pt x="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7" name="Google Shape;3927;p48"/>
              <p:cNvSpPr/>
              <p:nvPr/>
            </p:nvSpPr>
            <p:spPr>
              <a:xfrm>
                <a:off x="6194676" y="3229805"/>
                <a:ext cx="7184" cy="751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3" extrusionOk="0">
                    <a:moveTo>
                      <a:pt x="8" y="23"/>
                    </a:moveTo>
                    <a:cubicBezTo>
                      <a:pt x="22" y="27"/>
                      <a:pt x="29" y="5"/>
                      <a:pt x="14" y="0"/>
                    </a:cubicBezTo>
                    <a:cubicBezTo>
                      <a:pt x="0" y="-4"/>
                      <a:pt x="-7" y="18"/>
                      <a:pt x="8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8" name="Google Shape;3928;p48"/>
              <p:cNvSpPr/>
              <p:nvPr/>
            </p:nvSpPr>
            <p:spPr>
              <a:xfrm>
                <a:off x="6151571" y="3232090"/>
                <a:ext cx="7511" cy="7837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8" y="23"/>
                    </a:moveTo>
                    <a:cubicBezTo>
                      <a:pt x="23" y="28"/>
                      <a:pt x="30" y="5"/>
                      <a:pt x="15" y="1"/>
                    </a:cubicBezTo>
                    <a:cubicBezTo>
                      <a:pt x="1" y="-4"/>
                      <a:pt x="-6" y="19"/>
                      <a:pt x="8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29" name="Google Shape;3929;p48"/>
              <p:cNvSpPr/>
              <p:nvPr/>
            </p:nvSpPr>
            <p:spPr>
              <a:xfrm>
                <a:off x="6126427" y="3252009"/>
                <a:ext cx="7511" cy="751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8" y="23"/>
                    </a:moveTo>
                    <a:cubicBezTo>
                      <a:pt x="22" y="27"/>
                      <a:pt x="29" y="5"/>
                      <a:pt x="15" y="0"/>
                    </a:cubicBezTo>
                    <a:cubicBezTo>
                      <a:pt x="1" y="-4"/>
                      <a:pt x="-7" y="18"/>
                      <a:pt x="8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0" name="Google Shape;3930;p48"/>
              <p:cNvSpPr/>
              <p:nvPr/>
            </p:nvSpPr>
            <p:spPr>
              <a:xfrm>
                <a:off x="6124794" y="3292174"/>
                <a:ext cx="7511" cy="751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15" y="0"/>
                    </a:moveTo>
                    <a:cubicBezTo>
                      <a:pt x="1" y="-4"/>
                      <a:pt x="-6" y="18"/>
                      <a:pt x="8" y="23"/>
                    </a:cubicBezTo>
                    <a:cubicBezTo>
                      <a:pt x="23" y="27"/>
                      <a:pt x="30" y="5"/>
                      <a:pt x="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1" name="Google Shape;3931;p48"/>
              <p:cNvSpPr/>
              <p:nvPr/>
            </p:nvSpPr>
            <p:spPr>
              <a:xfrm>
                <a:off x="6158755" y="3319930"/>
                <a:ext cx="7511" cy="7837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15" y="1"/>
                    </a:moveTo>
                    <a:cubicBezTo>
                      <a:pt x="1" y="-4"/>
                      <a:pt x="-7" y="19"/>
                      <a:pt x="8" y="23"/>
                    </a:cubicBezTo>
                    <a:cubicBezTo>
                      <a:pt x="22" y="28"/>
                      <a:pt x="29" y="5"/>
                      <a:pt x="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2" name="Google Shape;3932;p48"/>
              <p:cNvSpPr/>
              <p:nvPr/>
            </p:nvSpPr>
            <p:spPr>
              <a:xfrm>
                <a:off x="6203166" y="3314705"/>
                <a:ext cx="7511" cy="7837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15" y="1"/>
                    </a:moveTo>
                    <a:cubicBezTo>
                      <a:pt x="1" y="-4"/>
                      <a:pt x="-6" y="19"/>
                      <a:pt x="8" y="23"/>
                    </a:cubicBezTo>
                    <a:cubicBezTo>
                      <a:pt x="23" y="28"/>
                      <a:pt x="30" y="5"/>
                      <a:pt x="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3" name="Google Shape;3933;p48"/>
              <p:cNvSpPr/>
              <p:nvPr/>
            </p:nvSpPr>
            <p:spPr>
              <a:xfrm>
                <a:off x="6221453" y="3292500"/>
                <a:ext cx="7184" cy="7837"/>
              </a:xfrm>
              <a:custGeom>
                <a:avLst/>
                <a:gdLst/>
                <a:ahLst/>
                <a:cxnLst/>
                <a:rect l="l" t="t" r="r" b="b"/>
                <a:pathLst>
                  <a:path w="22" h="24" extrusionOk="0">
                    <a:moveTo>
                      <a:pt x="14" y="1"/>
                    </a:moveTo>
                    <a:cubicBezTo>
                      <a:pt x="0" y="-4"/>
                      <a:pt x="-7" y="19"/>
                      <a:pt x="8" y="23"/>
                    </a:cubicBezTo>
                    <a:cubicBezTo>
                      <a:pt x="22" y="28"/>
                      <a:pt x="29" y="5"/>
                      <a:pt x="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4" name="Google Shape;3934;p48"/>
              <p:cNvSpPr/>
              <p:nvPr/>
            </p:nvSpPr>
            <p:spPr>
              <a:xfrm>
                <a:off x="6194676" y="3259846"/>
                <a:ext cx="7184" cy="7510"/>
              </a:xfrm>
              <a:custGeom>
                <a:avLst/>
                <a:gdLst/>
                <a:ahLst/>
                <a:cxnLst/>
                <a:rect l="l" t="t" r="r" b="b"/>
                <a:pathLst>
                  <a:path w="22" h="23" extrusionOk="0">
                    <a:moveTo>
                      <a:pt x="14" y="0"/>
                    </a:moveTo>
                    <a:cubicBezTo>
                      <a:pt x="0" y="-4"/>
                      <a:pt x="-7" y="18"/>
                      <a:pt x="8" y="23"/>
                    </a:cubicBezTo>
                    <a:cubicBezTo>
                      <a:pt x="22" y="27"/>
                      <a:pt x="29" y="5"/>
                      <a:pt x="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5" name="Google Shape;3935;p48"/>
              <p:cNvSpPr/>
              <p:nvPr/>
            </p:nvSpPr>
            <p:spPr>
              <a:xfrm>
                <a:off x="6169531" y="3248417"/>
                <a:ext cx="7511" cy="7837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15" y="1"/>
                    </a:moveTo>
                    <a:cubicBezTo>
                      <a:pt x="1" y="-4"/>
                      <a:pt x="-6" y="19"/>
                      <a:pt x="8" y="23"/>
                    </a:cubicBezTo>
                    <a:cubicBezTo>
                      <a:pt x="22" y="28"/>
                      <a:pt x="29" y="5"/>
                      <a:pt x="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6" name="Google Shape;3936;p48"/>
              <p:cNvSpPr/>
              <p:nvPr/>
            </p:nvSpPr>
            <p:spPr>
              <a:xfrm>
                <a:off x="6150591" y="3262785"/>
                <a:ext cx="7184" cy="7837"/>
              </a:xfrm>
              <a:custGeom>
                <a:avLst/>
                <a:gdLst/>
                <a:ahLst/>
                <a:cxnLst/>
                <a:rect l="l" t="t" r="r" b="b"/>
                <a:pathLst>
                  <a:path w="22" h="24" extrusionOk="0">
                    <a:moveTo>
                      <a:pt x="14" y="1"/>
                    </a:moveTo>
                    <a:cubicBezTo>
                      <a:pt x="0" y="-4"/>
                      <a:pt x="-7" y="19"/>
                      <a:pt x="8" y="23"/>
                    </a:cubicBezTo>
                    <a:cubicBezTo>
                      <a:pt x="22" y="28"/>
                      <a:pt x="29" y="5"/>
                      <a:pt x="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7" name="Google Shape;3937;p48"/>
              <p:cNvSpPr/>
              <p:nvPr/>
            </p:nvSpPr>
            <p:spPr>
              <a:xfrm>
                <a:off x="6151898" y="3293806"/>
                <a:ext cx="7511" cy="7837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15" y="1"/>
                    </a:moveTo>
                    <a:cubicBezTo>
                      <a:pt x="0" y="-4"/>
                      <a:pt x="-7" y="19"/>
                      <a:pt x="8" y="23"/>
                    </a:cubicBezTo>
                    <a:cubicBezTo>
                      <a:pt x="22" y="28"/>
                      <a:pt x="29" y="5"/>
                      <a:pt x="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8" name="Google Shape;3938;p48"/>
              <p:cNvSpPr/>
              <p:nvPr/>
            </p:nvSpPr>
            <p:spPr>
              <a:xfrm>
                <a:off x="6182920" y="3298378"/>
                <a:ext cx="7511" cy="751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15" y="0"/>
                    </a:moveTo>
                    <a:cubicBezTo>
                      <a:pt x="0" y="-4"/>
                      <a:pt x="-7" y="18"/>
                      <a:pt x="8" y="23"/>
                    </a:cubicBezTo>
                    <a:cubicBezTo>
                      <a:pt x="22" y="27"/>
                      <a:pt x="29" y="5"/>
                      <a:pt x="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39" name="Google Shape;3939;p48"/>
              <p:cNvSpPr/>
              <p:nvPr/>
            </p:nvSpPr>
            <p:spPr>
              <a:xfrm>
                <a:off x="6199574" y="3286949"/>
                <a:ext cx="7511" cy="751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15" y="0"/>
                    </a:moveTo>
                    <a:cubicBezTo>
                      <a:pt x="0" y="-4"/>
                      <a:pt x="-7" y="18"/>
                      <a:pt x="8" y="23"/>
                    </a:cubicBezTo>
                    <a:cubicBezTo>
                      <a:pt x="22" y="27"/>
                      <a:pt x="29" y="5"/>
                      <a:pt x="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0" name="Google Shape;3940;p48"/>
              <p:cNvSpPr/>
              <p:nvPr/>
            </p:nvSpPr>
            <p:spPr>
              <a:xfrm>
                <a:off x="6171817" y="3275520"/>
                <a:ext cx="7511" cy="751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15" y="0"/>
                    </a:moveTo>
                    <a:cubicBezTo>
                      <a:pt x="1" y="-4"/>
                      <a:pt x="-6" y="18"/>
                      <a:pt x="8" y="23"/>
                    </a:cubicBezTo>
                    <a:cubicBezTo>
                      <a:pt x="23" y="27"/>
                      <a:pt x="30" y="5"/>
                      <a:pt x="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1" name="Google Shape;3941;p48"/>
              <p:cNvSpPr/>
              <p:nvPr/>
            </p:nvSpPr>
            <p:spPr>
              <a:xfrm>
                <a:off x="6128059" y="3273561"/>
                <a:ext cx="7511" cy="751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15" y="0"/>
                    </a:moveTo>
                    <a:cubicBezTo>
                      <a:pt x="1" y="-4"/>
                      <a:pt x="-6" y="18"/>
                      <a:pt x="8" y="23"/>
                    </a:cubicBezTo>
                    <a:cubicBezTo>
                      <a:pt x="23" y="27"/>
                      <a:pt x="30" y="5"/>
                      <a:pt x="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2" name="Google Shape;3942;p48"/>
              <p:cNvSpPr/>
              <p:nvPr/>
            </p:nvSpPr>
            <p:spPr>
              <a:xfrm>
                <a:off x="6174103" y="3221641"/>
                <a:ext cx="7184" cy="7837"/>
              </a:xfrm>
              <a:custGeom>
                <a:avLst/>
                <a:gdLst/>
                <a:ahLst/>
                <a:cxnLst/>
                <a:rect l="l" t="t" r="r" b="b"/>
                <a:pathLst>
                  <a:path w="22" h="24" extrusionOk="0">
                    <a:moveTo>
                      <a:pt x="14" y="1"/>
                    </a:moveTo>
                    <a:cubicBezTo>
                      <a:pt x="0" y="-4"/>
                      <a:pt x="-7" y="19"/>
                      <a:pt x="8" y="23"/>
                    </a:cubicBezTo>
                    <a:cubicBezTo>
                      <a:pt x="22" y="28"/>
                      <a:pt x="29" y="5"/>
                      <a:pt x="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3" name="Google Shape;3943;p48"/>
              <p:cNvSpPr/>
              <p:nvPr/>
            </p:nvSpPr>
            <p:spPr>
              <a:xfrm>
                <a:off x="6181614" y="3324828"/>
                <a:ext cx="7511" cy="7837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15" y="1"/>
                    </a:moveTo>
                    <a:cubicBezTo>
                      <a:pt x="1" y="-4"/>
                      <a:pt x="-6" y="19"/>
                      <a:pt x="8" y="23"/>
                    </a:cubicBezTo>
                    <a:cubicBezTo>
                      <a:pt x="22" y="28"/>
                      <a:pt x="30" y="5"/>
                      <a:pt x="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4" name="Google Shape;3944;p48"/>
              <p:cNvSpPr/>
              <p:nvPr/>
            </p:nvSpPr>
            <p:spPr>
              <a:xfrm>
                <a:off x="6135897" y="3312419"/>
                <a:ext cx="7511" cy="751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15" y="0"/>
                    </a:moveTo>
                    <a:cubicBezTo>
                      <a:pt x="1" y="-4"/>
                      <a:pt x="-6" y="18"/>
                      <a:pt x="8" y="23"/>
                    </a:cubicBezTo>
                    <a:cubicBezTo>
                      <a:pt x="22" y="27"/>
                      <a:pt x="30" y="5"/>
                      <a:pt x="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5" name="Google Shape;3945;p48"/>
              <p:cNvSpPr/>
              <p:nvPr/>
            </p:nvSpPr>
            <p:spPr>
              <a:xfrm>
                <a:off x="6111732" y="3263765"/>
                <a:ext cx="7511" cy="7837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15" y="1"/>
                    </a:moveTo>
                    <a:cubicBezTo>
                      <a:pt x="1" y="-4"/>
                      <a:pt x="-6" y="19"/>
                      <a:pt x="8" y="23"/>
                    </a:cubicBezTo>
                    <a:cubicBezTo>
                      <a:pt x="22" y="28"/>
                      <a:pt x="29" y="5"/>
                      <a:pt x="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6" name="Google Shape;3946;p48"/>
              <p:cNvSpPr/>
              <p:nvPr/>
            </p:nvSpPr>
            <p:spPr>
              <a:xfrm>
                <a:off x="6130998" y="3228172"/>
                <a:ext cx="7511" cy="7837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8" y="23"/>
                    </a:moveTo>
                    <a:cubicBezTo>
                      <a:pt x="22" y="28"/>
                      <a:pt x="29" y="5"/>
                      <a:pt x="15" y="1"/>
                    </a:cubicBezTo>
                    <a:cubicBezTo>
                      <a:pt x="1" y="-4"/>
                      <a:pt x="-6" y="19"/>
                      <a:pt x="8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7" name="Google Shape;3947;p48"/>
              <p:cNvSpPr/>
              <p:nvPr/>
            </p:nvSpPr>
            <p:spPr>
              <a:xfrm>
                <a:off x="6213942" y="3238295"/>
                <a:ext cx="7511" cy="7837"/>
              </a:xfrm>
              <a:custGeom>
                <a:avLst/>
                <a:gdLst/>
                <a:ahLst/>
                <a:cxnLst/>
                <a:rect l="l" t="t" r="r" b="b"/>
                <a:pathLst>
                  <a:path w="23" h="24" extrusionOk="0">
                    <a:moveTo>
                      <a:pt x="15" y="1"/>
                    </a:moveTo>
                    <a:cubicBezTo>
                      <a:pt x="0" y="-4"/>
                      <a:pt x="-7" y="19"/>
                      <a:pt x="8" y="23"/>
                    </a:cubicBezTo>
                    <a:cubicBezTo>
                      <a:pt x="22" y="28"/>
                      <a:pt x="29" y="5"/>
                      <a:pt x="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48" name="Google Shape;3948;p48"/>
              <p:cNvSpPr/>
              <p:nvPr/>
            </p:nvSpPr>
            <p:spPr>
              <a:xfrm>
                <a:off x="6230923" y="3276173"/>
                <a:ext cx="7511" cy="7510"/>
              </a:xfrm>
              <a:custGeom>
                <a:avLst/>
                <a:gdLst/>
                <a:ahLst/>
                <a:cxnLst/>
                <a:rect l="l" t="t" r="r" b="b"/>
                <a:pathLst>
                  <a:path w="23" h="23" extrusionOk="0">
                    <a:moveTo>
                      <a:pt x="15" y="0"/>
                    </a:moveTo>
                    <a:cubicBezTo>
                      <a:pt x="0" y="-4"/>
                      <a:pt x="-7" y="18"/>
                      <a:pt x="8" y="23"/>
                    </a:cubicBezTo>
                    <a:cubicBezTo>
                      <a:pt x="22" y="27"/>
                      <a:pt x="29" y="5"/>
                      <a:pt x="1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3949" name="Google Shape;3949;p48"/>
            <p:cNvGrpSpPr/>
            <p:nvPr/>
          </p:nvGrpSpPr>
          <p:grpSpPr>
            <a:xfrm>
              <a:off x="3738190" y="2686443"/>
              <a:ext cx="1368898" cy="1591229"/>
              <a:chOff x="3738190" y="2686443"/>
              <a:chExt cx="1368898" cy="1591229"/>
            </a:xfrm>
          </p:grpSpPr>
          <p:sp>
            <p:nvSpPr>
              <p:cNvPr id="3950" name="Google Shape;3950;p48"/>
              <p:cNvSpPr/>
              <p:nvPr/>
            </p:nvSpPr>
            <p:spPr>
              <a:xfrm>
                <a:off x="3738190" y="2695586"/>
                <a:ext cx="1366285" cy="1582086"/>
              </a:xfrm>
              <a:custGeom>
                <a:avLst/>
                <a:gdLst/>
                <a:ahLst/>
                <a:cxnLst/>
                <a:rect l="l" t="t" r="r" b="b"/>
                <a:pathLst>
                  <a:path w="4184" h="4845" extrusionOk="0">
                    <a:moveTo>
                      <a:pt x="824" y="1509"/>
                    </a:moveTo>
                    <a:cubicBezTo>
                      <a:pt x="824" y="1509"/>
                      <a:pt x="299" y="1280"/>
                      <a:pt x="290" y="877"/>
                    </a:cubicBezTo>
                    <a:cubicBezTo>
                      <a:pt x="281" y="474"/>
                      <a:pt x="439" y="325"/>
                      <a:pt x="611" y="244"/>
                    </a:cubicBezTo>
                    <a:cubicBezTo>
                      <a:pt x="782" y="163"/>
                      <a:pt x="927" y="-21"/>
                      <a:pt x="1263" y="54"/>
                    </a:cubicBezTo>
                    <a:cubicBezTo>
                      <a:pt x="1598" y="129"/>
                      <a:pt x="1796" y="342"/>
                      <a:pt x="1886" y="480"/>
                    </a:cubicBezTo>
                    <a:cubicBezTo>
                      <a:pt x="1975" y="618"/>
                      <a:pt x="2004" y="704"/>
                      <a:pt x="2004" y="704"/>
                    </a:cubicBezTo>
                    <a:cubicBezTo>
                      <a:pt x="2004" y="704"/>
                      <a:pt x="2175" y="702"/>
                      <a:pt x="2281" y="828"/>
                    </a:cubicBezTo>
                    <a:cubicBezTo>
                      <a:pt x="2386" y="955"/>
                      <a:pt x="2383" y="1131"/>
                      <a:pt x="2383" y="1131"/>
                    </a:cubicBezTo>
                    <a:cubicBezTo>
                      <a:pt x="2383" y="1131"/>
                      <a:pt x="2446" y="965"/>
                      <a:pt x="2380" y="813"/>
                    </a:cubicBezTo>
                    <a:cubicBezTo>
                      <a:pt x="2315" y="660"/>
                      <a:pt x="2309" y="252"/>
                      <a:pt x="2552" y="91"/>
                    </a:cubicBezTo>
                    <a:cubicBezTo>
                      <a:pt x="2795" y="-70"/>
                      <a:pt x="3548" y="-66"/>
                      <a:pt x="3933" y="516"/>
                    </a:cubicBezTo>
                    <a:cubicBezTo>
                      <a:pt x="4319" y="1098"/>
                      <a:pt x="3992" y="1502"/>
                      <a:pt x="3743" y="1699"/>
                    </a:cubicBezTo>
                    <a:cubicBezTo>
                      <a:pt x="3492" y="1897"/>
                      <a:pt x="3221" y="2022"/>
                      <a:pt x="3221" y="2022"/>
                    </a:cubicBezTo>
                    <a:cubicBezTo>
                      <a:pt x="3221" y="2022"/>
                      <a:pt x="3619" y="1920"/>
                      <a:pt x="3918" y="2222"/>
                    </a:cubicBezTo>
                    <a:cubicBezTo>
                      <a:pt x="4217" y="2523"/>
                      <a:pt x="4255" y="3019"/>
                      <a:pt x="4076" y="3362"/>
                    </a:cubicBezTo>
                    <a:cubicBezTo>
                      <a:pt x="3895" y="3705"/>
                      <a:pt x="3562" y="3959"/>
                      <a:pt x="3193" y="3916"/>
                    </a:cubicBezTo>
                    <a:cubicBezTo>
                      <a:pt x="2824" y="3874"/>
                      <a:pt x="2536" y="3454"/>
                      <a:pt x="2536" y="3454"/>
                    </a:cubicBezTo>
                    <a:cubicBezTo>
                      <a:pt x="2536" y="3454"/>
                      <a:pt x="2587" y="4073"/>
                      <a:pt x="2159" y="4495"/>
                    </a:cubicBezTo>
                    <a:cubicBezTo>
                      <a:pt x="1942" y="4710"/>
                      <a:pt x="1692" y="4834"/>
                      <a:pt x="1448" y="4845"/>
                    </a:cubicBezTo>
                    <a:lnTo>
                      <a:pt x="1379" y="4845"/>
                    </a:lnTo>
                    <a:cubicBezTo>
                      <a:pt x="1168" y="4836"/>
                      <a:pt x="966" y="4740"/>
                      <a:pt x="797" y="4543"/>
                    </a:cubicBezTo>
                    <a:cubicBezTo>
                      <a:pt x="414" y="4098"/>
                      <a:pt x="724" y="3388"/>
                      <a:pt x="987" y="3193"/>
                    </a:cubicBezTo>
                    <a:cubicBezTo>
                      <a:pt x="987" y="3193"/>
                      <a:pt x="451" y="3341"/>
                      <a:pt x="188" y="2994"/>
                    </a:cubicBezTo>
                    <a:cubicBezTo>
                      <a:pt x="49" y="2810"/>
                      <a:pt x="3" y="2555"/>
                      <a:pt x="0" y="2330"/>
                    </a:cubicBezTo>
                    <a:lnTo>
                      <a:pt x="0" y="2289"/>
                    </a:lnTo>
                    <a:cubicBezTo>
                      <a:pt x="2" y="2107"/>
                      <a:pt x="32" y="1950"/>
                      <a:pt x="62" y="1876"/>
                    </a:cubicBezTo>
                    <a:cubicBezTo>
                      <a:pt x="130" y="1708"/>
                      <a:pt x="357" y="1386"/>
                      <a:pt x="824" y="1508"/>
                    </a:cubicBezTo>
                    <a:lnTo>
                      <a:pt x="824" y="150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1" name="Google Shape;3951;p48"/>
              <p:cNvSpPr/>
              <p:nvPr/>
            </p:nvSpPr>
            <p:spPr>
              <a:xfrm>
                <a:off x="3981144" y="2940164"/>
                <a:ext cx="1005447" cy="802635"/>
              </a:xfrm>
              <a:custGeom>
                <a:avLst/>
                <a:gdLst/>
                <a:ahLst/>
                <a:cxnLst/>
                <a:rect l="l" t="t" r="r" b="b"/>
                <a:pathLst>
                  <a:path w="3079" h="2458" extrusionOk="0">
                    <a:moveTo>
                      <a:pt x="743" y="1965"/>
                    </a:moveTo>
                    <a:cubicBezTo>
                      <a:pt x="743" y="1965"/>
                      <a:pt x="561" y="2134"/>
                      <a:pt x="512" y="2320"/>
                    </a:cubicBezTo>
                    <a:cubicBezTo>
                      <a:pt x="463" y="2506"/>
                      <a:pt x="690" y="2483"/>
                      <a:pt x="814" y="2370"/>
                    </a:cubicBezTo>
                    <a:cubicBezTo>
                      <a:pt x="937" y="2256"/>
                      <a:pt x="958" y="2300"/>
                      <a:pt x="974" y="2377"/>
                    </a:cubicBezTo>
                    <a:cubicBezTo>
                      <a:pt x="989" y="2455"/>
                      <a:pt x="1052" y="2449"/>
                      <a:pt x="1076" y="2320"/>
                    </a:cubicBezTo>
                    <a:cubicBezTo>
                      <a:pt x="1076" y="2320"/>
                      <a:pt x="1115" y="2416"/>
                      <a:pt x="1218" y="2437"/>
                    </a:cubicBezTo>
                    <a:cubicBezTo>
                      <a:pt x="1322" y="2457"/>
                      <a:pt x="1273" y="2174"/>
                      <a:pt x="1340" y="2144"/>
                    </a:cubicBezTo>
                    <a:cubicBezTo>
                      <a:pt x="1406" y="2115"/>
                      <a:pt x="1426" y="2301"/>
                      <a:pt x="1496" y="2321"/>
                    </a:cubicBezTo>
                    <a:cubicBezTo>
                      <a:pt x="1566" y="2340"/>
                      <a:pt x="1438" y="1876"/>
                      <a:pt x="1458" y="1724"/>
                    </a:cubicBezTo>
                    <a:cubicBezTo>
                      <a:pt x="1458" y="1724"/>
                      <a:pt x="1573" y="2075"/>
                      <a:pt x="1610" y="2228"/>
                    </a:cubicBezTo>
                    <a:cubicBezTo>
                      <a:pt x="1647" y="2381"/>
                      <a:pt x="1733" y="2367"/>
                      <a:pt x="1746" y="2305"/>
                    </a:cubicBezTo>
                    <a:cubicBezTo>
                      <a:pt x="1760" y="2243"/>
                      <a:pt x="1701" y="2147"/>
                      <a:pt x="1726" y="2106"/>
                    </a:cubicBezTo>
                    <a:cubicBezTo>
                      <a:pt x="1751" y="2065"/>
                      <a:pt x="1885" y="2192"/>
                      <a:pt x="1932" y="2149"/>
                    </a:cubicBezTo>
                    <a:cubicBezTo>
                      <a:pt x="1978" y="2106"/>
                      <a:pt x="1961" y="1960"/>
                      <a:pt x="1800" y="1853"/>
                    </a:cubicBezTo>
                    <a:cubicBezTo>
                      <a:pt x="1638" y="1747"/>
                      <a:pt x="1785" y="1747"/>
                      <a:pt x="1901" y="1785"/>
                    </a:cubicBezTo>
                    <a:lnTo>
                      <a:pt x="2016" y="1823"/>
                    </a:lnTo>
                    <a:cubicBezTo>
                      <a:pt x="2016" y="1823"/>
                      <a:pt x="2442" y="1967"/>
                      <a:pt x="2531" y="2212"/>
                    </a:cubicBezTo>
                    <a:cubicBezTo>
                      <a:pt x="2619" y="2457"/>
                      <a:pt x="2942" y="2199"/>
                      <a:pt x="2800" y="1923"/>
                    </a:cubicBezTo>
                    <a:cubicBezTo>
                      <a:pt x="2658" y="1648"/>
                      <a:pt x="2488" y="1644"/>
                      <a:pt x="2396" y="1628"/>
                    </a:cubicBezTo>
                    <a:cubicBezTo>
                      <a:pt x="2304" y="1612"/>
                      <a:pt x="2360" y="1484"/>
                      <a:pt x="2531" y="1540"/>
                    </a:cubicBezTo>
                    <a:cubicBezTo>
                      <a:pt x="2703" y="1595"/>
                      <a:pt x="2959" y="1719"/>
                      <a:pt x="3079" y="1861"/>
                    </a:cubicBezTo>
                    <a:cubicBezTo>
                      <a:pt x="3079" y="1861"/>
                      <a:pt x="2988" y="1516"/>
                      <a:pt x="2609" y="1452"/>
                    </a:cubicBezTo>
                    <a:cubicBezTo>
                      <a:pt x="2230" y="1387"/>
                      <a:pt x="1900" y="1395"/>
                      <a:pt x="1837" y="1333"/>
                    </a:cubicBezTo>
                    <a:cubicBezTo>
                      <a:pt x="1774" y="1271"/>
                      <a:pt x="2333" y="1191"/>
                      <a:pt x="2396" y="1067"/>
                    </a:cubicBezTo>
                    <a:cubicBezTo>
                      <a:pt x="2459" y="943"/>
                      <a:pt x="2353" y="897"/>
                      <a:pt x="2213" y="930"/>
                    </a:cubicBezTo>
                    <a:cubicBezTo>
                      <a:pt x="2072" y="963"/>
                      <a:pt x="1948" y="819"/>
                      <a:pt x="1997" y="525"/>
                    </a:cubicBezTo>
                    <a:cubicBezTo>
                      <a:pt x="2047" y="230"/>
                      <a:pt x="2025" y="-39"/>
                      <a:pt x="1927" y="5"/>
                    </a:cubicBezTo>
                    <a:cubicBezTo>
                      <a:pt x="1830" y="49"/>
                      <a:pt x="1675" y="258"/>
                      <a:pt x="1663" y="566"/>
                    </a:cubicBezTo>
                    <a:cubicBezTo>
                      <a:pt x="1651" y="874"/>
                      <a:pt x="1574" y="975"/>
                      <a:pt x="1574" y="975"/>
                    </a:cubicBezTo>
                    <a:cubicBezTo>
                      <a:pt x="1574" y="975"/>
                      <a:pt x="1662" y="508"/>
                      <a:pt x="1620" y="435"/>
                    </a:cubicBezTo>
                    <a:cubicBezTo>
                      <a:pt x="1579" y="361"/>
                      <a:pt x="1421" y="505"/>
                      <a:pt x="1421" y="614"/>
                    </a:cubicBezTo>
                    <a:cubicBezTo>
                      <a:pt x="1421" y="722"/>
                      <a:pt x="1201" y="512"/>
                      <a:pt x="1143" y="582"/>
                    </a:cubicBezTo>
                    <a:cubicBezTo>
                      <a:pt x="1085" y="652"/>
                      <a:pt x="1032" y="644"/>
                      <a:pt x="1028" y="722"/>
                    </a:cubicBezTo>
                    <a:cubicBezTo>
                      <a:pt x="1028" y="722"/>
                      <a:pt x="819" y="263"/>
                      <a:pt x="1083" y="90"/>
                    </a:cubicBezTo>
                    <a:cubicBezTo>
                      <a:pt x="1083" y="90"/>
                      <a:pt x="698" y="19"/>
                      <a:pt x="721" y="237"/>
                    </a:cubicBezTo>
                    <a:cubicBezTo>
                      <a:pt x="744" y="455"/>
                      <a:pt x="755" y="676"/>
                      <a:pt x="589" y="625"/>
                    </a:cubicBezTo>
                    <a:cubicBezTo>
                      <a:pt x="422" y="575"/>
                      <a:pt x="164" y="579"/>
                      <a:pt x="151" y="684"/>
                    </a:cubicBezTo>
                    <a:cubicBezTo>
                      <a:pt x="139" y="787"/>
                      <a:pt x="421" y="907"/>
                      <a:pt x="421" y="907"/>
                    </a:cubicBezTo>
                    <a:cubicBezTo>
                      <a:pt x="421" y="907"/>
                      <a:pt x="32" y="852"/>
                      <a:pt x="48" y="1167"/>
                    </a:cubicBezTo>
                    <a:cubicBezTo>
                      <a:pt x="64" y="1482"/>
                      <a:pt x="460" y="1193"/>
                      <a:pt x="600" y="1266"/>
                    </a:cubicBezTo>
                    <a:cubicBezTo>
                      <a:pt x="739" y="1338"/>
                      <a:pt x="206" y="1528"/>
                      <a:pt x="41" y="1765"/>
                    </a:cubicBezTo>
                    <a:cubicBezTo>
                      <a:pt x="-124" y="2003"/>
                      <a:pt x="244" y="2096"/>
                      <a:pt x="523" y="1852"/>
                    </a:cubicBezTo>
                    <a:cubicBezTo>
                      <a:pt x="802" y="1609"/>
                      <a:pt x="917" y="1622"/>
                      <a:pt x="867" y="1723"/>
                    </a:cubicBezTo>
                    <a:cubicBezTo>
                      <a:pt x="817" y="1825"/>
                      <a:pt x="830" y="1881"/>
                      <a:pt x="742" y="1965"/>
                    </a:cubicBezTo>
                    <a:lnTo>
                      <a:pt x="743" y="1965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3952" name="Google Shape;3952;p48"/>
              <p:cNvSpPr/>
              <p:nvPr/>
            </p:nvSpPr>
            <p:spPr>
              <a:xfrm>
                <a:off x="4319778" y="3297072"/>
                <a:ext cx="171439" cy="171433"/>
              </a:xfrm>
              <a:custGeom>
                <a:avLst/>
                <a:gdLst/>
                <a:ahLst/>
                <a:cxnLst/>
                <a:rect l="l" t="t" r="r" b="b"/>
                <a:pathLst>
                  <a:path w="525" h="525" extrusionOk="0">
                    <a:moveTo>
                      <a:pt x="524" y="242"/>
                    </a:moveTo>
                    <a:cubicBezTo>
                      <a:pt x="528" y="288"/>
                      <a:pt x="520" y="334"/>
                      <a:pt x="500" y="376"/>
                    </a:cubicBezTo>
                    <a:cubicBezTo>
                      <a:pt x="480" y="417"/>
                      <a:pt x="450" y="452"/>
                      <a:pt x="412" y="479"/>
                    </a:cubicBezTo>
                    <a:cubicBezTo>
                      <a:pt x="374" y="505"/>
                      <a:pt x="329" y="521"/>
                      <a:pt x="284" y="525"/>
                    </a:cubicBezTo>
                    <a:cubicBezTo>
                      <a:pt x="238" y="529"/>
                      <a:pt x="192" y="520"/>
                      <a:pt x="151" y="501"/>
                    </a:cubicBezTo>
                    <a:cubicBezTo>
                      <a:pt x="109" y="481"/>
                      <a:pt x="73" y="450"/>
                      <a:pt x="47" y="412"/>
                    </a:cubicBezTo>
                    <a:cubicBezTo>
                      <a:pt x="21" y="374"/>
                      <a:pt x="5" y="330"/>
                      <a:pt x="1" y="284"/>
                    </a:cubicBezTo>
                    <a:cubicBezTo>
                      <a:pt x="-3" y="238"/>
                      <a:pt x="6" y="192"/>
                      <a:pt x="26" y="150"/>
                    </a:cubicBezTo>
                    <a:cubicBezTo>
                      <a:pt x="45" y="109"/>
                      <a:pt x="76" y="73"/>
                      <a:pt x="114" y="47"/>
                    </a:cubicBezTo>
                    <a:cubicBezTo>
                      <a:pt x="152" y="20"/>
                      <a:pt x="196" y="5"/>
                      <a:pt x="242" y="1"/>
                    </a:cubicBezTo>
                    <a:cubicBezTo>
                      <a:pt x="288" y="-3"/>
                      <a:pt x="333" y="5"/>
                      <a:pt x="375" y="25"/>
                    </a:cubicBezTo>
                    <a:cubicBezTo>
                      <a:pt x="417" y="44"/>
                      <a:pt x="452" y="76"/>
                      <a:pt x="479" y="114"/>
                    </a:cubicBezTo>
                    <a:cubicBezTo>
                      <a:pt x="505" y="152"/>
                      <a:pt x="521" y="196"/>
                      <a:pt x="524" y="24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grpSp>
            <p:nvGrpSpPr>
              <p:cNvPr id="3953" name="Google Shape;3953;p48"/>
              <p:cNvGrpSpPr/>
              <p:nvPr/>
            </p:nvGrpSpPr>
            <p:grpSpPr>
              <a:xfrm>
                <a:off x="3738190" y="2686443"/>
                <a:ext cx="1368898" cy="1591229"/>
                <a:chOff x="7339891" y="2280880"/>
                <a:chExt cx="1368898" cy="1591229"/>
              </a:xfrm>
            </p:grpSpPr>
            <p:sp>
              <p:nvSpPr>
                <p:cNvPr id="3954" name="Google Shape;3954;p48"/>
                <p:cNvSpPr/>
                <p:nvPr/>
              </p:nvSpPr>
              <p:spPr>
                <a:xfrm>
                  <a:off x="7339891" y="2280880"/>
                  <a:ext cx="1368898" cy="159122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92" h="4873" extrusionOk="0">
                      <a:moveTo>
                        <a:pt x="3767" y="2119"/>
                      </a:moveTo>
                      <a:cubicBezTo>
                        <a:pt x="3612" y="2042"/>
                        <a:pt x="3429" y="2044"/>
                        <a:pt x="3254" y="2054"/>
                      </a:cubicBezTo>
                      <a:cubicBezTo>
                        <a:pt x="3402" y="1998"/>
                        <a:pt x="3535" y="1913"/>
                        <a:pt x="3658" y="1810"/>
                      </a:cubicBezTo>
                      <a:cubicBezTo>
                        <a:pt x="3771" y="1715"/>
                        <a:pt x="3909" y="1604"/>
                        <a:pt x="3993" y="1482"/>
                      </a:cubicBezTo>
                      <a:cubicBezTo>
                        <a:pt x="4213" y="1162"/>
                        <a:pt x="4111" y="774"/>
                        <a:pt x="3911" y="476"/>
                      </a:cubicBezTo>
                      <a:cubicBezTo>
                        <a:pt x="3720" y="190"/>
                        <a:pt x="3340" y="25"/>
                        <a:pt x="3003" y="2"/>
                      </a:cubicBezTo>
                      <a:cubicBezTo>
                        <a:pt x="2700" y="-19"/>
                        <a:pt x="2319" y="157"/>
                        <a:pt x="2323" y="503"/>
                      </a:cubicBezTo>
                      <a:cubicBezTo>
                        <a:pt x="2325" y="728"/>
                        <a:pt x="2439" y="925"/>
                        <a:pt x="2401" y="1154"/>
                      </a:cubicBezTo>
                      <a:cubicBezTo>
                        <a:pt x="2401" y="1159"/>
                        <a:pt x="2400" y="1163"/>
                        <a:pt x="2399" y="1168"/>
                      </a:cubicBezTo>
                      <a:cubicBezTo>
                        <a:pt x="2373" y="1017"/>
                        <a:pt x="2317" y="852"/>
                        <a:pt x="2161" y="794"/>
                      </a:cubicBezTo>
                      <a:cubicBezTo>
                        <a:pt x="2116" y="777"/>
                        <a:pt x="2069" y="775"/>
                        <a:pt x="2022" y="784"/>
                      </a:cubicBezTo>
                      <a:cubicBezTo>
                        <a:pt x="1909" y="488"/>
                        <a:pt x="1671" y="233"/>
                        <a:pt x="1364" y="137"/>
                      </a:cubicBezTo>
                      <a:cubicBezTo>
                        <a:pt x="1191" y="82"/>
                        <a:pt x="1039" y="90"/>
                        <a:pt x="881" y="178"/>
                      </a:cubicBezTo>
                      <a:cubicBezTo>
                        <a:pt x="715" y="270"/>
                        <a:pt x="518" y="369"/>
                        <a:pt x="407" y="529"/>
                      </a:cubicBezTo>
                      <a:cubicBezTo>
                        <a:pt x="198" y="830"/>
                        <a:pt x="331" y="1179"/>
                        <a:pt x="610" y="1375"/>
                      </a:cubicBezTo>
                      <a:cubicBezTo>
                        <a:pt x="704" y="1440"/>
                        <a:pt x="802" y="1503"/>
                        <a:pt x="902" y="1562"/>
                      </a:cubicBezTo>
                      <a:cubicBezTo>
                        <a:pt x="717" y="1514"/>
                        <a:pt x="503" y="1530"/>
                        <a:pt x="342" y="1613"/>
                      </a:cubicBezTo>
                      <a:cubicBezTo>
                        <a:pt x="76" y="1751"/>
                        <a:pt x="9" y="2037"/>
                        <a:pt x="1" y="2316"/>
                      </a:cubicBezTo>
                      <a:cubicBezTo>
                        <a:pt x="-4" y="2501"/>
                        <a:pt x="15" y="2708"/>
                        <a:pt x="95" y="2882"/>
                      </a:cubicBezTo>
                      <a:cubicBezTo>
                        <a:pt x="95" y="2883"/>
                        <a:pt x="96" y="2884"/>
                        <a:pt x="97" y="2885"/>
                      </a:cubicBezTo>
                      <a:lnTo>
                        <a:pt x="97" y="2886"/>
                      </a:lnTo>
                      <a:cubicBezTo>
                        <a:pt x="140" y="2977"/>
                        <a:pt x="199" y="3058"/>
                        <a:pt x="280" y="3122"/>
                      </a:cubicBezTo>
                      <a:cubicBezTo>
                        <a:pt x="491" y="3286"/>
                        <a:pt x="762" y="3298"/>
                        <a:pt x="1006" y="3216"/>
                      </a:cubicBezTo>
                      <a:cubicBezTo>
                        <a:pt x="903" y="3325"/>
                        <a:pt x="810" y="3443"/>
                        <a:pt x="750" y="3578"/>
                      </a:cubicBezTo>
                      <a:cubicBezTo>
                        <a:pt x="583" y="3952"/>
                        <a:pt x="615" y="4475"/>
                        <a:pt x="978" y="4721"/>
                      </a:cubicBezTo>
                      <a:cubicBezTo>
                        <a:pt x="1046" y="4768"/>
                        <a:pt x="1116" y="4803"/>
                        <a:pt x="1185" y="4827"/>
                      </a:cubicBezTo>
                      <a:cubicBezTo>
                        <a:pt x="1186" y="4829"/>
                        <a:pt x="1188" y="4830"/>
                        <a:pt x="1190" y="4830"/>
                      </a:cubicBezTo>
                      <a:lnTo>
                        <a:pt x="1191" y="4830"/>
                      </a:lnTo>
                      <a:cubicBezTo>
                        <a:pt x="1269" y="4857"/>
                        <a:pt x="1347" y="4871"/>
                        <a:pt x="1424" y="4873"/>
                      </a:cubicBezTo>
                      <a:lnTo>
                        <a:pt x="1473" y="4873"/>
                      </a:lnTo>
                      <a:cubicBezTo>
                        <a:pt x="2094" y="4853"/>
                        <a:pt x="2633" y="4099"/>
                        <a:pt x="2553" y="3476"/>
                      </a:cubicBezTo>
                      <a:cubicBezTo>
                        <a:pt x="2577" y="3517"/>
                        <a:pt x="2603" y="3557"/>
                        <a:pt x="2632" y="3596"/>
                      </a:cubicBezTo>
                      <a:cubicBezTo>
                        <a:pt x="2820" y="3849"/>
                        <a:pt x="3099" y="3993"/>
                        <a:pt x="3398" y="3944"/>
                      </a:cubicBezTo>
                      <a:cubicBezTo>
                        <a:pt x="3399" y="3944"/>
                        <a:pt x="3399" y="3944"/>
                        <a:pt x="3399" y="3944"/>
                      </a:cubicBezTo>
                      <a:cubicBezTo>
                        <a:pt x="3446" y="3936"/>
                        <a:pt x="3494" y="3924"/>
                        <a:pt x="3541" y="3906"/>
                      </a:cubicBezTo>
                      <a:cubicBezTo>
                        <a:pt x="3743" y="3832"/>
                        <a:pt x="3910" y="3687"/>
                        <a:pt x="4024" y="3508"/>
                      </a:cubicBezTo>
                      <a:cubicBezTo>
                        <a:pt x="4026" y="3507"/>
                        <a:pt x="4028" y="3507"/>
                        <a:pt x="4030" y="3507"/>
                      </a:cubicBezTo>
                      <a:cubicBezTo>
                        <a:pt x="4036" y="3505"/>
                        <a:pt x="4035" y="3499"/>
                        <a:pt x="4032" y="3496"/>
                      </a:cubicBezTo>
                      <a:cubicBezTo>
                        <a:pt x="4117" y="3357"/>
                        <a:pt x="4172" y="3200"/>
                        <a:pt x="4188" y="3038"/>
                      </a:cubicBezTo>
                      <a:cubicBezTo>
                        <a:pt x="4190" y="3013"/>
                        <a:pt x="4192" y="2986"/>
                        <a:pt x="4192" y="2960"/>
                      </a:cubicBezTo>
                      <a:lnTo>
                        <a:pt x="4192" y="2936"/>
                      </a:lnTo>
                      <a:cubicBezTo>
                        <a:pt x="4189" y="2625"/>
                        <a:pt x="4051" y="2261"/>
                        <a:pt x="3767" y="2120"/>
                      </a:cubicBezTo>
                      <a:lnTo>
                        <a:pt x="3767" y="2119"/>
                      </a:lnTo>
                      <a:moveTo>
                        <a:pt x="2422" y="895"/>
                      </a:moveTo>
                      <a:cubicBezTo>
                        <a:pt x="2381" y="668"/>
                        <a:pt x="2268" y="434"/>
                        <a:pt x="2445" y="231"/>
                      </a:cubicBezTo>
                      <a:cubicBezTo>
                        <a:pt x="2531" y="132"/>
                        <a:pt x="2644" y="73"/>
                        <a:pt x="2766" y="46"/>
                      </a:cubicBezTo>
                      <a:cubicBezTo>
                        <a:pt x="2519" y="185"/>
                        <a:pt x="2467" y="469"/>
                        <a:pt x="2476" y="733"/>
                      </a:cubicBezTo>
                      <a:cubicBezTo>
                        <a:pt x="2491" y="1146"/>
                        <a:pt x="2559" y="1579"/>
                        <a:pt x="2243" y="1906"/>
                      </a:cubicBezTo>
                      <a:cubicBezTo>
                        <a:pt x="2237" y="1912"/>
                        <a:pt x="2247" y="1922"/>
                        <a:pt x="2253" y="1915"/>
                      </a:cubicBezTo>
                      <a:cubicBezTo>
                        <a:pt x="2465" y="1696"/>
                        <a:pt x="2520" y="1402"/>
                        <a:pt x="2513" y="1107"/>
                      </a:cubicBezTo>
                      <a:cubicBezTo>
                        <a:pt x="2504" y="745"/>
                        <a:pt x="2393" y="261"/>
                        <a:pt x="2784" y="51"/>
                      </a:cubicBezTo>
                      <a:cubicBezTo>
                        <a:pt x="2788" y="49"/>
                        <a:pt x="2787" y="44"/>
                        <a:pt x="2785" y="41"/>
                      </a:cubicBezTo>
                      <a:cubicBezTo>
                        <a:pt x="2912" y="16"/>
                        <a:pt x="3047" y="23"/>
                        <a:pt x="3171" y="53"/>
                      </a:cubicBezTo>
                      <a:cubicBezTo>
                        <a:pt x="2931" y="125"/>
                        <a:pt x="2787" y="336"/>
                        <a:pt x="2719" y="571"/>
                      </a:cubicBezTo>
                      <a:cubicBezTo>
                        <a:pt x="2672" y="736"/>
                        <a:pt x="2656" y="910"/>
                        <a:pt x="2634" y="1079"/>
                      </a:cubicBezTo>
                      <a:cubicBezTo>
                        <a:pt x="2610" y="1266"/>
                        <a:pt x="2622" y="1536"/>
                        <a:pt x="2515" y="1694"/>
                      </a:cubicBezTo>
                      <a:cubicBezTo>
                        <a:pt x="2510" y="1701"/>
                        <a:pt x="2522" y="1707"/>
                        <a:pt x="2527" y="1700"/>
                      </a:cubicBezTo>
                      <a:cubicBezTo>
                        <a:pt x="2601" y="1591"/>
                        <a:pt x="2599" y="1454"/>
                        <a:pt x="2616" y="1327"/>
                      </a:cubicBezTo>
                      <a:cubicBezTo>
                        <a:pt x="2636" y="1167"/>
                        <a:pt x="2655" y="1007"/>
                        <a:pt x="2678" y="848"/>
                      </a:cubicBezTo>
                      <a:cubicBezTo>
                        <a:pt x="2725" y="524"/>
                        <a:pt x="2834" y="159"/>
                        <a:pt x="3190" y="62"/>
                      </a:cubicBezTo>
                      <a:cubicBezTo>
                        <a:pt x="3192" y="61"/>
                        <a:pt x="3193" y="60"/>
                        <a:pt x="3194" y="58"/>
                      </a:cubicBezTo>
                      <a:cubicBezTo>
                        <a:pt x="3195" y="58"/>
                        <a:pt x="3196" y="59"/>
                        <a:pt x="3197" y="59"/>
                      </a:cubicBezTo>
                      <a:cubicBezTo>
                        <a:pt x="3439" y="123"/>
                        <a:pt x="3693" y="227"/>
                        <a:pt x="3850" y="430"/>
                      </a:cubicBezTo>
                      <a:cubicBezTo>
                        <a:pt x="3994" y="615"/>
                        <a:pt x="4135" y="906"/>
                        <a:pt x="4094" y="1145"/>
                      </a:cubicBezTo>
                      <a:cubicBezTo>
                        <a:pt x="4093" y="1150"/>
                        <a:pt x="4092" y="1154"/>
                        <a:pt x="4091" y="1159"/>
                      </a:cubicBezTo>
                      <a:cubicBezTo>
                        <a:pt x="3930" y="1479"/>
                        <a:pt x="3617" y="1647"/>
                        <a:pt x="3302" y="1789"/>
                      </a:cubicBezTo>
                      <a:cubicBezTo>
                        <a:pt x="3294" y="1793"/>
                        <a:pt x="3298" y="1806"/>
                        <a:pt x="3306" y="1802"/>
                      </a:cubicBezTo>
                      <a:cubicBezTo>
                        <a:pt x="3610" y="1665"/>
                        <a:pt x="3911" y="1505"/>
                        <a:pt x="4080" y="1211"/>
                      </a:cubicBezTo>
                      <a:cubicBezTo>
                        <a:pt x="4026" y="1417"/>
                        <a:pt x="3900" y="1557"/>
                        <a:pt x="3744" y="1703"/>
                      </a:cubicBezTo>
                      <a:cubicBezTo>
                        <a:pt x="3574" y="1861"/>
                        <a:pt x="3390" y="1994"/>
                        <a:pt x="3165" y="2059"/>
                      </a:cubicBezTo>
                      <a:cubicBezTo>
                        <a:pt x="3145" y="2061"/>
                        <a:pt x="3126" y="2062"/>
                        <a:pt x="3106" y="2063"/>
                      </a:cubicBezTo>
                      <a:cubicBezTo>
                        <a:pt x="2849" y="2076"/>
                        <a:pt x="2592" y="2096"/>
                        <a:pt x="2335" y="2107"/>
                      </a:cubicBezTo>
                      <a:cubicBezTo>
                        <a:pt x="2335" y="2100"/>
                        <a:pt x="2334" y="2093"/>
                        <a:pt x="2333" y="2086"/>
                      </a:cubicBezTo>
                      <a:cubicBezTo>
                        <a:pt x="2332" y="2085"/>
                        <a:pt x="2332" y="2083"/>
                        <a:pt x="2331" y="2082"/>
                      </a:cubicBezTo>
                      <a:cubicBezTo>
                        <a:pt x="2627" y="2064"/>
                        <a:pt x="2907" y="1971"/>
                        <a:pt x="3156" y="1809"/>
                      </a:cubicBezTo>
                      <a:cubicBezTo>
                        <a:pt x="3163" y="1804"/>
                        <a:pt x="3156" y="1793"/>
                        <a:pt x="3148" y="1798"/>
                      </a:cubicBezTo>
                      <a:cubicBezTo>
                        <a:pt x="2901" y="1959"/>
                        <a:pt x="2622" y="2051"/>
                        <a:pt x="2328" y="2068"/>
                      </a:cubicBezTo>
                      <a:cubicBezTo>
                        <a:pt x="2312" y="2006"/>
                        <a:pt x="2280" y="1951"/>
                        <a:pt x="2236" y="1912"/>
                      </a:cubicBezTo>
                      <a:cubicBezTo>
                        <a:pt x="2340" y="1793"/>
                        <a:pt x="2375" y="1658"/>
                        <a:pt x="2384" y="1502"/>
                      </a:cubicBezTo>
                      <a:cubicBezTo>
                        <a:pt x="2396" y="1301"/>
                        <a:pt x="2460" y="1096"/>
                        <a:pt x="2422" y="896"/>
                      </a:cubicBezTo>
                      <a:lnTo>
                        <a:pt x="2422" y="895"/>
                      </a:lnTo>
                      <a:moveTo>
                        <a:pt x="2099" y="2344"/>
                      </a:moveTo>
                      <a:cubicBezTo>
                        <a:pt x="1999" y="2355"/>
                        <a:pt x="1887" y="2332"/>
                        <a:pt x="1827" y="2242"/>
                      </a:cubicBezTo>
                      <a:cubicBezTo>
                        <a:pt x="1789" y="2184"/>
                        <a:pt x="1767" y="2097"/>
                        <a:pt x="1786" y="2024"/>
                      </a:cubicBezTo>
                      <a:cubicBezTo>
                        <a:pt x="1788" y="2022"/>
                        <a:pt x="1788" y="2020"/>
                        <a:pt x="1788" y="2017"/>
                      </a:cubicBezTo>
                      <a:cubicBezTo>
                        <a:pt x="1792" y="2005"/>
                        <a:pt x="1797" y="1993"/>
                        <a:pt x="1803" y="1982"/>
                      </a:cubicBezTo>
                      <a:cubicBezTo>
                        <a:pt x="1842" y="1914"/>
                        <a:pt x="1921" y="1884"/>
                        <a:pt x="1992" y="1870"/>
                      </a:cubicBezTo>
                      <a:cubicBezTo>
                        <a:pt x="2126" y="1844"/>
                        <a:pt x="2234" y="1908"/>
                        <a:pt x="2288" y="2031"/>
                      </a:cubicBezTo>
                      <a:cubicBezTo>
                        <a:pt x="2346" y="2166"/>
                        <a:pt x="2255" y="2339"/>
                        <a:pt x="2099" y="2344"/>
                      </a:cubicBezTo>
                      <a:moveTo>
                        <a:pt x="2039" y="810"/>
                      </a:moveTo>
                      <a:cubicBezTo>
                        <a:pt x="1743" y="1045"/>
                        <a:pt x="1913" y="1569"/>
                        <a:pt x="2069" y="1839"/>
                      </a:cubicBezTo>
                      <a:cubicBezTo>
                        <a:pt x="2069" y="1840"/>
                        <a:pt x="2070" y="1840"/>
                        <a:pt x="2070" y="1840"/>
                      </a:cubicBezTo>
                      <a:cubicBezTo>
                        <a:pt x="2055" y="1839"/>
                        <a:pt x="2039" y="1840"/>
                        <a:pt x="2023" y="1841"/>
                      </a:cubicBezTo>
                      <a:cubicBezTo>
                        <a:pt x="1850" y="1672"/>
                        <a:pt x="1745" y="1426"/>
                        <a:pt x="1736" y="1184"/>
                      </a:cubicBezTo>
                      <a:cubicBezTo>
                        <a:pt x="1729" y="994"/>
                        <a:pt x="1821" y="876"/>
                        <a:pt x="1996" y="820"/>
                      </a:cubicBezTo>
                      <a:cubicBezTo>
                        <a:pt x="2011" y="815"/>
                        <a:pt x="2025" y="812"/>
                        <a:pt x="2039" y="810"/>
                      </a:cubicBezTo>
                      <a:moveTo>
                        <a:pt x="2383" y="1208"/>
                      </a:moveTo>
                      <a:cubicBezTo>
                        <a:pt x="2383" y="1214"/>
                        <a:pt x="2388" y="1217"/>
                        <a:pt x="2392" y="1218"/>
                      </a:cubicBezTo>
                      <a:cubicBezTo>
                        <a:pt x="2365" y="1453"/>
                        <a:pt x="2379" y="1712"/>
                        <a:pt x="2218" y="1897"/>
                      </a:cubicBezTo>
                      <a:cubicBezTo>
                        <a:pt x="2192" y="1877"/>
                        <a:pt x="2163" y="1862"/>
                        <a:pt x="2133" y="1853"/>
                      </a:cubicBezTo>
                      <a:cubicBezTo>
                        <a:pt x="2164" y="1763"/>
                        <a:pt x="2163" y="1676"/>
                        <a:pt x="2154" y="1582"/>
                      </a:cubicBezTo>
                      <a:cubicBezTo>
                        <a:pt x="2152" y="1567"/>
                        <a:pt x="2129" y="1569"/>
                        <a:pt x="2130" y="1584"/>
                      </a:cubicBezTo>
                      <a:cubicBezTo>
                        <a:pt x="2140" y="1674"/>
                        <a:pt x="2142" y="1760"/>
                        <a:pt x="2111" y="1847"/>
                      </a:cubicBezTo>
                      <a:cubicBezTo>
                        <a:pt x="2099" y="1844"/>
                        <a:pt x="2089" y="1843"/>
                        <a:pt x="2077" y="1842"/>
                      </a:cubicBezTo>
                      <a:cubicBezTo>
                        <a:pt x="2081" y="1840"/>
                        <a:pt x="2083" y="1836"/>
                        <a:pt x="2081" y="1831"/>
                      </a:cubicBezTo>
                      <a:cubicBezTo>
                        <a:pt x="1926" y="1564"/>
                        <a:pt x="1752" y="1032"/>
                        <a:pt x="2062" y="809"/>
                      </a:cubicBezTo>
                      <a:cubicBezTo>
                        <a:pt x="2063" y="808"/>
                        <a:pt x="2064" y="807"/>
                        <a:pt x="2064" y="807"/>
                      </a:cubicBezTo>
                      <a:cubicBezTo>
                        <a:pt x="2273" y="788"/>
                        <a:pt x="2356" y="1032"/>
                        <a:pt x="2383" y="1208"/>
                      </a:cubicBezTo>
                      <a:moveTo>
                        <a:pt x="342" y="731"/>
                      </a:moveTo>
                      <a:cubicBezTo>
                        <a:pt x="397" y="513"/>
                        <a:pt x="561" y="399"/>
                        <a:pt x="741" y="288"/>
                      </a:cubicBezTo>
                      <a:cubicBezTo>
                        <a:pt x="763" y="274"/>
                        <a:pt x="785" y="261"/>
                        <a:pt x="806" y="248"/>
                      </a:cubicBezTo>
                      <a:cubicBezTo>
                        <a:pt x="844" y="340"/>
                        <a:pt x="891" y="426"/>
                        <a:pt x="955" y="502"/>
                      </a:cubicBezTo>
                      <a:cubicBezTo>
                        <a:pt x="1049" y="615"/>
                        <a:pt x="1179" y="689"/>
                        <a:pt x="1279" y="796"/>
                      </a:cubicBezTo>
                      <a:cubicBezTo>
                        <a:pt x="1384" y="908"/>
                        <a:pt x="1490" y="1035"/>
                        <a:pt x="1559" y="1174"/>
                      </a:cubicBezTo>
                      <a:cubicBezTo>
                        <a:pt x="1635" y="1326"/>
                        <a:pt x="1657" y="1493"/>
                        <a:pt x="1677" y="1659"/>
                      </a:cubicBezTo>
                      <a:cubicBezTo>
                        <a:pt x="1679" y="1674"/>
                        <a:pt x="1702" y="1673"/>
                        <a:pt x="1700" y="1658"/>
                      </a:cubicBezTo>
                      <a:cubicBezTo>
                        <a:pt x="1667" y="1383"/>
                        <a:pt x="1605" y="1157"/>
                        <a:pt x="1429" y="938"/>
                      </a:cubicBezTo>
                      <a:cubicBezTo>
                        <a:pt x="1232" y="693"/>
                        <a:pt x="950" y="537"/>
                        <a:pt x="826" y="238"/>
                      </a:cubicBezTo>
                      <a:lnTo>
                        <a:pt x="826" y="237"/>
                      </a:lnTo>
                      <a:cubicBezTo>
                        <a:pt x="973" y="153"/>
                        <a:pt x="1112" y="100"/>
                        <a:pt x="1295" y="142"/>
                      </a:cubicBezTo>
                      <a:cubicBezTo>
                        <a:pt x="1622" y="218"/>
                        <a:pt x="1881" y="481"/>
                        <a:pt x="1998" y="788"/>
                      </a:cubicBezTo>
                      <a:cubicBezTo>
                        <a:pt x="1918" y="808"/>
                        <a:pt x="1842" y="856"/>
                        <a:pt x="1789" y="913"/>
                      </a:cubicBezTo>
                      <a:cubicBezTo>
                        <a:pt x="1563" y="1153"/>
                        <a:pt x="1801" y="1645"/>
                        <a:pt x="1994" y="1845"/>
                      </a:cubicBezTo>
                      <a:cubicBezTo>
                        <a:pt x="1925" y="1857"/>
                        <a:pt x="1865" y="1885"/>
                        <a:pt x="1823" y="1927"/>
                      </a:cubicBezTo>
                      <a:cubicBezTo>
                        <a:pt x="1471" y="1562"/>
                        <a:pt x="925" y="1456"/>
                        <a:pt x="613" y="1045"/>
                      </a:cubicBezTo>
                      <a:cubicBezTo>
                        <a:pt x="608" y="1038"/>
                        <a:pt x="596" y="1045"/>
                        <a:pt x="602" y="1052"/>
                      </a:cubicBezTo>
                      <a:cubicBezTo>
                        <a:pt x="914" y="1465"/>
                        <a:pt x="1461" y="1572"/>
                        <a:pt x="1814" y="1938"/>
                      </a:cubicBezTo>
                      <a:cubicBezTo>
                        <a:pt x="1797" y="1956"/>
                        <a:pt x="1784" y="1977"/>
                        <a:pt x="1774" y="2001"/>
                      </a:cubicBezTo>
                      <a:cubicBezTo>
                        <a:pt x="1559" y="1814"/>
                        <a:pt x="1277" y="1738"/>
                        <a:pt x="1030" y="1605"/>
                      </a:cubicBezTo>
                      <a:cubicBezTo>
                        <a:pt x="704" y="1429"/>
                        <a:pt x="227" y="1178"/>
                        <a:pt x="341" y="731"/>
                      </a:cubicBezTo>
                      <a:lnTo>
                        <a:pt x="342" y="731"/>
                      </a:lnTo>
                      <a:moveTo>
                        <a:pt x="296" y="3104"/>
                      </a:moveTo>
                      <a:cubicBezTo>
                        <a:pt x="241" y="3061"/>
                        <a:pt x="197" y="3011"/>
                        <a:pt x="161" y="2955"/>
                      </a:cubicBezTo>
                      <a:cubicBezTo>
                        <a:pt x="649" y="3408"/>
                        <a:pt x="1490" y="2628"/>
                        <a:pt x="1835" y="2311"/>
                      </a:cubicBezTo>
                      <a:cubicBezTo>
                        <a:pt x="1842" y="2304"/>
                        <a:pt x="1832" y="2295"/>
                        <a:pt x="1825" y="2301"/>
                      </a:cubicBezTo>
                      <a:cubicBezTo>
                        <a:pt x="1474" y="2624"/>
                        <a:pt x="604" y="3429"/>
                        <a:pt x="133" y="2907"/>
                      </a:cubicBezTo>
                      <a:cubicBezTo>
                        <a:pt x="48" y="2745"/>
                        <a:pt x="23" y="2547"/>
                        <a:pt x="23" y="2367"/>
                      </a:cubicBezTo>
                      <a:cubicBezTo>
                        <a:pt x="23" y="2093"/>
                        <a:pt x="75" y="1790"/>
                        <a:pt x="334" y="1643"/>
                      </a:cubicBezTo>
                      <a:cubicBezTo>
                        <a:pt x="538" y="1527"/>
                        <a:pt x="842" y="1532"/>
                        <a:pt x="1047" y="1640"/>
                      </a:cubicBezTo>
                      <a:lnTo>
                        <a:pt x="1047" y="1640"/>
                      </a:lnTo>
                      <a:cubicBezTo>
                        <a:pt x="1086" y="1660"/>
                        <a:pt x="1124" y="1679"/>
                        <a:pt x="1163" y="1697"/>
                      </a:cubicBezTo>
                      <a:cubicBezTo>
                        <a:pt x="1372" y="1793"/>
                        <a:pt x="1591" y="1869"/>
                        <a:pt x="1766" y="2024"/>
                      </a:cubicBezTo>
                      <a:cubicBezTo>
                        <a:pt x="1758" y="2053"/>
                        <a:pt x="1756" y="2084"/>
                        <a:pt x="1759" y="2118"/>
                      </a:cubicBezTo>
                      <a:cubicBezTo>
                        <a:pt x="1710" y="2112"/>
                        <a:pt x="1661" y="2108"/>
                        <a:pt x="1612" y="2105"/>
                      </a:cubicBezTo>
                      <a:cubicBezTo>
                        <a:pt x="1610" y="2104"/>
                        <a:pt x="1608" y="2103"/>
                        <a:pt x="1605" y="2103"/>
                      </a:cubicBezTo>
                      <a:cubicBezTo>
                        <a:pt x="1598" y="2103"/>
                        <a:pt x="1592" y="2104"/>
                        <a:pt x="1586" y="2104"/>
                      </a:cubicBezTo>
                      <a:cubicBezTo>
                        <a:pt x="1132" y="2085"/>
                        <a:pt x="687" y="2230"/>
                        <a:pt x="330" y="2516"/>
                      </a:cubicBezTo>
                      <a:cubicBezTo>
                        <a:pt x="318" y="2525"/>
                        <a:pt x="331" y="2545"/>
                        <a:pt x="342" y="2535"/>
                      </a:cubicBezTo>
                      <a:cubicBezTo>
                        <a:pt x="651" y="2288"/>
                        <a:pt x="1026" y="2148"/>
                        <a:pt x="1415" y="2128"/>
                      </a:cubicBezTo>
                      <a:cubicBezTo>
                        <a:pt x="1187" y="2183"/>
                        <a:pt x="992" y="2323"/>
                        <a:pt x="808" y="2474"/>
                      </a:cubicBezTo>
                      <a:cubicBezTo>
                        <a:pt x="797" y="2483"/>
                        <a:pt x="810" y="2503"/>
                        <a:pt x="821" y="2493"/>
                      </a:cubicBezTo>
                      <a:cubicBezTo>
                        <a:pt x="1045" y="2308"/>
                        <a:pt x="1287" y="2139"/>
                        <a:pt x="1587" y="2127"/>
                      </a:cubicBezTo>
                      <a:cubicBezTo>
                        <a:pt x="1643" y="2130"/>
                        <a:pt x="1699" y="2134"/>
                        <a:pt x="1756" y="2142"/>
                      </a:cubicBezTo>
                      <a:cubicBezTo>
                        <a:pt x="1758" y="2142"/>
                        <a:pt x="1761" y="2141"/>
                        <a:pt x="1763" y="2140"/>
                      </a:cubicBezTo>
                      <a:cubicBezTo>
                        <a:pt x="1764" y="2145"/>
                        <a:pt x="1764" y="2150"/>
                        <a:pt x="1766" y="2156"/>
                      </a:cubicBezTo>
                      <a:cubicBezTo>
                        <a:pt x="1790" y="2261"/>
                        <a:pt x="1859" y="2325"/>
                        <a:pt x="1947" y="2353"/>
                      </a:cubicBezTo>
                      <a:cubicBezTo>
                        <a:pt x="1726" y="2536"/>
                        <a:pt x="1512" y="2726"/>
                        <a:pt x="1305" y="2925"/>
                      </a:cubicBezTo>
                      <a:cubicBezTo>
                        <a:pt x="1220" y="3006"/>
                        <a:pt x="1129" y="3089"/>
                        <a:pt x="1043" y="3177"/>
                      </a:cubicBezTo>
                      <a:cubicBezTo>
                        <a:pt x="796" y="3273"/>
                        <a:pt x="514" y="3273"/>
                        <a:pt x="296" y="3104"/>
                      </a:cubicBezTo>
                      <a:moveTo>
                        <a:pt x="958" y="3309"/>
                      </a:moveTo>
                      <a:cubicBezTo>
                        <a:pt x="992" y="3270"/>
                        <a:pt x="1027" y="3232"/>
                        <a:pt x="1063" y="3194"/>
                      </a:cubicBezTo>
                      <a:cubicBezTo>
                        <a:pt x="1067" y="3193"/>
                        <a:pt x="1071" y="3191"/>
                        <a:pt x="1075" y="3189"/>
                      </a:cubicBezTo>
                      <a:cubicBezTo>
                        <a:pt x="1083" y="3187"/>
                        <a:pt x="1084" y="3179"/>
                        <a:pt x="1082" y="3174"/>
                      </a:cubicBezTo>
                      <a:cubicBezTo>
                        <a:pt x="1335" y="2905"/>
                        <a:pt x="1617" y="2658"/>
                        <a:pt x="1899" y="2424"/>
                      </a:cubicBezTo>
                      <a:cubicBezTo>
                        <a:pt x="1786" y="2569"/>
                        <a:pt x="1693" y="2731"/>
                        <a:pt x="1577" y="2876"/>
                      </a:cubicBezTo>
                      <a:cubicBezTo>
                        <a:pt x="1416" y="3079"/>
                        <a:pt x="1244" y="3266"/>
                        <a:pt x="1099" y="3483"/>
                      </a:cubicBezTo>
                      <a:cubicBezTo>
                        <a:pt x="953" y="3703"/>
                        <a:pt x="825" y="3912"/>
                        <a:pt x="812" y="4182"/>
                      </a:cubicBezTo>
                      <a:cubicBezTo>
                        <a:pt x="804" y="4335"/>
                        <a:pt x="820" y="4528"/>
                        <a:pt x="924" y="4650"/>
                      </a:cubicBezTo>
                      <a:cubicBezTo>
                        <a:pt x="922" y="4648"/>
                        <a:pt x="920" y="4647"/>
                        <a:pt x="918" y="4646"/>
                      </a:cubicBezTo>
                      <a:cubicBezTo>
                        <a:pt x="528" y="4307"/>
                        <a:pt x="656" y="3655"/>
                        <a:pt x="958" y="3310"/>
                      </a:cubicBezTo>
                      <a:lnTo>
                        <a:pt x="958" y="3309"/>
                      </a:lnTo>
                      <a:moveTo>
                        <a:pt x="2521" y="3419"/>
                      </a:moveTo>
                      <a:cubicBezTo>
                        <a:pt x="2615" y="3882"/>
                        <a:pt x="2322" y="4447"/>
                        <a:pt x="1909" y="4709"/>
                      </a:cubicBezTo>
                      <a:cubicBezTo>
                        <a:pt x="2242" y="4404"/>
                        <a:pt x="2428" y="3981"/>
                        <a:pt x="2425" y="3528"/>
                      </a:cubicBezTo>
                      <a:cubicBezTo>
                        <a:pt x="2425" y="3519"/>
                        <a:pt x="2411" y="3520"/>
                        <a:pt x="2411" y="3529"/>
                      </a:cubicBezTo>
                      <a:cubicBezTo>
                        <a:pt x="2413" y="3986"/>
                        <a:pt x="2222" y="4413"/>
                        <a:pt x="1880" y="4716"/>
                      </a:cubicBezTo>
                      <a:cubicBezTo>
                        <a:pt x="1877" y="4719"/>
                        <a:pt x="1878" y="4723"/>
                        <a:pt x="1881" y="4725"/>
                      </a:cubicBezTo>
                      <a:cubicBezTo>
                        <a:pt x="1682" y="4844"/>
                        <a:pt x="1456" y="4891"/>
                        <a:pt x="1233" y="4824"/>
                      </a:cubicBezTo>
                      <a:cubicBezTo>
                        <a:pt x="1852" y="4743"/>
                        <a:pt x="2293" y="4203"/>
                        <a:pt x="2249" y="3575"/>
                      </a:cubicBezTo>
                      <a:cubicBezTo>
                        <a:pt x="2248" y="3566"/>
                        <a:pt x="2234" y="3567"/>
                        <a:pt x="2235" y="3576"/>
                      </a:cubicBezTo>
                      <a:cubicBezTo>
                        <a:pt x="2280" y="4207"/>
                        <a:pt x="1829" y="4748"/>
                        <a:pt x="1202" y="4814"/>
                      </a:cubicBezTo>
                      <a:cubicBezTo>
                        <a:pt x="1129" y="4788"/>
                        <a:pt x="1056" y="4751"/>
                        <a:pt x="985" y="4698"/>
                      </a:cubicBezTo>
                      <a:cubicBezTo>
                        <a:pt x="988" y="4696"/>
                        <a:pt x="989" y="4692"/>
                        <a:pt x="985" y="4689"/>
                      </a:cubicBezTo>
                      <a:cubicBezTo>
                        <a:pt x="779" y="4533"/>
                        <a:pt x="801" y="4161"/>
                        <a:pt x="867" y="3939"/>
                      </a:cubicBezTo>
                      <a:cubicBezTo>
                        <a:pt x="942" y="3692"/>
                        <a:pt x="1121" y="3461"/>
                        <a:pt x="1275" y="3257"/>
                      </a:cubicBezTo>
                      <a:cubicBezTo>
                        <a:pt x="1396" y="3096"/>
                        <a:pt x="1540" y="2955"/>
                        <a:pt x="1657" y="2791"/>
                      </a:cubicBezTo>
                      <a:cubicBezTo>
                        <a:pt x="1756" y="2653"/>
                        <a:pt x="1844" y="2507"/>
                        <a:pt x="1953" y="2378"/>
                      </a:cubicBezTo>
                      <a:cubicBezTo>
                        <a:pt x="1958" y="2374"/>
                        <a:pt x="1964" y="2368"/>
                        <a:pt x="1970" y="2364"/>
                      </a:cubicBezTo>
                      <a:cubicBezTo>
                        <a:pt x="1971" y="2363"/>
                        <a:pt x="1972" y="2362"/>
                        <a:pt x="1972" y="2360"/>
                      </a:cubicBezTo>
                      <a:cubicBezTo>
                        <a:pt x="1999" y="2366"/>
                        <a:pt x="2027" y="2370"/>
                        <a:pt x="2055" y="2370"/>
                      </a:cubicBezTo>
                      <a:cubicBezTo>
                        <a:pt x="1903" y="2548"/>
                        <a:pt x="1840" y="2784"/>
                        <a:pt x="1829" y="3016"/>
                      </a:cubicBezTo>
                      <a:cubicBezTo>
                        <a:pt x="1809" y="3390"/>
                        <a:pt x="1869" y="3833"/>
                        <a:pt x="1528" y="4087"/>
                      </a:cubicBezTo>
                      <a:cubicBezTo>
                        <a:pt x="1516" y="4096"/>
                        <a:pt x="1529" y="4116"/>
                        <a:pt x="1541" y="4107"/>
                      </a:cubicBezTo>
                      <a:cubicBezTo>
                        <a:pt x="1765" y="3940"/>
                        <a:pt x="1831" y="3672"/>
                        <a:pt x="1844" y="3405"/>
                      </a:cubicBezTo>
                      <a:cubicBezTo>
                        <a:pt x="1862" y="3042"/>
                        <a:pt x="1824" y="2660"/>
                        <a:pt x="2087" y="2368"/>
                      </a:cubicBezTo>
                      <a:cubicBezTo>
                        <a:pt x="2092" y="2368"/>
                        <a:pt x="2096" y="2368"/>
                        <a:pt x="2100" y="2367"/>
                      </a:cubicBezTo>
                      <a:cubicBezTo>
                        <a:pt x="2116" y="2367"/>
                        <a:pt x="2132" y="2364"/>
                        <a:pt x="2148" y="2360"/>
                      </a:cubicBezTo>
                      <a:cubicBezTo>
                        <a:pt x="2302" y="2700"/>
                        <a:pt x="2349" y="3085"/>
                        <a:pt x="2521" y="3416"/>
                      </a:cubicBezTo>
                      <a:cubicBezTo>
                        <a:pt x="2521" y="3417"/>
                        <a:pt x="2521" y="3418"/>
                        <a:pt x="2521" y="3419"/>
                      </a:cubicBezTo>
                      <a:moveTo>
                        <a:pt x="3788" y="3738"/>
                      </a:moveTo>
                      <a:cubicBezTo>
                        <a:pt x="3351" y="3773"/>
                        <a:pt x="3052" y="3464"/>
                        <a:pt x="2827" y="3124"/>
                      </a:cubicBezTo>
                      <a:cubicBezTo>
                        <a:pt x="2643" y="2845"/>
                        <a:pt x="2471" y="2572"/>
                        <a:pt x="2231" y="2336"/>
                      </a:cubicBezTo>
                      <a:cubicBezTo>
                        <a:pt x="2225" y="2330"/>
                        <a:pt x="2215" y="2340"/>
                        <a:pt x="2222" y="2347"/>
                      </a:cubicBezTo>
                      <a:cubicBezTo>
                        <a:pt x="2527" y="2647"/>
                        <a:pt x="2706" y="3022"/>
                        <a:pt x="2974" y="3350"/>
                      </a:cubicBezTo>
                      <a:cubicBezTo>
                        <a:pt x="3177" y="3600"/>
                        <a:pt x="3444" y="3772"/>
                        <a:pt x="3770" y="3753"/>
                      </a:cubicBezTo>
                      <a:cubicBezTo>
                        <a:pt x="3657" y="3840"/>
                        <a:pt x="3525" y="3901"/>
                        <a:pt x="3383" y="3924"/>
                      </a:cubicBezTo>
                      <a:cubicBezTo>
                        <a:pt x="3159" y="3846"/>
                        <a:pt x="2983" y="3695"/>
                        <a:pt x="2843" y="3507"/>
                      </a:cubicBezTo>
                      <a:cubicBezTo>
                        <a:pt x="2732" y="3359"/>
                        <a:pt x="2662" y="3188"/>
                        <a:pt x="2559" y="3037"/>
                      </a:cubicBezTo>
                      <a:cubicBezTo>
                        <a:pt x="2554" y="3029"/>
                        <a:pt x="2542" y="3037"/>
                        <a:pt x="2547" y="3044"/>
                      </a:cubicBezTo>
                      <a:cubicBezTo>
                        <a:pt x="2671" y="3228"/>
                        <a:pt x="2754" y="3431"/>
                        <a:pt x="2901" y="3602"/>
                      </a:cubicBezTo>
                      <a:cubicBezTo>
                        <a:pt x="3026" y="3749"/>
                        <a:pt x="3176" y="3860"/>
                        <a:pt x="3354" y="3928"/>
                      </a:cubicBezTo>
                      <a:cubicBezTo>
                        <a:pt x="3087" y="3958"/>
                        <a:pt x="2849" y="3828"/>
                        <a:pt x="2683" y="3623"/>
                      </a:cubicBezTo>
                      <a:cubicBezTo>
                        <a:pt x="2386" y="3257"/>
                        <a:pt x="2360" y="2769"/>
                        <a:pt x="2171" y="2353"/>
                      </a:cubicBezTo>
                      <a:cubicBezTo>
                        <a:pt x="2204" y="2340"/>
                        <a:pt x="2234" y="2320"/>
                        <a:pt x="2260" y="2294"/>
                      </a:cubicBezTo>
                      <a:cubicBezTo>
                        <a:pt x="2338" y="2415"/>
                        <a:pt x="2447" y="2484"/>
                        <a:pt x="2584" y="2531"/>
                      </a:cubicBezTo>
                      <a:cubicBezTo>
                        <a:pt x="2848" y="2622"/>
                        <a:pt x="3107" y="2679"/>
                        <a:pt x="3272" y="2927"/>
                      </a:cubicBezTo>
                      <a:cubicBezTo>
                        <a:pt x="3280" y="2939"/>
                        <a:pt x="3299" y="2927"/>
                        <a:pt x="3291" y="2914"/>
                      </a:cubicBezTo>
                      <a:cubicBezTo>
                        <a:pt x="3186" y="2756"/>
                        <a:pt x="3035" y="2660"/>
                        <a:pt x="2858" y="2594"/>
                      </a:cubicBezTo>
                      <a:cubicBezTo>
                        <a:pt x="2640" y="2511"/>
                        <a:pt x="2411" y="2488"/>
                        <a:pt x="2276" y="2277"/>
                      </a:cubicBezTo>
                      <a:cubicBezTo>
                        <a:pt x="2282" y="2270"/>
                        <a:pt x="2287" y="2263"/>
                        <a:pt x="2292" y="2255"/>
                      </a:cubicBezTo>
                      <a:cubicBezTo>
                        <a:pt x="2636" y="2319"/>
                        <a:pt x="2996" y="2242"/>
                        <a:pt x="3334" y="2337"/>
                      </a:cubicBezTo>
                      <a:cubicBezTo>
                        <a:pt x="3713" y="2442"/>
                        <a:pt x="4140" y="2854"/>
                        <a:pt x="4111" y="3273"/>
                      </a:cubicBezTo>
                      <a:cubicBezTo>
                        <a:pt x="4111" y="3274"/>
                        <a:pt x="4112" y="3274"/>
                        <a:pt x="4112" y="3275"/>
                      </a:cubicBezTo>
                      <a:cubicBezTo>
                        <a:pt x="4085" y="3353"/>
                        <a:pt x="4049" y="3428"/>
                        <a:pt x="4004" y="3497"/>
                      </a:cubicBezTo>
                      <a:cubicBezTo>
                        <a:pt x="3742" y="3555"/>
                        <a:pt x="3490" y="3461"/>
                        <a:pt x="3326" y="3245"/>
                      </a:cubicBezTo>
                      <a:cubicBezTo>
                        <a:pt x="3320" y="3238"/>
                        <a:pt x="3308" y="3246"/>
                        <a:pt x="3314" y="3253"/>
                      </a:cubicBezTo>
                      <a:cubicBezTo>
                        <a:pt x="3479" y="3470"/>
                        <a:pt x="3729" y="3566"/>
                        <a:pt x="3993" y="3514"/>
                      </a:cubicBezTo>
                      <a:cubicBezTo>
                        <a:pt x="3937" y="3598"/>
                        <a:pt x="3868" y="3674"/>
                        <a:pt x="3789" y="3738"/>
                      </a:cubicBezTo>
                      <a:lnTo>
                        <a:pt x="3788" y="3738"/>
                      </a:lnTo>
                      <a:moveTo>
                        <a:pt x="4126" y="3230"/>
                      </a:moveTo>
                      <a:cubicBezTo>
                        <a:pt x="4125" y="2883"/>
                        <a:pt x="3823" y="2557"/>
                        <a:pt x="3534" y="2402"/>
                      </a:cubicBezTo>
                      <a:cubicBezTo>
                        <a:pt x="3154" y="2198"/>
                        <a:pt x="2708" y="2317"/>
                        <a:pt x="2300" y="2242"/>
                      </a:cubicBezTo>
                      <a:cubicBezTo>
                        <a:pt x="2321" y="2208"/>
                        <a:pt x="2334" y="2170"/>
                        <a:pt x="2335" y="2130"/>
                      </a:cubicBezTo>
                      <a:cubicBezTo>
                        <a:pt x="2551" y="2121"/>
                        <a:pt x="2766" y="2106"/>
                        <a:pt x="2982" y="2093"/>
                      </a:cubicBezTo>
                      <a:cubicBezTo>
                        <a:pt x="3038" y="2090"/>
                        <a:pt x="3097" y="2084"/>
                        <a:pt x="3158" y="2080"/>
                      </a:cubicBezTo>
                      <a:cubicBezTo>
                        <a:pt x="3161" y="2082"/>
                        <a:pt x="3164" y="2084"/>
                        <a:pt x="3169" y="2082"/>
                      </a:cubicBezTo>
                      <a:cubicBezTo>
                        <a:pt x="3174" y="2081"/>
                        <a:pt x="3179" y="2079"/>
                        <a:pt x="3184" y="2077"/>
                      </a:cubicBezTo>
                      <a:cubicBezTo>
                        <a:pt x="3371" y="2063"/>
                        <a:pt x="3569" y="2056"/>
                        <a:pt x="3733" y="2128"/>
                      </a:cubicBezTo>
                      <a:cubicBezTo>
                        <a:pt x="3978" y="2235"/>
                        <a:pt x="4117" y="2528"/>
                        <a:pt x="4157" y="2779"/>
                      </a:cubicBezTo>
                      <a:cubicBezTo>
                        <a:pt x="4181" y="2930"/>
                        <a:pt x="4169" y="3084"/>
                        <a:pt x="4126" y="32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5" name="Google Shape;3955;p48"/>
                <p:cNvSpPr/>
                <p:nvPr/>
              </p:nvSpPr>
              <p:spPr>
                <a:xfrm>
                  <a:off x="8088020" y="2642033"/>
                  <a:ext cx="305977" cy="28670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937" h="878" extrusionOk="0">
                      <a:moveTo>
                        <a:pt x="14" y="878"/>
                      </a:moveTo>
                      <a:cubicBezTo>
                        <a:pt x="205" y="815"/>
                        <a:pt x="358" y="723"/>
                        <a:pt x="496" y="576"/>
                      </a:cubicBezTo>
                      <a:cubicBezTo>
                        <a:pt x="653" y="409"/>
                        <a:pt x="727" y="132"/>
                        <a:pt x="931" y="22"/>
                      </a:cubicBezTo>
                      <a:cubicBezTo>
                        <a:pt x="944" y="15"/>
                        <a:pt x="932" y="-5"/>
                        <a:pt x="918" y="2"/>
                      </a:cubicBezTo>
                      <a:cubicBezTo>
                        <a:pt x="741" y="98"/>
                        <a:pt x="690" y="293"/>
                        <a:pt x="576" y="447"/>
                      </a:cubicBezTo>
                      <a:cubicBezTo>
                        <a:pt x="427" y="644"/>
                        <a:pt x="241" y="779"/>
                        <a:pt x="7" y="856"/>
                      </a:cubicBezTo>
                      <a:cubicBezTo>
                        <a:pt x="-7" y="860"/>
                        <a:pt x="0" y="882"/>
                        <a:pt x="14" y="878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6" name="Google Shape;3956;p48"/>
                <p:cNvSpPr/>
                <p:nvPr/>
              </p:nvSpPr>
              <p:spPr>
                <a:xfrm>
                  <a:off x="7391813" y="2817712"/>
                  <a:ext cx="202461" cy="10253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20" h="314" extrusionOk="0">
                      <a:moveTo>
                        <a:pt x="612" y="30"/>
                      </a:moveTo>
                      <a:cubicBezTo>
                        <a:pt x="621" y="32"/>
                        <a:pt x="624" y="18"/>
                        <a:pt x="615" y="16"/>
                      </a:cubicBezTo>
                      <a:cubicBezTo>
                        <a:pt x="362" y="-43"/>
                        <a:pt x="117" y="72"/>
                        <a:pt x="1" y="305"/>
                      </a:cubicBezTo>
                      <a:cubicBezTo>
                        <a:pt x="-3" y="313"/>
                        <a:pt x="10" y="319"/>
                        <a:pt x="14" y="311"/>
                      </a:cubicBezTo>
                      <a:cubicBezTo>
                        <a:pt x="127" y="85"/>
                        <a:pt x="366" y="-28"/>
                        <a:pt x="612" y="3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40825" rIns="81625" bIns="40825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7" name="Google Shape;3957;p48"/>
                <p:cNvSpPr/>
                <p:nvPr/>
              </p:nvSpPr>
              <p:spPr>
                <a:xfrm>
                  <a:off x="8062222" y="2943429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7" y="2"/>
                      </a:moveTo>
                      <a:cubicBezTo>
                        <a:pt x="3" y="-5"/>
                        <a:pt x="-7" y="16"/>
                        <a:pt x="6" y="23"/>
                      </a:cubicBezTo>
                      <a:cubicBezTo>
                        <a:pt x="19" y="29"/>
                        <a:pt x="30" y="9"/>
                        <a:pt x="17" y="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8" name="Google Shape;3958;p48"/>
                <p:cNvSpPr/>
                <p:nvPr/>
              </p:nvSpPr>
              <p:spPr>
                <a:xfrm>
                  <a:off x="8029894" y="291404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7" y="2"/>
                      </a:moveTo>
                      <a:cubicBezTo>
                        <a:pt x="3" y="-5"/>
                        <a:pt x="-7" y="16"/>
                        <a:pt x="6" y="23"/>
                      </a:cubicBezTo>
                      <a:cubicBezTo>
                        <a:pt x="19" y="29"/>
                        <a:pt x="30" y="9"/>
                        <a:pt x="17" y="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59" name="Google Shape;3959;p48"/>
                <p:cNvSpPr/>
                <p:nvPr/>
              </p:nvSpPr>
              <p:spPr>
                <a:xfrm>
                  <a:off x="7980258" y="2918612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7" y="22"/>
                      </a:moveTo>
                      <a:cubicBezTo>
                        <a:pt x="20" y="29"/>
                        <a:pt x="30" y="8"/>
                        <a:pt x="17" y="2"/>
                      </a:cubicBezTo>
                      <a:cubicBezTo>
                        <a:pt x="4" y="-5"/>
                        <a:pt x="-7" y="16"/>
                        <a:pt x="7" y="2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0" name="Google Shape;3960;p48"/>
                <p:cNvSpPr/>
                <p:nvPr/>
              </p:nvSpPr>
              <p:spPr>
                <a:xfrm>
                  <a:off x="7951521" y="294245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7" y="23"/>
                      </a:moveTo>
                      <a:cubicBezTo>
                        <a:pt x="20" y="30"/>
                        <a:pt x="31" y="9"/>
                        <a:pt x="17" y="2"/>
                      </a:cubicBezTo>
                      <a:cubicBezTo>
                        <a:pt x="4" y="-5"/>
                        <a:pt x="-6" y="16"/>
                        <a:pt x="7" y="23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1" name="Google Shape;3961;p48"/>
                <p:cNvSpPr/>
                <p:nvPr/>
              </p:nvSpPr>
              <p:spPr>
                <a:xfrm>
                  <a:off x="7951195" y="298947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7" y="2"/>
                      </a:moveTo>
                      <a:cubicBezTo>
                        <a:pt x="4" y="-5"/>
                        <a:pt x="-6" y="16"/>
                        <a:pt x="7" y="22"/>
                      </a:cubicBezTo>
                      <a:cubicBezTo>
                        <a:pt x="20" y="29"/>
                        <a:pt x="31" y="8"/>
                        <a:pt x="17" y="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2" name="Google Shape;3962;p48"/>
                <p:cNvSpPr/>
                <p:nvPr/>
              </p:nvSpPr>
              <p:spPr>
                <a:xfrm>
                  <a:off x="7991687" y="3020493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7" y="2"/>
                      </a:moveTo>
                      <a:cubicBezTo>
                        <a:pt x="4" y="-5"/>
                        <a:pt x="-7" y="16"/>
                        <a:pt x="7" y="23"/>
                      </a:cubicBezTo>
                      <a:cubicBezTo>
                        <a:pt x="20" y="30"/>
                        <a:pt x="30" y="9"/>
                        <a:pt x="17" y="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3" name="Google Shape;3963;p48"/>
                <p:cNvSpPr/>
                <p:nvPr/>
              </p:nvSpPr>
              <p:spPr>
                <a:xfrm>
                  <a:off x="8043282" y="3012982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7" y="2"/>
                      </a:moveTo>
                      <a:cubicBezTo>
                        <a:pt x="3" y="-5"/>
                        <a:pt x="-7" y="16"/>
                        <a:pt x="6" y="22"/>
                      </a:cubicBezTo>
                      <a:cubicBezTo>
                        <a:pt x="19" y="29"/>
                        <a:pt x="30" y="8"/>
                        <a:pt x="17" y="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4" name="Google Shape;3964;p48"/>
                <p:cNvSpPr/>
                <p:nvPr/>
              </p:nvSpPr>
              <p:spPr>
                <a:xfrm>
                  <a:off x="8063528" y="2986206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6" y="2"/>
                      </a:moveTo>
                      <a:cubicBezTo>
                        <a:pt x="3" y="-4"/>
                        <a:pt x="-8" y="16"/>
                        <a:pt x="5" y="23"/>
                      </a:cubicBezTo>
                      <a:cubicBezTo>
                        <a:pt x="19" y="30"/>
                        <a:pt x="29" y="9"/>
                        <a:pt x="16" y="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5" name="Google Shape;3965;p48"/>
                <p:cNvSpPr/>
                <p:nvPr/>
              </p:nvSpPr>
              <p:spPr>
                <a:xfrm>
                  <a:off x="8031200" y="294898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6" y="2"/>
                      </a:moveTo>
                      <a:cubicBezTo>
                        <a:pt x="3" y="-4"/>
                        <a:pt x="-8" y="16"/>
                        <a:pt x="5" y="23"/>
                      </a:cubicBezTo>
                      <a:cubicBezTo>
                        <a:pt x="19" y="30"/>
                        <a:pt x="29" y="9"/>
                        <a:pt x="16" y="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6" name="Google Shape;3966;p48"/>
                <p:cNvSpPr/>
                <p:nvPr/>
              </p:nvSpPr>
              <p:spPr>
                <a:xfrm>
                  <a:off x="8001484" y="2936899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8" y="2"/>
                      </a:moveTo>
                      <a:cubicBezTo>
                        <a:pt x="4" y="-5"/>
                        <a:pt x="-6" y="16"/>
                        <a:pt x="7" y="22"/>
                      </a:cubicBezTo>
                      <a:cubicBezTo>
                        <a:pt x="20" y="29"/>
                        <a:pt x="31" y="8"/>
                        <a:pt x="18" y="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7" name="Google Shape;3967;p48"/>
                <p:cNvSpPr/>
                <p:nvPr/>
              </p:nvSpPr>
              <p:spPr>
                <a:xfrm>
                  <a:off x="7979931" y="2954532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7" y="2"/>
                      </a:moveTo>
                      <a:cubicBezTo>
                        <a:pt x="4" y="-5"/>
                        <a:pt x="-7" y="16"/>
                        <a:pt x="7" y="22"/>
                      </a:cubicBezTo>
                      <a:cubicBezTo>
                        <a:pt x="20" y="29"/>
                        <a:pt x="30" y="8"/>
                        <a:pt x="17" y="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8" name="Google Shape;3968;p48"/>
                <p:cNvSpPr/>
                <p:nvPr/>
              </p:nvSpPr>
              <p:spPr>
                <a:xfrm>
                  <a:off x="7982544" y="299045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8" y="2"/>
                      </a:moveTo>
                      <a:cubicBezTo>
                        <a:pt x="4" y="-5"/>
                        <a:pt x="-6" y="16"/>
                        <a:pt x="7" y="22"/>
                      </a:cubicBezTo>
                      <a:cubicBezTo>
                        <a:pt x="20" y="29"/>
                        <a:pt x="31" y="8"/>
                        <a:pt x="18" y="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69" name="Google Shape;3969;p48"/>
                <p:cNvSpPr/>
                <p:nvPr/>
              </p:nvSpPr>
              <p:spPr>
                <a:xfrm>
                  <a:off x="8019117" y="2994370"/>
                  <a:ext cx="7184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" h="24" extrusionOk="0">
                      <a:moveTo>
                        <a:pt x="17" y="2"/>
                      </a:moveTo>
                      <a:cubicBezTo>
                        <a:pt x="4" y="-5"/>
                        <a:pt x="-7" y="16"/>
                        <a:pt x="6" y="23"/>
                      </a:cubicBezTo>
                      <a:cubicBezTo>
                        <a:pt x="18" y="30"/>
                        <a:pt x="29" y="9"/>
                        <a:pt x="17" y="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0" name="Google Shape;3970;p48"/>
                <p:cNvSpPr/>
                <p:nvPr/>
              </p:nvSpPr>
              <p:spPr>
                <a:xfrm>
                  <a:off x="8038057" y="2980655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6" y="2"/>
                      </a:moveTo>
                      <a:cubicBezTo>
                        <a:pt x="3" y="-5"/>
                        <a:pt x="-8" y="16"/>
                        <a:pt x="5" y="22"/>
                      </a:cubicBezTo>
                      <a:cubicBezTo>
                        <a:pt x="19" y="29"/>
                        <a:pt x="29" y="8"/>
                        <a:pt x="16" y="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1" name="Google Shape;3971;p48"/>
                <p:cNvSpPr/>
                <p:nvPr/>
              </p:nvSpPr>
              <p:spPr>
                <a:xfrm>
                  <a:off x="8005402" y="2968246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7" y="2"/>
                      </a:moveTo>
                      <a:cubicBezTo>
                        <a:pt x="4" y="-5"/>
                        <a:pt x="-7" y="16"/>
                        <a:pt x="7" y="22"/>
                      </a:cubicBezTo>
                      <a:cubicBezTo>
                        <a:pt x="20" y="29"/>
                        <a:pt x="30" y="8"/>
                        <a:pt x="17" y="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2" name="Google Shape;3972;p48"/>
                <p:cNvSpPr/>
                <p:nvPr/>
              </p:nvSpPr>
              <p:spPr>
                <a:xfrm>
                  <a:off x="7954460" y="2967593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7" y="2"/>
                      </a:moveTo>
                      <a:cubicBezTo>
                        <a:pt x="4" y="-5"/>
                        <a:pt x="-7" y="16"/>
                        <a:pt x="6" y="22"/>
                      </a:cubicBezTo>
                      <a:cubicBezTo>
                        <a:pt x="20" y="29"/>
                        <a:pt x="30" y="8"/>
                        <a:pt x="17" y="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3" name="Google Shape;3973;p48"/>
                <p:cNvSpPr/>
                <p:nvPr/>
              </p:nvSpPr>
              <p:spPr>
                <a:xfrm>
                  <a:off x="8005729" y="2905551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7" y="2"/>
                      </a:moveTo>
                      <a:cubicBezTo>
                        <a:pt x="4" y="-5"/>
                        <a:pt x="-7" y="16"/>
                        <a:pt x="7" y="22"/>
                      </a:cubicBezTo>
                      <a:cubicBezTo>
                        <a:pt x="20" y="29"/>
                        <a:pt x="31" y="8"/>
                        <a:pt x="17" y="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4" name="Google Shape;3974;p48"/>
                <p:cNvSpPr/>
                <p:nvPr/>
              </p:nvSpPr>
              <p:spPr>
                <a:xfrm>
                  <a:off x="8018464" y="3025391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7" y="2"/>
                      </a:moveTo>
                      <a:cubicBezTo>
                        <a:pt x="4" y="-5"/>
                        <a:pt x="-6" y="16"/>
                        <a:pt x="7" y="23"/>
                      </a:cubicBezTo>
                      <a:cubicBezTo>
                        <a:pt x="19" y="30"/>
                        <a:pt x="30" y="9"/>
                        <a:pt x="17" y="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5" name="Google Shape;3975;p48"/>
                <p:cNvSpPr/>
                <p:nvPr/>
              </p:nvSpPr>
              <p:spPr>
                <a:xfrm>
                  <a:off x="7964910" y="3012656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7" y="2"/>
                      </a:moveTo>
                      <a:cubicBezTo>
                        <a:pt x="4" y="-5"/>
                        <a:pt x="-7" y="16"/>
                        <a:pt x="6" y="22"/>
                      </a:cubicBezTo>
                      <a:cubicBezTo>
                        <a:pt x="20" y="29"/>
                        <a:pt x="30" y="8"/>
                        <a:pt x="17" y="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6" name="Google Shape;3976;p48"/>
                <p:cNvSpPr/>
                <p:nvPr/>
              </p:nvSpPr>
              <p:spPr>
                <a:xfrm>
                  <a:off x="7934867" y="2956817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7" y="2"/>
                      </a:moveTo>
                      <a:cubicBezTo>
                        <a:pt x="4" y="-5"/>
                        <a:pt x="-7" y="16"/>
                        <a:pt x="7" y="23"/>
                      </a:cubicBezTo>
                      <a:cubicBezTo>
                        <a:pt x="20" y="30"/>
                        <a:pt x="30" y="9"/>
                        <a:pt x="17" y="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7" name="Google Shape;3977;p48"/>
                <p:cNvSpPr/>
                <p:nvPr/>
              </p:nvSpPr>
              <p:spPr>
                <a:xfrm>
                  <a:off x="7956093" y="2914694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7" y="2"/>
                      </a:moveTo>
                      <a:cubicBezTo>
                        <a:pt x="4" y="-5"/>
                        <a:pt x="-7" y="16"/>
                        <a:pt x="7" y="23"/>
                      </a:cubicBezTo>
                      <a:cubicBezTo>
                        <a:pt x="20" y="30"/>
                        <a:pt x="30" y="9"/>
                        <a:pt x="17" y="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8" name="Google Shape;3978;p48"/>
                <p:cNvSpPr/>
                <p:nvPr/>
              </p:nvSpPr>
              <p:spPr>
                <a:xfrm>
                  <a:off x="8052752" y="2923510"/>
                  <a:ext cx="7511" cy="783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4" extrusionOk="0">
                      <a:moveTo>
                        <a:pt x="16" y="2"/>
                      </a:moveTo>
                      <a:cubicBezTo>
                        <a:pt x="3" y="-5"/>
                        <a:pt x="-7" y="16"/>
                        <a:pt x="6" y="23"/>
                      </a:cubicBezTo>
                      <a:cubicBezTo>
                        <a:pt x="19" y="30"/>
                        <a:pt x="30" y="9"/>
                        <a:pt x="16" y="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  <p:sp>
              <p:nvSpPr>
                <p:cNvPr id="3979" name="Google Shape;3979;p48"/>
                <p:cNvSpPr/>
                <p:nvPr/>
              </p:nvSpPr>
              <p:spPr>
                <a:xfrm>
                  <a:off x="8073978" y="2966940"/>
                  <a:ext cx="7511" cy="751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3" h="23" extrusionOk="0">
                      <a:moveTo>
                        <a:pt x="17" y="2"/>
                      </a:moveTo>
                      <a:cubicBezTo>
                        <a:pt x="3" y="-5"/>
                        <a:pt x="-7" y="16"/>
                        <a:pt x="6" y="22"/>
                      </a:cubicBezTo>
                      <a:cubicBezTo>
                        <a:pt x="19" y="29"/>
                        <a:pt x="30" y="8"/>
                        <a:pt x="17" y="2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81625" tIns="0" rIns="81625" bIns="0" anchor="ctr" anchorCtr="1">
                  <a:noAutofit/>
                </a:bodyPr>
                <a:lstStyle/>
                <a:p>
                  <a:pPr marL="0" marR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1600" b="0" strike="noStrike">
                    <a:solidFill>
                      <a:srgbClr val="FFFFFF"/>
                    </a:solidFill>
                    <a:latin typeface="Arial"/>
                    <a:ea typeface="Arial"/>
                    <a:cs typeface="Arial"/>
                    <a:sym typeface="Arial"/>
                  </a:endParaRPr>
                </a:p>
              </p:txBody>
            </p:sp>
          </p:grpSp>
        </p:grpSp>
      </p:grpSp>
      <p:grpSp>
        <p:nvGrpSpPr>
          <p:cNvPr id="3980" name="Google Shape;3980;p48"/>
          <p:cNvGrpSpPr/>
          <p:nvPr/>
        </p:nvGrpSpPr>
        <p:grpSpPr>
          <a:xfrm>
            <a:off x="6489816" y="2687368"/>
            <a:ext cx="1934148" cy="1647519"/>
            <a:chOff x="2016127" y="2619175"/>
            <a:chExt cx="1844681" cy="1571310"/>
          </a:xfrm>
        </p:grpSpPr>
        <p:sp>
          <p:nvSpPr>
            <p:cNvPr id="3981" name="Google Shape;3981;p48"/>
            <p:cNvSpPr/>
            <p:nvPr/>
          </p:nvSpPr>
          <p:spPr>
            <a:xfrm>
              <a:off x="2016127" y="2619175"/>
              <a:ext cx="1844681" cy="1571310"/>
            </a:xfrm>
            <a:custGeom>
              <a:avLst/>
              <a:gdLst/>
              <a:ahLst/>
              <a:cxnLst/>
              <a:rect l="l" t="t" r="r" b="b"/>
              <a:pathLst>
                <a:path w="5649" h="4812" extrusionOk="0">
                  <a:moveTo>
                    <a:pt x="5610" y="1434"/>
                  </a:moveTo>
                  <a:cubicBezTo>
                    <a:pt x="5544" y="1315"/>
                    <a:pt x="5380" y="1238"/>
                    <a:pt x="5253" y="1205"/>
                  </a:cubicBezTo>
                  <a:cubicBezTo>
                    <a:pt x="5079" y="1161"/>
                    <a:pt x="4854" y="1147"/>
                    <a:pt x="4677" y="1183"/>
                  </a:cubicBezTo>
                  <a:cubicBezTo>
                    <a:pt x="4640" y="1190"/>
                    <a:pt x="4604" y="1201"/>
                    <a:pt x="4569" y="1214"/>
                  </a:cubicBezTo>
                  <a:cubicBezTo>
                    <a:pt x="4290" y="952"/>
                    <a:pt x="3824" y="1206"/>
                    <a:pt x="3583" y="1395"/>
                  </a:cubicBezTo>
                  <a:cubicBezTo>
                    <a:pt x="3576" y="1400"/>
                    <a:pt x="3569" y="1405"/>
                    <a:pt x="3562" y="1411"/>
                  </a:cubicBezTo>
                  <a:cubicBezTo>
                    <a:pt x="3616" y="1249"/>
                    <a:pt x="3699" y="1096"/>
                    <a:pt x="3822" y="977"/>
                  </a:cubicBezTo>
                  <a:cubicBezTo>
                    <a:pt x="3916" y="887"/>
                    <a:pt x="4056" y="805"/>
                    <a:pt x="4057" y="661"/>
                  </a:cubicBezTo>
                  <a:cubicBezTo>
                    <a:pt x="4057" y="660"/>
                    <a:pt x="4057" y="660"/>
                    <a:pt x="4057" y="659"/>
                  </a:cubicBezTo>
                  <a:lnTo>
                    <a:pt x="4057" y="658"/>
                  </a:lnTo>
                  <a:cubicBezTo>
                    <a:pt x="4045" y="604"/>
                    <a:pt x="4027" y="541"/>
                    <a:pt x="3979" y="507"/>
                  </a:cubicBezTo>
                  <a:cubicBezTo>
                    <a:pt x="4100" y="430"/>
                    <a:pt x="4049" y="359"/>
                    <a:pt x="3943" y="276"/>
                  </a:cubicBezTo>
                  <a:cubicBezTo>
                    <a:pt x="3789" y="156"/>
                    <a:pt x="3602" y="99"/>
                    <a:pt x="3415" y="182"/>
                  </a:cubicBezTo>
                  <a:cubicBezTo>
                    <a:pt x="3404" y="187"/>
                    <a:pt x="3392" y="192"/>
                    <a:pt x="3381" y="198"/>
                  </a:cubicBezTo>
                  <a:cubicBezTo>
                    <a:pt x="3059" y="19"/>
                    <a:pt x="2776" y="451"/>
                    <a:pt x="2741" y="738"/>
                  </a:cubicBezTo>
                  <a:cubicBezTo>
                    <a:pt x="2667" y="636"/>
                    <a:pt x="2583" y="543"/>
                    <a:pt x="2492" y="467"/>
                  </a:cubicBezTo>
                  <a:cubicBezTo>
                    <a:pt x="2289" y="297"/>
                    <a:pt x="2029" y="135"/>
                    <a:pt x="1779" y="42"/>
                  </a:cubicBezTo>
                  <a:cubicBezTo>
                    <a:pt x="1601" y="-24"/>
                    <a:pt x="1354" y="-23"/>
                    <a:pt x="1204" y="110"/>
                  </a:cubicBezTo>
                  <a:cubicBezTo>
                    <a:pt x="1202" y="111"/>
                    <a:pt x="1201" y="112"/>
                    <a:pt x="1201" y="114"/>
                  </a:cubicBezTo>
                  <a:cubicBezTo>
                    <a:pt x="1112" y="95"/>
                    <a:pt x="1022" y="87"/>
                    <a:pt x="936" y="98"/>
                  </a:cubicBezTo>
                  <a:cubicBezTo>
                    <a:pt x="803" y="114"/>
                    <a:pt x="656" y="217"/>
                    <a:pt x="657" y="365"/>
                  </a:cubicBezTo>
                  <a:cubicBezTo>
                    <a:pt x="658" y="526"/>
                    <a:pt x="818" y="651"/>
                    <a:pt x="948" y="717"/>
                  </a:cubicBezTo>
                  <a:cubicBezTo>
                    <a:pt x="958" y="722"/>
                    <a:pt x="968" y="726"/>
                    <a:pt x="978" y="731"/>
                  </a:cubicBezTo>
                  <a:cubicBezTo>
                    <a:pt x="962" y="755"/>
                    <a:pt x="950" y="780"/>
                    <a:pt x="942" y="805"/>
                  </a:cubicBezTo>
                  <a:cubicBezTo>
                    <a:pt x="938" y="808"/>
                    <a:pt x="936" y="814"/>
                    <a:pt x="938" y="818"/>
                  </a:cubicBezTo>
                  <a:cubicBezTo>
                    <a:pt x="903" y="949"/>
                    <a:pt x="966" y="1085"/>
                    <a:pt x="1030" y="1208"/>
                  </a:cubicBezTo>
                  <a:cubicBezTo>
                    <a:pt x="1137" y="1412"/>
                    <a:pt x="1173" y="1650"/>
                    <a:pt x="1332" y="1824"/>
                  </a:cubicBezTo>
                  <a:cubicBezTo>
                    <a:pt x="1366" y="1863"/>
                    <a:pt x="1404" y="1898"/>
                    <a:pt x="1444" y="1930"/>
                  </a:cubicBezTo>
                  <a:cubicBezTo>
                    <a:pt x="1182" y="1903"/>
                    <a:pt x="901" y="1829"/>
                    <a:pt x="641" y="1894"/>
                  </a:cubicBezTo>
                  <a:cubicBezTo>
                    <a:pt x="439" y="1945"/>
                    <a:pt x="193" y="2077"/>
                    <a:pt x="178" y="2310"/>
                  </a:cubicBezTo>
                  <a:cubicBezTo>
                    <a:pt x="178" y="2311"/>
                    <a:pt x="178" y="2312"/>
                    <a:pt x="178" y="2314"/>
                  </a:cubicBezTo>
                  <a:cubicBezTo>
                    <a:pt x="44" y="2433"/>
                    <a:pt x="-43" y="2599"/>
                    <a:pt x="23" y="2789"/>
                  </a:cubicBezTo>
                  <a:cubicBezTo>
                    <a:pt x="88" y="2978"/>
                    <a:pt x="365" y="3029"/>
                    <a:pt x="462" y="2842"/>
                  </a:cubicBezTo>
                  <a:cubicBezTo>
                    <a:pt x="462" y="2841"/>
                    <a:pt x="462" y="2841"/>
                    <a:pt x="462" y="2840"/>
                  </a:cubicBezTo>
                  <a:cubicBezTo>
                    <a:pt x="463" y="2840"/>
                    <a:pt x="463" y="2840"/>
                    <a:pt x="463" y="2839"/>
                  </a:cubicBezTo>
                  <a:cubicBezTo>
                    <a:pt x="478" y="2804"/>
                    <a:pt x="499" y="2773"/>
                    <a:pt x="524" y="2744"/>
                  </a:cubicBezTo>
                  <a:cubicBezTo>
                    <a:pt x="516" y="2894"/>
                    <a:pt x="619" y="3041"/>
                    <a:pt x="789" y="3030"/>
                  </a:cubicBezTo>
                  <a:cubicBezTo>
                    <a:pt x="868" y="3025"/>
                    <a:pt x="960" y="2953"/>
                    <a:pt x="1029" y="2921"/>
                  </a:cubicBezTo>
                  <a:cubicBezTo>
                    <a:pt x="1182" y="2849"/>
                    <a:pt x="1361" y="2782"/>
                    <a:pt x="1520" y="2872"/>
                  </a:cubicBezTo>
                  <a:cubicBezTo>
                    <a:pt x="1440" y="2984"/>
                    <a:pt x="1385" y="3117"/>
                    <a:pt x="1348" y="3250"/>
                  </a:cubicBezTo>
                  <a:cubicBezTo>
                    <a:pt x="1347" y="3251"/>
                    <a:pt x="1348" y="3252"/>
                    <a:pt x="1347" y="3252"/>
                  </a:cubicBezTo>
                  <a:cubicBezTo>
                    <a:pt x="1347" y="3253"/>
                    <a:pt x="1347" y="3253"/>
                    <a:pt x="1347" y="3253"/>
                  </a:cubicBezTo>
                  <a:cubicBezTo>
                    <a:pt x="1333" y="3374"/>
                    <a:pt x="1302" y="3491"/>
                    <a:pt x="1291" y="3613"/>
                  </a:cubicBezTo>
                  <a:cubicBezTo>
                    <a:pt x="1279" y="3742"/>
                    <a:pt x="1268" y="3872"/>
                    <a:pt x="1238" y="3999"/>
                  </a:cubicBezTo>
                  <a:cubicBezTo>
                    <a:pt x="1215" y="4133"/>
                    <a:pt x="1209" y="4315"/>
                    <a:pt x="1347" y="4394"/>
                  </a:cubicBezTo>
                  <a:cubicBezTo>
                    <a:pt x="1422" y="4436"/>
                    <a:pt x="1476" y="4403"/>
                    <a:pt x="1512" y="4348"/>
                  </a:cubicBezTo>
                  <a:cubicBezTo>
                    <a:pt x="1488" y="4506"/>
                    <a:pt x="1510" y="4655"/>
                    <a:pt x="1626" y="4759"/>
                  </a:cubicBezTo>
                  <a:cubicBezTo>
                    <a:pt x="1745" y="4854"/>
                    <a:pt x="1896" y="4810"/>
                    <a:pt x="1995" y="4707"/>
                  </a:cubicBezTo>
                  <a:cubicBezTo>
                    <a:pt x="2051" y="4647"/>
                    <a:pt x="2092" y="4573"/>
                    <a:pt x="2132" y="4501"/>
                  </a:cubicBezTo>
                  <a:cubicBezTo>
                    <a:pt x="2206" y="4572"/>
                    <a:pt x="2292" y="4553"/>
                    <a:pt x="2348" y="4469"/>
                  </a:cubicBezTo>
                  <a:cubicBezTo>
                    <a:pt x="2408" y="4378"/>
                    <a:pt x="2442" y="4292"/>
                    <a:pt x="2526" y="4213"/>
                  </a:cubicBezTo>
                  <a:cubicBezTo>
                    <a:pt x="2609" y="4135"/>
                    <a:pt x="2703" y="4071"/>
                    <a:pt x="2800" y="4012"/>
                  </a:cubicBezTo>
                  <a:cubicBezTo>
                    <a:pt x="2948" y="3922"/>
                    <a:pt x="3097" y="3804"/>
                    <a:pt x="3205" y="3659"/>
                  </a:cubicBezTo>
                  <a:cubicBezTo>
                    <a:pt x="3204" y="3664"/>
                    <a:pt x="3205" y="3670"/>
                    <a:pt x="3211" y="3672"/>
                  </a:cubicBezTo>
                  <a:cubicBezTo>
                    <a:pt x="3394" y="3737"/>
                    <a:pt x="3502" y="3917"/>
                    <a:pt x="3627" y="4055"/>
                  </a:cubicBezTo>
                  <a:cubicBezTo>
                    <a:pt x="3749" y="4189"/>
                    <a:pt x="3881" y="4315"/>
                    <a:pt x="4022" y="4431"/>
                  </a:cubicBezTo>
                  <a:cubicBezTo>
                    <a:pt x="4103" y="4499"/>
                    <a:pt x="4217" y="4616"/>
                    <a:pt x="4334" y="4605"/>
                  </a:cubicBezTo>
                  <a:cubicBezTo>
                    <a:pt x="4424" y="4597"/>
                    <a:pt x="4486" y="4517"/>
                    <a:pt x="4520" y="4440"/>
                  </a:cubicBezTo>
                  <a:cubicBezTo>
                    <a:pt x="4580" y="4505"/>
                    <a:pt x="4648" y="4554"/>
                    <a:pt x="4749" y="4538"/>
                  </a:cubicBezTo>
                  <a:cubicBezTo>
                    <a:pt x="4750" y="4538"/>
                    <a:pt x="4750" y="4538"/>
                    <a:pt x="4751" y="4537"/>
                  </a:cubicBezTo>
                  <a:lnTo>
                    <a:pt x="4751" y="4537"/>
                  </a:lnTo>
                  <a:cubicBezTo>
                    <a:pt x="4754" y="4537"/>
                    <a:pt x="4755" y="4536"/>
                    <a:pt x="4756" y="4535"/>
                  </a:cubicBezTo>
                  <a:cubicBezTo>
                    <a:pt x="4886" y="4453"/>
                    <a:pt x="4858" y="4290"/>
                    <a:pt x="4787" y="4128"/>
                  </a:cubicBezTo>
                  <a:cubicBezTo>
                    <a:pt x="4852" y="4053"/>
                    <a:pt x="4865" y="3978"/>
                    <a:pt x="4846" y="3880"/>
                  </a:cubicBezTo>
                  <a:cubicBezTo>
                    <a:pt x="4813" y="3710"/>
                    <a:pt x="4760" y="3541"/>
                    <a:pt x="4684" y="3386"/>
                  </a:cubicBezTo>
                  <a:cubicBezTo>
                    <a:pt x="4615" y="3244"/>
                    <a:pt x="4524" y="3113"/>
                    <a:pt x="4410" y="3004"/>
                  </a:cubicBezTo>
                  <a:cubicBezTo>
                    <a:pt x="4359" y="2956"/>
                    <a:pt x="4303" y="2910"/>
                    <a:pt x="4243" y="2873"/>
                  </a:cubicBezTo>
                  <a:cubicBezTo>
                    <a:pt x="4180" y="2835"/>
                    <a:pt x="4120" y="2824"/>
                    <a:pt x="4053" y="2803"/>
                  </a:cubicBezTo>
                  <a:cubicBezTo>
                    <a:pt x="4171" y="2753"/>
                    <a:pt x="4283" y="2683"/>
                    <a:pt x="4392" y="2615"/>
                  </a:cubicBezTo>
                  <a:cubicBezTo>
                    <a:pt x="4644" y="2457"/>
                    <a:pt x="4905" y="2308"/>
                    <a:pt x="5150" y="2140"/>
                  </a:cubicBezTo>
                  <a:cubicBezTo>
                    <a:pt x="5255" y="2068"/>
                    <a:pt x="5360" y="1926"/>
                    <a:pt x="5254" y="1815"/>
                  </a:cubicBezTo>
                  <a:cubicBezTo>
                    <a:pt x="5488" y="1765"/>
                    <a:pt x="5751" y="1687"/>
                    <a:pt x="5610" y="1434"/>
                  </a:cubicBezTo>
                  <a:moveTo>
                    <a:pt x="4548" y="1222"/>
                  </a:moveTo>
                  <a:cubicBezTo>
                    <a:pt x="4395" y="1282"/>
                    <a:pt x="4257" y="1387"/>
                    <a:pt x="4125" y="1479"/>
                  </a:cubicBezTo>
                  <a:cubicBezTo>
                    <a:pt x="3995" y="1569"/>
                    <a:pt x="3863" y="1654"/>
                    <a:pt x="3729" y="1738"/>
                  </a:cubicBezTo>
                  <a:cubicBezTo>
                    <a:pt x="3388" y="1950"/>
                    <a:pt x="3079" y="2190"/>
                    <a:pt x="2825" y="2505"/>
                  </a:cubicBezTo>
                  <a:cubicBezTo>
                    <a:pt x="2818" y="2500"/>
                    <a:pt x="2811" y="2496"/>
                    <a:pt x="2803" y="2491"/>
                  </a:cubicBezTo>
                  <a:cubicBezTo>
                    <a:pt x="3198" y="1882"/>
                    <a:pt x="3805" y="1402"/>
                    <a:pt x="4503" y="1188"/>
                  </a:cubicBezTo>
                  <a:cubicBezTo>
                    <a:pt x="4519" y="1198"/>
                    <a:pt x="4534" y="1209"/>
                    <a:pt x="4548" y="1222"/>
                  </a:cubicBezTo>
                  <a:moveTo>
                    <a:pt x="2869" y="2765"/>
                  </a:moveTo>
                  <a:cubicBezTo>
                    <a:pt x="2866" y="2767"/>
                    <a:pt x="2864" y="2771"/>
                    <a:pt x="2864" y="2775"/>
                  </a:cubicBezTo>
                  <a:cubicBezTo>
                    <a:pt x="2860" y="2784"/>
                    <a:pt x="2855" y="2792"/>
                    <a:pt x="2850" y="2801"/>
                  </a:cubicBezTo>
                  <a:cubicBezTo>
                    <a:pt x="2849" y="2801"/>
                    <a:pt x="2849" y="2802"/>
                    <a:pt x="2848" y="2803"/>
                  </a:cubicBezTo>
                  <a:cubicBezTo>
                    <a:pt x="2821" y="2843"/>
                    <a:pt x="2781" y="2875"/>
                    <a:pt x="2726" y="2888"/>
                  </a:cubicBezTo>
                  <a:cubicBezTo>
                    <a:pt x="2593" y="2920"/>
                    <a:pt x="2470" y="2779"/>
                    <a:pt x="2533" y="2651"/>
                  </a:cubicBezTo>
                  <a:cubicBezTo>
                    <a:pt x="2537" y="2645"/>
                    <a:pt x="2540" y="2638"/>
                    <a:pt x="2544" y="2632"/>
                  </a:cubicBezTo>
                  <a:cubicBezTo>
                    <a:pt x="2545" y="2630"/>
                    <a:pt x="2546" y="2629"/>
                    <a:pt x="2547" y="2627"/>
                  </a:cubicBezTo>
                  <a:cubicBezTo>
                    <a:pt x="2552" y="2619"/>
                    <a:pt x="2557" y="2611"/>
                    <a:pt x="2563" y="2602"/>
                  </a:cubicBezTo>
                  <a:cubicBezTo>
                    <a:pt x="2566" y="2601"/>
                    <a:pt x="2567" y="2599"/>
                    <a:pt x="2568" y="2596"/>
                  </a:cubicBezTo>
                  <a:cubicBezTo>
                    <a:pt x="2593" y="2561"/>
                    <a:pt x="2626" y="2529"/>
                    <a:pt x="2663" y="2510"/>
                  </a:cubicBezTo>
                  <a:cubicBezTo>
                    <a:pt x="2666" y="2510"/>
                    <a:pt x="2668" y="2508"/>
                    <a:pt x="2670" y="2506"/>
                  </a:cubicBezTo>
                  <a:cubicBezTo>
                    <a:pt x="2696" y="2494"/>
                    <a:pt x="2724" y="2488"/>
                    <a:pt x="2753" y="2491"/>
                  </a:cubicBezTo>
                  <a:cubicBezTo>
                    <a:pt x="2877" y="2531"/>
                    <a:pt x="2911" y="2662"/>
                    <a:pt x="2869" y="2765"/>
                  </a:cubicBezTo>
                  <a:moveTo>
                    <a:pt x="3908" y="1214"/>
                  </a:moveTo>
                  <a:cubicBezTo>
                    <a:pt x="4073" y="1139"/>
                    <a:pt x="4308" y="1086"/>
                    <a:pt x="4479" y="1175"/>
                  </a:cubicBezTo>
                  <a:cubicBezTo>
                    <a:pt x="3783" y="1393"/>
                    <a:pt x="3179" y="1872"/>
                    <a:pt x="2785" y="2482"/>
                  </a:cubicBezTo>
                  <a:cubicBezTo>
                    <a:pt x="2780" y="2480"/>
                    <a:pt x="2775" y="2477"/>
                    <a:pt x="2769" y="2475"/>
                  </a:cubicBezTo>
                  <a:cubicBezTo>
                    <a:pt x="2849" y="2318"/>
                    <a:pt x="2924" y="2156"/>
                    <a:pt x="3015" y="2005"/>
                  </a:cubicBezTo>
                  <a:cubicBezTo>
                    <a:pt x="3121" y="1829"/>
                    <a:pt x="3262" y="1694"/>
                    <a:pt x="3416" y="1560"/>
                  </a:cubicBezTo>
                  <a:cubicBezTo>
                    <a:pt x="3567" y="1429"/>
                    <a:pt x="3723" y="1297"/>
                    <a:pt x="3908" y="1214"/>
                  </a:cubicBezTo>
                  <a:moveTo>
                    <a:pt x="4037" y="662"/>
                  </a:moveTo>
                  <a:cubicBezTo>
                    <a:pt x="4035" y="833"/>
                    <a:pt x="3794" y="956"/>
                    <a:pt x="3703" y="1083"/>
                  </a:cubicBezTo>
                  <a:cubicBezTo>
                    <a:pt x="3627" y="1189"/>
                    <a:pt x="3572" y="1309"/>
                    <a:pt x="3534" y="1433"/>
                  </a:cubicBezTo>
                  <a:cubicBezTo>
                    <a:pt x="3440" y="1507"/>
                    <a:pt x="3345" y="1585"/>
                    <a:pt x="3258" y="1669"/>
                  </a:cubicBezTo>
                  <a:cubicBezTo>
                    <a:pt x="3210" y="1250"/>
                    <a:pt x="3620" y="714"/>
                    <a:pt x="3995" y="556"/>
                  </a:cubicBezTo>
                  <a:cubicBezTo>
                    <a:pt x="4016" y="585"/>
                    <a:pt x="4029" y="623"/>
                    <a:pt x="4037" y="662"/>
                  </a:cubicBezTo>
                  <a:moveTo>
                    <a:pt x="3982" y="541"/>
                  </a:moveTo>
                  <a:cubicBezTo>
                    <a:pt x="3594" y="708"/>
                    <a:pt x="3181" y="1255"/>
                    <a:pt x="3241" y="1687"/>
                  </a:cubicBezTo>
                  <a:lnTo>
                    <a:pt x="3241" y="1687"/>
                  </a:lnTo>
                  <a:cubicBezTo>
                    <a:pt x="3208" y="1720"/>
                    <a:pt x="3176" y="1753"/>
                    <a:pt x="3147" y="1787"/>
                  </a:cubicBezTo>
                  <a:cubicBezTo>
                    <a:pt x="3162" y="1521"/>
                    <a:pt x="3252" y="1263"/>
                    <a:pt x="3381" y="1031"/>
                  </a:cubicBezTo>
                  <a:cubicBezTo>
                    <a:pt x="3491" y="834"/>
                    <a:pt x="3644" y="610"/>
                    <a:pt x="3860" y="520"/>
                  </a:cubicBezTo>
                  <a:cubicBezTo>
                    <a:pt x="3895" y="505"/>
                    <a:pt x="3925" y="506"/>
                    <a:pt x="3948" y="517"/>
                  </a:cubicBezTo>
                  <a:cubicBezTo>
                    <a:pt x="3950" y="518"/>
                    <a:pt x="3952" y="519"/>
                    <a:pt x="3955" y="520"/>
                  </a:cubicBezTo>
                  <a:cubicBezTo>
                    <a:pt x="3965" y="525"/>
                    <a:pt x="3974" y="532"/>
                    <a:pt x="3982" y="541"/>
                  </a:cubicBezTo>
                  <a:moveTo>
                    <a:pt x="3600" y="162"/>
                  </a:moveTo>
                  <a:cubicBezTo>
                    <a:pt x="3694" y="163"/>
                    <a:pt x="3778" y="189"/>
                    <a:pt x="3858" y="239"/>
                  </a:cubicBezTo>
                  <a:cubicBezTo>
                    <a:pt x="3892" y="260"/>
                    <a:pt x="3942" y="289"/>
                    <a:pt x="3966" y="320"/>
                  </a:cubicBezTo>
                  <a:cubicBezTo>
                    <a:pt x="4010" y="340"/>
                    <a:pt x="4018" y="372"/>
                    <a:pt x="3991" y="417"/>
                  </a:cubicBezTo>
                  <a:cubicBezTo>
                    <a:pt x="4001" y="458"/>
                    <a:pt x="3991" y="484"/>
                    <a:pt x="3961" y="497"/>
                  </a:cubicBezTo>
                  <a:cubicBezTo>
                    <a:pt x="3927" y="482"/>
                    <a:pt x="3890" y="486"/>
                    <a:pt x="3855" y="501"/>
                  </a:cubicBezTo>
                  <a:cubicBezTo>
                    <a:pt x="3644" y="588"/>
                    <a:pt x="3494" y="797"/>
                    <a:pt x="3383" y="987"/>
                  </a:cubicBezTo>
                  <a:cubicBezTo>
                    <a:pt x="3237" y="1238"/>
                    <a:pt x="3137" y="1522"/>
                    <a:pt x="3126" y="1813"/>
                  </a:cubicBezTo>
                  <a:cubicBezTo>
                    <a:pt x="3117" y="1824"/>
                    <a:pt x="3107" y="1835"/>
                    <a:pt x="3099" y="1846"/>
                  </a:cubicBezTo>
                  <a:cubicBezTo>
                    <a:pt x="3049" y="1910"/>
                    <a:pt x="3005" y="1979"/>
                    <a:pt x="2964" y="2050"/>
                  </a:cubicBezTo>
                  <a:cubicBezTo>
                    <a:pt x="2957" y="1766"/>
                    <a:pt x="3076" y="1488"/>
                    <a:pt x="2984" y="1207"/>
                  </a:cubicBezTo>
                  <a:cubicBezTo>
                    <a:pt x="2977" y="1186"/>
                    <a:pt x="2970" y="1165"/>
                    <a:pt x="2962" y="1144"/>
                  </a:cubicBezTo>
                  <a:cubicBezTo>
                    <a:pt x="2942" y="868"/>
                    <a:pt x="3011" y="606"/>
                    <a:pt x="3191" y="393"/>
                  </a:cubicBezTo>
                  <a:cubicBezTo>
                    <a:pt x="3297" y="269"/>
                    <a:pt x="3428" y="161"/>
                    <a:pt x="3600" y="162"/>
                  </a:cubicBezTo>
                  <a:moveTo>
                    <a:pt x="3361" y="210"/>
                  </a:moveTo>
                  <a:cubicBezTo>
                    <a:pt x="3064" y="377"/>
                    <a:pt x="2933" y="763"/>
                    <a:pt x="2939" y="1088"/>
                  </a:cubicBezTo>
                  <a:cubicBezTo>
                    <a:pt x="2919" y="1041"/>
                    <a:pt x="2897" y="995"/>
                    <a:pt x="2873" y="949"/>
                  </a:cubicBezTo>
                  <a:cubicBezTo>
                    <a:pt x="2876" y="948"/>
                    <a:pt x="2879" y="945"/>
                    <a:pt x="2879" y="940"/>
                  </a:cubicBezTo>
                  <a:cubicBezTo>
                    <a:pt x="2894" y="652"/>
                    <a:pt x="3061" y="335"/>
                    <a:pt x="3316" y="190"/>
                  </a:cubicBezTo>
                  <a:cubicBezTo>
                    <a:pt x="3331" y="195"/>
                    <a:pt x="3346" y="202"/>
                    <a:pt x="3361" y="210"/>
                  </a:cubicBezTo>
                  <a:moveTo>
                    <a:pt x="3290" y="183"/>
                  </a:moveTo>
                  <a:cubicBezTo>
                    <a:pt x="3042" y="333"/>
                    <a:pt x="2880" y="641"/>
                    <a:pt x="2860" y="926"/>
                  </a:cubicBezTo>
                  <a:cubicBezTo>
                    <a:pt x="2830" y="870"/>
                    <a:pt x="2796" y="816"/>
                    <a:pt x="2759" y="763"/>
                  </a:cubicBezTo>
                  <a:cubicBezTo>
                    <a:pt x="2777" y="517"/>
                    <a:pt x="3008" y="116"/>
                    <a:pt x="3290" y="183"/>
                  </a:cubicBezTo>
                  <a:moveTo>
                    <a:pt x="1933" y="135"/>
                  </a:moveTo>
                  <a:cubicBezTo>
                    <a:pt x="2156" y="253"/>
                    <a:pt x="2394" y="386"/>
                    <a:pt x="2573" y="568"/>
                  </a:cubicBezTo>
                  <a:cubicBezTo>
                    <a:pt x="2629" y="626"/>
                    <a:pt x="2686" y="694"/>
                    <a:pt x="2739" y="768"/>
                  </a:cubicBezTo>
                  <a:cubicBezTo>
                    <a:pt x="2739" y="771"/>
                    <a:pt x="2738" y="774"/>
                    <a:pt x="2738" y="776"/>
                  </a:cubicBezTo>
                  <a:cubicBezTo>
                    <a:pt x="2738" y="784"/>
                    <a:pt x="2745" y="787"/>
                    <a:pt x="2751" y="785"/>
                  </a:cubicBezTo>
                  <a:cubicBezTo>
                    <a:pt x="2828" y="896"/>
                    <a:pt x="2896" y="1020"/>
                    <a:pt x="2942" y="1141"/>
                  </a:cubicBezTo>
                  <a:cubicBezTo>
                    <a:pt x="2942" y="1144"/>
                    <a:pt x="2942" y="1146"/>
                    <a:pt x="2942" y="1148"/>
                  </a:cubicBezTo>
                  <a:cubicBezTo>
                    <a:pt x="2942" y="1152"/>
                    <a:pt x="2944" y="1154"/>
                    <a:pt x="2947" y="1156"/>
                  </a:cubicBezTo>
                  <a:cubicBezTo>
                    <a:pt x="2965" y="1205"/>
                    <a:pt x="2979" y="1253"/>
                    <a:pt x="2989" y="1300"/>
                  </a:cubicBezTo>
                  <a:cubicBezTo>
                    <a:pt x="3043" y="1561"/>
                    <a:pt x="2929" y="1821"/>
                    <a:pt x="2946" y="2083"/>
                  </a:cubicBezTo>
                  <a:cubicBezTo>
                    <a:pt x="2875" y="2210"/>
                    <a:pt x="2814" y="2342"/>
                    <a:pt x="2749" y="2470"/>
                  </a:cubicBezTo>
                  <a:cubicBezTo>
                    <a:pt x="2744" y="2470"/>
                    <a:pt x="2739" y="2469"/>
                    <a:pt x="2734" y="2470"/>
                  </a:cubicBezTo>
                  <a:cubicBezTo>
                    <a:pt x="2981" y="1912"/>
                    <a:pt x="2710" y="1352"/>
                    <a:pt x="2409" y="878"/>
                  </a:cubicBezTo>
                  <a:cubicBezTo>
                    <a:pt x="2149" y="470"/>
                    <a:pt x="1791" y="207"/>
                    <a:pt x="1334" y="52"/>
                  </a:cubicBezTo>
                  <a:cubicBezTo>
                    <a:pt x="1525" y="-25"/>
                    <a:pt x="1760" y="43"/>
                    <a:pt x="1933" y="135"/>
                  </a:cubicBezTo>
                  <a:moveTo>
                    <a:pt x="1309" y="64"/>
                  </a:moveTo>
                  <a:cubicBezTo>
                    <a:pt x="1309" y="65"/>
                    <a:pt x="1310" y="65"/>
                    <a:pt x="1310" y="65"/>
                  </a:cubicBezTo>
                  <a:cubicBezTo>
                    <a:pt x="1761" y="214"/>
                    <a:pt x="2120" y="468"/>
                    <a:pt x="2378" y="867"/>
                  </a:cubicBezTo>
                  <a:cubicBezTo>
                    <a:pt x="2682" y="1339"/>
                    <a:pt x="2966" y="1905"/>
                    <a:pt x="2715" y="2465"/>
                  </a:cubicBezTo>
                  <a:cubicBezTo>
                    <a:pt x="2714" y="2467"/>
                    <a:pt x="2714" y="2470"/>
                    <a:pt x="2714" y="2472"/>
                  </a:cubicBezTo>
                  <a:cubicBezTo>
                    <a:pt x="2702" y="2474"/>
                    <a:pt x="2690" y="2478"/>
                    <a:pt x="2678" y="2482"/>
                  </a:cubicBezTo>
                  <a:cubicBezTo>
                    <a:pt x="2801" y="2065"/>
                    <a:pt x="2700" y="1608"/>
                    <a:pt x="2495" y="1234"/>
                  </a:cubicBezTo>
                  <a:cubicBezTo>
                    <a:pt x="2273" y="829"/>
                    <a:pt x="1944" y="430"/>
                    <a:pt x="1522" y="227"/>
                  </a:cubicBezTo>
                  <a:cubicBezTo>
                    <a:pt x="1430" y="183"/>
                    <a:pt x="1328" y="144"/>
                    <a:pt x="1224" y="119"/>
                  </a:cubicBezTo>
                  <a:cubicBezTo>
                    <a:pt x="1251" y="97"/>
                    <a:pt x="1279" y="79"/>
                    <a:pt x="1309" y="64"/>
                  </a:cubicBezTo>
                  <a:moveTo>
                    <a:pt x="699" y="284"/>
                  </a:moveTo>
                  <a:cubicBezTo>
                    <a:pt x="782" y="28"/>
                    <a:pt x="1169" y="118"/>
                    <a:pt x="1349" y="178"/>
                  </a:cubicBezTo>
                  <a:cubicBezTo>
                    <a:pt x="1790" y="324"/>
                    <a:pt x="2125" y="688"/>
                    <a:pt x="2373" y="1068"/>
                  </a:cubicBezTo>
                  <a:cubicBezTo>
                    <a:pt x="2643" y="1481"/>
                    <a:pt x="2806" y="2004"/>
                    <a:pt x="2655" y="2492"/>
                  </a:cubicBezTo>
                  <a:cubicBezTo>
                    <a:pt x="2647" y="2496"/>
                    <a:pt x="2640" y="2500"/>
                    <a:pt x="2633" y="2504"/>
                  </a:cubicBezTo>
                  <a:cubicBezTo>
                    <a:pt x="2635" y="2298"/>
                    <a:pt x="2691" y="2011"/>
                    <a:pt x="2568" y="1836"/>
                  </a:cubicBezTo>
                  <a:cubicBezTo>
                    <a:pt x="2560" y="1825"/>
                    <a:pt x="2543" y="1835"/>
                    <a:pt x="2550" y="1846"/>
                  </a:cubicBezTo>
                  <a:cubicBezTo>
                    <a:pt x="2670" y="2015"/>
                    <a:pt x="2612" y="2319"/>
                    <a:pt x="2613" y="2518"/>
                  </a:cubicBezTo>
                  <a:cubicBezTo>
                    <a:pt x="2607" y="2523"/>
                    <a:pt x="2600" y="2529"/>
                    <a:pt x="2594" y="2534"/>
                  </a:cubicBezTo>
                  <a:cubicBezTo>
                    <a:pt x="2557" y="2219"/>
                    <a:pt x="2545" y="1865"/>
                    <a:pt x="2341" y="1607"/>
                  </a:cubicBezTo>
                  <a:cubicBezTo>
                    <a:pt x="2333" y="1597"/>
                    <a:pt x="2319" y="1611"/>
                    <a:pt x="2327" y="1621"/>
                  </a:cubicBezTo>
                  <a:cubicBezTo>
                    <a:pt x="2531" y="1878"/>
                    <a:pt x="2538" y="2238"/>
                    <a:pt x="2577" y="2551"/>
                  </a:cubicBezTo>
                  <a:cubicBezTo>
                    <a:pt x="2571" y="2558"/>
                    <a:pt x="2565" y="2564"/>
                    <a:pt x="2559" y="2571"/>
                  </a:cubicBezTo>
                  <a:cubicBezTo>
                    <a:pt x="2277" y="1876"/>
                    <a:pt x="1944" y="1096"/>
                    <a:pt x="1198" y="797"/>
                  </a:cubicBezTo>
                  <a:cubicBezTo>
                    <a:pt x="991" y="714"/>
                    <a:pt x="601" y="585"/>
                    <a:pt x="699" y="284"/>
                  </a:cubicBezTo>
                  <a:moveTo>
                    <a:pt x="997" y="740"/>
                  </a:moveTo>
                  <a:cubicBezTo>
                    <a:pt x="1086" y="778"/>
                    <a:pt x="1179" y="807"/>
                    <a:pt x="1267" y="848"/>
                  </a:cubicBezTo>
                  <a:cubicBezTo>
                    <a:pt x="1394" y="906"/>
                    <a:pt x="1513" y="983"/>
                    <a:pt x="1620" y="1072"/>
                  </a:cubicBezTo>
                  <a:cubicBezTo>
                    <a:pt x="2088" y="1462"/>
                    <a:pt x="2323" y="2040"/>
                    <a:pt x="2545" y="2589"/>
                  </a:cubicBezTo>
                  <a:cubicBezTo>
                    <a:pt x="2542" y="2594"/>
                    <a:pt x="2539" y="2598"/>
                    <a:pt x="2536" y="2603"/>
                  </a:cubicBezTo>
                  <a:cubicBezTo>
                    <a:pt x="2343" y="2267"/>
                    <a:pt x="2171" y="1917"/>
                    <a:pt x="1951" y="1597"/>
                  </a:cubicBezTo>
                  <a:cubicBezTo>
                    <a:pt x="1828" y="1416"/>
                    <a:pt x="1686" y="1246"/>
                    <a:pt x="1514" y="1109"/>
                  </a:cubicBezTo>
                  <a:cubicBezTo>
                    <a:pt x="1348" y="978"/>
                    <a:pt x="1151" y="900"/>
                    <a:pt x="962" y="809"/>
                  </a:cubicBezTo>
                  <a:cubicBezTo>
                    <a:pt x="970" y="786"/>
                    <a:pt x="981" y="763"/>
                    <a:pt x="997" y="740"/>
                  </a:cubicBezTo>
                  <a:moveTo>
                    <a:pt x="1346" y="1811"/>
                  </a:moveTo>
                  <a:cubicBezTo>
                    <a:pt x="1245" y="1699"/>
                    <a:pt x="1198" y="1566"/>
                    <a:pt x="1148" y="1427"/>
                  </a:cubicBezTo>
                  <a:cubicBezTo>
                    <a:pt x="1083" y="1245"/>
                    <a:pt x="907" y="1026"/>
                    <a:pt x="956" y="828"/>
                  </a:cubicBezTo>
                  <a:cubicBezTo>
                    <a:pt x="1124" y="909"/>
                    <a:pt x="1301" y="977"/>
                    <a:pt x="1452" y="1087"/>
                  </a:cubicBezTo>
                  <a:cubicBezTo>
                    <a:pt x="1669" y="1245"/>
                    <a:pt x="1837" y="1457"/>
                    <a:pt x="1983" y="1680"/>
                  </a:cubicBezTo>
                  <a:cubicBezTo>
                    <a:pt x="2163" y="1956"/>
                    <a:pt x="2313" y="2249"/>
                    <a:pt x="2475" y="2536"/>
                  </a:cubicBezTo>
                  <a:cubicBezTo>
                    <a:pt x="2405" y="2461"/>
                    <a:pt x="2291" y="2415"/>
                    <a:pt x="2209" y="2368"/>
                  </a:cubicBezTo>
                  <a:cubicBezTo>
                    <a:pt x="2126" y="2321"/>
                    <a:pt x="2043" y="2274"/>
                    <a:pt x="1959" y="2228"/>
                  </a:cubicBezTo>
                  <a:cubicBezTo>
                    <a:pt x="1958" y="2227"/>
                    <a:pt x="1957" y="2226"/>
                    <a:pt x="1955" y="2226"/>
                  </a:cubicBezTo>
                  <a:cubicBezTo>
                    <a:pt x="1836" y="2158"/>
                    <a:pt x="1716" y="2090"/>
                    <a:pt x="1601" y="2016"/>
                  </a:cubicBezTo>
                  <a:cubicBezTo>
                    <a:pt x="1509" y="1957"/>
                    <a:pt x="1420" y="1892"/>
                    <a:pt x="1346" y="1811"/>
                  </a:cubicBezTo>
                  <a:moveTo>
                    <a:pt x="812" y="1893"/>
                  </a:moveTo>
                  <a:cubicBezTo>
                    <a:pt x="1034" y="1887"/>
                    <a:pt x="1254" y="1934"/>
                    <a:pt x="1474" y="1953"/>
                  </a:cubicBezTo>
                  <a:cubicBezTo>
                    <a:pt x="1539" y="2003"/>
                    <a:pt x="1609" y="2047"/>
                    <a:pt x="1680" y="2089"/>
                  </a:cubicBezTo>
                  <a:cubicBezTo>
                    <a:pt x="1199" y="1984"/>
                    <a:pt x="685" y="1919"/>
                    <a:pt x="239" y="2172"/>
                  </a:cubicBezTo>
                  <a:cubicBezTo>
                    <a:pt x="343" y="1988"/>
                    <a:pt x="618" y="1898"/>
                    <a:pt x="812" y="1893"/>
                  </a:cubicBezTo>
                  <a:moveTo>
                    <a:pt x="224" y="2204"/>
                  </a:moveTo>
                  <a:cubicBezTo>
                    <a:pt x="686" y="1927"/>
                    <a:pt x="1225" y="2007"/>
                    <a:pt x="1724" y="2119"/>
                  </a:cubicBezTo>
                  <a:cubicBezTo>
                    <a:pt x="1727" y="2120"/>
                    <a:pt x="1729" y="2119"/>
                    <a:pt x="1731" y="2119"/>
                  </a:cubicBezTo>
                  <a:cubicBezTo>
                    <a:pt x="1773" y="2142"/>
                    <a:pt x="1815" y="2166"/>
                    <a:pt x="1856" y="2189"/>
                  </a:cubicBezTo>
                  <a:cubicBezTo>
                    <a:pt x="1872" y="2198"/>
                    <a:pt x="1888" y="2207"/>
                    <a:pt x="1903" y="2216"/>
                  </a:cubicBezTo>
                  <a:cubicBezTo>
                    <a:pt x="1418" y="2128"/>
                    <a:pt x="876" y="1975"/>
                    <a:pt x="403" y="2174"/>
                  </a:cubicBezTo>
                  <a:cubicBezTo>
                    <a:pt x="333" y="2203"/>
                    <a:pt x="262" y="2245"/>
                    <a:pt x="199" y="2296"/>
                  </a:cubicBezTo>
                  <a:cubicBezTo>
                    <a:pt x="203" y="2264"/>
                    <a:pt x="211" y="2233"/>
                    <a:pt x="224" y="2204"/>
                  </a:cubicBezTo>
                  <a:moveTo>
                    <a:pt x="446" y="2832"/>
                  </a:moveTo>
                  <a:lnTo>
                    <a:pt x="445" y="2832"/>
                  </a:lnTo>
                  <a:cubicBezTo>
                    <a:pt x="340" y="3036"/>
                    <a:pt x="64" y="2924"/>
                    <a:pt x="31" y="2729"/>
                  </a:cubicBezTo>
                  <a:cubicBezTo>
                    <a:pt x="5" y="2570"/>
                    <a:pt x="81" y="2408"/>
                    <a:pt x="204" y="2311"/>
                  </a:cubicBezTo>
                  <a:cubicBezTo>
                    <a:pt x="405" y="2153"/>
                    <a:pt x="690" y="2085"/>
                    <a:pt x="943" y="2095"/>
                  </a:cubicBezTo>
                  <a:cubicBezTo>
                    <a:pt x="1280" y="2109"/>
                    <a:pt x="1618" y="2187"/>
                    <a:pt x="1950" y="2245"/>
                  </a:cubicBezTo>
                  <a:cubicBezTo>
                    <a:pt x="1951" y="2245"/>
                    <a:pt x="1952" y="2245"/>
                    <a:pt x="1953" y="2245"/>
                  </a:cubicBezTo>
                  <a:cubicBezTo>
                    <a:pt x="2042" y="2296"/>
                    <a:pt x="2131" y="2347"/>
                    <a:pt x="2221" y="2398"/>
                  </a:cubicBezTo>
                  <a:cubicBezTo>
                    <a:pt x="2308" y="2448"/>
                    <a:pt x="2435" y="2498"/>
                    <a:pt x="2490" y="2588"/>
                  </a:cubicBezTo>
                  <a:cubicBezTo>
                    <a:pt x="2229" y="2449"/>
                    <a:pt x="1961" y="2288"/>
                    <a:pt x="1661" y="2269"/>
                  </a:cubicBezTo>
                  <a:cubicBezTo>
                    <a:pt x="1649" y="2268"/>
                    <a:pt x="1649" y="2288"/>
                    <a:pt x="1661" y="2288"/>
                  </a:cubicBezTo>
                  <a:cubicBezTo>
                    <a:pt x="1966" y="2308"/>
                    <a:pt x="2240" y="2479"/>
                    <a:pt x="2505" y="2619"/>
                  </a:cubicBezTo>
                  <a:cubicBezTo>
                    <a:pt x="2506" y="2620"/>
                    <a:pt x="2506" y="2621"/>
                    <a:pt x="2507" y="2622"/>
                  </a:cubicBezTo>
                  <a:cubicBezTo>
                    <a:pt x="2450" y="2598"/>
                    <a:pt x="2394" y="2583"/>
                    <a:pt x="2337" y="2576"/>
                  </a:cubicBezTo>
                  <a:cubicBezTo>
                    <a:pt x="2336" y="2575"/>
                    <a:pt x="2335" y="2575"/>
                    <a:pt x="2334" y="2574"/>
                  </a:cubicBezTo>
                  <a:cubicBezTo>
                    <a:pt x="2153" y="2481"/>
                    <a:pt x="1972" y="2392"/>
                    <a:pt x="1770" y="2351"/>
                  </a:cubicBezTo>
                  <a:cubicBezTo>
                    <a:pt x="1758" y="2348"/>
                    <a:pt x="1753" y="2367"/>
                    <a:pt x="1765" y="2370"/>
                  </a:cubicBezTo>
                  <a:cubicBezTo>
                    <a:pt x="1950" y="2407"/>
                    <a:pt x="2119" y="2487"/>
                    <a:pt x="2286" y="2571"/>
                  </a:cubicBezTo>
                  <a:cubicBezTo>
                    <a:pt x="2240" y="2569"/>
                    <a:pt x="2193" y="2570"/>
                    <a:pt x="2144" y="2574"/>
                  </a:cubicBezTo>
                  <a:cubicBezTo>
                    <a:pt x="2131" y="2575"/>
                    <a:pt x="2117" y="2576"/>
                    <a:pt x="2103" y="2578"/>
                  </a:cubicBezTo>
                  <a:cubicBezTo>
                    <a:pt x="2103" y="2574"/>
                    <a:pt x="2101" y="2571"/>
                    <a:pt x="2096" y="2570"/>
                  </a:cubicBezTo>
                  <a:cubicBezTo>
                    <a:pt x="1753" y="2476"/>
                    <a:pt x="1385" y="2454"/>
                    <a:pt x="1034" y="2514"/>
                  </a:cubicBezTo>
                  <a:cubicBezTo>
                    <a:pt x="829" y="2549"/>
                    <a:pt x="538" y="2619"/>
                    <a:pt x="446" y="2832"/>
                  </a:cubicBezTo>
                  <a:moveTo>
                    <a:pt x="546" y="2725"/>
                  </a:moveTo>
                  <a:cubicBezTo>
                    <a:pt x="546" y="2724"/>
                    <a:pt x="546" y="2724"/>
                    <a:pt x="546" y="2723"/>
                  </a:cubicBezTo>
                  <a:cubicBezTo>
                    <a:pt x="694" y="2582"/>
                    <a:pt x="963" y="2539"/>
                    <a:pt x="1143" y="2518"/>
                  </a:cubicBezTo>
                  <a:cubicBezTo>
                    <a:pt x="1449" y="2482"/>
                    <a:pt x="1762" y="2505"/>
                    <a:pt x="2059" y="2581"/>
                  </a:cubicBezTo>
                  <a:cubicBezTo>
                    <a:pt x="1997" y="2587"/>
                    <a:pt x="1935" y="2595"/>
                    <a:pt x="1876" y="2611"/>
                  </a:cubicBezTo>
                  <a:cubicBezTo>
                    <a:pt x="1651" y="2556"/>
                    <a:pt x="1411" y="2557"/>
                    <a:pt x="1183" y="2583"/>
                  </a:cubicBezTo>
                  <a:cubicBezTo>
                    <a:pt x="961" y="2608"/>
                    <a:pt x="728" y="2659"/>
                    <a:pt x="545" y="2792"/>
                  </a:cubicBezTo>
                  <a:cubicBezTo>
                    <a:pt x="543" y="2770"/>
                    <a:pt x="543" y="2747"/>
                    <a:pt x="546" y="2725"/>
                  </a:cubicBezTo>
                  <a:moveTo>
                    <a:pt x="1019" y="2904"/>
                  </a:moveTo>
                  <a:cubicBezTo>
                    <a:pt x="950" y="2937"/>
                    <a:pt x="850" y="3015"/>
                    <a:pt x="770" y="3011"/>
                  </a:cubicBezTo>
                  <a:cubicBezTo>
                    <a:pt x="650" y="3005"/>
                    <a:pt x="569" y="2919"/>
                    <a:pt x="548" y="2814"/>
                  </a:cubicBezTo>
                  <a:lnTo>
                    <a:pt x="549" y="2814"/>
                  </a:lnTo>
                  <a:cubicBezTo>
                    <a:pt x="884" y="2566"/>
                    <a:pt x="1435" y="2534"/>
                    <a:pt x="1837" y="2623"/>
                  </a:cubicBezTo>
                  <a:cubicBezTo>
                    <a:pt x="1825" y="2627"/>
                    <a:pt x="1813" y="2632"/>
                    <a:pt x="1801" y="2637"/>
                  </a:cubicBezTo>
                  <a:cubicBezTo>
                    <a:pt x="1690" y="2686"/>
                    <a:pt x="1602" y="2764"/>
                    <a:pt x="1532" y="2856"/>
                  </a:cubicBezTo>
                  <a:cubicBezTo>
                    <a:pt x="1366" y="2761"/>
                    <a:pt x="1179" y="2829"/>
                    <a:pt x="1019" y="2904"/>
                  </a:cubicBezTo>
                  <a:moveTo>
                    <a:pt x="1309" y="4336"/>
                  </a:moveTo>
                  <a:cubicBezTo>
                    <a:pt x="1228" y="4246"/>
                    <a:pt x="1238" y="4114"/>
                    <a:pt x="1257" y="4004"/>
                  </a:cubicBezTo>
                  <a:cubicBezTo>
                    <a:pt x="1286" y="3888"/>
                    <a:pt x="1297" y="3768"/>
                    <a:pt x="1308" y="3649"/>
                  </a:cubicBezTo>
                  <a:cubicBezTo>
                    <a:pt x="1320" y="3516"/>
                    <a:pt x="1351" y="3388"/>
                    <a:pt x="1367" y="3256"/>
                  </a:cubicBezTo>
                  <a:cubicBezTo>
                    <a:pt x="1433" y="3021"/>
                    <a:pt x="1550" y="2788"/>
                    <a:pt x="1776" y="2671"/>
                  </a:cubicBezTo>
                  <a:cubicBezTo>
                    <a:pt x="1862" y="2627"/>
                    <a:pt x="1975" y="2599"/>
                    <a:pt x="2091" y="2589"/>
                  </a:cubicBezTo>
                  <a:lnTo>
                    <a:pt x="2091" y="2589"/>
                  </a:lnTo>
                  <a:cubicBezTo>
                    <a:pt x="2094" y="2590"/>
                    <a:pt x="2096" y="2589"/>
                    <a:pt x="2097" y="2588"/>
                  </a:cubicBezTo>
                  <a:cubicBezTo>
                    <a:pt x="2246" y="2576"/>
                    <a:pt x="2399" y="2594"/>
                    <a:pt x="2513" y="2646"/>
                  </a:cubicBezTo>
                  <a:cubicBezTo>
                    <a:pt x="2505" y="2662"/>
                    <a:pt x="2499" y="2679"/>
                    <a:pt x="2495" y="2695"/>
                  </a:cubicBezTo>
                  <a:cubicBezTo>
                    <a:pt x="2492" y="2706"/>
                    <a:pt x="2492" y="2718"/>
                    <a:pt x="2492" y="2730"/>
                  </a:cubicBezTo>
                  <a:cubicBezTo>
                    <a:pt x="2491" y="2724"/>
                    <a:pt x="2487" y="2719"/>
                    <a:pt x="2480" y="2720"/>
                  </a:cubicBezTo>
                  <a:cubicBezTo>
                    <a:pt x="2338" y="2761"/>
                    <a:pt x="2194" y="2807"/>
                    <a:pt x="2079" y="2904"/>
                  </a:cubicBezTo>
                  <a:cubicBezTo>
                    <a:pt x="1952" y="3011"/>
                    <a:pt x="1870" y="3178"/>
                    <a:pt x="1796" y="3324"/>
                  </a:cubicBezTo>
                  <a:cubicBezTo>
                    <a:pt x="1627" y="3662"/>
                    <a:pt x="1519" y="4026"/>
                    <a:pt x="1416" y="4389"/>
                  </a:cubicBezTo>
                  <a:cubicBezTo>
                    <a:pt x="1384" y="4393"/>
                    <a:pt x="1348" y="4379"/>
                    <a:pt x="1309" y="4336"/>
                  </a:cubicBezTo>
                  <a:moveTo>
                    <a:pt x="1439" y="4383"/>
                  </a:moveTo>
                  <a:cubicBezTo>
                    <a:pt x="1531" y="4056"/>
                    <a:pt x="1628" y="3728"/>
                    <a:pt x="1773" y="3419"/>
                  </a:cubicBezTo>
                  <a:cubicBezTo>
                    <a:pt x="1836" y="3282"/>
                    <a:pt x="1908" y="3142"/>
                    <a:pt x="1998" y="3021"/>
                  </a:cubicBezTo>
                  <a:cubicBezTo>
                    <a:pt x="2119" y="2860"/>
                    <a:pt x="2299" y="2793"/>
                    <a:pt x="2485" y="2740"/>
                  </a:cubicBezTo>
                  <a:cubicBezTo>
                    <a:pt x="2489" y="2738"/>
                    <a:pt x="2491" y="2735"/>
                    <a:pt x="2492" y="2732"/>
                  </a:cubicBezTo>
                  <a:cubicBezTo>
                    <a:pt x="2492" y="2749"/>
                    <a:pt x="2496" y="2766"/>
                    <a:pt x="2501" y="2781"/>
                  </a:cubicBezTo>
                  <a:cubicBezTo>
                    <a:pt x="2073" y="2903"/>
                    <a:pt x="1911" y="3332"/>
                    <a:pt x="1749" y="3702"/>
                  </a:cubicBezTo>
                  <a:cubicBezTo>
                    <a:pt x="1688" y="3842"/>
                    <a:pt x="1581" y="4050"/>
                    <a:pt x="1531" y="4254"/>
                  </a:cubicBezTo>
                  <a:cubicBezTo>
                    <a:pt x="1515" y="4312"/>
                    <a:pt x="1482" y="4365"/>
                    <a:pt x="1439" y="4383"/>
                  </a:cubicBezTo>
                  <a:moveTo>
                    <a:pt x="1641" y="4746"/>
                  </a:moveTo>
                  <a:cubicBezTo>
                    <a:pt x="1480" y="4601"/>
                    <a:pt x="1526" y="4362"/>
                    <a:pt x="1584" y="4181"/>
                  </a:cubicBezTo>
                  <a:cubicBezTo>
                    <a:pt x="1645" y="3990"/>
                    <a:pt x="1724" y="3805"/>
                    <a:pt x="1805" y="3623"/>
                  </a:cubicBezTo>
                  <a:cubicBezTo>
                    <a:pt x="1958" y="3283"/>
                    <a:pt x="2115" y="2910"/>
                    <a:pt x="2509" y="2799"/>
                  </a:cubicBezTo>
                  <a:cubicBezTo>
                    <a:pt x="2515" y="2811"/>
                    <a:pt x="2523" y="2823"/>
                    <a:pt x="2532" y="2834"/>
                  </a:cubicBezTo>
                  <a:cubicBezTo>
                    <a:pt x="2417" y="2892"/>
                    <a:pt x="2258" y="2972"/>
                    <a:pt x="2206" y="3097"/>
                  </a:cubicBezTo>
                  <a:cubicBezTo>
                    <a:pt x="2201" y="3108"/>
                    <a:pt x="2220" y="3114"/>
                    <a:pt x="2225" y="3102"/>
                  </a:cubicBezTo>
                  <a:cubicBezTo>
                    <a:pt x="2275" y="2983"/>
                    <a:pt x="2435" y="2905"/>
                    <a:pt x="2544" y="2850"/>
                  </a:cubicBezTo>
                  <a:cubicBezTo>
                    <a:pt x="2545" y="2850"/>
                    <a:pt x="2545" y="2850"/>
                    <a:pt x="2545" y="2850"/>
                  </a:cubicBezTo>
                  <a:cubicBezTo>
                    <a:pt x="2551" y="2856"/>
                    <a:pt x="2558" y="2863"/>
                    <a:pt x="2565" y="2868"/>
                  </a:cubicBezTo>
                  <a:cubicBezTo>
                    <a:pt x="2394" y="2985"/>
                    <a:pt x="2275" y="3155"/>
                    <a:pt x="2226" y="3358"/>
                  </a:cubicBezTo>
                  <a:cubicBezTo>
                    <a:pt x="2223" y="3370"/>
                    <a:pt x="2242" y="3375"/>
                    <a:pt x="2245" y="3363"/>
                  </a:cubicBezTo>
                  <a:cubicBezTo>
                    <a:pt x="2293" y="3164"/>
                    <a:pt x="2410" y="2996"/>
                    <a:pt x="2580" y="2882"/>
                  </a:cubicBezTo>
                  <a:cubicBezTo>
                    <a:pt x="2581" y="2882"/>
                    <a:pt x="2581" y="2881"/>
                    <a:pt x="2581" y="2880"/>
                  </a:cubicBezTo>
                  <a:cubicBezTo>
                    <a:pt x="2591" y="2887"/>
                    <a:pt x="2602" y="2893"/>
                    <a:pt x="2613" y="2898"/>
                  </a:cubicBezTo>
                  <a:cubicBezTo>
                    <a:pt x="2589" y="2941"/>
                    <a:pt x="2553" y="2976"/>
                    <a:pt x="2524" y="3016"/>
                  </a:cubicBezTo>
                  <a:cubicBezTo>
                    <a:pt x="2491" y="3062"/>
                    <a:pt x="2464" y="3112"/>
                    <a:pt x="2437" y="3161"/>
                  </a:cubicBezTo>
                  <a:cubicBezTo>
                    <a:pt x="2431" y="3173"/>
                    <a:pt x="2448" y="3183"/>
                    <a:pt x="2454" y="3172"/>
                  </a:cubicBezTo>
                  <a:cubicBezTo>
                    <a:pt x="2481" y="3122"/>
                    <a:pt x="2508" y="3072"/>
                    <a:pt x="2541" y="3026"/>
                  </a:cubicBezTo>
                  <a:cubicBezTo>
                    <a:pt x="2571" y="2985"/>
                    <a:pt x="2607" y="2950"/>
                    <a:pt x="2632" y="2906"/>
                  </a:cubicBezTo>
                  <a:cubicBezTo>
                    <a:pt x="2644" y="2910"/>
                    <a:pt x="2655" y="2913"/>
                    <a:pt x="2667" y="2915"/>
                  </a:cubicBezTo>
                  <a:cubicBezTo>
                    <a:pt x="2575" y="3070"/>
                    <a:pt x="2537" y="3249"/>
                    <a:pt x="2453" y="3408"/>
                  </a:cubicBezTo>
                  <a:cubicBezTo>
                    <a:pt x="2447" y="3420"/>
                    <a:pt x="2464" y="3430"/>
                    <a:pt x="2470" y="3418"/>
                  </a:cubicBezTo>
                  <a:cubicBezTo>
                    <a:pt x="2555" y="3257"/>
                    <a:pt x="2593" y="3076"/>
                    <a:pt x="2687" y="2919"/>
                  </a:cubicBezTo>
                  <a:cubicBezTo>
                    <a:pt x="2687" y="2918"/>
                    <a:pt x="2688" y="2918"/>
                    <a:pt x="2688" y="2916"/>
                  </a:cubicBezTo>
                  <a:cubicBezTo>
                    <a:pt x="2691" y="2916"/>
                    <a:pt x="2694" y="2916"/>
                    <a:pt x="2697" y="2916"/>
                  </a:cubicBezTo>
                  <a:cubicBezTo>
                    <a:pt x="2695" y="2918"/>
                    <a:pt x="2694" y="2920"/>
                    <a:pt x="2694" y="2924"/>
                  </a:cubicBezTo>
                  <a:cubicBezTo>
                    <a:pt x="2698" y="3122"/>
                    <a:pt x="2679" y="3318"/>
                    <a:pt x="2552" y="3479"/>
                  </a:cubicBezTo>
                  <a:cubicBezTo>
                    <a:pt x="2544" y="3488"/>
                    <a:pt x="2558" y="3503"/>
                    <a:pt x="2566" y="3493"/>
                  </a:cubicBezTo>
                  <a:cubicBezTo>
                    <a:pt x="2696" y="3328"/>
                    <a:pt x="2718" y="3128"/>
                    <a:pt x="2714" y="2924"/>
                  </a:cubicBezTo>
                  <a:cubicBezTo>
                    <a:pt x="2714" y="2920"/>
                    <a:pt x="2712" y="2917"/>
                    <a:pt x="2709" y="2916"/>
                  </a:cubicBezTo>
                  <a:cubicBezTo>
                    <a:pt x="2715" y="2915"/>
                    <a:pt x="2721" y="2914"/>
                    <a:pt x="2727" y="2913"/>
                  </a:cubicBezTo>
                  <a:cubicBezTo>
                    <a:pt x="2947" y="3275"/>
                    <a:pt x="2621" y="3656"/>
                    <a:pt x="2433" y="3953"/>
                  </a:cubicBezTo>
                  <a:cubicBezTo>
                    <a:pt x="2339" y="4103"/>
                    <a:pt x="2247" y="4255"/>
                    <a:pt x="2159" y="4410"/>
                  </a:cubicBezTo>
                  <a:cubicBezTo>
                    <a:pt x="2066" y="4576"/>
                    <a:pt x="1885" y="4941"/>
                    <a:pt x="1641" y="4746"/>
                  </a:cubicBezTo>
                  <a:moveTo>
                    <a:pt x="2790" y="3995"/>
                  </a:moveTo>
                  <a:cubicBezTo>
                    <a:pt x="2686" y="4058"/>
                    <a:pt x="2584" y="4128"/>
                    <a:pt x="2497" y="4214"/>
                  </a:cubicBezTo>
                  <a:cubicBezTo>
                    <a:pt x="2462" y="4248"/>
                    <a:pt x="2429" y="4284"/>
                    <a:pt x="2402" y="4325"/>
                  </a:cubicBezTo>
                  <a:cubicBezTo>
                    <a:pt x="2369" y="4374"/>
                    <a:pt x="2319" y="4527"/>
                    <a:pt x="2231" y="4530"/>
                  </a:cubicBezTo>
                  <a:cubicBezTo>
                    <a:pt x="2233" y="4528"/>
                    <a:pt x="2234" y="4527"/>
                    <a:pt x="2235" y="4525"/>
                  </a:cubicBezTo>
                  <a:cubicBezTo>
                    <a:pt x="2359" y="4210"/>
                    <a:pt x="2614" y="3969"/>
                    <a:pt x="2755" y="3660"/>
                  </a:cubicBezTo>
                  <a:cubicBezTo>
                    <a:pt x="2863" y="3423"/>
                    <a:pt x="2977" y="3119"/>
                    <a:pt x="2817" y="2880"/>
                  </a:cubicBezTo>
                  <a:cubicBezTo>
                    <a:pt x="2810" y="2869"/>
                    <a:pt x="2793" y="2879"/>
                    <a:pt x="2800" y="2890"/>
                  </a:cubicBezTo>
                  <a:cubicBezTo>
                    <a:pt x="2992" y="3177"/>
                    <a:pt x="2787" y="3592"/>
                    <a:pt x="2632" y="3853"/>
                  </a:cubicBezTo>
                  <a:cubicBezTo>
                    <a:pt x="2498" y="4080"/>
                    <a:pt x="2313" y="4272"/>
                    <a:pt x="2216" y="4520"/>
                  </a:cubicBezTo>
                  <a:cubicBezTo>
                    <a:pt x="2214" y="4524"/>
                    <a:pt x="2215" y="4527"/>
                    <a:pt x="2217" y="4529"/>
                  </a:cubicBezTo>
                  <a:cubicBezTo>
                    <a:pt x="2195" y="4525"/>
                    <a:pt x="2170" y="4511"/>
                    <a:pt x="2142" y="4484"/>
                  </a:cubicBezTo>
                  <a:cubicBezTo>
                    <a:pt x="2150" y="4469"/>
                    <a:pt x="2158" y="4455"/>
                    <a:pt x="2165" y="4441"/>
                  </a:cubicBezTo>
                  <a:cubicBezTo>
                    <a:pt x="2233" y="4322"/>
                    <a:pt x="2302" y="4203"/>
                    <a:pt x="2374" y="4086"/>
                  </a:cubicBezTo>
                  <a:cubicBezTo>
                    <a:pt x="2575" y="3759"/>
                    <a:pt x="2989" y="3312"/>
                    <a:pt x="2747" y="2907"/>
                  </a:cubicBezTo>
                  <a:cubicBezTo>
                    <a:pt x="2792" y="2892"/>
                    <a:pt x="2831" y="2859"/>
                    <a:pt x="2860" y="2818"/>
                  </a:cubicBezTo>
                  <a:cubicBezTo>
                    <a:pt x="2970" y="2865"/>
                    <a:pt x="3090" y="2906"/>
                    <a:pt x="3191" y="2970"/>
                  </a:cubicBezTo>
                  <a:cubicBezTo>
                    <a:pt x="3348" y="3071"/>
                    <a:pt x="3371" y="3241"/>
                    <a:pt x="3315" y="3408"/>
                  </a:cubicBezTo>
                  <a:cubicBezTo>
                    <a:pt x="3230" y="3665"/>
                    <a:pt x="3016" y="3858"/>
                    <a:pt x="2790" y="3995"/>
                  </a:cubicBezTo>
                  <a:moveTo>
                    <a:pt x="4428" y="4540"/>
                  </a:moveTo>
                  <a:cubicBezTo>
                    <a:pt x="4372" y="4573"/>
                    <a:pt x="4237" y="4559"/>
                    <a:pt x="4181" y="4531"/>
                  </a:cubicBezTo>
                  <a:cubicBezTo>
                    <a:pt x="4110" y="4495"/>
                    <a:pt x="4043" y="4424"/>
                    <a:pt x="3982" y="4372"/>
                  </a:cubicBezTo>
                  <a:cubicBezTo>
                    <a:pt x="3880" y="4284"/>
                    <a:pt x="3782" y="4191"/>
                    <a:pt x="3690" y="4093"/>
                  </a:cubicBezTo>
                  <a:cubicBezTo>
                    <a:pt x="3545" y="3940"/>
                    <a:pt x="3424" y="3727"/>
                    <a:pt x="3217" y="3653"/>
                  </a:cubicBezTo>
                  <a:cubicBezTo>
                    <a:pt x="3214" y="3652"/>
                    <a:pt x="3212" y="3652"/>
                    <a:pt x="3210" y="3653"/>
                  </a:cubicBezTo>
                  <a:cubicBezTo>
                    <a:pt x="3279" y="3559"/>
                    <a:pt x="3331" y="3454"/>
                    <a:pt x="3354" y="3339"/>
                  </a:cubicBezTo>
                  <a:cubicBezTo>
                    <a:pt x="3364" y="3291"/>
                    <a:pt x="3366" y="3248"/>
                    <a:pt x="3362" y="3210"/>
                  </a:cubicBezTo>
                  <a:cubicBezTo>
                    <a:pt x="3916" y="3445"/>
                    <a:pt x="3992" y="4173"/>
                    <a:pt x="4459" y="4511"/>
                  </a:cubicBezTo>
                  <a:cubicBezTo>
                    <a:pt x="4449" y="4523"/>
                    <a:pt x="4439" y="4534"/>
                    <a:pt x="4428" y="4540"/>
                  </a:cubicBezTo>
                  <a:moveTo>
                    <a:pt x="4470" y="4496"/>
                  </a:moveTo>
                  <a:cubicBezTo>
                    <a:pt x="4470" y="4495"/>
                    <a:pt x="4469" y="4495"/>
                    <a:pt x="4469" y="4495"/>
                  </a:cubicBezTo>
                  <a:cubicBezTo>
                    <a:pt x="3997" y="4154"/>
                    <a:pt x="3925" y="3420"/>
                    <a:pt x="3358" y="3187"/>
                  </a:cubicBezTo>
                  <a:cubicBezTo>
                    <a:pt x="3350" y="3141"/>
                    <a:pt x="3332" y="3100"/>
                    <a:pt x="3308" y="3065"/>
                  </a:cubicBezTo>
                  <a:cubicBezTo>
                    <a:pt x="3689" y="3210"/>
                    <a:pt x="3917" y="3600"/>
                    <a:pt x="4133" y="3923"/>
                  </a:cubicBezTo>
                  <a:cubicBezTo>
                    <a:pt x="4232" y="4070"/>
                    <a:pt x="4335" y="4213"/>
                    <a:pt x="4446" y="4351"/>
                  </a:cubicBezTo>
                  <a:cubicBezTo>
                    <a:pt x="4466" y="4376"/>
                    <a:pt x="4485" y="4401"/>
                    <a:pt x="4506" y="4424"/>
                  </a:cubicBezTo>
                  <a:cubicBezTo>
                    <a:pt x="4498" y="4445"/>
                    <a:pt x="4485" y="4472"/>
                    <a:pt x="4470" y="4496"/>
                  </a:cubicBezTo>
                  <a:moveTo>
                    <a:pt x="4745" y="4519"/>
                  </a:moveTo>
                  <a:cubicBezTo>
                    <a:pt x="4667" y="4531"/>
                    <a:pt x="4593" y="4489"/>
                    <a:pt x="4526" y="4426"/>
                  </a:cubicBezTo>
                  <a:cubicBezTo>
                    <a:pt x="4529" y="4418"/>
                    <a:pt x="4522" y="4413"/>
                    <a:pt x="4515" y="4414"/>
                  </a:cubicBezTo>
                  <a:cubicBezTo>
                    <a:pt x="4426" y="4325"/>
                    <a:pt x="4350" y="4200"/>
                    <a:pt x="4297" y="4125"/>
                  </a:cubicBezTo>
                  <a:cubicBezTo>
                    <a:pt x="4188" y="3974"/>
                    <a:pt x="4089" y="3816"/>
                    <a:pt x="3983" y="3663"/>
                  </a:cubicBezTo>
                  <a:cubicBezTo>
                    <a:pt x="3805" y="3410"/>
                    <a:pt x="3601" y="3149"/>
                    <a:pt x="3300" y="3040"/>
                  </a:cubicBezTo>
                  <a:cubicBezTo>
                    <a:pt x="3297" y="3039"/>
                    <a:pt x="3293" y="3040"/>
                    <a:pt x="3291" y="3043"/>
                  </a:cubicBezTo>
                  <a:cubicBezTo>
                    <a:pt x="3197" y="2929"/>
                    <a:pt x="3026" y="2868"/>
                    <a:pt x="2871" y="2801"/>
                  </a:cubicBezTo>
                  <a:cubicBezTo>
                    <a:pt x="2875" y="2796"/>
                    <a:pt x="2877" y="2791"/>
                    <a:pt x="2880" y="2785"/>
                  </a:cubicBezTo>
                  <a:cubicBezTo>
                    <a:pt x="3215" y="2878"/>
                    <a:pt x="3557" y="3028"/>
                    <a:pt x="3777" y="3307"/>
                  </a:cubicBezTo>
                  <a:cubicBezTo>
                    <a:pt x="3785" y="3317"/>
                    <a:pt x="3799" y="3302"/>
                    <a:pt x="3791" y="3293"/>
                  </a:cubicBezTo>
                  <a:cubicBezTo>
                    <a:pt x="3570" y="3013"/>
                    <a:pt x="3226" y="2861"/>
                    <a:pt x="2889" y="2767"/>
                  </a:cubicBezTo>
                  <a:cubicBezTo>
                    <a:pt x="2893" y="2759"/>
                    <a:pt x="2896" y="2751"/>
                    <a:pt x="2899" y="2742"/>
                  </a:cubicBezTo>
                  <a:cubicBezTo>
                    <a:pt x="2899" y="2742"/>
                    <a:pt x="2900" y="2743"/>
                    <a:pt x="2900" y="2742"/>
                  </a:cubicBezTo>
                  <a:cubicBezTo>
                    <a:pt x="3176" y="2705"/>
                    <a:pt x="3422" y="2854"/>
                    <a:pt x="3692" y="2871"/>
                  </a:cubicBezTo>
                  <a:cubicBezTo>
                    <a:pt x="4026" y="3106"/>
                    <a:pt x="4367" y="3383"/>
                    <a:pt x="4549" y="3757"/>
                  </a:cubicBezTo>
                  <a:cubicBezTo>
                    <a:pt x="4644" y="3912"/>
                    <a:pt x="4975" y="4377"/>
                    <a:pt x="4745" y="4519"/>
                  </a:cubicBezTo>
                  <a:moveTo>
                    <a:pt x="4786" y="4092"/>
                  </a:moveTo>
                  <a:cubicBezTo>
                    <a:pt x="4786" y="4094"/>
                    <a:pt x="4787" y="4095"/>
                    <a:pt x="4787" y="4097"/>
                  </a:cubicBezTo>
                  <a:cubicBezTo>
                    <a:pt x="4785" y="4101"/>
                    <a:pt x="4781" y="4105"/>
                    <a:pt x="4778" y="4108"/>
                  </a:cubicBezTo>
                  <a:cubicBezTo>
                    <a:pt x="4711" y="3962"/>
                    <a:pt x="4611" y="3821"/>
                    <a:pt x="4566" y="3747"/>
                  </a:cubicBezTo>
                  <a:cubicBezTo>
                    <a:pt x="4387" y="3380"/>
                    <a:pt x="4057" y="3106"/>
                    <a:pt x="3728" y="2873"/>
                  </a:cubicBezTo>
                  <a:cubicBezTo>
                    <a:pt x="3752" y="2874"/>
                    <a:pt x="3777" y="2873"/>
                    <a:pt x="3801" y="2871"/>
                  </a:cubicBezTo>
                  <a:cubicBezTo>
                    <a:pt x="3802" y="2872"/>
                    <a:pt x="3803" y="2873"/>
                    <a:pt x="3804" y="2874"/>
                  </a:cubicBezTo>
                  <a:cubicBezTo>
                    <a:pt x="4025" y="3009"/>
                    <a:pt x="4224" y="3174"/>
                    <a:pt x="4393" y="3369"/>
                  </a:cubicBezTo>
                  <a:cubicBezTo>
                    <a:pt x="4479" y="3469"/>
                    <a:pt x="4557" y="3576"/>
                    <a:pt x="4626" y="3688"/>
                  </a:cubicBezTo>
                  <a:cubicBezTo>
                    <a:pt x="4697" y="3804"/>
                    <a:pt x="4799" y="3951"/>
                    <a:pt x="4786" y="4092"/>
                  </a:cubicBezTo>
                  <a:moveTo>
                    <a:pt x="4381" y="3004"/>
                  </a:moveTo>
                  <a:cubicBezTo>
                    <a:pt x="4479" y="3094"/>
                    <a:pt x="4560" y="3200"/>
                    <a:pt x="4625" y="3316"/>
                  </a:cubicBezTo>
                  <a:cubicBezTo>
                    <a:pt x="4692" y="3433"/>
                    <a:pt x="4741" y="3559"/>
                    <a:pt x="4779" y="3688"/>
                  </a:cubicBezTo>
                  <a:cubicBezTo>
                    <a:pt x="4815" y="3812"/>
                    <a:pt x="4866" y="3947"/>
                    <a:pt x="4807" y="4064"/>
                  </a:cubicBezTo>
                  <a:cubicBezTo>
                    <a:pt x="4806" y="3950"/>
                    <a:pt x="4740" y="3846"/>
                    <a:pt x="4686" y="3750"/>
                  </a:cubicBezTo>
                  <a:cubicBezTo>
                    <a:pt x="4620" y="3633"/>
                    <a:pt x="4544" y="3523"/>
                    <a:pt x="4460" y="3419"/>
                  </a:cubicBezTo>
                  <a:cubicBezTo>
                    <a:pt x="4283" y="3200"/>
                    <a:pt x="4069" y="3015"/>
                    <a:pt x="3830" y="2867"/>
                  </a:cubicBezTo>
                  <a:cubicBezTo>
                    <a:pt x="3897" y="2857"/>
                    <a:pt x="3962" y="2839"/>
                    <a:pt x="4025" y="2814"/>
                  </a:cubicBezTo>
                  <a:cubicBezTo>
                    <a:pt x="4162" y="2862"/>
                    <a:pt x="4269" y="2902"/>
                    <a:pt x="4381" y="3004"/>
                  </a:cubicBezTo>
                  <a:moveTo>
                    <a:pt x="4748" y="2370"/>
                  </a:moveTo>
                  <a:cubicBezTo>
                    <a:pt x="4549" y="2494"/>
                    <a:pt x="4353" y="2630"/>
                    <a:pt x="4144" y="2738"/>
                  </a:cubicBezTo>
                  <a:cubicBezTo>
                    <a:pt x="3986" y="2821"/>
                    <a:pt x="3841" y="2852"/>
                    <a:pt x="3686" y="2844"/>
                  </a:cubicBezTo>
                  <a:cubicBezTo>
                    <a:pt x="3686" y="2844"/>
                    <a:pt x="3686" y="2843"/>
                    <a:pt x="3685" y="2843"/>
                  </a:cubicBezTo>
                  <a:cubicBezTo>
                    <a:pt x="3681" y="2841"/>
                    <a:pt x="3677" y="2841"/>
                    <a:pt x="3675" y="2843"/>
                  </a:cubicBezTo>
                  <a:cubicBezTo>
                    <a:pt x="3596" y="2838"/>
                    <a:pt x="3515" y="2824"/>
                    <a:pt x="3429" y="2801"/>
                  </a:cubicBezTo>
                  <a:cubicBezTo>
                    <a:pt x="3254" y="2753"/>
                    <a:pt x="3086" y="2700"/>
                    <a:pt x="2904" y="2723"/>
                  </a:cubicBezTo>
                  <a:cubicBezTo>
                    <a:pt x="2906" y="2715"/>
                    <a:pt x="2908" y="2706"/>
                    <a:pt x="2908" y="2698"/>
                  </a:cubicBezTo>
                  <a:cubicBezTo>
                    <a:pt x="2909" y="2689"/>
                    <a:pt x="2910" y="2680"/>
                    <a:pt x="2909" y="2671"/>
                  </a:cubicBezTo>
                  <a:cubicBezTo>
                    <a:pt x="2912" y="2671"/>
                    <a:pt x="2914" y="2670"/>
                    <a:pt x="2916" y="2668"/>
                  </a:cubicBezTo>
                  <a:cubicBezTo>
                    <a:pt x="3065" y="2483"/>
                    <a:pt x="3414" y="2552"/>
                    <a:pt x="3627" y="2555"/>
                  </a:cubicBezTo>
                  <a:cubicBezTo>
                    <a:pt x="3721" y="2556"/>
                    <a:pt x="3820" y="2564"/>
                    <a:pt x="3913" y="2542"/>
                  </a:cubicBezTo>
                  <a:cubicBezTo>
                    <a:pt x="3992" y="2524"/>
                    <a:pt x="4068" y="2484"/>
                    <a:pt x="4142" y="2451"/>
                  </a:cubicBezTo>
                  <a:cubicBezTo>
                    <a:pt x="4327" y="2370"/>
                    <a:pt x="4508" y="2288"/>
                    <a:pt x="4683" y="2187"/>
                  </a:cubicBezTo>
                  <a:cubicBezTo>
                    <a:pt x="4871" y="2078"/>
                    <a:pt x="5057" y="1971"/>
                    <a:pt x="5273" y="1935"/>
                  </a:cubicBezTo>
                  <a:cubicBezTo>
                    <a:pt x="5276" y="1934"/>
                    <a:pt x="5278" y="1933"/>
                    <a:pt x="5279" y="1931"/>
                  </a:cubicBezTo>
                  <a:cubicBezTo>
                    <a:pt x="5260" y="2110"/>
                    <a:pt x="4850" y="2306"/>
                    <a:pt x="4748" y="2370"/>
                  </a:cubicBezTo>
                  <a:moveTo>
                    <a:pt x="5279" y="1923"/>
                  </a:moveTo>
                  <a:cubicBezTo>
                    <a:pt x="5278" y="1918"/>
                    <a:pt x="5274" y="1915"/>
                    <a:pt x="5268" y="1916"/>
                  </a:cubicBezTo>
                  <a:cubicBezTo>
                    <a:pt x="5072" y="1948"/>
                    <a:pt x="4902" y="2037"/>
                    <a:pt x="4732" y="2135"/>
                  </a:cubicBezTo>
                  <a:cubicBezTo>
                    <a:pt x="4537" y="2248"/>
                    <a:pt x="4339" y="2343"/>
                    <a:pt x="4132" y="2434"/>
                  </a:cubicBezTo>
                  <a:cubicBezTo>
                    <a:pt x="4004" y="2490"/>
                    <a:pt x="3893" y="2535"/>
                    <a:pt x="3751" y="2536"/>
                  </a:cubicBezTo>
                  <a:cubicBezTo>
                    <a:pt x="3634" y="2536"/>
                    <a:pt x="3517" y="2533"/>
                    <a:pt x="3400" y="2532"/>
                  </a:cubicBezTo>
                  <a:cubicBezTo>
                    <a:pt x="3228" y="2530"/>
                    <a:pt x="3031" y="2505"/>
                    <a:pt x="2908" y="2647"/>
                  </a:cubicBezTo>
                  <a:cubicBezTo>
                    <a:pt x="2905" y="2623"/>
                    <a:pt x="2898" y="2600"/>
                    <a:pt x="2887" y="2578"/>
                  </a:cubicBezTo>
                  <a:cubicBezTo>
                    <a:pt x="2888" y="2578"/>
                    <a:pt x="2889" y="2577"/>
                    <a:pt x="2890" y="2576"/>
                  </a:cubicBezTo>
                  <a:cubicBezTo>
                    <a:pt x="3030" y="2420"/>
                    <a:pt x="3337" y="2440"/>
                    <a:pt x="3531" y="2436"/>
                  </a:cubicBezTo>
                  <a:cubicBezTo>
                    <a:pt x="3720" y="2432"/>
                    <a:pt x="3899" y="2428"/>
                    <a:pt x="4078" y="2357"/>
                  </a:cubicBezTo>
                  <a:cubicBezTo>
                    <a:pt x="4393" y="2232"/>
                    <a:pt x="4698" y="2044"/>
                    <a:pt x="4996" y="1881"/>
                  </a:cubicBezTo>
                  <a:cubicBezTo>
                    <a:pt x="5046" y="1858"/>
                    <a:pt x="5135" y="1841"/>
                    <a:pt x="5231" y="1820"/>
                  </a:cubicBezTo>
                  <a:cubicBezTo>
                    <a:pt x="5267" y="1853"/>
                    <a:pt x="5281" y="1888"/>
                    <a:pt x="5279" y="1923"/>
                  </a:cubicBezTo>
                  <a:moveTo>
                    <a:pt x="5445" y="1752"/>
                  </a:moveTo>
                  <a:cubicBezTo>
                    <a:pt x="5294" y="1807"/>
                    <a:pt x="5133" y="1794"/>
                    <a:pt x="4986" y="1865"/>
                  </a:cubicBezTo>
                  <a:cubicBezTo>
                    <a:pt x="4831" y="1949"/>
                    <a:pt x="4673" y="2029"/>
                    <a:pt x="4516" y="2112"/>
                  </a:cubicBezTo>
                  <a:cubicBezTo>
                    <a:pt x="4329" y="2210"/>
                    <a:pt x="4144" y="2331"/>
                    <a:pt x="3937" y="2383"/>
                  </a:cubicBezTo>
                  <a:cubicBezTo>
                    <a:pt x="3718" y="2437"/>
                    <a:pt x="3484" y="2409"/>
                    <a:pt x="3261" y="2432"/>
                  </a:cubicBezTo>
                  <a:cubicBezTo>
                    <a:pt x="3125" y="2445"/>
                    <a:pt x="2974" y="2454"/>
                    <a:pt x="2877" y="2561"/>
                  </a:cubicBezTo>
                  <a:cubicBezTo>
                    <a:pt x="2875" y="2557"/>
                    <a:pt x="2872" y="2554"/>
                    <a:pt x="2870" y="2551"/>
                  </a:cubicBezTo>
                  <a:cubicBezTo>
                    <a:pt x="2995" y="2396"/>
                    <a:pt x="3172" y="2334"/>
                    <a:pt x="3337" y="2233"/>
                  </a:cubicBezTo>
                  <a:cubicBezTo>
                    <a:pt x="3500" y="2134"/>
                    <a:pt x="3583" y="1924"/>
                    <a:pt x="3761" y="1858"/>
                  </a:cubicBezTo>
                  <a:cubicBezTo>
                    <a:pt x="3773" y="1853"/>
                    <a:pt x="3768" y="1834"/>
                    <a:pt x="3756" y="1839"/>
                  </a:cubicBezTo>
                  <a:cubicBezTo>
                    <a:pt x="3572" y="1906"/>
                    <a:pt x="3493" y="2115"/>
                    <a:pt x="3327" y="2216"/>
                  </a:cubicBezTo>
                  <a:cubicBezTo>
                    <a:pt x="3162" y="2317"/>
                    <a:pt x="2983" y="2381"/>
                    <a:pt x="2857" y="2535"/>
                  </a:cubicBezTo>
                  <a:cubicBezTo>
                    <a:pt x="2852" y="2529"/>
                    <a:pt x="2846" y="2523"/>
                    <a:pt x="2840" y="2517"/>
                  </a:cubicBezTo>
                  <a:cubicBezTo>
                    <a:pt x="3230" y="2034"/>
                    <a:pt x="3776" y="1727"/>
                    <a:pt x="4288" y="1391"/>
                  </a:cubicBezTo>
                  <a:cubicBezTo>
                    <a:pt x="4451" y="1284"/>
                    <a:pt x="4613" y="1195"/>
                    <a:pt x="4813" y="1188"/>
                  </a:cubicBezTo>
                  <a:cubicBezTo>
                    <a:pt x="5006" y="1182"/>
                    <a:pt x="5222" y="1193"/>
                    <a:pt x="5396" y="1284"/>
                  </a:cubicBezTo>
                  <a:cubicBezTo>
                    <a:pt x="5597" y="1389"/>
                    <a:pt x="5752" y="1639"/>
                    <a:pt x="5445" y="17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2" name="Google Shape;3982;p48"/>
            <p:cNvSpPr/>
            <p:nvPr/>
          </p:nvSpPr>
          <p:spPr>
            <a:xfrm>
              <a:off x="3029415" y="3330705"/>
              <a:ext cx="257321" cy="80655"/>
            </a:xfrm>
            <a:custGeom>
              <a:avLst/>
              <a:gdLst/>
              <a:ahLst/>
              <a:cxnLst/>
              <a:rect l="l" t="t" r="r" b="b"/>
              <a:pathLst>
                <a:path w="788" h="247" extrusionOk="0">
                  <a:moveTo>
                    <a:pt x="773" y="1"/>
                  </a:moveTo>
                  <a:cubicBezTo>
                    <a:pt x="629" y="86"/>
                    <a:pt x="476" y="136"/>
                    <a:pt x="309" y="154"/>
                  </a:cubicBezTo>
                  <a:cubicBezTo>
                    <a:pt x="201" y="165"/>
                    <a:pt x="100" y="169"/>
                    <a:pt x="5" y="227"/>
                  </a:cubicBezTo>
                  <a:cubicBezTo>
                    <a:pt x="-6" y="234"/>
                    <a:pt x="4" y="251"/>
                    <a:pt x="15" y="245"/>
                  </a:cubicBezTo>
                  <a:cubicBezTo>
                    <a:pt x="143" y="166"/>
                    <a:pt x="297" y="184"/>
                    <a:pt x="440" y="154"/>
                  </a:cubicBezTo>
                  <a:cubicBezTo>
                    <a:pt x="562" y="128"/>
                    <a:pt x="676" y="81"/>
                    <a:pt x="783" y="18"/>
                  </a:cubicBezTo>
                  <a:cubicBezTo>
                    <a:pt x="795" y="12"/>
                    <a:pt x="785" y="-5"/>
                    <a:pt x="7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1625" tIns="39825" rIns="81625" bIns="39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3" name="Google Shape;3983;p48"/>
            <p:cNvSpPr/>
            <p:nvPr/>
          </p:nvSpPr>
          <p:spPr>
            <a:xfrm>
              <a:off x="3056846" y="3533487"/>
              <a:ext cx="255036" cy="154453"/>
            </a:xfrm>
            <a:custGeom>
              <a:avLst/>
              <a:gdLst/>
              <a:ahLst/>
              <a:cxnLst/>
              <a:rect l="l" t="t" r="r" b="b"/>
              <a:pathLst>
                <a:path w="781" h="473" extrusionOk="0">
                  <a:moveTo>
                    <a:pt x="13" y="0"/>
                  </a:moveTo>
                  <a:cubicBezTo>
                    <a:pt x="1" y="-4"/>
                    <a:pt x="-5" y="15"/>
                    <a:pt x="8" y="19"/>
                  </a:cubicBezTo>
                  <a:cubicBezTo>
                    <a:pt x="299" y="98"/>
                    <a:pt x="556" y="251"/>
                    <a:pt x="764" y="469"/>
                  </a:cubicBezTo>
                  <a:cubicBezTo>
                    <a:pt x="773" y="479"/>
                    <a:pt x="787" y="465"/>
                    <a:pt x="778" y="455"/>
                  </a:cubicBezTo>
                  <a:cubicBezTo>
                    <a:pt x="567" y="235"/>
                    <a:pt x="307" y="80"/>
                    <a:pt x="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84" name="Google Shape;3984;p48"/>
          <p:cNvGrpSpPr/>
          <p:nvPr/>
        </p:nvGrpSpPr>
        <p:grpSpPr>
          <a:xfrm>
            <a:off x="4924504" y="3159164"/>
            <a:ext cx="688884" cy="703928"/>
            <a:chOff x="4027029" y="2945715"/>
            <a:chExt cx="657019" cy="671366"/>
          </a:xfrm>
        </p:grpSpPr>
        <p:sp>
          <p:nvSpPr>
            <p:cNvPr id="3985" name="Google Shape;3985;p48"/>
            <p:cNvSpPr/>
            <p:nvPr/>
          </p:nvSpPr>
          <p:spPr>
            <a:xfrm>
              <a:off x="4029315" y="2945715"/>
              <a:ext cx="650161" cy="671040"/>
            </a:xfrm>
            <a:custGeom>
              <a:avLst/>
              <a:gdLst/>
              <a:ahLst/>
              <a:cxnLst/>
              <a:rect l="l" t="t" r="r" b="b"/>
              <a:pathLst>
                <a:path w="1991" h="2055" extrusionOk="0">
                  <a:moveTo>
                    <a:pt x="627" y="336"/>
                  </a:moveTo>
                  <a:cubicBezTo>
                    <a:pt x="627" y="336"/>
                    <a:pt x="598" y="170"/>
                    <a:pt x="752" y="78"/>
                  </a:cubicBezTo>
                  <a:cubicBezTo>
                    <a:pt x="907" y="-14"/>
                    <a:pt x="1081" y="-27"/>
                    <a:pt x="1189" y="50"/>
                  </a:cubicBezTo>
                  <a:cubicBezTo>
                    <a:pt x="1296" y="127"/>
                    <a:pt x="1292" y="233"/>
                    <a:pt x="1292" y="233"/>
                  </a:cubicBezTo>
                  <a:cubicBezTo>
                    <a:pt x="1292" y="233"/>
                    <a:pt x="1557" y="234"/>
                    <a:pt x="1660" y="402"/>
                  </a:cubicBezTo>
                  <a:cubicBezTo>
                    <a:pt x="1762" y="571"/>
                    <a:pt x="1706" y="680"/>
                    <a:pt x="1706" y="680"/>
                  </a:cubicBezTo>
                  <a:cubicBezTo>
                    <a:pt x="1706" y="680"/>
                    <a:pt x="1950" y="608"/>
                    <a:pt x="1985" y="870"/>
                  </a:cubicBezTo>
                  <a:cubicBezTo>
                    <a:pt x="2019" y="1132"/>
                    <a:pt x="1880" y="1218"/>
                    <a:pt x="1812" y="1233"/>
                  </a:cubicBezTo>
                  <a:cubicBezTo>
                    <a:pt x="1743" y="1248"/>
                    <a:pt x="1644" y="1204"/>
                    <a:pt x="1644" y="1204"/>
                  </a:cubicBezTo>
                  <a:cubicBezTo>
                    <a:pt x="1644" y="1204"/>
                    <a:pt x="1774" y="1302"/>
                    <a:pt x="1768" y="1458"/>
                  </a:cubicBezTo>
                  <a:cubicBezTo>
                    <a:pt x="1761" y="1615"/>
                    <a:pt x="1660" y="1767"/>
                    <a:pt x="1528" y="1798"/>
                  </a:cubicBezTo>
                  <a:cubicBezTo>
                    <a:pt x="1395" y="1830"/>
                    <a:pt x="1245" y="1784"/>
                    <a:pt x="1192" y="1733"/>
                  </a:cubicBezTo>
                  <a:cubicBezTo>
                    <a:pt x="1192" y="1733"/>
                    <a:pt x="1260" y="2002"/>
                    <a:pt x="1040" y="2048"/>
                  </a:cubicBezTo>
                  <a:cubicBezTo>
                    <a:pt x="819" y="2094"/>
                    <a:pt x="718" y="1895"/>
                    <a:pt x="713" y="1810"/>
                  </a:cubicBezTo>
                  <a:cubicBezTo>
                    <a:pt x="713" y="1810"/>
                    <a:pt x="385" y="1944"/>
                    <a:pt x="256" y="1742"/>
                  </a:cubicBezTo>
                  <a:cubicBezTo>
                    <a:pt x="126" y="1541"/>
                    <a:pt x="181" y="1374"/>
                    <a:pt x="181" y="1374"/>
                  </a:cubicBezTo>
                  <a:cubicBezTo>
                    <a:pt x="181" y="1374"/>
                    <a:pt x="15" y="1315"/>
                    <a:pt x="1" y="1128"/>
                  </a:cubicBezTo>
                  <a:cubicBezTo>
                    <a:pt x="-14" y="942"/>
                    <a:pt x="171" y="882"/>
                    <a:pt x="171" y="882"/>
                  </a:cubicBezTo>
                  <a:cubicBezTo>
                    <a:pt x="171" y="882"/>
                    <a:pt x="95" y="737"/>
                    <a:pt x="210" y="500"/>
                  </a:cubicBezTo>
                  <a:cubicBezTo>
                    <a:pt x="325" y="263"/>
                    <a:pt x="568" y="289"/>
                    <a:pt x="627" y="33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6" name="Google Shape;3986;p48"/>
            <p:cNvSpPr/>
            <p:nvPr/>
          </p:nvSpPr>
          <p:spPr>
            <a:xfrm>
              <a:off x="4199775" y="3059351"/>
              <a:ext cx="327530" cy="393154"/>
            </a:xfrm>
            <a:custGeom>
              <a:avLst/>
              <a:gdLst/>
              <a:ahLst/>
              <a:cxnLst/>
              <a:rect l="l" t="t" r="r" b="b"/>
              <a:pathLst>
                <a:path w="1003" h="1204" extrusionOk="0">
                  <a:moveTo>
                    <a:pt x="333" y="686"/>
                  </a:moveTo>
                  <a:cubicBezTo>
                    <a:pt x="333" y="686"/>
                    <a:pt x="148" y="609"/>
                    <a:pt x="0" y="638"/>
                  </a:cubicBezTo>
                  <a:cubicBezTo>
                    <a:pt x="0" y="638"/>
                    <a:pt x="76" y="582"/>
                    <a:pt x="167" y="577"/>
                  </a:cubicBezTo>
                  <a:cubicBezTo>
                    <a:pt x="167" y="577"/>
                    <a:pt x="223" y="500"/>
                    <a:pt x="125" y="419"/>
                  </a:cubicBezTo>
                  <a:cubicBezTo>
                    <a:pt x="125" y="419"/>
                    <a:pt x="259" y="363"/>
                    <a:pt x="313" y="438"/>
                  </a:cubicBezTo>
                  <a:cubicBezTo>
                    <a:pt x="313" y="438"/>
                    <a:pt x="339" y="246"/>
                    <a:pt x="254" y="125"/>
                  </a:cubicBezTo>
                  <a:cubicBezTo>
                    <a:pt x="254" y="125"/>
                    <a:pt x="276" y="56"/>
                    <a:pt x="336" y="70"/>
                  </a:cubicBezTo>
                  <a:cubicBezTo>
                    <a:pt x="395" y="84"/>
                    <a:pt x="468" y="-13"/>
                    <a:pt x="522" y="1"/>
                  </a:cubicBezTo>
                  <a:cubicBezTo>
                    <a:pt x="522" y="1"/>
                    <a:pt x="422" y="105"/>
                    <a:pt x="385" y="250"/>
                  </a:cubicBezTo>
                  <a:cubicBezTo>
                    <a:pt x="385" y="250"/>
                    <a:pt x="444" y="142"/>
                    <a:pt x="539" y="124"/>
                  </a:cubicBezTo>
                  <a:cubicBezTo>
                    <a:pt x="539" y="124"/>
                    <a:pt x="464" y="282"/>
                    <a:pt x="494" y="395"/>
                  </a:cubicBezTo>
                  <a:cubicBezTo>
                    <a:pt x="494" y="395"/>
                    <a:pt x="596" y="307"/>
                    <a:pt x="763" y="330"/>
                  </a:cubicBezTo>
                  <a:cubicBezTo>
                    <a:pt x="763" y="330"/>
                    <a:pt x="632" y="433"/>
                    <a:pt x="603" y="500"/>
                  </a:cubicBezTo>
                  <a:cubicBezTo>
                    <a:pt x="603" y="500"/>
                    <a:pt x="755" y="544"/>
                    <a:pt x="885" y="492"/>
                  </a:cubicBezTo>
                  <a:cubicBezTo>
                    <a:pt x="885" y="492"/>
                    <a:pt x="860" y="574"/>
                    <a:pt x="730" y="619"/>
                  </a:cubicBezTo>
                  <a:cubicBezTo>
                    <a:pt x="730" y="619"/>
                    <a:pt x="906" y="576"/>
                    <a:pt x="977" y="606"/>
                  </a:cubicBezTo>
                  <a:cubicBezTo>
                    <a:pt x="1048" y="637"/>
                    <a:pt x="955" y="645"/>
                    <a:pt x="950" y="673"/>
                  </a:cubicBezTo>
                  <a:cubicBezTo>
                    <a:pt x="944" y="702"/>
                    <a:pt x="1040" y="785"/>
                    <a:pt x="964" y="780"/>
                  </a:cubicBezTo>
                  <a:cubicBezTo>
                    <a:pt x="888" y="776"/>
                    <a:pt x="931" y="834"/>
                    <a:pt x="894" y="866"/>
                  </a:cubicBezTo>
                  <a:cubicBezTo>
                    <a:pt x="858" y="898"/>
                    <a:pt x="694" y="771"/>
                    <a:pt x="634" y="764"/>
                  </a:cubicBezTo>
                  <a:cubicBezTo>
                    <a:pt x="574" y="757"/>
                    <a:pt x="669" y="871"/>
                    <a:pt x="669" y="871"/>
                  </a:cubicBezTo>
                  <a:cubicBezTo>
                    <a:pt x="669" y="871"/>
                    <a:pt x="556" y="788"/>
                    <a:pt x="504" y="819"/>
                  </a:cubicBezTo>
                  <a:cubicBezTo>
                    <a:pt x="452" y="851"/>
                    <a:pt x="480" y="948"/>
                    <a:pt x="480" y="948"/>
                  </a:cubicBezTo>
                  <a:cubicBezTo>
                    <a:pt x="480" y="948"/>
                    <a:pt x="556" y="1135"/>
                    <a:pt x="533" y="1188"/>
                  </a:cubicBezTo>
                  <a:cubicBezTo>
                    <a:pt x="509" y="1240"/>
                    <a:pt x="470" y="1150"/>
                    <a:pt x="456" y="1117"/>
                  </a:cubicBezTo>
                  <a:cubicBezTo>
                    <a:pt x="441" y="1084"/>
                    <a:pt x="374" y="1215"/>
                    <a:pt x="356" y="1157"/>
                  </a:cubicBezTo>
                  <a:cubicBezTo>
                    <a:pt x="337" y="1098"/>
                    <a:pt x="404" y="963"/>
                    <a:pt x="399" y="885"/>
                  </a:cubicBezTo>
                  <a:cubicBezTo>
                    <a:pt x="399" y="885"/>
                    <a:pt x="343" y="1058"/>
                    <a:pt x="226" y="1098"/>
                  </a:cubicBezTo>
                  <a:cubicBezTo>
                    <a:pt x="226" y="1098"/>
                    <a:pt x="330" y="933"/>
                    <a:pt x="276" y="824"/>
                  </a:cubicBezTo>
                  <a:cubicBezTo>
                    <a:pt x="276" y="824"/>
                    <a:pt x="182" y="773"/>
                    <a:pt x="35" y="852"/>
                  </a:cubicBezTo>
                  <a:cubicBezTo>
                    <a:pt x="34" y="853"/>
                    <a:pt x="59" y="704"/>
                    <a:pt x="333" y="6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7" name="Google Shape;3987;p48"/>
            <p:cNvSpPr/>
            <p:nvPr/>
          </p:nvSpPr>
          <p:spPr>
            <a:xfrm>
              <a:off x="4297414" y="3236335"/>
              <a:ext cx="76739" cy="70859"/>
            </a:xfrm>
            <a:custGeom>
              <a:avLst/>
              <a:gdLst/>
              <a:ahLst/>
              <a:cxnLst/>
              <a:rect l="l" t="t" r="r" b="b"/>
              <a:pathLst>
                <a:path w="235" h="217" extrusionOk="0">
                  <a:moveTo>
                    <a:pt x="6" y="71"/>
                  </a:moveTo>
                  <a:cubicBezTo>
                    <a:pt x="6" y="71"/>
                    <a:pt x="-28" y="169"/>
                    <a:pt x="79" y="208"/>
                  </a:cubicBezTo>
                  <a:cubicBezTo>
                    <a:pt x="186" y="248"/>
                    <a:pt x="250" y="140"/>
                    <a:pt x="232" y="61"/>
                  </a:cubicBezTo>
                  <a:cubicBezTo>
                    <a:pt x="214" y="-18"/>
                    <a:pt x="44" y="-27"/>
                    <a:pt x="6" y="7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81625" tIns="30025" rIns="81625" bIns="300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8" name="Google Shape;3988;p48"/>
            <p:cNvSpPr/>
            <p:nvPr/>
          </p:nvSpPr>
          <p:spPr>
            <a:xfrm>
              <a:off x="4027029" y="2948327"/>
              <a:ext cx="657019" cy="668754"/>
            </a:xfrm>
            <a:custGeom>
              <a:avLst/>
              <a:gdLst/>
              <a:ahLst/>
              <a:cxnLst/>
              <a:rect l="l" t="t" r="r" b="b"/>
              <a:pathLst>
                <a:path w="2012" h="2048" extrusionOk="0">
                  <a:moveTo>
                    <a:pt x="1712" y="673"/>
                  </a:moveTo>
                  <a:cubicBezTo>
                    <a:pt x="1766" y="540"/>
                    <a:pt x="1706" y="371"/>
                    <a:pt x="1589" y="288"/>
                  </a:cubicBezTo>
                  <a:cubicBezTo>
                    <a:pt x="1505" y="229"/>
                    <a:pt x="1396" y="215"/>
                    <a:pt x="1292" y="232"/>
                  </a:cubicBezTo>
                  <a:cubicBezTo>
                    <a:pt x="1292" y="231"/>
                    <a:pt x="1293" y="229"/>
                    <a:pt x="1292" y="228"/>
                  </a:cubicBezTo>
                  <a:cubicBezTo>
                    <a:pt x="1235" y="-183"/>
                    <a:pt x="538" y="24"/>
                    <a:pt x="660" y="353"/>
                  </a:cubicBezTo>
                  <a:cubicBezTo>
                    <a:pt x="470" y="249"/>
                    <a:pt x="262" y="408"/>
                    <a:pt x="188" y="592"/>
                  </a:cubicBezTo>
                  <a:cubicBezTo>
                    <a:pt x="156" y="669"/>
                    <a:pt x="141" y="778"/>
                    <a:pt x="156" y="875"/>
                  </a:cubicBezTo>
                  <a:cubicBezTo>
                    <a:pt x="155" y="875"/>
                    <a:pt x="154" y="875"/>
                    <a:pt x="152" y="875"/>
                  </a:cubicBezTo>
                  <a:cubicBezTo>
                    <a:pt x="56" y="904"/>
                    <a:pt x="4" y="1015"/>
                    <a:pt x="1" y="1110"/>
                  </a:cubicBezTo>
                  <a:cubicBezTo>
                    <a:pt x="-2" y="1219"/>
                    <a:pt x="57" y="1312"/>
                    <a:pt x="151" y="1363"/>
                  </a:cubicBezTo>
                  <a:cubicBezTo>
                    <a:pt x="102" y="1515"/>
                    <a:pt x="194" y="1728"/>
                    <a:pt x="320" y="1805"/>
                  </a:cubicBezTo>
                  <a:cubicBezTo>
                    <a:pt x="455" y="1887"/>
                    <a:pt x="606" y="1891"/>
                    <a:pt x="722" y="1803"/>
                  </a:cubicBezTo>
                  <a:cubicBezTo>
                    <a:pt x="735" y="1931"/>
                    <a:pt x="846" y="2058"/>
                    <a:pt x="984" y="2047"/>
                  </a:cubicBezTo>
                  <a:cubicBezTo>
                    <a:pt x="1141" y="2034"/>
                    <a:pt x="1229" y="1876"/>
                    <a:pt x="1209" y="1733"/>
                  </a:cubicBezTo>
                  <a:cubicBezTo>
                    <a:pt x="1337" y="1825"/>
                    <a:pt x="1517" y="1827"/>
                    <a:pt x="1643" y="1726"/>
                  </a:cubicBezTo>
                  <a:cubicBezTo>
                    <a:pt x="1780" y="1615"/>
                    <a:pt x="1824" y="1414"/>
                    <a:pt x="1709" y="1270"/>
                  </a:cubicBezTo>
                  <a:cubicBezTo>
                    <a:pt x="1693" y="1249"/>
                    <a:pt x="1675" y="1231"/>
                    <a:pt x="1655" y="1215"/>
                  </a:cubicBezTo>
                  <a:cubicBezTo>
                    <a:pt x="1740" y="1245"/>
                    <a:pt x="1833" y="1265"/>
                    <a:pt x="1910" y="1199"/>
                  </a:cubicBezTo>
                  <a:cubicBezTo>
                    <a:pt x="1978" y="1140"/>
                    <a:pt x="2001" y="1030"/>
                    <a:pt x="2010" y="945"/>
                  </a:cubicBezTo>
                  <a:cubicBezTo>
                    <a:pt x="2030" y="769"/>
                    <a:pt x="1883" y="550"/>
                    <a:pt x="1712" y="673"/>
                  </a:cubicBezTo>
                  <a:moveTo>
                    <a:pt x="1493" y="259"/>
                  </a:moveTo>
                  <a:cubicBezTo>
                    <a:pt x="1598" y="293"/>
                    <a:pt x="1680" y="381"/>
                    <a:pt x="1706" y="489"/>
                  </a:cubicBezTo>
                  <a:cubicBezTo>
                    <a:pt x="1743" y="637"/>
                    <a:pt x="1667" y="745"/>
                    <a:pt x="1545" y="819"/>
                  </a:cubicBezTo>
                  <a:cubicBezTo>
                    <a:pt x="1387" y="913"/>
                    <a:pt x="1215" y="993"/>
                    <a:pt x="1028" y="973"/>
                  </a:cubicBezTo>
                  <a:cubicBezTo>
                    <a:pt x="1027" y="966"/>
                    <a:pt x="1026" y="959"/>
                    <a:pt x="1023" y="952"/>
                  </a:cubicBezTo>
                  <a:cubicBezTo>
                    <a:pt x="1173" y="945"/>
                    <a:pt x="1313" y="903"/>
                    <a:pt x="1442" y="826"/>
                  </a:cubicBezTo>
                  <a:cubicBezTo>
                    <a:pt x="1451" y="821"/>
                    <a:pt x="1443" y="806"/>
                    <a:pt x="1434" y="812"/>
                  </a:cubicBezTo>
                  <a:cubicBezTo>
                    <a:pt x="1305" y="889"/>
                    <a:pt x="1166" y="930"/>
                    <a:pt x="1017" y="936"/>
                  </a:cubicBezTo>
                  <a:cubicBezTo>
                    <a:pt x="1016" y="935"/>
                    <a:pt x="1015" y="934"/>
                    <a:pt x="1014" y="932"/>
                  </a:cubicBezTo>
                  <a:lnTo>
                    <a:pt x="1014" y="932"/>
                  </a:lnTo>
                  <a:lnTo>
                    <a:pt x="1014" y="931"/>
                  </a:lnTo>
                  <a:cubicBezTo>
                    <a:pt x="1013" y="931"/>
                    <a:pt x="1013" y="930"/>
                    <a:pt x="1013" y="930"/>
                  </a:cubicBezTo>
                  <a:lnTo>
                    <a:pt x="1012" y="929"/>
                  </a:lnTo>
                  <a:lnTo>
                    <a:pt x="1012" y="929"/>
                  </a:lnTo>
                  <a:cubicBezTo>
                    <a:pt x="1011" y="928"/>
                    <a:pt x="1011" y="928"/>
                    <a:pt x="1011" y="928"/>
                  </a:cubicBezTo>
                  <a:cubicBezTo>
                    <a:pt x="1009" y="926"/>
                    <a:pt x="1006" y="924"/>
                    <a:pt x="1004" y="922"/>
                  </a:cubicBezTo>
                  <a:cubicBezTo>
                    <a:pt x="1024" y="862"/>
                    <a:pt x="1104" y="806"/>
                    <a:pt x="1152" y="769"/>
                  </a:cubicBezTo>
                  <a:cubicBezTo>
                    <a:pt x="1203" y="731"/>
                    <a:pt x="1258" y="698"/>
                    <a:pt x="1315" y="670"/>
                  </a:cubicBezTo>
                  <a:cubicBezTo>
                    <a:pt x="1325" y="666"/>
                    <a:pt x="1316" y="651"/>
                    <a:pt x="1307" y="656"/>
                  </a:cubicBezTo>
                  <a:cubicBezTo>
                    <a:pt x="1239" y="689"/>
                    <a:pt x="1175" y="729"/>
                    <a:pt x="1116" y="777"/>
                  </a:cubicBezTo>
                  <a:cubicBezTo>
                    <a:pt x="1072" y="813"/>
                    <a:pt x="1010" y="857"/>
                    <a:pt x="989" y="913"/>
                  </a:cubicBezTo>
                  <a:cubicBezTo>
                    <a:pt x="981" y="909"/>
                    <a:pt x="973" y="906"/>
                    <a:pt x="965" y="904"/>
                  </a:cubicBezTo>
                  <a:cubicBezTo>
                    <a:pt x="953" y="741"/>
                    <a:pt x="949" y="555"/>
                    <a:pt x="1099" y="451"/>
                  </a:cubicBezTo>
                  <a:cubicBezTo>
                    <a:pt x="1108" y="445"/>
                    <a:pt x="1100" y="431"/>
                    <a:pt x="1091" y="437"/>
                  </a:cubicBezTo>
                  <a:cubicBezTo>
                    <a:pt x="937" y="544"/>
                    <a:pt x="935" y="732"/>
                    <a:pt x="948" y="902"/>
                  </a:cubicBezTo>
                  <a:cubicBezTo>
                    <a:pt x="940" y="902"/>
                    <a:pt x="933" y="902"/>
                    <a:pt x="926" y="903"/>
                  </a:cubicBezTo>
                  <a:cubicBezTo>
                    <a:pt x="920" y="854"/>
                    <a:pt x="912" y="801"/>
                    <a:pt x="900" y="748"/>
                  </a:cubicBezTo>
                  <a:lnTo>
                    <a:pt x="900" y="748"/>
                  </a:lnTo>
                  <a:cubicBezTo>
                    <a:pt x="892" y="441"/>
                    <a:pt x="1181" y="157"/>
                    <a:pt x="1493" y="259"/>
                  </a:cubicBezTo>
                  <a:moveTo>
                    <a:pt x="985" y="1039"/>
                  </a:moveTo>
                  <a:cubicBezTo>
                    <a:pt x="983" y="1041"/>
                    <a:pt x="981" y="1043"/>
                    <a:pt x="979" y="1044"/>
                  </a:cubicBezTo>
                  <a:cubicBezTo>
                    <a:pt x="978" y="1045"/>
                    <a:pt x="977" y="1046"/>
                    <a:pt x="976" y="1047"/>
                  </a:cubicBezTo>
                  <a:cubicBezTo>
                    <a:pt x="949" y="1067"/>
                    <a:pt x="911" y="1068"/>
                    <a:pt x="887" y="1041"/>
                  </a:cubicBezTo>
                  <a:cubicBezTo>
                    <a:pt x="856" y="1008"/>
                    <a:pt x="861" y="947"/>
                    <a:pt x="903" y="927"/>
                  </a:cubicBezTo>
                  <a:cubicBezTo>
                    <a:pt x="935" y="911"/>
                    <a:pt x="974" y="914"/>
                    <a:pt x="1000" y="939"/>
                  </a:cubicBezTo>
                  <a:cubicBezTo>
                    <a:pt x="1020" y="976"/>
                    <a:pt x="1014" y="1010"/>
                    <a:pt x="985" y="1039"/>
                  </a:cubicBezTo>
                  <a:moveTo>
                    <a:pt x="748" y="115"/>
                  </a:moveTo>
                  <a:cubicBezTo>
                    <a:pt x="804" y="60"/>
                    <a:pt x="878" y="28"/>
                    <a:pt x="953" y="17"/>
                  </a:cubicBezTo>
                  <a:cubicBezTo>
                    <a:pt x="1104" y="-6"/>
                    <a:pt x="1255" y="74"/>
                    <a:pt x="1277" y="232"/>
                  </a:cubicBezTo>
                  <a:cubicBezTo>
                    <a:pt x="1277" y="233"/>
                    <a:pt x="1277" y="234"/>
                    <a:pt x="1278" y="234"/>
                  </a:cubicBezTo>
                  <a:cubicBezTo>
                    <a:pt x="1207" y="248"/>
                    <a:pt x="1140" y="276"/>
                    <a:pt x="1085" y="314"/>
                  </a:cubicBezTo>
                  <a:cubicBezTo>
                    <a:pt x="970" y="395"/>
                    <a:pt x="899" y="547"/>
                    <a:pt x="886" y="689"/>
                  </a:cubicBezTo>
                  <a:cubicBezTo>
                    <a:pt x="851" y="565"/>
                    <a:pt x="792" y="445"/>
                    <a:pt x="694" y="374"/>
                  </a:cubicBezTo>
                  <a:cubicBezTo>
                    <a:pt x="691" y="372"/>
                    <a:pt x="687" y="370"/>
                    <a:pt x="684" y="367"/>
                  </a:cubicBezTo>
                  <a:cubicBezTo>
                    <a:pt x="642" y="281"/>
                    <a:pt x="684" y="177"/>
                    <a:pt x="748" y="115"/>
                  </a:cubicBezTo>
                  <a:moveTo>
                    <a:pt x="167" y="763"/>
                  </a:moveTo>
                  <a:cubicBezTo>
                    <a:pt x="180" y="493"/>
                    <a:pt x="482" y="173"/>
                    <a:pt x="732" y="430"/>
                  </a:cubicBezTo>
                  <a:cubicBezTo>
                    <a:pt x="846" y="547"/>
                    <a:pt x="893" y="747"/>
                    <a:pt x="910" y="906"/>
                  </a:cubicBezTo>
                  <a:cubicBezTo>
                    <a:pt x="903" y="909"/>
                    <a:pt x="895" y="912"/>
                    <a:pt x="888" y="916"/>
                  </a:cubicBezTo>
                  <a:cubicBezTo>
                    <a:pt x="862" y="768"/>
                    <a:pt x="805" y="499"/>
                    <a:pt x="639" y="452"/>
                  </a:cubicBezTo>
                  <a:cubicBezTo>
                    <a:pt x="628" y="449"/>
                    <a:pt x="624" y="465"/>
                    <a:pt x="634" y="468"/>
                  </a:cubicBezTo>
                  <a:cubicBezTo>
                    <a:pt x="792" y="513"/>
                    <a:pt x="849" y="786"/>
                    <a:pt x="873" y="927"/>
                  </a:cubicBezTo>
                  <a:lnTo>
                    <a:pt x="874" y="927"/>
                  </a:lnTo>
                  <a:cubicBezTo>
                    <a:pt x="871" y="930"/>
                    <a:pt x="869" y="933"/>
                    <a:pt x="867" y="936"/>
                  </a:cubicBezTo>
                  <a:cubicBezTo>
                    <a:pt x="781" y="823"/>
                    <a:pt x="679" y="712"/>
                    <a:pt x="527" y="711"/>
                  </a:cubicBezTo>
                  <a:cubicBezTo>
                    <a:pt x="516" y="711"/>
                    <a:pt x="516" y="727"/>
                    <a:pt x="527" y="727"/>
                  </a:cubicBezTo>
                  <a:cubicBezTo>
                    <a:pt x="675" y="728"/>
                    <a:pt x="773" y="840"/>
                    <a:pt x="856" y="949"/>
                  </a:cubicBezTo>
                  <a:cubicBezTo>
                    <a:pt x="856" y="949"/>
                    <a:pt x="857" y="950"/>
                    <a:pt x="858" y="951"/>
                  </a:cubicBezTo>
                  <a:cubicBezTo>
                    <a:pt x="854" y="959"/>
                    <a:pt x="852" y="968"/>
                    <a:pt x="851" y="977"/>
                  </a:cubicBezTo>
                  <a:cubicBezTo>
                    <a:pt x="788" y="951"/>
                    <a:pt x="726" y="943"/>
                    <a:pt x="657" y="948"/>
                  </a:cubicBezTo>
                  <a:cubicBezTo>
                    <a:pt x="559" y="956"/>
                    <a:pt x="460" y="1002"/>
                    <a:pt x="362" y="988"/>
                  </a:cubicBezTo>
                  <a:cubicBezTo>
                    <a:pt x="351" y="987"/>
                    <a:pt x="351" y="1003"/>
                    <a:pt x="362" y="1005"/>
                  </a:cubicBezTo>
                  <a:cubicBezTo>
                    <a:pt x="428" y="1013"/>
                    <a:pt x="484" y="996"/>
                    <a:pt x="549" y="982"/>
                  </a:cubicBezTo>
                  <a:cubicBezTo>
                    <a:pt x="653" y="959"/>
                    <a:pt x="751" y="951"/>
                    <a:pt x="851" y="995"/>
                  </a:cubicBezTo>
                  <a:cubicBezTo>
                    <a:pt x="851" y="1000"/>
                    <a:pt x="852" y="1005"/>
                    <a:pt x="853" y="1010"/>
                  </a:cubicBezTo>
                  <a:cubicBezTo>
                    <a:pt x="578" y="1048"/>
                    <a:pt x="145" y="1230"/>
                    <a:pt x="167" y="763"/>
                  </a:cubicBezTo>
                  <a:moveTo>
                    <a:pt x="18" y="1141"/>
                  </a:moveTo>
                  <a:cubicBezTo>
                    <a:pt x="11" y="1048"/>
                    <a:pt x="57" y="921"/>
                    <a:pt x="156" y="891"/>
                  </a:cubicBezTo>
                  <a:cubicBezTo>
                    <a:pt x="157" y="891"/>
                    <a:pt x="158" y="890"/>
                    <a:pt x="159" y="889"/>
                  </a:cubicBezTo>
                  <a:cubicBezTo>
                    <a:pt x="178" y="985"/>
                    <a:pt x="229" y="1067"/>
                    <a:pt x="331" y="1092"/>
                  </a:cubicBezTo>
                  <a:cubicBezTo>
                    <a:pt x="394" y="1107"/>
                    <a:pt x="457" y="1106"/>
                    <a:pt x="520" y="1098"/>
                  </a:cubicBezTo>
                  <a:cubicBezTo>
                    <a:pt x="387" y="1139"/>
                    <a:pt x="254" y="1193"/>
                    <a:pt x="179" y="1304"/>
                  </a:cubicBezTo>
                  <a:cubicBezTo>
                    <a:pt x="170" y="1317"/>
                    <a:pt x="163" y="1332"/>
                    <a:pt x="157" y="1347"/>
                  </a:cubicBezTo>
                  <a:cubicBezTo>
                    <a:pt x="80" y="1304"/>
                    <a:pt x="26" y="1231"/>
                    <a:pt x="18" y="1141"/>
                  </a:cubicBezTo>
                  <a:moveTo>
                    <a:pt x="359" y="1808"/>
                  </a:moveTo>
                  <a:cubicBezTo>
                    <a:pt x="261" y="1757"/>
                    <a:pt x="207" y="1680"/>
                    <a:pt x="180" y="1571"/>
                  </a:cubicBezTo>
                  <a:cubicBezTo>
                    <a:pt x="145" y="1425"/>
                    <a:pt x="160" y="1308"/>
                    <a:pt x="291" y="1220"/>
                  </a:cubicBezTo>
                  <a:cubicBezTo>
                    <a:pt x="421" y="1133"/>
                    <a:pt x="586" y="1102"/>
                    <a:pt x="733" y="1051"/>
                  </a:cubicBezTo>
                  <a:cubicBezTo>
                    <a:pt x="775" y="1041"/>
                    <a:pt x="817" y="1032"/>
                    <a:pt x="859" y="1026"/>
                  </a:cubicBezTo>
                  <a:cubicBezTo>
                    <a:pt x="859" y="1029"/>
                    <a:pt x="860" y="1031"/>
                    <a:pt x="861" y="1033"/>
                  </a:cubicBezTo>
                  <a:cubicBezTo>
                    <a:pt x="779" y="1072"/>
                    <a:pt x="691" y="1099"/>
                    <a:pt x="611" y="1140"/>
                  </a:cubicBezTo>
                  <a:cubicBezTo>
                    <a:pt x="553" y="1170"/>
                    <a:pt x="509" y="1213"/>
                    <a:pt x="496" y="1279"/>
                  </a:cubicBezTo>
                  <a:cubicBezTo>
                    <a:pt x="494" y="1289"/>
                    <a:pt x="510" y="1293"/>
                    <a:pt x="512" y="1283"/>
                  </a:cubicBezTo>
                  <a:cubicBezTo>
                    <a:pt x="531" y="1185"/>
                    <a:pt x="619" y="1153"/>
                    <a:pt x="701" y="1121"/>
                  </a:cubicBezTo>
                  <a:cubicBezTo>
                    <a:pt x="759" y="1098"/>
                    <a:pt x="815" y="1074"/>
                    <a:pt x="870" y="1047"/>
                  </a:cubicBezTo>
                  <a:cubicBezTo>
                    <a:pt x="872" y="1050"/>
                    <a:pt x="875" y="1052"/>
                    <a:pt x="877" y="1055"/>
                  </a:cubicBezTo>
                  <a:cubicBezTo>
                    <a:pt x="756" y="1139"/>
                    <a:pt x="764" y="1327"/>
                    <a:pt x="623" y="1389"/>
                  </a:cubicBezTo>
                  <a:cubicBezTo>
                    <a:pt x="613" y="1393"/>
                    <a:pt x="621" y="1407"/>
                    <a:pt x="631" y="1403"/>
                  </a:cubicBezTo>
                  <a:cubicBezTo>
                    <a:pt x="775" y="1340"/>
                    <a:pt x="764" y="1150"/>
                    <a:pt x="889" y="1067"/>
                  </a:cubicBezTo>
                  <a:cubicBezTo>
                    <a:pt x="890" y="1066"/>
                    <a:pt x="890" y="1066"/>
                    <a:pt x="891" y="1065"/>
                  </a:cubicBezTo>
                  <a:lnTo>
                    <a:pt x="891" y="1065"/>
                  </a:lnTo>
                  <a:cubicBezTo>
                    <a:pt x="867" y="1222"/>
                    <a:pt x="833" y="1394"/>
                    <a:pt x="677" y="1473"/>
                  </a:cubicBezTo>
                  <a:cubicBezTo>
                    <a:pt x="668" y="1477"/>
                    <a:pt x="676" y="1492"/>
                    <a:pt x="686" y="1487"/>
                  </a:cubicBezTo>
                  <a:cubicBezTo>
                    <a:pt x="844" y="1407"/>
                    <a:pt x="881" y="1234"/>
                    <a:pt x="906" y="1073"/>
                  </a:cubicBezTo>
                  <a:cubicBezTo>
                    <a:pt x="909" y="1074"/>
                    <a:pt x="911" y="1075"/>
                    <a:pt x="914" y="1075"/>
                  </a:cubicBezTo>
                  <a:cubicBezTo>
                    <a:pt x="935" y="1387"/>
                    <a:pt x="816" y="2046"/>
                    <a:pt x="359" y="1808"/>
                  </a:cubicBezTo>
                  <a:moveTo>
                    <a:pt x="1006" y="2026"/>
                  </a:moveTo>
                  <a:cubicBezTo>
                    <a:pt x="864" y="2056"/>
                    <a:pt x="744" y="1922"/>
                    <a:pt x="737" y="1791"/>
                  </a:cubicBezTo>
                  <a:cubicBezTo>
                    <a:pt x="757" y="1774"/>
                    <a:pt x="776" y="1754"/>
                    <a:pt x="794" y="1730"/>
                  </a:cubicBezTo>
                  <a:cubicBezTo>
                    <a:pt x="924" y="1557"/>
                    <a:pt x="945" y="1288"/>
                    <a:pt x="931" y="1078"/>
                  </a:cubicBezTo>
                  <a:cubicBezTo>
                    <a:pt x="938" y="1078"/>
                    <a:pt x="945" y="1078"/>
                    <a:pt x="953" y="1076"/>
                  </a:cubicBezTo>
                  <a:cubicBezTo>
                    <a:pt x="1013" y="1276"/>
                    <a:pt x="1011" y="1540"/>
                    <a:pt x="1165" y="1696"/>
                  </a:cubicBezTo>
                  <a:cubicBezTo>
                    <a:pt x="1176" y="1706"/>
                    <a:pt x="1186" y="1716"/>
                    <a:pt x="1197" y="1724"/>
                  </a:cubicBezTo>
                  <a:cubicBezTo>
                    <a:pt x="1195" y="1726"/>
                    <a:pt x="1192" y="1729"/>
                    <a:pt x="1193" y="1733"/>
                  </a:cubicBezTo>
                  <a:cubicBezTo>
                    <a:pt x="1212" y="1862"/>
                    <a:pt x="1141" y="1998"/>
                    <a:pt x="1006" y="2026"/>
                  </a:cubicBezTo>
                  <a:moveTo>
                    <a:pt x="1596" y="1738"/>
                  </a:moveTo>
                  <a:cubicBezTo>
                    <a:pt x="1384" y="1867"/>
                    <a:pt x="1153" y="1725"/>
                    <a:pt x="1078" y="1513"/>
                  </a:cubicBezTo>
                  <a:cubicBezTo>
                    <a:pt x="1027" y="1370"/>
                    <a:pt x="1013" y="1216"/>
                    <a:pt x="968" y="1071"/>
                  </a:cubicBezTo>
                  <a:cubicBezTo>
                    <a:pt x="972" y="1069"/>
                    <a:pt x="976" y="1067"/>
                    <a:pt x="979" y="1065"/>
                  </a:cubicBezTo>
                  <a:cubicBezTo>
                    <a:pt x="1032" y="1174"/>
                    <a:pt x="1042" y="1299"/>
                    <a:pt x="1104" y="1404"/>
                  </a:cubicBezTo>
                  <a:cubicBezTo>
                    <a:pt x="1110" y="1413"/>
                    <a:pt x="1124" y="1405"/>
                    <a:pt x="1118" y="1395"/>
                  </a:cubicBezTo>
                  <a:cubicBezTo>
                    <a:pt x="1055" y="1290"/>
                    <a:pt x="1046" y="1164"/>
                    <a:pt x="993" y="1054"/>
                  </a:cubicBezTo>
                  <a:cubicBezTo>
                    <a:pt x="996" y="1051"/>
                    <a:pt x="1000" y="1048"/>
                    <a:pt x="1003" y="1045"/>
                  </a:cubicBezTo>
                  <a:cubicBezTo>
                    <a:pt x="1087" y="1149"/>
                    <a:pt x="1210" y="1218"/>
                    <a:pt x="1278" y="1335"/>
                  </a:cubicBezTo>
                  <a:cubicBezTo>
                    <a:pt x="1283" y="1344"/>
                    <a:pt x="1298" y="1336"/>
                    <a:pt x="1292" y="1327"/>
                  </a:cubicBezTo>
                  <a:cubicBezTo>
                    <a:pt x="1223" y="1207"/>
                    <a:pt x="1099" y="1138"/>
                    <a:pt x="1013" y="1032"/>
                  </a:cubicBezTo>
                  <a:cubicBezTo>
                    <a:pt x="1015" y="1029"/>
                    <a:pt x="1017" y="1025"/>
                    <a:pt x="1018" y="1022"/>
                  </a:cubicBezTo>
                  <a:cubicBezTo>
                    <a:pt x="1070" y="1046"/>
                    <a:pt x="1127" y="1052"/>
                    <a:pt x="1182" y="1069"/>
                  </a:cubicBezTo>
                  <a:cubicBezTo>
                    <a:pt x="1255" y="1091"/>
                    <a:pt x="1321" y="1125"/>
                    <a:pt x="1376" y="1179"/>
                  </a:cubicBezTo>
                  <a:cubicBezTo>
                    <a:pt x="1383" y="1186"/>
                    <a:pt x="1395" y="1175"/>
                    <a:pt x="1387" y="1167"/>
                  </a:cubicBezTo>
                  <a:cubicBezTo>
                    <a:pt x="1347" y="1127"/>
                    <a:pt x="1301" y="1097"/>
                    <a:pt x="1249" y="1075"/>
                  </a:cubicBezTo>
                  <a:cubicBezTo>
                    <a:pt x="1176" y="1045"/>
                    <a:pt x="1094" y="1041"/>
                    <a:pt x="1024" y="1007"/>
                  </a:cubicBezTo>
                  <a:cubicBezTo>
                    <a:pt x="1026" y="1001"/>
                    <a:pt x="1027" y="995"/>
                    <a:pt x="1028" y="989"/>
                  </a:cubicBezTo>
                  <a:cubicBezTo>
                    <a:pt x="1046" y="991"/>
                    <a:pt x="1065" y="992"/>
                    <a:pt x="1083" y="993"/>
                  </a:cubicBezTo>
                  <a:cubicBezTo>
                    <a:pt x="1084" y="993"/>
                    <a:pt x="1085" y="994"/>
                    <a:pt x="1087" y="994"/>
                  </a:cubicBezTo>
                  <a:cubicBezTo>
                    <a:pt x="1257" y="1037"/>
                    <a:pt x="1456" y="1098"/>
                    <a:pt x="1602" y="1196"/>
                  </a:cubicBezTo>
                  <a:cubicBezTo>
                    <a:pt x="1803" y="1331"/>
                    <a:pt x="1809" y="1608"/>
                    <a:pt x="1596" y="1738"/>
                  </a:cubicBezTo>
                  <a:moveTo>
                    <a:pt x="1973" y="1042"/>
                  </a:moveTo>
                  <a:cubicBezTo>
                    <a:pt x="1949" y="1130"/>
                    <a:pt x="1904" y="1220"/>
                    <a:pt x="1799" y="1228"/>
                  </a:cubicBezTo>
                  <a:cubicBezTo>
                    <a:pt x="1734" y="1233"/>
                    <a:pt x="1665" y="1202"/>
                    <a:pt x="1606" y="1179"/>
                  </a:cubicBezTo>
                  <a:cubicBezTo>
                    <a:pt x="1566" y="1154"/>
                    <a:pt x="1523" y="1134"/>
                    <a:pt x="1480" y="1115"/>
                  </a:cubicBezTo>
                  <a:cubicBezTo>
                    <a:pt x="1369" y="1068"/>
                    <a:pt x="1255" y="1023"/>
                    <a:pt x="1138" y="991"/>
                  </a:cubicBezTo>
                  <a:cubicBezTo>
                    <a:pt x="1210" y="985"/>
                    <a:pt x="1280" y="966"/>
                    <a:pt x="1351" y="936"/>
                  </a:cubicBezTo>
                  <a:cubicBezTo>
                    <a:pt x="1457" y="890"/>
                    <a:pt x="1586" y="836"/>
                    <a:pt x="1665" y="749"/>
                  </a:cubicBezTo>
                  <a:cubicBezTo>
                    <a:pt x="1677" y="736"/>
                    <a:pt x="1686" y="723"/>
                    <a:pt x="1694" y="709"/>
                  </a:cubicBezTo>
                  <a:lnTo>
                    <a:pt x="1695" y="708"/>
                  </a:lnTo>
                  <a:cubicBezTo>
                    <a:pt x="1806" y="605"/>
                    <a:pt x="1934" y="672"/>
                    <a:pt x="1977" y="801"/>
                  </a:cubicBezTo>
                  <a:cubicBezTo>
                    <a:pt x="2006" y="885"/>
                    <a:pt x="1996" y="957"/>
                    <a:pt x="1973" y="10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89" name="Google Shape;3989;p48"/>
            <p:cNvSpPr/>
            <p:nvPr/>
          </p:nvSpPr>
          <p:spPr>
            <a:xfrm>
              <a:off x="4625597" y="3190620"/>
              <a:ext cx="32655" cy="124085"/>
            </a:xfrm>
            <a:custGeom>
              <a:avLst/>
              <a:gdLst/>
              <a:ahLst/>
              <a:cxnLst/>
              <a:rect l="l" t="t" r="r" b="b"/>
              <a:pathLst>
                <a:path w="100" h="380" extrusionOk="0">
                  <a:moveTo>
                    <a:pt x="2" y="13"/>
                  </a:moveTo>
                  <a:cubicBezTo>
                    <a:pt x="99" y="113"/>
                    <a:pt x="110" y="253"/>
                    <a:pt x="31" y="367"/>
                  </a:cubicBezTo>
                  <a:cubicBezTo>
                    <a:pt x="25" y="376"/>
                    <a:pt x="39" y="384"/>
                    <a:pt x="45" y="376"/>
                  </a:cubicBezTo>
                  <a:cubicBezTo>
                    <a:pt x="129" y="256"/>
                    <a:pt x="115" y="106"/>
                    <a:pt x="13" y="2"/>
                  </a:cubicBezTo>
                  <a:cubicBezTo>
                    <a:pt x="6" y="-6"/>
                    <a:pt x="-6" y="6"/>
                    <a:pt x="2" y="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0" name="Google Shape;3990;p48"/>
            <p:cNvSpPr/>
            <p:nvPr/>
          </p:nvSpPr>
          <p:spPr>
            <a:xfrm>
              <a:off x="4509998" y="3051514"/>
              <a:ext cx="56167" cy="86533"/>
            </a:xfrm>
            <a:custGeom>
              <a:avLst/>
              <a:gdLst/>
              <a:ahLst/>
              <a:cxnLst/>
              <a:rect l="l" t="t" r="r" b="b"/>
              <a:pathLst>
                <a:path w="172" h="265" extrusionOk="0">
                  <a:moveTo>
                    <a:pt x="4" y="15"/>
                  </a:moveTo>
                  <a:cubicBezTo>
                    <a:pt x="90" y="70"/>
                    <a:pt x="154" y="151"/>
                    <a:pt x="156" y="256"/>
                  </a:cubicBezTo>
                  <a:cubicBezTo>
                    <a:pt x="156" y="267"/>
                    <a:pt x="172" y="267"/>
                    <a:pt x="172" y="256"/>
                  </a:cubicBezTo>
                  <a:cubicBezTo>
                    <a:pt x="171" y="145"/>
                    <a:pt x="103" y="59"/>
                    <a:pt x="12" y="1"/>
                  </a:cubicBezTo>
                  <a:cubicBezTo>
                    <a:pt x="4" y="-5"/>
                    <a:pt x="-5" y="9"/>
                    <a:pt x="4" y="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1" name="Google Shape;3991;p48"/>
            <p:cNvSpPr/>
            <p:nvPr/>
          </p:nvSpPr>
          <p:spPr>
            <a:xfrm>
              <a:off x="4296760" y="2973144"/>
              <a:ext cx="98618" cy="21878"/>
            </a:xfrm>
            <a:custGeom>
              <a:avLst/>
              <a:gdLst/>
              <a:ahLst/>
              <a:cxnLst/>
              <a:rect l="l" t="t" r="r" b="b"/>
              <a:pathLst>
                <a:path w="302" h="67" extrusionOk="0">
                  <a:moveTo>
                    <a:pt x="12" y="65"/>
                  </a:moveTo>
                  <a:cubicBezTo>
                    <a:pt x="98" y="13"/>
                    <a:pt x="197" y="2"/>
                    <a:pt x="293" y="35"/>
                  </a:cubicBezTo>
                  <a:cubicBezTo>
                    <a:pt x="303" y="38"/>
                    <a:pt x="307" y="22"/>
                    <a:pt x="297" y="19"/>
                  </a:cubicBezTo>
                  <a:cubicBezTo>
                    <a:pt x="198" y="-15"/>
                    <a:pt x="94" y="-3"/>
                    <a:pt x="4" y="51"/>
                  </a:cubicBezTo>
                  <a:cubicBezTo>
                    <a:pt x="-5" y="57"/>
                    <a:pt x="3" y="71"/>
                    <a:pt x="12" y="6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1625" tIns="0" rIns="8162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2" name="Google Shape;3992;p48"/>
            <p:cNvSpPr/>
            <p:nvPr/>
          </p:nvSpPr>
          <p:spPr>
            <a:xfrm>
              <a:off x="4097564" y="3094291"/>
              <a:ext cx="57473" cy="114289"/>
            </a:xfrm>
            <a:custGeom>
              <a:avLst/>
              <a:gdLst/>
              <a:ahLst/>
              <a:cxnLst/>
              <a:rect l="l" t="t" r="r" b="b"/>
              <a:pathLst>
                <a:path w="176" h="350" extrusionOk="0">
                  <a:moveTo>
                    <a:pt x="20" y="339"/>
                  </a:moveTo>
                  <a:cubicBezTo>
                    <a:pt x="0" y="217"/>
                    <a:pt x="87" y="90"/>
                    <a:pt x="174" y="13"/>
                  </a:cubicBezTo>
                  <a:cubicBezTo>
                    <a:pt x="182" y="6"/>
                    <a:pt x="170" y="-6"/>
                    <a:pt x="162" y="2"/>
                  </a:cubicBezTo>
                  <a:cubicBezTo>
                    <a:pt x="70" y="83"/>
                    <a:pt x="-17" y="214"/>
                    <a:pt x="4" y="343"/>
                  </a:cubicBezTo>
                  <a:cubicBezTo>
                    <a:pt x="6" y="354"/>
                    <a:pt x="22" y="349"/>
                    <a:pt x="20" y="33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3" name="Google Shape;3993;p48"/>
            <p:cNvSpPr/>
            <p:nvPr/>
          </p:nvSpPr>
          <p:spPr>
            <a:xfrm>
              <a:off x="4042704" y="3278786"/>
              <a:ext cx="22532" cy="80329"/>
            </a:xfrm>
            <a:custGeom>
              <a:avLst/>
              <a:gdLst/>
              <a:ahLst/>
              <a:cxnLst/>
              <a:rect l="l" t="t" r="r" b="b"/>
              <a:pathLst>
                <a:path w="69" h="246" extrusionOk="0">
                  <a:moveTo>
                    <a:pt x="43" y="13"/>
                  </a:moveTo>
                  <a:cubicBezTo>
                    <a:pt x="48" y="3"/>
                    <a:pt x="33" y="-5"/>
                    <a:pt x="29" y="4"/>
                  </a:cubicBezTo>
                  <a:cubicBezTo>
                    <a:pt x="-8" y="84"/>
                    <a:pt x="-20" y="182"/>
                    <a:pt x="56" y="244"/>
                  </a:cubicBezTo>
                  <a:cubicBezTo>
                    <a:pt x="64" y="250"/>
                    <a:pt x="75" y="238"/>
                    <a:pt x="67" y="232"/>
                  </a:cubicBezTo>
                  <a:cubicBezTo>
                    <a:pt x="-2" y="175"/>
                    <a:pt x="9" y="86"/>
                    <a:pt x="43" y="1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1625" tIns="39500" rIns="81625" bIns="3950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4" name="Google Shape;3994;p48"/>
            <p:cNvSpPr/>
            <p:nvPr/>
          </p:nvSpPr>
          <p:spPr>
            <a:xfrm>
              <a:off x="4103442" y="3455770"/>
              <a:ext cx="119517" cy="73798"/>
            </a:xfrm>
            <a:custGeom>
              <a:avLst/>
              <a:gdLst/>
              <a:ahLst/>
              <a:cxnLst/>
              <a:rect l="l" t="t" r="r" b="b"/>
              <a:pathLst>
                <a:path w="366" h="226" extrusionOk="0">
                  <a:moveTo>
                    <a:pt x="357" y="200"/>
                  </a:moveTo>
                  <a:cubicBezTo>
                    <a:pt x="215" y="242"/>
                    <a:pt x="69" y="131"/>
                    <a:pt x="17" y="5"/>
                  </a:cubicBezTo>
                  <a:cubicBezTo>
                    <a:pt x="13" y="-4"/>
                    <a:pt x="-3" y="0"/>
                    <a:pt x="1" y="10"/>
                  </a:cubicBezTo>
                  <a:cubicBezTo>
                    <a:pt x="57" y="143"/>
                    <a:pt x="211" y="261"/>
                    <a:pt x="361" y="216"/>
                  </a:cubicBezTo>
                  <a:cubicBezTo>
                    <a:pt x="371" y="213"/>
                    <a:pt x="367" y="197"/>
                    <a:pt x="357" y="20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1625" tIns="32975" rIns="81625" bIns="3297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5" name="Google Shape;3995;p48"/>
            <p:cNvSpPr/>
            <p:nvPr/>
          </p:nvSpPr>
          <p:spPr>
            <a:xfrm>
              <a:off x="4294148" y="3559610"/>
              <a:ext cx="95026" cy="32981"/>
            </a:xfrm>
            <a:custGeom>
              <a:avLst/>
              <a:gdLst/>
              <a:ahLst/>
              <a:cxnLst/>
              <a:rect l="l" t="t" r="r" b="b"/>
              <a:pathLst>
                <a:path w="291" h="101" extrusionOk="0">
                  <a:moveTo>
                    <a:pt x="276" y="4"/>
                  </a:moveTo>
                  <a:cubicBezTo>
                    <a:pt x="247" y="53"/>
                    <a:pt x="217" y="84"/>
                    <a:pt x="156" y="84"/>
                  </a:cubicBezTo>
                  <a:cubicBezTo>
                    <a:pt x="106" y="85"/>
                    <a:pt x="31" y="62"/>
                    <a:pt x="17" y="7"/>
                  </a:cubicBezTo>
                  <a:cubicBezTo>
                    <a:pt x="14" y="-4"/>
                    <a:pt x="-1" y="1"/>
                    <a:pt x="1" y="11"/>
                  </a:cubicBezTo>
                  <a:cubicBezTo>
                    <a:pt x="16" y="69"/>
                    <a:pt x="84" y="95"/>
                    <a:pt x="138" y="100"/>
                  </a:cubicBezTo>
                  <a:cubicBezTo>
                    <a:pt x="217" y="107"/>
                    <a:pt x="252" y="77"/>
                    <a:pt x="290" y="13"/>
                  </a:cubicBezTo>
                  <a:cubicBezTo>
                    <a:pt x="295" y="3"/>
                    <a:pt x="281" y="-5"/>
                    <a:pt x="276" y="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1625" tIns="0" rIns="81625" bIns="0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6" name="Google Shape;3996;p48"/>
            <p:cNvSpPr/>
            <p:nvPr/>
          </p:nvSpPr>
          <p:spPr>
            <a:xfrm>
              <a:off x="4473098" y="3401565"/>
              <a:ext cx="110374" cy="107758"/>
            </a:xfrm>
            <a:custGeom>
              <a:avLst/>
              <a:gdLst/>
              <a:ahLst/>
              <a:cxnLst/>
              <a:rect l="l" t="t" r="r" b="b"/>
              <a:pathLst>
                <a:path w="338" h="330" extrusionOk="0">
                  <a:moveTo>
                    <a:pt x="8" y="312"/>
                  </a:moveTo>
                  <a:cubicBezTo>
                    <a:pt x="-2" y="311"/>
                    <a:pt x="-2" y="328"/>
                    <a:pt x="8" y="329"/>
                  </a:cubicBezTo>
                  <a:cubicBezTo>
                    <a:pt x="175" y="342"/>
                    <a:pt x="374" y="187"/>
                    <a:pt x="332" y="5"/>
                  </a:cubicBezTo>
                  <a:cubicBezTo>
                    <a:pt x="329" y="-5"/>
                    <a:pt x="315" y="-1"/>
                    <a:pt x="317" y="10"/>
                  </a:cubicBezTo>
                  <a:cubicBezTo>
                    <a:pt x="356" y="181"/>
                    <a:pt x="164" y="324"/>
                    <a:pt x="8" y="31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3997" name="Google Shape;3997;p48"/>
          <p:cNvGrpSpPr/>
          <p:nvPr/>
        </p:nvGrpSpPr>
        <p:grpSpPr>
          <a:xfrm>
            <a:off x="5693295" y="3092749"/>
            <a:ext cx="716617" cy="836770"/>
            <a:chOff x="2748255" y="1442000"/>
            <a:chExt cx="683469" cy="798064"/>
          </a:xfrm>
        </p:grpSpPr>
        <p:sp>
          <p:nvSpPr>
            <p:cNvPr id="3998" name="Google Shape;3998;p48"/>
            <p:cNvSpPr/>
            <p:nvPr/>
          </p:nvSpPr>
          <p:spPr>
            <a:xfrm>
              <a:off x="2748255" y="1442000"/>
              <a:ext cx="683469" cy="798064"/>
            </a:xfrm>
            <a:custGeom>
              <a:avLst/>
              <a:gdLst/>
              <a:ahLst/>
              <a:cxnLst/>
              <a:rect l="l" t="t" r="r" b="b"/>
              <a:pathLst>
                <a:path w="2093" h="2444" extrusionOk="0">
                  <a:moveTo>
                    <a:pt x="2093" y="2444"/>
                  </a:moveTo>
                  <a:cubicBezTo>
                    <a:pt x="2093" y="2444"/>
                    <a:pt x="2039" y="1492"/>
                    <a:pt x="1666" y="886"/>
                  </a:cubicBezTo>
                  <a:cubicBezTo>
                    <a:pt x="1293" y="279"/>
                    <a:pt x="634" y="-131"/>
                    <a:pt x="0" y="38"/>
                  </a:cubicBezTo>
                  <a:cubicBezTo>
                    <a:pt x="0" y="38"/>
                    <a:pt x="236" y="467"/>
                    <a:pt x="431" y="861"/>
                  </a:cubicBezTo>
                  <a:cubicBezTo>
                    <a:pt x="626" y="1255"/>
                    <a:pt x="1069" y="1656"/>
                    <a:pt x="1375" y="1849"/>
                  </a:cubicBezTo>
                  <a:cubicBezTo>
                    <a:pt x="1681" y="2042"/>
                    <a:pt x="2010" y="2252"/>
                    <a:pt x="2093" y="244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3999" name="Google Shape;3999;p48"/>
            <p:cNvSpPr/>
            <p:nvPr/>
          </p:nvSpPr>
          <p:spPr>
            <a:xfrm>
              <a:off x="2758378" y="1463225"/>
              <a:ext cx="662243" cy="744185"/>
            </a:xfrm>
            <a:custGeom>
              <a:avLst/>
              <a:gdLst/>
              <a:ahLst/>
              <a:cxnLst/>
              <a:rect l="l" t="t" r="r" b="b"/>
              <a:pathLst>
                <a:path w="2028" h="2279" extrusionOk="0">
                  <a:moveTo>
                    <a:pt x="2028" y="2265"/>
                  </a:moveTo>
                  <a:cubicBezTo>
                    <a:pt x="1887" y="1693"/>
                    <a:pt x="1774" y="1089"/>
                    <a:pt x="1398" y="615"/>
                  </a:cubicBezTo>
                  <a:cubicBezTo>
                    <a:pt x="1229" y="402"/>
                    <a:pt x="1016" y="220"/>
                    <a:pt x="764" y="115"/>
                  </a:cubicBezTo>
                  <a:cubicBezTo>
                    <a:pt x="526" y="15"/>
                    <a:pt x="266" y="10"/>
                    <a:pt x="12" y="0"/>
                  </a:cubicBezTo>
                  <a:lnTo>
                    <a:pt x="12" y="0"/>
                  </a:lnTo>
                  <a:cubicBezTo>
                    <a:pt x="11" y="0"/>
                    <a:pt x="11" y="0"/>
                    <a:pt x="11" y="0"/>
                  </a:cubicBezTo>
                  <a:cubicBezTo>
                    <a:pt x="6" y="1"/>
                    <a:pt x="3" y="4"/>
                    <a:pt x="1" y="8"/>
                  </a:cubicBezTo>
                  <a:cubicBezTo>
                    <a:pt x="0" y="11"/>
                    <a:pt x="0" y="16"/>
                    <a:pt x="4" y="20"/>
                  </a:cubicBezTo>
                  <a:cubicBezTo>
                    <a:pt x="206" y="217"/>
                    <a:pt x="296" y="481"/>
                    <a:pt x="423" y="726"/>
                  </a:cubicBezTo>
                  <a:cubicBezTo>
                    <a:pt x="533" y="937"/>
                    <a:pt x="671" y="1132"/>
                    <a:pt x="832" y="1306"/>
                  </a:cubicBezTo>
                  <a:cubicBezTo>
                    <a:pt x="998" y="1485"/>
                    <a:pt x="1188" y="1633"/>
                    <a:pt x="1392" y="1766"/>
                  </a:cubicBezTo>
                  <a:cubicBezTo>
                    <a:pt x="1616" y="1913"/>
                    <a:pt x="1846" y="2054"/>
                    <a:pt x="2007" y="2274"/>
                  </a:cubicBezTo>
                  <a:lnTo>
                    <a:pt x="2007" y="2274"/>
                  </a:lnTo>
                  <a:cubicBezTo>
                    <a:pt x="2011" y="2280"/>
                    <a:pt x="2019" y="2281"/>
                    <a:pt x="2024" y="2277"/>
                  </a:cubicBezTo>
                  <a:cubicBezTo>
                    <a:pt x="2028" y="2275"/>
                    <a:pt x="2030" y="2270"/>
                    <a:pt x="2028" y="2265"/>
                  </a:cubicBezTo>
                  <a:moveTo>
                    <a:pt x="837" y="173"/>
                  </a:moveTo>
                  <a:cubicBezTo>
                    <a:pt x="1085" y="298"/>
                    <a:pt x="1291" y="496"/>
                    <a:pt x="1450" y="722"/>
                  </a:cubicBezTo>
                  <a:cubicBezTo>
                    <a:pt x="1744" y="1140"/>
                    <a:pt x="1856" y="1647"/>
                    <a:pt x="1973" y="2138"/>
                  </a:cubicBezTo>
                  <a:cubicBezTo>
                    <a:pt x="1969" y="2130"/>
                    <a:pt x="1966" y="2122"/>
                    <a:pt x="1962" y="2114"/>
                  </a:cubicBezTo>
                  <a:cubicBezTo>
                    <a:pt x="1824" y="1621"/>
                    <a:pt x="1619" y="1118"/>
                    <a:pt x="1318" y="701"/>
                  </a:cubicBezTo>
                  <a:cubicBezTo>
                    <a:pt x="1068" y="355"/>
                    <a:pt x="595" y="85"/>
                    <a:pt x="163" y="30"/>
                  </a:cubicBezTo>
                  <a:cubicBezTo>
                    <a:pt x="395" y="41"/>
                    <a:pt x="624" y="66"/>
                    <a:pt x="837" y="173"/>
                  </a:cubicBezTo>
                  <a:moveTo>
                    <a:pt x="1220" y="975"/>
                  </a:moveTo>
                  <a:cubicBezTo>
                    <a:pt x="1481" y="1284"/>
                    <a:pt x="1693" y="1630"/>
                    <a:pt x="1875" y="1990"/>
                  </a:cubicBezTo>
                  <a:cubicBezTo>
                    <a:pt x="1710" y="1779"/>
                    <a:pt x="1548" y="1569"/>
                    <a:pt x="1397" y="1346"/>
                  </a:cubicBezTo>
                  <a:cubicBezTo>
                    <a:pt x="1262" y="1147"/>
                    <a:pt x="1084" y="1000"/>
                    <a:pt x="912" y="836"/>
                  </a:cubicBezTo>
                  <a:cubicBezTo>
                    <a:pt x="673" y="609"/>
                    <a:pt x="454" y="361"/>
                    <a:pt x="211" y="139"/>
                  </a:cubicBezTo>
                  <a:cubicBezTo>
                    <a:pt x="584" y="373"/>
                    <a:pt x="931" y="635"/>
                    <a:pt x="1220" y="975"/>
                  </a:cubicBezTo>
                  <a:moveTo>
                    <a:pt x="131" y="63"/>
                  </a:moveTo>
                  <a:cubicBezTo>
                    <a:pt x="316" y="123"/>
                    <a:pt x="496" y="218"/>
                    <a:pt x="665" y="311"/>
                  </a:cubicBezTo>
                  <a:cubicBezTo>
                    <a:pt x="767" y="367"/>
                    <a:pt x="867" y="428"/>
                    <a:pt x="954" y="506"/>
                  </a:cubicBezTo>
                  <a:cubicBezTo>
                    <a:pt x="1075" y="614"/>
                    <a:pt x="1165" y="760"/>
                    <a:pt x="1262" y="890"/>
                  </a:cubicBezTo>
                  <a:cubicBezTo>
                    <a:pt x="1458" y="1151"/>
                    <a:pt x="1614" y="1427"/>
                    <a:pt x="1755" y="1716"/>
                  </a:cubicBezTo>
                  <a:cubicBezTo>
                    <a:pt x="1604" y="1449"/>
                    <a:pt x="1435" y="1194"/>
                    <a:pt x="1237" y="960"/>
                  </a:cubicBezTo>
                  <a:cubicBezTo>
                    <a:pt x="923" y="589"/>
                    <a:pt x="542" y="312"/>
                    <a:pt x="131" y="63"/>
                  </a:cubicBezTo>
                  <a:moveTo>
                    <a:pt x="1636" y="1423"/>
                  </a:moveTo>
                  <a:cubicBezTo>
                    <a:pt x="1525" y="1208"/>
                    <a:pt x="1390" y="1022"/>
                    <a:pt x="1244" y="828"/>
                  </a:cubicBezTo>
                  <a:cubicBezTo>
                    <a:pt x="1158" y="712"/>
                    <a:pt x="1078" y="583"/>
                    <a:pt x="969" y="486"/>
                  </a:cubicBezTo>
                  <a:cubicBezTo>
                    <a:pt x="882" y="409"/>
                    <a:pt x="779" y="347"/>
                    <a:pt x="677" y="292"/>
                  </a:cubicBezTo>
                  <a:cubicBezTo>
                    <a:pt x="519" y="204"/>
                    <a:pt x="350" y="115"/>
                    <a:pt x="177" y="55"/>
                  </a:cubicBezTo>
                  <a:cubicBezTo>
                    <a:pt x="638" y="118"/>
                    <a:pt x="1116" y="423"/>
                    <a:pt x="1361" y="806"/>
                  </a:cubicBezTo>
                  <a:cubicBezTo>
                    <a:pt x="1587" y="1159"/>
                    <a:pt x="1761" y="1545"/>
                    <a:pt x="1888" y="1945"/>
                  </a:cubicBezTo>
                  <a:cubicBezTo>
                    <a:pt x="1808" y="1769"/>
                    <a:pt x="1725" y="1595"/>
                    <a:pt x="1636" y="1423"/>
                  </a:cubicBezTo>
                  <a:moveTo>
                    <a:pt x="917" y="873"/>
                  </a:moveTo>
                  <a:cubicBezTo>
                    <a:pt x="1012" y="963"/>
                    <a:pt x="1114" y="1045"/>
                    <a:pt x="1204" y="1140"/>
                  </a:cubicBezTo>
                  <a:cubicBezTo>
                    <a:pt x="1308" y="1249"/>
                    <a:pt x="1385" y="1375"/>
                    <a:pt x="1470" y="1499"/>
                  </a:cubicBezTo>
                  <a:cubicBezTo>
                    <a:pt x="1608" y="1702"/>
                    <a:pt x="1768" y="1890"/>
                    <a:pt x="1919" y="2084"/>
                  </a:cubicBezTo>
                  <a:cubicBezTo>
                    <a:pt x="1747" y="1936"/>
                    <a:pt x="1599" y="1772"/>
                    <a:pt x="1453" y="1598"/>
                  </a:cubicBezTo>
                  <a:cubicBezTo>
                    <a:pt x="1307" y="1423"/>
                    <a:pt x="1119" y="1289"/>
                    <a:pt x="958" y="1128"/>
                  </a:cubicBezTo>
                  <a:cubicBezTo>
                    <a:pt x="646" y="815"/>
                    <a:pt x="427" y="432"/>
                    <a:pt x="136" y="104"/>
                  </a:cubicBezTo>
                  <a:cubicBezTo>
                    <a:pt x="411" y="345"/>
                    <a:pt x="651" y="623"/>
                    <a:pt x="917" y="873"/>
                  </a:cubicBezTo>
                  <a:moveTo>
                    <a:pt x="1524" y="1825"/>
                  </a:moveTo>
                  <a:cubicBezTo>
                    <a:pt x="1295" y="1676"/>
                    <a:pt x="1074" y="1525"/>
                    <a:pt x="884" y="1327"/>
                  </a:cubicBezTo>
                  <a:cubicBezTo>
                    <a:pt x="690" y="1126"/>
                    <a:pt x="532" y="897"/>
                    <a:pt x="409" y="647"/>
                  </a:cubicBezTo>
                  <a:cubicBezTo>
                    <a:pt x="323" y="473"/>
                    <a:pt x="249" y="294"/>
                    <a:pt x="136" y="139"/>
                  </a:cubicBezTo>
                  <a:cubicBezTo>
                    <a:pt x="431" y="477"/>
                    <a:pt x="657" y="867"/>
                    <a:pt x="982" y="1183"/>
                  </a:cubicBezTo>
                  <a:cubicBezTo>
                    <a:pt x="1152" y="1349"/>
                    <a:pt x="1335" y="1491"/>
                    <a:pt x="1487" y="1675"/>
                  </a:cubicBezTo>
                  <a:cubicBezTo>
                    <a:pt x="1625" y="1842"/>
                    <a:pt x="1775" y="1995"/>
                    <a:pt x="1942" y="2134"/>
                  </a:cubicBezTo>
                  <a:cubicBezTo>
                    <a:pt x="1944" y="2135"/>
                    <a:pt x="1945" y="2135"/>
                    <a:pt x="1947" y="2136"/>
                  </a:cubicBezTo>
                  <a:cubicBezTo>
                    <a:pt x="1957" y="2158"/>
                    <a:pt x="1967" y="2179"/>
                    <a:pt x="1978" y="2201"/>
                  </a:cubicBezTo>
                  <a:cubicBezTo>
                    <a:pt x="1850" y="2049"/>
                    <a:pt x="1691" y="1934"/>
                    <a:pt x="1524" y="1825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81625" tIns="40825" rIns="81625" bIns="40825" anchor="ctr" anchorCtr="1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600" b="0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4000" name="Google Shape;4000;p48"/>
          <p:cNvGrpSpPr/>
          <p:nvPr/>
        </p:nvGrpSpPr>
        <p:grpSpPr>
          <a:xfrm rot="-8100000" flipH="1">
            <a:off x="4657528" y="2458709"/>
            <a:ext cx="3126336" cy="3166982"/>
            <a:chOff x="4142628" y="697489"/>
            <a:chExt cx="2981729" cy="3020495"/>
          </a:xfrm>
        </p:grpSpPr>
        <p:grpSp>
          <p:nvGrpSpPr>
            <p:cNvPr id="4001" name="Google Shape;4001;p48"/>
            <p:cNvGrpSpPr/>
            <p:nvPr/>
          </p:nvGrpSpPr>
          <p:grpSpPr>
            <a:xfrm>
              <a:off x="4269330" y="1175217"/>
              <a:ext cx="2855027" cy="2542767"/>
              <a:chOff x="4269330" y="1175217"/>
              <a:chExt cx="2855027" cy="2542767"/>
            </a:xfrm>
          </p:grpSpPr>
          <p:sp>
            <p:nvSpPr>
              <p:cNvPr id="4002" name="Google Shape;4002;p48"/>
              <p:cNvSpPr/>
              <p:nvPr/>
            </p:nvSpPr>
            <p:spPr>
              <a:xfrm>
                <a:off x="4272596" y="1179135"/>
                <a:ext cx="2849149" cy="2537216"/>
              </a:xfrm>
              <a:custGeom>
                <a:avLst/>
                <a:gdLst/>
                <a:ahLst/>
                <a:cxnLst/>
                <a:rect l="l" t="t" r="r" b="b"/>
                <a:pathLst>
                  <a:path w="8725" h="7770" extrusionOk="0">
                    <a:moveTo>
                      <a:pt x="0" y="32"/>
                    </a:moveTo>
                    <a:lnTo>
                      <a:pt x="129" y="0"/>
                    </a:lnTo>
                    <a:cubicBezTo>
                      <a:pt x="129" y="0"/>
                      <a:pt x="102" y="165"/>
                      <a:pt x="392" y="319"/>
                    </a:cubicBezTo>
                    <a:cubicBezTo>
                      <a:pt x="682" y="473"/>
                      <a:pt x="1122" y="461"/>
                      <a:pt x="1122" y="461"/>
                    </a:cubicBezTo>
                    <a:cubicBezTo>
                      <a:pt x="1122" y="461"/>
                      <a:pt x="979" y="316"/>
                      <a:pt x="1010" y="162"/>
                    </a:cubicBezTo>
                    <a:lnTo>
                      <a:pt x="1108" y="197"/>
                    </a:lnTo>
                    <a:cubicBezTo>
                      <a:pt x="1108" y="197"/>
                      <a:pt x="1167" y="395"/>
                      <a:pt x="1568" y="585"/>
                    </a:cubicBezTo>
                    <a:cubicBezTo>
                      <a:pt x="1970" y="774"/>
                      <a:pt x="2577" y="963"/>
                      <a:pt x="3168" y="1298"/>
                    </a:cubicBezTo>
                    <a:cubicBezTo>
                      <a:pt x="3760" y="1633"/>
                      <a:pt x="3804" y="1599"/>
                      <a:pt x="4073" y="1802"/>
                    </a:cubicBezTo>
                    <a:cubicBezTo>
                      <a:pt x="4343" y="2005"/>
                      <a:pt x="5236" y="2348"/>
                      <a:pt x="5544" y="2570"/>
                    </a:cubicBezTo>
                    <a:cubicBezTo>
                      <a:pt x="5853" y="2792"/>
                      <a:pt x="6067" y="3001"/>
                      <a:pt x="6226" y="3326"/>
                    </a:cubicBezTo>
                    <a:cubicBezTo>
                      <a:pt x="6386" y="3651"/>
                      <a:pt x="6531" y="4092"/>
                      <a:pt x="7214" y="4269"/>
                    </a:cubicBezTo>
                    <a:cubicBezTo>
                      <a:pt x="7897" y="4447"/>
                      <a:pt x="7976" y="4696"/>
                      <a:pt x="7976" y="4696"/>
                    </a:cubicBezTo>
                    <a:cubicBezTo>
                      <a:pt x="7976" y="4696"/>
                      <a:pt x="7887" y="4721"/>
                      <a:pt x="7871" y="4807"/>
                    </a:cubicBezTo>
                    <a:cubicBezTo>
                      <a:pt x="7871" y="4807"/>
                      <a:pt x="7720" y="4715"/>
                      <a:pt x="7573" y="4728"/>
                    </a:cubicBezTo>
                    <a:cubicBezTo>
                      <a:pt x="7573" y="4728"/>
                      <a:pt x="8408" y="5529"/>
                      <a:pt x="8615" y="6337"/>
                    </a:cubicBezTo>
                    <a:cubicBezTo>
                      <a:pt x="8822" y="7144"/>
                      <a:pt x="8717" y="7671"/>
                      <a:pt x="8461" y="7757"/>
                    </a:cubicBezTo>
                    <a:cubicBezTo>
                      <a:pt x="8461" y="7757"/>
                      <a:pt x="8324" y="7830"/>
                      <a:pt x="8351" y="7626"/>
                    </a:cubicBezTo>
                    <a:cubicBezTo>
                      <a:pt x="8378" y="7423"/>
                      <a:pt x="8546" y="7140"/>
                      <a:pt x="8312" y="6492"/>
                    </a:cubicBezTo>
                    <a:cubicBezTo>
                      <a:pt x="8077" y="5843"/>
                      <a:pt x="7794" y="5470"/>
                      <a:pt x="7568" y="5286"/>
                    </a:cubicBezTo>
                    <a:cubicBezTo>
                      <a:pt x="7343" y="5103"/>
                      <a:pt x="7277" y="4688"/>
                      <a:pt x="6909" y="4482"/>
                    </a:cubicBezTo>
                    <a:cubicBezTo>
                      <a:pt x="6541" y="4276"/>
                      <a:pt x="6404" y="4462"/>
                      <a:pt x="6236" y="4152"/>
                    </a:cubicBezTo>
                    <a:cubicBezTo>
                      <a:pt x="6069" y="3841"/>
                      <a:pt x="6073" y="3299"/>
                      <a:pt x="5491" y="2845"/>
                    </a:cubicBezTo>
                    <a:cubicBezTo>
                      <a:pt x="4909" y="2391"/>
                      <a:pt x="4470" y="2355"/>
                      <a:pt x="4470" y="2355"/>
                    </a:cubicBezTo>
                    <a:cubicBezTo>
                      <a:pt x="4470" y="2355"/>
                      <a:pt x="3858" y="2536"/>
                      <a:pt x="3563" y="2579"/>
                    </a:cubicBezTo>
                    <a:cubicBezTo>
                      <a:pt x="3267" y="2623"/>
                      <a:pt x="2712" y="2903"/>
                      <a:pt x="2353" y="2865"/>
                    </a:cubicBezTo>
                    <a:cubicBezTo>
                      <a:pt x="1994" y="2828"/>
                      <a:pt x="1168" y="2875"/>
                      <a:pt x="781" y="3271"/>
                    </a:cubicBezTo>
                    <a:cubicBezTo>
                      <a:pt x="393" y="3667"/>
                      <a:pt x="217" y="4071"/>
                      <a:pt x="126" y="4061"/>
                    </a:cubicBezTo>
                    <a:cubicBezTo>
                      <a:pt x="35" y="4050"/>
                      <a:pt x="160" y="3465"/>
                      <a:pt x="499" y="3196"/>
                    </a:cubicBezTo>
                    <a:cubicBezTo>
                      <a:pt x="838" y="2926"/>
                      <a:pt x="1204" y="2627"/>
                      <a:pt x="1545" y="2554"/>
                    </a:cubicBezTo>
                    <a:cubicBezTo>
                      <a:pt x="1886" y="2481"/>
                      <a:pt x="2596" y="2566"/>
                      <a:pt x="2917" y="2486"/>
                    </a:cubicBezTo>
                    <a:cubicBezTo>
                      <a:pt x="3239" y="2406"/>
                      <a:pt x="4117" y="2280"/>
                      <a:pt x="4261" y="2227"/>
                    </a:cubicBezTo>
                    <a:cubicBezTo>
                      <a:pt x="4261" y="2227"/>
                      <a:pt x="3539" y="1984"/>
                      <a:pt x="3124" y="1641"/>
                    </a:cubicBezTo>
                    <a:cubicBezTo>
                      <a:pt x="2709" y="1297"/>
                      <a:pt x="2445" y="1046"/>
                      <a:pt x="1751" y="862"/>
                    </a:cubicBezTo>
                    <a:cubicBezTo>
                      <a:pt x="1057" y="679"/>
                      <a:pt x="13" y="718"/>
                      <a:pt x="0" y="32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3" name="Google Shape;4003;p48"/>
              <p:cNvSpPr/>
              <p:nvPr/>
            </p:nvSpPr>
            <p:spPr>
              <a:xfrm>
                <a:off x="4269330" y="1175217"/>
                <a:ext cx="2855027" cy="2542767"/>
              </a:xfrm>
              <a:custGeom>
                <a:avLst/>
                <a:gdLst/>
                <a:ahLst/>
                <a:cxnLst/>
                <a:rect l="l" t="t" r="r" b="b"/>
                <a:pathLst>
                  <a:path w="8743" h="7787" extrusionOk="0">
                    <a:moveTo>
                      <a:pt x="8742" y="6984"/>
                    </a:moveTo>
                    <a:cubicBezTo>
                      <a:pt x="8734" y="6703"/>
                      <a:pt x="8675" y="6423"/>
                      <a:pt x="8569" y="6163"/>
                    </a:cubicBezTo>
                    <a:cubicBezTo>
                      <a:pt x="8354" y="5639"/>
                      <a:pt x="7971" y="5186"/>
                      <a:pt x="7635" y="4735"/>
                    </a:cubicBezTo>
                    <a:cubicBezTo>
                      <a:pt x="7720" y="4748"/>
                      <a:pt x="7800" y="4777"/>
                      <a:pt x="7877" y="4828"/>
                    </a:cubicBezTo>
                    <a:cubicBezTo>
                      <a:pt x="7879" y="4830"/>
                      <a:pt x="7882" y="4830"/>
                      <a:pt x="7884" y="4830"/>
                    </a:cubicBezTo>
                    <a:cubicBezTo>
                      <a:pt x="7887" y="4829"/>
                      <a:pt x="7889" y="4828"/>
                      <a:pt x="7890" y="4825"/>
                    </a:cubicBezTo>
                    <a:cubicBezTo>
                      <a:pt x="7901" y="4804"/>
                      <a:pt x="7915" y="4785"/>
                      <a:pt x="7931" y="4769"/>
                    </a:cubicBezTo>
                    <a:cubicBezTo>
                      <a:pt x="7947" y="4753"/>
                      <a:pt x="7969" y="4730"/>
                      <a:pt x="7990" y="4721"/>
                    </a:cubicBezTo>
                    <a:cubicBezTo>
                      <a:pt x="7993" y="4720"/>
                      <a:pt x="7995" y="4718"/>
                      <a:pt x="7996" y="4715"/>
                    </a:cubicBezTo>
                    <a:cubicBezTo>
                      <a:pt x="7997" y="4713"/>
                      <a:pt x="7998" y="4710"/>
                      <a:pt x="7996" y="4707"/>
                    </a:cubicBezTo>
                    <a:cubicBezTo>
                      <a:pt x="7859" y="4403"/>
                      <a:pt x="7514" y="4326"/>
                      <a:pt x="7220" y="4272"/>
                    </a:cubicBezTo>
                    <a:cubicBezTo>
                      <a:pt x="6991" y="4229"/>
                      <a:pt x="6789" y="4159"/>
                      <a:pt x="6627" y="3983"/>
                    </a:cubicBezTo>
                    <a:cubicBezTo>
                      <a:pt x="6488" y="3834"/>
                      <a:pt x="6396" y="3649"/>
                      <a:pt x="6309" y="3467"/>
                    </a:cubicBezTo>
                    <a:cubicBezTo>
                      <a:pt x="6165" y="3167"/>
                      <a:pt x="6019" y="2892"/>
                      <a:pt x="5741" y="2696"/>
                    </a:cubicBezTo>
                    <a:cubicBezTo>
                      <a:pt x="5475" y="2509"/>
                      <a:pt x="5162" y="2407"/>
                      <a:pt x="4865" y="2280"/>
                    </a:cubicBezTo>
                    <a:cubicBezTo>
                      <a:pt x="4517" y="2131"/>
                      <a:pt x="4241" y="1916"/>
                      <a:pt x="3940" y="1692"/>
                    </a:cubicBezTo>
                    <a:cubicBezTo>
                      <a:pt x="3759" y="1557"/>
                      <a:pt x="3563" y="1448"/>
                      <a:pt x="3361" y="1349"/>
                    </a:cubicBezTo>
                    <a:cubicBezTo>
                      <a:pt x="2900" y="1122"/>
                      <a:pt x="2419" y="940"/>
                      <a:pt x="1949" y="734"/>
                    </a:cubicBezTo>
                    <a:cubicBezTo>
                      <a:pt x="1762" y="652"/>
                      <a:pt x="1574" y="569"/>
                      <a:pt x="1398" y="464"/>
                    </a:cubicBezTo>
                    <a:cubicBezTo>
                      <a:pt x="1313" y="413"/>
                      <a:pt x="1134" y="318"/>
                      <a:pt x="1146" y="196"/>
                    </a:cubicBezTo>
                    <a:cubicBezTo>
                      <a:pt x="1146" y="191"/>
                      <a:pt x="1143" y="188"/>
                      <a:pt x="1139" y="187"/>
                    </a:cubicBezTo>
                    <a:cubicBezTo>
                      <a:pt x="1138" y="187"/>
                      <a:pt x="1137" y="187"/>
                      <a:pt x="1136" y="187"/>
                    </a:cubicBezTo>
                    <a:cubicBezTo>
                      <a:pt x="1092" y="185"/>
                      <a:pt x="1048" y="172"/>
                      <a:pt x="1006" y="160"/>
                    </a:cubicBezTo>
                    <a:cubicBezTo>
                      <a:pt x="1001" y="158"/>
                      <a:pt x="997" y="161"/>
                      <a:pt x="995" y="166"/>
                    </a:cubicBezTo>
                    <a:lnTo>
                      <a:pt x="995" y="166"/>
                    </a:lnTo>
                    <a:cubicBezTo>
                      <a:pt x="994" y="166"/>
                      <a:pt x="994" y="167"/>
                      <a:pt x="994" y="168"/>
                    </a:cubicBezTo>
                    <a:cubicBezTo>
                      <a:pt x="994" y="169"/>
                      <a:pt x="994" y="169"/>
                      <a:pt x="994" y="170"/>
                    </a:cubicBezTo>
                    <a:cubicBezTo>
                      <a:pt x="983" y="268"/>
                      <a:pt x="1024" y="380"/>
                      <a:pt x="1097" y="448"/>
                    </a:cubicBezTo>
                    <a:cubicBezTo>
                      <a:pt x="791" y="444"/>
                      <a:pt x="219" y="375"/>
                      <a:pt x="158" y="8"/>
                    </a:cubicBezTo>
                    <a:cubicBezTo>
                      <a:pt x="157" y="3"/>
                      <a:pt x="154" y="1"/>
                      <a:pt x="150" y="1"/>
                    </a:cubicBezTo>
                    <a:cubicBezTo>
                      <a:pt x="149" y="0"/>
                      <a:pt x="148" y="0"/>
                      <a:pt x="146" y="1"/>
                    </a:cubicBezTo>
                    <a:cubicBezTo>
                      <a:pt x="101" y="11"/>
                      <a:pt x="56" y="21"/>
                      <a:pt x="10" y="25"/>
                    </a:cubicBezTo>
                    <a:cubicBezTo>
                      <a:pt x="5" y="25"/>
                      <a:pt x="2" y="28"/>
                      <a:pt x="1" y="32"/>
                    </a:cubicBezTo>
                    <a:cubicBezTo>
                      <a:pt x="1" y="33"/>
                      <a:pt x="1" y="34"/>
                      <a:pt x="0" y="35"/>
                    </a:cubicBezTo>
                    <a:lnTo>
                      <a:pt x="0" y="35"/>
                    </a:lnTo>
                    <a:cubicBezTo>
                      <a:pt x="0" y="36"/>
                      <a:pt x="0" y="37"/>
                      <a:pt x="0" y="37"/>
                    </a:cubicBezTo>
                    <a:cubicBezTo>
                      <a:pt x="43" y="327"/>
                      <a:pt x="300" y="516"/>
                      <a:pt x="557" y="611"/>
                    </a:cubicBezTo>
                    <a:cubicBezTo>
                      <a:pt x="944" y="755"/>
                      <a:pt x="1372" y="819"/>
                      <a:pt x="1777" y="888"/>
                    </a:cubicBezTo>
                    <a:cubicBezTo>
                      <a:pt x="2239" y="1000"/>
                      <a:pt x="2640" y="1184"/>
                      <a:pt x="3010" y="1481"/>
                    </a:cubicBezTo>
                    <a:cubicBezTo>
                      <a:pt x="3386" y="1784"/>
                      <a:pt x="3796" y="2012"/>
                      <a:pt x="4223" y="2236"/>
                    </a:cubicBezTo>
                    <a:cubicBezTo>
                      <a:pt x="4030" y="2327"/>
                      <a:pt x="3821" y="2330"/>
                      <a:pt x="3612" y="2346"/>
                    </a:cubicBezTo>
                    <a:cubicBezTo>
                      <a:pt x="3435" y="2360"/>
                      <a:pt x="3275" y="2403"/>
                      <a:pt x="3105" y="2450"/>
                    </a:cubicBezTo>
                    <a:cubicBezTo>
                      <a:pt x="2709" y="2558"/>
                      <a:pt x="2281" y="2479"/>
                      <a:pt x="1876" y="2544"/>
                    </a:cubicBezTo>
                    <a:cubicBezTo>
                      <a:pt x="1456" y="2612"/>
                      <a:pt x="1128" y="2832"/>
                      <a:pt x="776" y="3056"/>
                    </a:cubicBezTo>
                    <a:cubicBezTo>
                      <a:pt x="632" y="3147"/>
                      <a:pt x="483" y="3236"/>
                      <a:pt x="375" y="3370"/>
                    </a:cubicBezTo>
                    <a:cubicBezTo>
                      <a:pt x="248" y="3526"/>
                      <a:pt x="184" y="3721"/>
                      <a:pt x="121" y="3909"/>
                    </a:cubicBezTo>
                    <a:cubicBezTo>
                      <a:pt x="103" y="3957"/>
                      <a:pt x="61" y="4057"/>
                      <a:pt x="142" y="4075"/>
                    </a:cubicBezTo>
                    <a:cubicBezTo>
                      <a:pt x="214" y="4091"/>
                      <a:pt x="249" y="3974"/>
                      <a:pt x="275" y="3929"/>
                    </a:cubicBezTo>
                    <a:cubicBezTo>
                      <a:pt x="587" y="3237"/>
                      <a:pt x="1323" y="2938"/>
                      <a:pt x="2034" y="2847"/>
                    </a:cubicBezTo>
                    <a:cubicBezTo>
                      <a:pt x="2241" y="2823"/>
                      <a:pt x="2451" y="2815"/>
                      <a:pt x="2658" y="2792"/>
                    </a:cubicBezTo>
                    <a:cubicBezTo>
                      <a:pt x="2864" y="2770"/>
                      <a:pt x="3057" y="2712"/>
                      <a:pt x="3254" y="2652"/>
                    </a:cubicBezTo>
                    <a:cubicBezTo>
                      <a:pt x="3662" y="2528"/>
                      <a:pt x="4111" y="2553"/>
                      <a:pt x="4508" y="2397"/>
                    </a:cubicBezTo>
                    <a:cubicBezTo>
                      <a:pt x="4802" y="2530"/>
                      <a:pt x="5107" y="2650"/>
                      <a:pt x="5390" y="2804"/>
                    </a:cubicBezTo>
                    <a:cubicBezTo>
                      <a:pt x="5651" y="2946"/>
                      <a:pt x="5855" y="3164"/>
                      <a:pt x="6001" y="3421"/>
                    </a:cubicBezTo>
                    <a:cubicBezTo>
                      <a:pt x="6104" y="3603"/>
                      <a:pt x="6119" y="3777"/>
                      <a:pt x="6167" y="3975"/>
                    </a:cubicBezTo>
                    <a:cubicBezTo>
                      <a:pt x="6203" y="4125"/>
                      <a:pt x="6266" y="4268"/>
                      <a:pt x="6414" y="4330"/>
                    </a:cubicBezTo>
                    <a:cubicBezTo>
                      <a:pt x="6415" y="4330"/>
                      <a:pt x="6415" y="4330"/>
                      <a:pt x="6416" y="4330"/>
                    </a:cubicBezTo>
                    <a:cubicBezTo>
                      <a:pt x="6416" y="4331"/>
                      <a:pt x="6417" y="4331"/>
                      <a:pt x="6417" y="4331"/>
                    </a:cubicBezTo>
                    <a:cubicBezTo>
                      <a:pt x="6609" y="4407"/>
                      <a:pt x="6813" y="4473"/>
                      <a:pt x="6996" y="4568"/>
                    </a:cubicBezTo>
                    <a:cubicBezTo>
                      <a:pt x="7160" y="4652"/>
                      <a:pt x="7261" y="4790"/>
                      <a:pt x="7348" y="4947"/>
                    </a:cubicBezTo>
                    <a:cubicBezTo>
                      <a:pt x="7420" y="5076"/>
                      <a:pt x="7487" y="5205"/>
                      <a:pt x="7582" y="5319"/>
                    </a:cubicBezTo>
                    <a:cubicBezTo>
                      <a:pt x="7694" y="5454"/>
                      <a:pt x="7816" y="5577"/>
                      <a:pt x="7918" y="5720"/>
                    </a:cubicBezTo>
                    <a:cubicBezTo>
                      <a:pt x="8293" y="6244"/>
                      <a:pt x="8481" y="6892"/>
                      <a:pt x="8417" y="7535"/>
                    </a:cubicBezTo>
                    <a:cubicBezTo>
                      <a:pt x="8397" y="7600"/>
                      <a:pt x="8319" y="7707"/>
                      <a:pt x="8388" y="7768"/>
                    </a:cubicBezTo>
                    <a:cubicBezTo>
                      <a:pt x="8418" y="7795"/>
                      <a:pt x="8458" y="7791"/>
                      <a:pt x="8489" y="7769"/>
                    </a:cubicBezTo>
                    <a:cubicBezTo>
                      <a:pt x="8521" y="7746"/>
                      <a:pt x="8553" y="7727"/>
                      <a:pt x="8575" y="7691"/>
                    </a:cubicBezTo>
                    <a:lnTo>
                      <a:pt x="8575" y="7691"/>
                    </a:lnTo>
                    <a:cubicBezTo>
                      <a:pt x="8733" y="7494"/>
                      <a:pt x="8748" y="7227"/>
                      <a:pt x="8742" y="6984"/>
                    </a:cubicBezTo>
                    <a:moveTo>
                      <a:pt x="8499" y="7735"/>
                    </a:moveTo>
                    <a:cubicBezTo>
                      <a:pt x="8485" y="7744"/>
                      <a:pt x="8471" y="7759"/>
                      <a:pt x="8455" y="7765"/>
                    </a:cubicBezTo>
                    <a:cubicBezTo>
                      <a:pt x="8400" y="7785"/>
                      <a:pt x="8381" y="7725"/>
                      <a:pt x="8384" y="7687"/>
                    </a:cubicBezTo>
                    <a:cubicBezTo>
                      <a:pt x="8389" y="7634"/>
                      <a:pt x="8422" y="7589"/>
                      <a:pt x="8437" y="7538"/>
                    </a:cubicBezTo>
                    <a:cubicBezTo>
                      <a:pt x="8437" y="7538"/>
                      <a:pt x="8437" y="7537"/>
                      <a:pt x="8437" y="7536"/>
                    </a:cubicBezTo>
                    <a:lnTo>
                      <a:pt x="8438" y="7536"/>
                    </a:lnTo>
                    <a:cubicBezTo>
                      <a:pt x="8505" y="6876"/>
                      <a:pt x="8306" y="6208"/>
                      <a:pt x="7912" y="5677"/>
                    </a:cubicBezTo>
                    <a:cubicBezTo>
                      <a:pt x="7811" y="5539"/>
                      <a:pt x="7689" y="5419"/>
                      <a:pt x="7582" y="5286"/>
                    </a:cubicBezTo>
                    <a:cubicBezTo>
                      <a:pt x="7462" y="5137"/>
                      <a:pt x="7392" y="4959"/>
                      <a:pt x="7285" y="4801"/>
                    </a:cubicBezTo>
                    <a:cubicBezTo>
                      <a:pt x="7091" y="4516"/>
                      <a:pt x="6729" y="4432"/>
                      <a:pt x="6425" y="4312"/>
                    </a:cubicBezTo>
                    <a:cubicBezTo>
                      <a:pt x="6218" y="4224"/>
                      <a:pt x="6186" y="3982"/>
                      <a:pt x="6152" y="3784"/>
                    </a:cubicBezTo>
                    <a:cubicBezTo>
                      <a:pt x="6118" y="3589"/>
                      <a:pt x="6042" y="3430"/>
                      <a:pt x="5928" y="3266"/>
                    </a:cubicBezTo>
                    <a:cubicBezTo>
                      <a:pt x="5595" y="2785"/>
                      <a:pt x="5026" y="2609"/>
                      <a:pt x="4515" y="2378"/>
                    </a:cubicBezTo>
                    <a:cubicBezTo>
                      <a:pt x="4513" y="2376"/>
                      <a:pt x="4510" y="2375"/>
                      <a:pt x="4506" y="2376"/>
                    </a:cubicBezTo>
                    <a:cubicBezTo>
                      <a:pt x="4122" y="2528"/>
                      <a:pt x="3689" y="2502"/>
                      <a:pt x="3294" y="2619"/>
                    </a:cubicBezTo>
                    <a:cubicBezTo>
                      <a:pt x="3083" y="2682"/>
                      <a:pt x="2879" y="2748"/>
                      <a:pt x="2659" y="2772"/>
                    </a:cubicBezTo>
                    <a:cubicBezTo>
                      <a:pt x="2451" y="2794"/>
                      <a:pt x="2242" y="2803"/>
                      <a:pt x="2034" y="2826"/>
                    </a:cubicBezTo>
                    <a:cubicBezTo>
                      <a:pt x="1317" y="2918"/>
                      <a:pt x="573" y="3220"/>
                      <a:pt x="258" y="3918"/>
                    </a:cubicBezTo>
                    <a:cubicBezTo>
                      <a:pt x="235" y="3959"/>
                      <a:pt x="218" y="4025"/>
                      <a:pt x="175" y="4049"/>
                    </a:cubicBezTo>
                    <a:cubicBezTo>
                      <a:pt x="142" y="4068"/>
                      <a:pt x="115" y="4037"/>
                      <a:pt x="114" y="4005"/>
                    </a:cubicBezTo>
                    <a:cubicBezTo>
                      <a:pt x="113" y="3994"/>
                      <a:pt x="116" y="3983"/>
                      <a:pt x="119" y="3973"/>
                    </a:cubicBezTo>
                    <a:cubicBezTo>
                      <a:pt x="126" y="3952"/>
                      <a:pt x="134" y="3933"/>
                      <a:pt x="141" y="3913"/>
                    </a:cubicBezTo>
                    <a:cubicBezTo>
                      <a:pt x="213" y="3698"/>
                      <a:pt x="289" y="3478"/>
                      <a:pt x="452" y="3314"/>
                    </a:cubicBezTo>
                    <a:cubicBezTo>
                      <a:pt x="608" y="3158"/>
                      <a:pt x="821" y="3051"/>
                      <a:pt x="1005" y="2933"/>
                    </a:cubicBezTo>
                    <a:cubicBezTo>
                      <a:pt x="1182" y="2821"/>
                      <a:pt x="1358" y="2709"/>
                      <a:pt x="1557" y="2642"/>
                    </a:cubicBezTo>
                    <a:cubicBezTo>
                      <a:pt x="1748" y="2577"/>
                      <a:pt x="1948" y="2547"/>
                      <a:pt x="2148" y="2533"/>
                    </a:cubicBezTo>
                    <a:cubicBezTo>
                      <a:pt x="2346" y="2520"/>
                      <a:pt x="2543" y="2526"/>
                      <a:pt x="2741" y="2521"/>
                    </a:cubicBezTo>
                    <a:cubicBezTo>
                      <a:pt x="2925" y="2516"/>
                      <a:pt x="3088" y="2472"/>
                      <a:pt x="3265" y="2423"/>
                    </a:cubicBezTo>
                    <a:cubicBezTo>
                      <a:pt x="3585" y="2334"/>
                      <a:pt x="3936" y="2396"/>
                      <a:pt x="4240" y="2249"/>
                    </a:cubicBezTo>
                    <a:cubicBezTo>
                      <a:pt x="4247" y="2246"/>
                      <a:pt x="4246" y="2239"/>
                      <a:pt x="4242" y="2234"/>
                    </a:cubicBezTo>
                    <a:cubicBezTo>
                      <a:pt x="4244" y="2230"/>
                      <a:pt x="4245" y="2224"/>
                      <a:pt x="4239" y="2221"/>
                    </a:cubicBezTo>
                    <a:cubicBezTo>
                      <a:pt x="3950" y="2070"/>
                      <a:pt x="3659" y="1921"/>
                      <a:pt x="3387" y="1742"/>
                    </a:cubicBezTo>
                    <a:cubicBezTo>
                      <a:pt x="3238" y="1645"/>
                      <a:pt x="3104" y="1529"/>
                      <a:pt x="2964" y="1419"/>
                    </a:cubicBezTo>
                    <a:cubicBezTo>
                      <a:pt x="2611" y="1140"/>
                      <a:pt x="2219" y="974"/>
                      <a:pt x="1783" y="868"/>
                    </a:cubicBezTo>
                    <a:cubicBezTo>
                      <a:pt x="1433" y="809"/>
                      <a:pt x="1082" y="743"/>
                      <a:pt x="741" y="648"/>
                    </a:cubicBezTo>
                    <a:cubicBezTo>
                      <a:pt x="432" y="563"/>
                      <a:pt x="81" y="392"/>
                      <a:pt x="22" y="42"/>
                    </a:cubicBezTo>
                    <a:cubicBezTo>
                      <a:pt x="62" y="38"/>
                      <a:pt x="102" y="30"/>
                      <a:pt x="141" y="21"/>
                    </a:cubicBezTo>
                    <a:cubicBezTo>
                      <a:pt x="214" y="403"/>
                      <a:pt x="815" y="467"/>
                      <a:pt x="1121" y="467"/>
                    </a:cubicBezTo>
                    <a:cubicBezTo>
                      <a:pt x="1124" y="468"/>
                      <a:pt x="1127" y="467"/>
                      <a:pt x="1129" y="465"/>
                    </a:cubicBezTo>
                    <a:cubicBezTo>
                      <a:pt x="1134" y="461"/>
                      <a:pt x="1134" y="453"/>
                      <a:pt x="1129" y="449"/>
                    </a:cubicBezTo>
                    <a:lnTo>
                      <a:pt x="1128" y="448"/>
                    </a:lnTo>
                    <a:cubicBezTo>
                      <a:pt x="1052" y="390"/>
                      <a:pt x="1007" y="278"/>
                      <a:pt x="1013" y="181"/>
                    </a:cubicBezTo>
                    <a:cubicBezTo>
                      <a:pt x="1050" y="192"/>
                      <a:pt x="1088" y="202"/>
                      <a:pt x="1126" y="205"/>
                    </a:cubicBezTo>
                    <a:cubicBezTo>
                      <a:pt x="1124" y="303"/>
                      <a:pt x="1233" y="378"/>
                      <a:pt x="1305" y="427"/>
                    </a:cubicBezTo>
                    <a:cubicBezTo>
                      <a:pt x="1488" y="552"/>
                      <a:pt x="1696" y="643"/>
                      <a:pt x="1898" y="732"/>
                    </a:cubicBezTo>
                    <a:cubicBezTo>
                      <a:pt x="2372" y="942"/>
                      <a:pt x="2858" y="1125"/>
                      <a:pt x="3324" y="1351"/>
                    </a:cubicBezTo>
                    <a:cubicBezTo>
                      <a:pt x="3536" y="1454"/>
                      <a:pt x="3741" y="1567"/>
                      <a:pt x="3931" y="1708"/>
                    </a:cubicBezTo>
                    <a:cubicBezTo>
                      <a:pt x="4231" y="1932"/>
                      <a:pt x="4508" y="2148"/>
                      <a:pt x="4856" y="2296"/>
                    </a:cubicBezTo>
                    <a:cubicBezTo>
                      <a:pt x="5165" y="2428"/>
                      <a:pt x="5493" y="2534"/>
                      <a:pt x="5765" y="2736"/>
                    </a:cubicBezTo>
                    <a:cubicBezTo>
                      <a:pt x="6086" y="2976"/>
                      <a:pt x="6208" y="3337"/>
                      <a:pt x="6392" y="3675"/>
                    </a:cubicBezTo>
                    <a:cubicBezTo>
                      <a:pt x="6546" y="3960"/>
                      <a:pt x="6751" y="4181"/>
                      <a:pt x="7074" y="4261"/>
                    </a:cubicBezTo>
                    <a:cubicBezTo>
                      <a:pt x="7400" y="4340"/>
                      <a:pt x="7810" y="4358"/>
                      <a:pt x="7975" y="4707"/>
                    </a:cubicBezTo>
                    <a:cubicBezTo>
                      <a:pt x="7956" y="4717"/>
                      <a:pt x="7939" y="4733"/>
                      <a:pt x="7924" y="4748"/>
                    </a:cubicBezTo>
                    <a:cubicBezTo>
                      <a:pt x="7906" y="4765"/>
                      <a:pt x="7890" y="4784"/>
                      <a:pt x="7878" y="4805"/>
                    </a:cubicBezTo>
                    <a:cubicBezTo>
                      <a:pt x="7753" y="4724"/>
                      <a:pt x="7617" y="4701"/>
                      <a:pt x="7468" y="4706"/>
                    </a:cubicBezTo>
                    <a:cubicBezTo>
                      <a:pt x="7456" y="4707"/>
                      <a:pt x="7456" y="4727"/>
                      <a:pt x="7469" y="4726"/>
                    </a:cubicBezTo>
                    <a:cubicBezTo>
                      <a:pt x="7517" y="4725"/>
                      <a:pt x="7563" y="4726"/>
                      <a:pt x="7608" y="4731"/>
                    </a:cubicBezTo>
                    <a:cubicBezTo>
                      <a:pt x="7608" y="4732"/>
                      <a:pt x="7608" y="4732"/>
                      <a:pt x="7608" y="4732"/>
                    </a:cubicBezTo>
                    <a:cubicBezTo>
                      <a:pt x="7911" y="5139"/>
                      <a:pt x="8247" y="5544"/>
                      <a:pt x="8474" y="6000"/>
                    </a:cubicBezTo>
                    <a:cubicBezTo>
                      <a:pt x="8606" y="6265"/>
                      <a:pt x="8689" y="6552"/>
                      <a:pt x="8715" y="6848"/>
                    </a:cubicBezTo>
                    <a:cubicBezTo>
                      <a:pt x="8738" y="7122"/>
                      <a:pt x="8742" y="7454"/>
                      <a:pt x="8561" y="7678"/>
                    </a:cubicBezTo>
                    <a:cubicBezTo>
                      <a:pt x="8560" y="7678"/>
                      <a:pt x="8560" y="7679"/>
                      <a:pt x="8560" y="7679"/>
                    </a:cubicBezTo>
                    <a:cubicBezTo>
                      <a:pt x="8560" y="7679"/>
                      <a:pt x="8560" y="7680"/>
                      <a:pt x="8559" y="7680"/>
                    </a:cubicBezTo>
                    <a:cubicBezTo>
                      <a:pt x="8543" y="7707"/>
                      <a:pt x="8524" y="7719"/>
                      <a:pt x="8499" y="77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4" name="Google Shape;4004;p48"/>
              <p:cNvSpPr/>
              <p:nvPr/>
            </p:nvSpPr>
            <p:spPr>
              <a:xfrm>
                <a:off x="4291536" y="1194809"/>
                <a:ext cx="455537" cy="230211"/>
              </a:xfrm>
              <a:custGeom>
                <a:avLst/>
                <a:gdLst/>
                <a:ahLst/>
                <a:cxnLst/>
                <a:rect l="l" t="t" r="r" b="b"/>
                <a:pathLst>
                  <a:path w="1395" h="705" extrusionOk="0">
                    <a:moveTo>
                      <a:pt x="1" y="0"/>
                    </a:moveTo>
                    <a:cubicBezTo>
                      <a:pt x="1" y="0"/>
                      <a:pt x="-23" y="171"/>
                      <a:pt x="230" y="370"/>
                    </a:cubicBezTo>
                    <a:cubicBezTo>
                      <a:pt x="547" y="620"/>
                      <a:pt x="1273" y="694"/>
                      <a:pt x="1395" y="705"/>
                    </a:cubicBezTo>
                    <a:cubicBezTo>
                      <a:pt x="1317" y="698"/>
                      <a:pt x="989" y="660"/>
                      <a:pt x="577" y="518"/>
                    </a:cubicBezTo>
                    <a:cubicBezTo>
                      <a:pt x="104" y="354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5" name="Google Shape;4005;p48"/>
              <p:cNvSpPr/>
              <p:nvPr/>
            </p:nvSpPr>
            <p:spPr>
              <a:xfrm>
                <a:off x="6977093" y="3062616"/>
                <a:ext cx="130293" cy="457156"/>
              </a:xfrm>
              <a:custGeom>
                <a:avLst/>
                <a:gdLst/>
                <a:ahLst/>
                <a:cxnLst/>
                <a:rect l="l" t="t" r="r" b="b"/>
                <a:pathLst>
                  <a:path w="399" h="1400" extrusionOk="0">
                    <a:moveTo>
                      <a:pt x="0" y="0"/>
                    </a:moveTo>
                    <a:cubicBezTo>
                      <a:pt x="315" y="604"/>
                      <a:pt x="397" y="1400"/>
                      <a:pt x="397" y="1400"/>
                    </a:cubicBezTo>
                    <a:cubicBezTo>
                      <a:pt x="430" y="649"/>
                      <a:pt x="0" y="0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6" name="Google Shape;4006;p48"/>
              <p:cNvSpPr/>
              <p:nvPr/>
            </p:nvSpPr>
            <p:spPr>
              <a:xfrm>
                <a:off x="5310049" y="1674822"/>
                <a:ext cx="206380" cy="143351"/>
              </a:xfrm>
              <a:custGeom>
                <a:avLst/>
                <a:gdLst/>
                <a:ahLst/>
                <a:cxnLst/>
                <a:rect l="l" t="t" r="r" b="b"/>
                <a:pathLst>
                  <a:path w="632" h="439" extrusionOk="0">
                    <a:moveTo>
                      <a:pt x="632" y="439"/>
                    </a:moveTo>
                    <a:lnTo>
                      <a:pt x="0" y="0"/>
                    </a:lnTo>
                    <a:cubicBezTo>
                      <a:pt x="0" y="0"/>
                      <a:pt x="222" y="230"/>
                      <a:pt x="632" y="43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07" name="Google Shape;4007;p48"/>
            <p:cNvGrpSpPr/>
            <p:nvPr/>
          </p:nvGrpSpPr>
          <p:grpSpPr>
            <a:xfrm>
              <a:off x="4571390" y="2106834"/>
              <a:ext cx="775231" cy="838881"/>
              <a:chOff x="4571390" y="2106834"/>
              <a:chExt cx="775231" cy="838881"/>
            </a:xfrm>
          </p:grpSpPr>
          <p:sp>
            <p:nvSpPr>
              <p:cNvPr id="4008" name="Google Shape;4008;p48"/>
              <p:cNvSpPr/>
              <p:nvPr/>
            </p:nvSpPr>
            <p:spPr>
              <a:xfrm>
                <a:off x="4699725" y="2156795"/>
                <a:ext cx="281160" cy="788921"/>
              </a:xfrm>
              <a:custGeom>
                <a:avLst/>
                <a:gdLst/>
                <a:ahLst/>
                <a:cxnLst/>
                <a:rect l="l" t="t" r="r" b="b"/>
                <a:pathLst>
                  <a:path w="861" h="2416" extrusionOk="0">
                    <a:moveTo>
                      <a:pt x="111" y="2416"/>
                    </a:moveTo>
                    <a:cubicBezTo>
                      <a:pt x="111" y="2416"/>
                      <a:pt x="-138" y="1573"/>
                      <a:pt x="109" y="1232"/>
                    </a:cubicBezTo>
                    <a:cubicBezTo>
                      <a:pt x="357" y="890"/>
                      <a:pt x="624" y="499"/>
                      <a:pt x="725" y="295"/>
                    </a:cubicBezTo>
                    <a:cubicBezTo>
                      <a:pt x="825" y="91"/>
                      <a:pt x="861" y="0"/>
                      <a:pt x="861" y="0"/>
                    </a:cubicBezTo>
                    <a:cubicBezTo>
                      <a:pt x="861" y="0"/>
                      <a:pt x="812" y="488"/>
                      <a:pt x="799" y="779"/>
                    </a:cubicBezTo>
                    <a:cubicBezTo>
                      <a:pt x="787" y="1069"/>
                      <a:pt x="722" y="1604"/>
                      <a:pt x="603" y="1859"/>
                    </a:cubicBezTo>
                    <a:cubicBezTo>
                      <a:pt x="484" y="2114"/>
                      <a:pt x="210" y="2332"/>
                      <a:pt x="111" y="241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09" name="Google Shape;4009;p48"/>
              <p:cNvSpPr/>
              <p:nvPr/>
            </p:nvSpPr>
            <p:spPr>
              <a:xfrm>
                <a:off x="4695479" y="2169530"/>
                <a:ext cx="280833" cy="769328"/>
              </a:xfrm>
              <a:custGeom>
                <a:avLst/>
                <a:gdLst/>
                <a:ahLst/>
                <a:cxnLst/>
                <a:rect l="l" t="t" r="r" b="b"/>
                <a:pathLst>
                  <a:path w="860" h="2356" extrusionOk="0">
                    <a:moveTo>
                      <a:pt x="856" y="2"/>
                    </a:moveTo>
                    <a:cubicBezTo>
                      <a:pt x="853" y="0"/>
                      <a:pt x="850" y="-1"/>
                      <a:pt x="847" y="2"/>
                    </a:cubicBezTo>
                    <a:lnTo>
                      <a:pt x="846" y="3"/>
                    </a:lnTo>
                    <a:lnTo>
                      <a:pt x="846" y="3"/>
                    </a:lnTo>
                    <a:cubicBezTo>
                      <a:pt x="834" y="25"/>
                      <a:pt x="822" y="46"/>
                      <a:pt x="811" y="67"/>
                    </a:cubicBezTo>
                    <a:cubicBezTo>
                      <a:pt x="809" y="68"/>
                      <a:pt x="807" y="70"/>
                      <a:pt x="806" y="73"/>
                    </a:cubicBezTo>
                    <a:cubicBezTo>
                      <a:pt x="806" y="75"/>
                      <a:pt x="805" y="76"/>
                      <a:pt x="805" y="77"/>
                    </a:cubicBezTo>
                    <a:cubicBezTo>
                      <a:pt x="730" y="215"/>
                      <a:pt x="661" y="355"/>
                      <a:pt x="583" y="491"/>
                    </a:cubicBezTo>
                    <a:cubicBezTo>
                      <a:pt x="541" y="566"/>
                      <a:pt x="497" y="642"/>
                      <a:pt x="445" y="710"/>
                    </a:cubicBezTo>
                    <a:cubicBezTo>
                      <a:pt x="382" y="792"/>
                      <a:pt x="302" y="860"/>
                      <a:pt x="234" y="938"/>
                    </a:cubicBezTo>
                    <a:cubicBezTo>
                      <a:pt x="-87" y="1308"/>
                      <a:pt x="-31" y="1918"/>
                      <a:pt x="118" y="2351"/>
                    </a:cubicBezTo>
                    <a:cubicBezTo>
                      <a:pt x="119" y="2353"/>
                      <a:pt x="121" y="2355"/>
                      <a:pt x="122" y="2355"/>
                    </a:cubicBezTo>
                    <a:cubicBezTo>
                      <a:pt x="124" y="2356"/>
                      <a:pt x="126" y="2356"/>
                      <a:pt x="128" y="2354"/>
                    </a:cubicBezTo>
                    <a:cubicBezTo>
                      <a:pt x="288" y="2256"/>
                      <a:pt x="423" y="2123"/>
                      <a:pt x="523" y="1963"/>
                    </a:cubicBezTo>
                    <a:cubicBezTo>
                      <a:pt x="626" y="1799"/>
                      <a:pt x="669" y="1620"/>
                      <a:pt x="704" y="1431"/>
                    </a:cubicBezTo>
                    <a:cubicBezTo>
                      <a:pt x="748" y="1195"/>
                      <a:pt x="790" y="956"/>
                      <a:pt x="797" y="714"/>
                    </a:cubicBezTo>
                    <a:cubicBezTo>
                      <a:pt x="804" y="477"/>
                      <a:pt x="786" y="239"/>
                      <a:pt x="859" y="10"/>
                    </a:cubicBezTo>
                    <a:cubicBezTo>
                      <a:pt x="860" y="6"/>
                      <a:pt x="858" y="3"/>
                      <a:pt x="856" y="2"/>
                    </a:cubicBezTo>
                    <a:moveTo>
                      <a:pt x="828" y="66"/>
                    </a:moveTo>
                    <a:cubicBezTo>
                      <a:pt x="827" y="69"/>
                      <a:pt x="826" y="72"/>
                      <a:pt x="825" y="75"/>
                    </a:cubicBezTo>
                    <a:cubicBezTo>
                      <a:pt x="825" y="74"/>
                      <a:pt x="824" y="73"/>
                      <a:pt x="824" y="72"/>
                    </a:cubicBezTo>
                    <a:cubicBezTo>
                      <a:pt x="826" y="70"/>
                      <a:pt x="827" y="68"/>
                      <a:pt x="828" y="66"/>
                    </a:cubicBezTo>
                    <a:moveTo>
                      <a:pt x="117" y="1138"/>
                    </a:moveTo>
                    <a:cubicBezTo>
                      <a:pt x="172" y="1019"/>
                      <a:pt x="263" y="925"/>
                      <a:pt x="353" y="833"/>
                    </a:cubicBezTo>
                    <a:cubicBezTo>
                      <a:pt x="547" y="633"/>
                      <a:pt x="662" y="378"/>
                      <a:pt x="791" y="134"/>
                    </a:cubicBezTo>
                    <a:cubicBezTo>
                      <a:pt x="778" y="183"/>
                      <a:pt x="764" y="232"/>
                      <a:pt x="749" y="280"/>
                    </a:cubicBezTo>
                    <a:cubicBezTo>
                      <a:pt x="665" y="376"/>
                      <a:pt x="604" y="494"/>
                      <a:pt x="536" y="602"/>
                    </a:cubicBezTo>
                    <a:cubicBezTo>
                      <a:pt x="454" y="731"/>
                      <a:pt x="372" y="861"/>
                      <a:pt x="297" y="996"/>
                    </a:cubicBezTo>
                    <a:cubicBezTo>
                      <a:pt x="173" y="1220"/>
                      <a:pt x="84" y="1456"/>
                      <a:pt x="21" y="1703"/>
                    </a:cubicBezTo>
                    <a:cubicBezTo>
                      <a:pt x="21" y="1636"/>
                      <a:pt x="24" y="1569"/>
                      <a:pt x="31" y="1501"/>
                    </a:cubicBezTo>
                    <a:cubicBezTo>
                      <a:pt x="44" y="1378"/>
                      <a:pt x="64" y="1251"/>
                      <a:pt x="117" y="1138"/>
                    </a:cubicBezTo>
                    <a:moveTo>
                      <a:pt x="511" y="1035"/>
                    </a:moveTo>
                    <a:cubicBezTo>
                      <a:pt x="575" y="916"/>
                      <a:pt x="662" y="820"/>
                      <a:pt x="703" y="690"/>
                    </a:cubicBezTo>
                    <a:cubicBezTo>
                      <a:pt x="711" y="665"/>
                      <a:pt x="718" y="638"/>
                      <a:pt x="726" y="611"/>
                    </a:cubicBezTo>
                    <a:cubicBezTo>
                      <a:pt x="721" y="647"/>
                      <a:pt x="715" y="683"/>
                      <a:pt x="710" y="718"/>
                    </a:cubicBezTo>
                    <a:cubicBezTo>
                      <a:pt x="686" y="870"/>
                      <a:pt x="631" y="1007"/>
                      <a:pt x="577" y="1151"/>
                    </a:cubicBezTo>
                    <a:cubicBezTo>
                      <a:pt x="505" y="1344"/>
                      <a:pt x="436" y="1535"/>
                      <a:pt x="383" y="1736"/>
                    </a:cubicBezTo>
                    <a:cubicBezTo>
                      <a:pt x="331" y="1933"/>
                      <a:pt x="250" y="2122"/>
                      <a:pt x="145" y="2298"/>
                    </a:cubicBezTo>
                    <a:cubicBezTo>
                      <a:pt x="239" y="1863"/>
                      <a:pt x="297" y="1432"/>
                      <a:pt x="511" y="1035"/>
                    </a:cubicBezTo>
                    <a:moveTo>
                      <a:pt x="127" y="2287"/>
                    </a:moveTo>
                    <a:cubicBezTo>
                      <a:pt x="55" y="1947"/>
                      <a:pt x="201" y="1605"/>
                      <a:pt x="296" y="1283"/>
                    </a:cubicBezTo>
                    <a:cubicBezTo>
                      <a:pt x="364" y="1054"/>
                      <a:pt x="504" y="870"/>
                      <a:pt x="614" y="660"/>
                    </a:cubicBezTo>
                    <a:cubicBezTo>
                      <a:pt x="668" y="557"/>
                      <a:pt x="713" y="450"/>
                      <a:pt x="751" y="340"/>
                    </a:cubicBezTo>
                    <a:cubicBezTo>
                      <a:pt x="746" y="466"/>
                      <a:pt x="715" y="594"/>
                      <a:pt x="675" y="712"/>
                    </a:cubicBezTo>
                    <a:cubicBezTo>
                      <a:pt x="621" y="870"/>
                      <a:pt x="500" y="1004"/>
                      <a:pt x="428" y="1158"/>
                    </a:cubicBezTo>
                    <a:cubicBezTo>
                      <a:pt x="262" y="1517"/>
                      <a:pt x="210" y="1903"/>
                      <a:pt x="127" y="2287"/>
                    </a:cubicBezTo>
                    <a:moveTo>
                      <a:pt x="523" y="781"/>
                    </a:moveTo>
                    <a:cubicBezTo>
                      <a:pt x="460" y="890"/>
                      <a:pt x="385" y="995"/>
                      <a:pt x="334" y="1111"/>
                    </a:cubicBezTo>
                    <a:cubicBezTo>
                      <a:pt x="299" y="1192"/>
                      <a:pt x="278" y="1277"/>
                      <a:pt x="252" y="1362"/>
                    </a:cubicBezTo>
                    <a:cubicBezTo>
                      <a:pt x="166" y="1643"/>
                      <a:pt x="55" y="1938"/>
                      <a:pt x="97" y="2235"/>
                    </a:cubicBezTo>
                    <a:cubicBezTo>
                      <a:pt x="55" y="2086"/>
                      <a:pt x="30" y="1933"/>
                      <a:pt x="23" y="1779"/>
                    </a:cubicBezTo>
                    <a:cubicBezTo>
                      <a:pt x="87" y="1508"/>
                      <a:pt x="179" y="1249"/>
                      <a:pt x="314" y="1006"/>
                    </a:cubicBezTo>
                    <a:cubicBezTo>
                      <a:pt x="385" y="879"/>
                      <a:pt x="462" y="756"/>
                      <a:pt x="540" y="634"/>
                    </a:cubicBezTo>
                    <a:cubicBezTo>
                      <a:pt x="602" y="535"/>
                      <a:pt x="659" y="425"/>
                      <a:pt x="732" y="332"/>
                    </a:cubicBezTo>
                    <a:cubicBezTo>
                      <a:pt x="677" y="488"/>
                      <a:pt x="608" y="637"/>
                      <a:pt x="523" y="781"/>
                    </a:cubicBezTo>
                    <a:moveTo>
                      <a:pt x="392" y="1780"/>
                    </a:moveTo>
                    <a:cubicBezTo>
                      <a:pt x="452" y="1568"/>
                      <a:pt x="519" y="1363"/>
                      <a:pt x="596" y="1156"/>
                    </a:cubicBezTo>
                    <a:cubicBezTo>
                      <a:pt x="654" y="1001"/>
                      <a:pt x="709" y="855"/>
                      <a:pt x="734" y="691"/>
                    </a:cubicBezTo>
                    <a:cubicBezTo>
                      <a:pt x="747" y="607"/>
                      <a:pt x="757" y="523"/>
                      <a:pt x="766" y="438"/>
                    </a:cubicBezTo>
                    <a:cubicBezTo>
                      <a:pt x="763" y="530"/>
                      <a:pt x="756" y="621"/>
                      <a:pt x="749" y="711"/>
                    </a:cubicBezTo>
                    <a:cubicBezTo>
                      <a:pt x="737" y="866"/>
                      <a:pt x="728" y="1022"/>
                      <a:pt x="676" y="1170"/>
                    </a:cubicBezTo>
                    <a:cubicBezTo>
                      <a:pt x="634" y="1288"/>
                      <a:pt x="585" y="1402"/>
                      <a:pt x="551" y="1524"/>
                    </a:cubicBezTo>
                    <a:cubicBezTo>
                      <a:pt x="527" y="1612"/>
                      <a:pt x="509" y="1702"/>
                      <a:pt x="476" y="1788"/>
                    </a:cubicBezTo>
                    <a:cubicBezTo>
                      <a:pt x="410" y="1965"/>
                      <a:pt x="313" y="2146"/>
                      <a:pt x="178" y="2281"/>
                    </a:cubicBezTo>
                    <a:cubicBezTo>
                      <a:pt x="269" y="2124"/>
                      <a:pt x="343" y="1955"/>
                      <a:pt x="392" y="1780"/>
                    </a:cubicBezTo>
                    <a:moveTo>
                      <a:pt x="722" y="1251"/>
                    </a:moveTo>
                    <a:cubicBezTo>
                      <a:pt x="684" y="1469"/>
                      <a:pt x="654" y="1693"/>
                      <a:pt x="548" y="1890"/>
                    </a:cubicBezTo>
                    <a:cubicBezTo>
                      <a:pt x="463" y="2048"/>
                      <a:pt x="343" y="2183"/>
                      <a:pt x="200" y="2288"/>
                    </a:cubicBezTo>
                    <a:cubicBezTo>
                      <a:pt x="485" y="2003"/>
                      <a:pt x="538" y="1584"/>
                      <a:pt x="677" y="1223"/>
                    </a:cubicBezTo>
                    <a:cubicBezTo>
                      <a:pt x="736" y="1070"/>
                      <a:pt x="752" y="923"/>
                      <a:pt x="765" y="760"/>
                    </a:cubicBezTo>
                    <a:cubicBezTo>
                      <a:pt x="773" y="670"/>
                      <a:pt x="781" y="580"/>
                      <a:pt x="785" y="489"/>
                    </a:cubicBezTo>
                    <a:cubicBezTo>
                      <a:pt x="784" y="529"/>
                      <a:pt x="784" y="570"/>
                      <a:pt x="784" y="610"/>
                    </a:cubicBezTo>
                    <a:cubicBezTo>
                      <a:pt x="782" y="826"/>
                      <a:pt x="759" y="1039"/>
                      <a:pt x="722" y="1251"/>
                    </a:cubicBezTo>
                    <a:moveTo>
                      <a:pt x="788" y="366"/>
                    </a:moveTo>
                    <a:cubicBezTo>
                      <a:pt x="788" y="323"/>
                      <a:pt x="787" y="280"/>
                      <a:pt x="785" y="238"/>
                    </a:cubicBezTo>
                    <a:cubicBezTo>
                      <a:pt x="785" y="237"/>
                      <a:pt x="784" y="237"/>
                      <a:pt x="784" y="236"/>
                    </a:cubicBezTo>
                    <a:cubicBezTo>
                      <a:pt x="796" y="197"/>
                      <a:pt x="806" y="157"/>
                      <a:pt x="816" y="117"/>
                    </a:cubicBezTo>
                    <a:cubicBezTo>
                      <a:pt x="799" y="199"/>
                      <a:pt x="791" y="283"/>
                      <a:pt x="788" y="366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0" name="Google Shape;4010;p48"/>
              <p:cNvSpPr/>
              <p:nvPr/>
            </p:nvSpPr>
            <p:spPr>
              <a:xfrm>
                <a:off x="4571390" y="2107814"/>
                <a:ext cx="367369" cy="340255"/>
              </a:xfrm>
              <a:custGeom>
                <a:avLst/>
                <a:gdLst/>
                <a:ahLst/>
                <a:cxnLst/>
                <a:rect l="l" t="t" r="r" b="b"/>
                <a:pathLst>
                  <a:path w="1125" h="1042" extrusionOk="0">
                    <a:moveTo>
                      <a:pt x="1125" y="0"/>
                    </a:moveTo>
                    <a:cubicBezTo>
                      <a:pt x="1125" y="0"/>
                      <a:pt x="1124" y="552"/>
                      <a:pt x="903" y="820"/>
                    </a:cubicBezTo>
                    <a:cubicBezTo>
                      <a:pt x="683" y="1088"/>
                      <a:pt x="176" y="1091"/>
                      <a:pt x="0" y="949"/>
                    </a:cubicBezTo>
                    <a:cubicBezTo>
                      <a:pt x="0" y="949"/>
                      <a:pt x="902" y="547"/>
                      <a:pt x="112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1" name="Google Shape;4011;p48"/>
              <p:cNvSpPr/>
              <p:nvPr/>
            </p:nvSpPr>
            <p:spPr>
              <a:xfrm>
                <a:off x="4578574" y="2106834"/>
                <a:ext cx="353980" cy="329805"/>
              </a:xfrm>
              <a:custGeom>
                <a:avLst/>
                <a:gdLst/>
                <a:ahLst/>
                <a:cxnLst/>
                <a:rect l="l" t="t" r="r" b="b"/>
                <a:pathLst>
                  <a:path w="1084" h="1010" extrusionOk="0">
                    <a:moveTo>
                      <a:pt x="1083" y="8"/>
                    </a:moveTo>
                    <a:cubicBezTo>
                      <a:pt x="1083" y="6"/>
                      <a:pt x="1083" y="5"/>
                      <a:pt x="1082" y="4"/>
                    </a:cubicBezTo>
                    <a:cubicBezTo>
                      <a:pt x="1081" y="3"/>
                      <a:pt x="1081" y="3"/>
                      <a:pt x="1080" y="2"/>
                    </a:cubicBezTo>
                    <a:cubicBezTo>
                      <a:pt x="1079" y="1"/>
                      <a:pt x="1078" y="1"/>
                      <a:pt x="1077" y="1"/>
                    </a:cubicBezTo>
                    <a:lnTo>
                      <a:pt x="1077" y="1"/>
                    </a:lnTo>
                    <a:cubicBezTo>
                      <a:pt x="1073" y="0"/>
                      <a:pt x="1070" y="1"/>
                      <a:pt x="1069" y="5"/>
                    </a:cubicBezTo>
                    <a:cubicBezTo>
                      <a:pt x="999" y="224"/>
                      <a:pt x="780" y="378"/>
                      <a:pt x="607" y="514"/>
                    </a:cubicBezTo>
                    <a:cubicBezTo>
                      <a:pt x="416" y="665"/>
                      <a:pt x="214" y="800"/>
                      <a:pt x="4" y="922"/>
                    </a:cubicBezTo>
                    <a:cubicBezTo>
                      <a:pt x="3" y="922"/>
                      <a:pt x="3" y="923"/>
                      <a:pt x="2" y="924"/>
                    </a:cubicBezTo>
                    <a:lnTo>
                      <a:pt x="2" y="925"/>
                    </a:lnTo>
                    <a:cubicBezTo>
                      <a:pt x="2" y="925"/>
                      <a:pt x="1" y="926"/>
                      <a:pt x="1" y="927"/>
                    </a:cubicBezTo>
                    <a:lnTo>
                      <a:pt x="1" y="927"/>
                    </a:lnTo>
                    <a:cubicBezTo>
                      <a:pt x="0" y="930"/>
                      <a:pt x="1" y="932"/>
                      <a:pt x="3" y="934"/>
                    </a:cubicBezTo>
                    <a:cubicBezTo>
                      <a:pt x="4" y="935"/>
                      <a:pt x="4" y="936"/>
                      <a:pt x="6" y="936"/>
                    </a:cubicBezTo>
                    <a:cubicBezTo>
                      <a:pt x="309" y="1050"/>
                      <a:pt x="633" y="1056"/>
                      <a:pt x="863" y="796"/>
                    </a:cubicBezTo>
                    <a:cubicBezTo>
                      <a:pt x="1061" y="573"/>
                      <a:pt x="1045" y="287"/>
                      <a:pt x="1084" y="9"/>
                    </a:cubicBezTo>
                    <a:cubicBezTo>
                      <a:pt x="1083" y="8"/>
                      <a:pt x="1083" y="8"/>
                      <a:pt x="1083" y="8"/>
                    </a:cubicBezTo>
                    <a:moveTo>
                      <a:pt x="1048" y="95"/>
                    </a:moveTo>
                    <a:cubicBezTo>
                      <a:pt x="1046" y="97"/>
                      <a:pt x="1044" y="100"/>
                      <a:pt x="1043" y="102"/>
                    </a:cubicBezTo>
                    <a:cubicBezTo>
                      <a:pt x="1046" y="97"/>
                      <a:pt x="1048" y="93"/>
                      <a:pt x="1051" y="88"/>
                    </a:cubicBezTo>
                    <a:cubicBezTo>
                      <a:pt x="1050" y="89"/>
                      <a:pt x="1050" y="91"/>
                      <a:pt x="1050" y="92"/>
                    </a:cubicBezTo>
                    <a:cubicBezTo>
                      <a:pt x="1049" y="93"/>
                      <a:pt x="1048" y="94"/>
                      <a:pt x="1048" y="95"/>
                    </a:cubicBezTo>
                    <a:moveTo>
                      <a:pt x="88" y="917"/>
                    </a:moveTo>
                    <a:cubicBezTo>
                      <a:pt x="494" y="765"/>
                      <a:pt x="805" y="514"/>
                      <a:pt x="1037" y="148"/>
                    </a:cubicBezTo>
                    <a:cubicBezTo>
                      <a:pt x="960" y="359"/>
                      <a:pt x="797" y="518"/>
                      <a:pt x="644" y="673"/>
                    </a:cubicBezTo>
                    <a:cubicBezTo>
                      <a:pt x="493" y="825"/>
                      <a:pt x="305" y="925"/>
                      <a:pt x="88" y="917"/>
                    </a:cubicBezTo>
                    <a:moveTo>
                      <a:pt x="629" y="717"/>
                    </a:moveTo>
                    <a:cubicBezTo>
                      <a:pt x="762" y="582"/>
                      <a:pt x="903" y="449"/>
                      <a:pt x="996" y="283"/>
                    </a:cubicBezTo>
                    <a:cubicBezTo>
                      <a:pt x="943" y="425"/>
                      <a:pt x="864" y="557"/>
                      <a:pt x="777" y="681"/>
                    </a:cubicBezTo>
                    <a:cubicBezTo>
                      <a:pt x="620" y="903"/>
                      <a:pt x="386" y="970"/>
                      <a:pt x="135" y="937"/>
                    </a:cubicBezTo>
                    <a:cubicBezTo>
                      <a:pt x="321" y="931"/>
                      <a:pt x="499" y="849"/>
                      <a:pt x="629" y="717"/>
                    </a:cubicBezTo>
                    <a:moveTo>
                      <a:pt x="644" y="504"/>
                    </a:moveTo>
                    <a:cubicBezTo>
                      <a:pt x="763" y="409"/>
                      <a:pt x="899" y="307"/>
                      <a:pt x="993" y="181"/>
                    </a:cubicBezTo>
                    <a:cubicBezTo>
                      <a:pt x="760" y="529"/>
                      <a:pt x="453" y="766"/>
                      <a:pt x="53" y="909"/>
                    </a:cubicBezTo>
                    <a:cubicBezTo>
                      <a:pt x="259" y="788"/>
                      <a:pt x="457" y="653"/>
                      <a:pt x="644" y="504"/>
                    </a:cubicBezTo>
                    <a:moveTo>
                      <a:pt x="514" y="990"/>
                    </a:moveTo>
                    <a:cubicBezTo>
                      <a:pt x="371" y="1019"/>
                      <a:pt x="227" y="994"/>
                      <a:pt x="90" y="950"/>
                    </a:cubicBezTo>
                    <a:cubicBezTo>
                      <a:pt x="309" y="988"/>
                      <a:pt x="558" y="963"/>
                      <a:pt x="715" y="794"/>
                    </a:cubicBezTo>
                    <a:cubicBezTo>
                      <a:pt x="866" y="631"/>
                      <a:pt x="993" y="405"/>
                      <a:pt x="1050" y="183"/>
                    </a:cubicBezTo>
                    <a:cubicBezTo>
                      <a:pt x="1034" y="369"/>
                      <a:pt x="1016" y="559"/>
                      <a:pt x="907" y="715"/>
                    </a:cubicBezTo>
                    <a:cubicBezTo>
                      <a:pt x="814" y="850"/>
                      <a:pt x="677" y="957"/>
                      <a:pt x="514" y="99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2" name="Google Shape;4012;p48"/>
              <p:cNvSpPr/>
              <p:nvPr/>
            </p:nvSpPr>
            <p:spPr>
              <a:xfrm>
                <a:off x="4941699" y="2234185"/>
                <a:ext cx="404922" cy="702388"/>
              </a:xfrm>
              <a:custGeom>
                <a:avLst/>
                <a:gdLst/>
                <a:ahLst/>
                <a:cxnLst/>
                <a:rect l="l" t="t" r="r" b="b"/>
                <a:pathLst>
                  <a:path w="1240" h="2151" extrusionOk="0">
                    <a:moveTo>
                      <a:pt x="143" y="0"/>
                    </a:moveTo>
                    <a:cubicBezTo>
                      <a:pt x="143" y="0"/>
                      <a:pt x="-147" y="576"/>
                      <a:pt x="97" y="1223"/>
                    </a:cubicBezTo>
                    <a:cubicBezTo>
                      <a:pt x="342" y="1871"/>
                      <a:pt x="1194" y="2151"/>
                      <a:pt x="1194" y="2151"/>
                    </a:cubicBezTo>
                    <a:cubicBezTo>
                      <a:pt x="1194" y="2151"/>
                      <a:pt x="1330" y="1929"/>
                      <a:pt x="1134" y="1581"/>
                    </a:cubicBezTo>
                    <a:cubicBezTo>
                      <a:pt x="939" y="1233"/>
                      <a:pt x="172" y="554"/>
                      <a:pt x="1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3" name="Google Shape;4013;p48"/>
              <p:cNvSpPr/>
              <p:nvPr/>
            </p:nvSpPr>
            <p:spPr>
              <a:xfrm>
                <a:off x="4949536" y="2248879"/>
                <a:ext cx="385329" cy="671366"/>
              </a:xfrm>
              <a:custGeom>
                <a:avLst/>
                <a:gdLst/>
                <a:ahLst/>
                <a:cxnLst/>
                <a:rect l="l" t="t" r="r" b="b"/>
                <a:pathLst>
                  <a:path w="1180" h="2056" extrusionOk="0">
                    <a:moveTo>
                      <a:pt x="693" y="1153"/>
                    </a:moveTo>
                    <a:cubicBezTo>
                      <a:pt x="398" y="822"/>
                      <a:pt x="190" y="450"/>
                      <a:pt x="120" y="7"/>
                    </a:cubicBezTo>
                    <a:cubicBezTo>
                      <a:pt x="121" y="5"/>
                      <a:pt x="119" y="3"/>
                      <a:pt x="117" y="2"/>
                    </a:cubicBezTo>
                    <a:cubicBezTo>
                      <a:pt x="117" y="2"/>
                      <a:pt x="117" y="1"/>
                      <a:pt x="116" y="1"/>
                    </a:cubicBezTo>
                    <a:cubicBezTo>
                      <a:pt x="115" y="1"/>
                      <a:pt x="114" y="0"/>
                      <a:pt x="112" y="1"/>
                    </a:cubicBezTo>
                    <a:lnTo>
                      <a:pt x="111" y="1"/>
                    </a:lnTo>
                    <a:cubicBezTo>
                      <a:pt x="110" y="1"/>
                      <a:pt x="108" y="2"/>
                      <a:pt x="107" y="3"/>
                    </a:cubicBezTo>
                    <a:lnTo>
                      <a:pt x="107" y="4"/>
                    </a:lnTo>
                    <a:cubicBezTo>
                      <a:pt x="107" y="4"/>
                      <a:pt x="106" y="4"/>
                      <a:pt x="106" y="5"/>
                    </a:cubicBezTo>
                    <a:cubicBezTo>
                      <a:pt x="28" y="181"/>
                      <a:pt x="7" y="383"/>
                      <a:pt x="1" y="573"/>
                    </a:cubicBezTo>
                    <a:cubicBezTo>
                      <a:pt x="-6" y="773"/>
                      <a:pt x="10" y="971"/>
                      <a:pt x="97" y="1153"/>
                    </a:cubicBezTo>
                    <a:cubicBezTo>
                      <a:pt x="297" y="1570"/>
                      <a:pt x="721" y="1878"/>
                      <a:pt x="1141" y="2048"/>
                    </a:cubicBezTo>
                    <a:cubicBezTo>
                      <a:pt x="1143" y="2050"/>
                      <a:pt x="1144" y="2051"/>
                      <a:pt x="1145" y="2052"/>
                    </a:cubicBezTo>
                    <a:cubicBezTo>
                      <a:pt x="1149" y="2055"/>
                      <a:pt x="1152" y="2055"/>
                      <a:pt x="1156" y="2054"/>
                    </a:cubicBezTo>
                    <a:cubicBezTo>
                      <a:pt x="1156" y="2055"/>
                      <a:pt x="1157" y="2055"/>
                      <a:pt x="1157" y="2055"/>
                    </a:cubicBezTo>
                    <a:cubicBezTo>
                      <a:pt x="1159" y="2056"/>
                      <a:pt x="1161" y="2055"/>
                      <a:pt x="1162" y="2055"/>
                    </a:cubicBezTo>
                    <a:cubicBezTo>
                      <a:pt x="1163" y="2055"/>
                      <a:pt x="1163" y="2054"/>
                      <a:pt x="1164" y="2053"/>
                    </a:cubicBezTo>
                    <a:cubicBezTo>
                      <a:pt x="1165" y="2053"/>
                      <a:pt x="1165" y="2052"/>
                      <a:pt x="1166" y="2052"/>
                    </a:cubicBezTo>
                    <a:cubicBezTo>
                      <a:pt x="1166" y="2051"/>
                      <a:pt x="1166" y="2051"/>
                      <a:pt x="1166" y="2051"/>
                    </a:cubicBezTo>
                    <a:cubicBezTo>
                      <a:pt x="1254" y="1692"/>
                      <a:pt x="906" y="1392"/>
                      <a:pt x="693" y="1153"/>
                    </a:cubicBezTo>
                    <a:moveTo>
                      <a:pt x="942" y="1456"/>
                    </a:moveTo>
                    <a:cubicBezTo>
                      <a:pt x="1071" y="1612"/>
                      <a:pt x="1194" y="1803"/>
                      <a:pt x="1159" y="2014"/>
                    </a:cubicBezTo>
                    <a:cubicBezTo>
                      <a:pt x="1095" y="1864"/>
                      <a:pt x="998" y="1738"/>
                      <a:pt x="897" y="1611"/>
                    </a:cubicBezTo>
                    <a:cubicBezTo>
                      <a:pt x="768" y="1448"/>
                      <a:pt x="644" y="1280"/>
                      <a:pt x="528" y="1107"/>
                    </a:cubicBezTo>
                    <a:cubicBezTo>
                      <a:pt x="422" y="951"/>
                      <a:pt x="318" y="792"/>
                      <a:pt x="226" y="627"/>
                    </a:cubicBezTo>
                    <a:cubicBezTo>
                      <a:pt x="148" y="487"/>
                      <a:pt x="121" y="350"/>
                      <a:pt x="114" y="202"/>
                    </a:cubicBezTo>
                    <a:cubicBezTo>
                      <a:pt x="116" y="168"/>
                      <a:pt x="119" y="135"/>
                      <a:pt x="123" y="102"/>
                    </a:cubicBezTo>
                    <a:cubicBezTo>
                      <a:pt x="190" y="431"/>
                      <a:pt x="333" y="738"/>
                      <a:pt x="544" y="1000"/>
                    </a:cubicBezTo>
                    <a:cubicBezTo>
                      <a:pt x="670" y="1157"/>
                      <a:pt x="813" y="1300"/>
                      <a:pt x="942" y="1456"/>
                    </a:cubicBezTo>
                    <a:moveTo>
                      <a:pt x="114" y="55"/>
                    </a:moveTo>
                    <a:cubicBezTo>
                      <a:pt x="114" y="57"/>
                      <a:pt x="114" y="59"/>
                      <a:pt x="115" y="61"/>
                    </a:cubicBezTo>
                    <a:cubicBezTo>
                      <a:pt x="114" y="61"/>
                      <a:pt x="114" y="62"/>
                      <a:pt x="113" y="62"/>
                    </a:cubicBezTo>
                    <a:cubicBezTo>
                      <a:pt x="114" y="59"/>
                      <a:pt x="114" y="57"/>
                      <a:pt x="114" y="55"/>
                    </a:cubicBezTo>
                    <a:moveTo>
                      <a:pt x="112" y="43"/>
                    </a:moveTo>
                    <a:cubicBezTo>
                      <a:pt x="110" y="42"/>
                      <a:pt x="109" y="41"/>
                      <a:pt x="108" y="41"/>
                    </a:cubicBezTo>
                    <a:cubicBezTo>
                      <a:pt x="108" y="39"/>
                      <a:pt x="109" y="37"/>
                      <a:pt x="110" y="34"/>
                    </a:cubicBezTo>
                    <a:cubicBezTo>
                      <a:pt x="110" y="37"/>
                      <a:pt x="111" y="40"/>
                      <a:pt x="112" y="43"/>
                    </a:cubicBezTo>
                    <a:moveTo>
                      <a:pt x="782" y="1649"/>
                    </a:moveTo>
                    <a:cubicBezTo>
                      <a:pt x="604" y="1488"/>
                      <a:pt x="446" y="1311"/>
                      <a:pt x="317" y="1107"/>
                    </a:cubicBezTo>
                    <a:cubicBezTo>
                      <a:pt x="201" y="926"/>
                      <a:pt x="135" y="760"/>
                      <a:pt x="118" y="545"/>
                    </a:cubicBezTo>
                    <a:cubicBezTo>
                      <a:pt x="114" y="492"/>
                      <a:pt x="111" y="438"/>
                      <a:pt x="110" y="385"/>
                    </a:cubicBezTo>
                    <a:cubicBezTo>
                      <a:pt x="119" y="432"/>
                      <a:pt x="133" y="479"/>
                      <a:pt x="153" y="526"/>
                    </a:cubicBezTo>
                    <a:cubicBezTo>
                      <a:pt x="229" y="706"/>
                      <a:pt x="349" y="874"/>
                      <a:pt x="456" y="1036"/>
                    </a:cubicBezTo>
                    <a:cubicBezTo>
                      <a:pt x="563" y="1200"/>
                      <a:pt x="676" y="1359"/>
                      <a:pt x="795" y="1514"/>
                    </a:cubicBezTo>
                    <a:cubicBezTo>
                      <a:pt x="921" y="1677"/>
                      <a:pt x="1058" y="1831"/>
                      <a:pt x="1140" y="2021"/>
                    </a:cubicBezTo>
                    <a:cubicBezTo>
                      <a:pt x="1012" y="1904"/>
                      <a:pt x="911" y="1765"/>
                      <a:pt x="782" y="1649"/>
                    </a:cubicBezTo>
                    <a:moveTo>
                      <a:pt x="111" y="1147"/>
                    </a:moveTo>
                    <a:cubicBezTo>
                      <a:pt x="20" y="959"/>
                      <a:pt x="8" y="753"/>
                      <a:pt x="17" y="547"/>
                    </a:cubicBezTo>
                    <a:cubicBezTo>
                      <a:pt x="24" y="394"/>
                      <a:pt x="40" y="235"/>
                      <a:pt x="90" y="89"/>
                    </a:cubicBezTo>
                    <a:cubicBezTo>
                      <a:pt x="68" y="287"/>
                      <a:pt x="54" y="476"/>
                      <a:pt x="60" y="678"/>
                    </a:cubicBezTo>
                    <a:cubicBezTo>
                      <a:pt x="66" y="854"/>
                      <a:pt x="139" y="1043"/>
                      <a:pt x="228" y="1195"/>
                    </a:cubicBezTo>
                    <a:cubicBezTo>
                      <a:pt x="313" y="1339"/>
                      <a:pt x="458" y="1460"/>
                      <a:pt x="573" y="1578"/>
                    </a:cubicBezTo>
                    <a:cubicBezTo>
                      <a:pt x="685" y="1692"/>
                      <a:pt x="797" y="1806"/>
                      <a:pt x="907" y="1922"/>
                    </a:cubicBezTo>
                    <a:cubicBezTo>
                      <a:pt x="576" y="1744"/>
                      <a:pt x="270" y="1480"/>
                      <a:pt x="111" y="1147"/>
                    </a:cubicBezTo>
                    <a:moveTo>
                      <a:pt x="931" y="1935"/>
                    </a:moveTo>
                    <a:cubicBezTo>
                      <a:pt x="722" y="1712"/>
                      <a:pt x="492" y="1499"/>
                      <a:pt x="300" y="1261"/>
                    </a:cubicBezTo>
                    <a:cubicBezTo>
                      <a:pt x="75" y="984"/>
                      <a:pt x="61" y="637"/>
                      <a:pt x="88" y="299"/>
                    </a:cubicBezTo>
                    <a:cubicBezTo>
                      <a:pt x="80" y="572"/>
                      <a:pt x="128" y="837"/>
                      <a:pt x="274" y="1076"/>
                    </a:cubicBezTo>
                    <a:cubicBezTo>
                      <a:pt x="396" y="1275"/>
                      <a:pt x="545" y="1457"/>
                      <a:pt x="716" y="1616"/>
                    </a:cubicBezTo>
                    <a:cubicBezTo>
                      <a:pt x="854" y="1744"/>
                      <a:pt x="970" y="1891"/>
                      <a:pt x="1109" y="2019"/>
                    </a:cubicBezTo>
                    <a:cubicBezTo>
                      <a:pt x="1049" y="1994"/>
                      <a:pt x="990" y="1966"/>
                      <a:pt x="931" y="1935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14" name="Google Shape;4014;p48"/>
            <p:cNvGrpSpPr/>
            <p:nvPr/>
          </p:nvGrpSpPr>
          <p:grpSpPr>
            <a:xfrm>
              <a:off x="5433812" y="1776050"/>
              <a:ext cx="1327430" cy="1525268"/>
              <a:chOff x="5433812" y="1776050"/>
              <a:chExt cx="1327430" cy="1525268"/>
            </a:xfrm>
          </p:grpSpPr>
          <p:sp>
            <p:nvSpPr>
              <p:cNvPr id="4015" name="Google Shape;4015;p48"/>
              <p:cNvSpPr/>
              <p:nvPr/>
            </p:nvSpPr>
            <p:spPr>
              <a:xfrm>
                <a:off x="5433812" y="2472232"/>
                <a:ext cx="994998" cy="270049"/>
              </a:xfrm>
              <a:custGeom>
                <a:avLst/>
                <a:gdLst/>
                <a:ahLst/>
                <a:cxnLst/>
                <a:rect l="l" t="t" r="r" b="b"/>
                <a:pathLst>
                  <a:path w="3047" h="827" extrusionOk="0">
                    <a:moveTo>
                      <a:pt x="0" y="420"/>
                    </a:moveTo>
                    <a:cubicBezTo>
                      <a:pt x="0" y="420"/>
                      <a:pt x="897" y="-141"/>
                      <a:pt x="1374" y="35"/>
                    </a:cubicBezTo>
                    <a:cubicBezTo>
                      <a:pt x="1851" y="211"/>
                      <a:pt x="2391" y="395"/>
                      <a:pt x="2661" y="445"/>
                    </a:cubicBezTo>
                    <a:cubicBezTo>
                      <a:pt x="2930" y="495"/>
                      <a:pt x="3047" y="507"/>
                      <a:pt x="3047" y="507"/>
                    </a:cubicBezTo>
                    <a:cubicBezTo>
                      <a:pt x="3047" y="507"/>
                      <a:pt x="2464" y="608"/>
                      <a:pt x="2123" y="687"/>
                    </a:cubicBezTo>
                    <a:cubicBezTo>
                      <a:pt x="1782" y="766"/>
                      <a:pt x="1140" y="866"/>
                      <a:pt x="806" y="811"/>
                    </a:cubicBezTo>
                    <a:cubicBezTo>
                      <a:pt x="472" y="756"/>
                      <a:pt x="129" y="509"/>
                      <a:pt x="0" y="42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6" name="Google Shape;4016;p48"/>
              <p:cNvSpPr/>
              <p:nvPr/>
            </p:nvSpPr>
            <p:spPr>
              <a:xfrm>
                <a:off x="5441975" y="2466028"/>
                <a:ext cx="969854" cy="268089"/>
              </a:xfrm>
              <a:custGeom>
                <a:avLst/>
                <a:gdLst/>
                <a:ahLst/>
                <a:cxnLst/>
                <a:rect l="l" t="t" r="r" b="b"/>
                <a:pathLst>
                  <a:path w="2970" h="821" extrusionOk="0">
                    <a:moveTo>
                      <a:pt x="2966" y="509"/>
                    </a:moveTo>
                    <a:cubicBezTo>
                      <a:pt x="2965" y="508"/>
                      <a:pt x="2965" y="508"/>
                      <a:pt x="2964" y="507"/>
                    </a:cubicBezTo>
                    <a:lnTo>
                      <a:pt x="2964" y="507"/>
                    </a:lnTo>
                    <a:cubicBezTo>
                      <a:pt x="2936" y="500"/>
                      <a:pt x="2907" y="494"/>
                      <a:pt x="2878" y="487"/>
                    </a:cubicBezTo>
                    <a:cubicBezTo>
                      <a:pt x="2877" y="485"/>
                      <a:pt x="2874" y="484"/>
                      <a:pt x="2870" y="484"/>
                    </a:cubicBezTo>
                    <a:cubicBezTo>
                      <a:pt x="2868" y="484"/>
                      <a:pt x="2867" y="484"/>
                      <a:pt x="2865" y="484"/>
                    </a:cubicBezTo>
                    <a:cubicBezTo>
                      <a:pt x="2681" y="441"/>
                      <a:pt x="2495" y="406"/>
                      <a:pt x="2313" y="361"/>
                    </a:cubicBezTo>
                    <a:cubicBezTo>
                      <a:pt x="2212" y="336"/>
                      <a:pt x="2110" y="311"/>
                      <a:pt x="2014" y="272"/>
                    </a:cubicBezTo>
                    <a:cubicBezTo>
                      <a:pt x="1898" y="226"/>
                      <a:pt x="1794" y="155"/>
                      <a:pt x="1682" y="102"/>
                    </a:cubicBezTo>
                    <a:cubicBezTo>
                      <a:pt x="1147" y="-151"/>
                      <a:pt x="457" y="112"/>
                      <a:pt x="3" y="425"/>
                    </a:cubicBezTo>
                    <a:cubicBezTo>
                      <a:pt x="1" y="426"/>
                      <a:pt x="0" y="429"/>
                      <a:pt x="0" y="431"/>
                    </a:cubicBezTo>
                    <a:cubicBezTo>
                      <a:pt x="0" y="433"/>
                      <a:pt x="0" y="435"/>
                      <a:pt x="3" y="437"/>
                    </a:cubicBezTo>
                    <a:cubicBezTo>
                      <a:pt x="169" y="591"/>
                      <a:pt x="367" y="705"/>
                      <a:pt x="584" y="768"/>
                    </a:cubicBezTo>
                    <a:cubicBezTo>
                      <a:pt x="809" y="834"/>
                      <a:pt x="1030" y="827"/>
                      <a:pt x="1260" y="806"/>
                    </a:cubicBezTo>
                    <a:cubicBezTo>
                      <a:pt x="1550" y="780"/>
                      <a:pt x="1841" y="751"/>
                      <a:pt x="2124" y="681"/>
                    </a:cubicBezTo>
                    <a:cubicBezTo>
                      <a:pt x="2401" y="612"/>
                      <a:pt x="2671" y="514"/>
                      <a:pt x="2960" y="524"/>
                    </a:cubicBezTo>
                    <a:cubicBezTo>
                      <a:pt x="2965" y="525"/>
                      <a:pt x="2968" y="522"/>
                      <a:pt x="2969" y="518"/>
                    </a:cubicBezTo>
                    <a:cubicBezTo>
                      <a:pt x="2971" y="515"/>
                      <a:pt x="2970" y="511"/>
                      <a:pt x="2966" y="509"/>
                    </a:cubicBezTo>
                    <a:moveTo>
                      <a:pt x="636" y="130"/>
                    </a:moveTo>
                    <a:cubicBezTo>
                      <a:pt x="971" y="116"/>
                      <a:pt x="1302" y="139"/>
                      <a:pt x="1628" y="217"/>
                    </a:cubicBezTo>
                    <a:cubicBezTo>
                      <a:pt x="1798" y="258"/>
                      <a:pt x="1966" y="308"/>
                      <a:pt x="2134" y="357"/>
                    </a:cubicBezTo>
                    <a:cubicBezTo>
                      <a:pt x="2268" y="397"/>
                      <a:pt x="2414" y="428"/>
                      <a:pt x="2546" y="482"/>
                    </a:cubicBezTo>
                    <a:cubicBezTo>
                      <a:pt x="2347" y="469"/>
                      <a:pt x="2151" y="437"/>
                      <a:pt x="1957" y="385"/>
                    </a:cubicBezTo>
                    <a:cubicBezTo>
                      <a:pt x="1810" y="347"/>
                      <a:pt x="1664" y="295"/>
                      <a:pt x="1513" y="274"/>
                    </a:cubicBezTo>
                    <a:cubicBezTo>
                      <a:pt x="1407" y="259"/>
                      <a:pt x="1301" y="263"/>
                      <a:pt x="1194" y="261"/>
                    </a:cubicBezTo>
                    <a:cubicBezTo>
                      <a:pt x="840" y="252"/>
                      <a:pt x="462" y="218"/>
                      <a:pt x="131" y="362"/>
                    </a:cubicBezTo>
                    <a:cubicBezTo>
                      <a:pt x="290" y="266"/>
                      <a:pt x="459" y="188"/>
                      <a:pt x="636" y="130"/>
                    </a:cubicBezTo>
                    <a:moveTo>
                      <a:pt x="1659" y="454"/>
                    </a:moveTo>
                    <a:cubicBezTo>
                      <a:pt x="1817" y="489"/>
                      <a:pt x="1957" y="560"/>
                      <a:pt x="2120" y="565"/>
                    </a:cubicBezTo>
                    <a:cubicBezTo>
                      <a:pt x="2153" y="566"/>
                      <a:pt x="2187" y="566"/>
                      <a:pt x="2220" y="565"/>
                    </a:cubicBezTo>
                    <a:cubicBezTo>
                      <a:pt x="2177" y="571"/>
                      <a:pt x="2134" y="577"/>
                      <a:pt x="2091" y="582"/>
                    </a:cubicBezTo>
                    <a:cubicBezTo>
                      <a:pt x="1907" y="603"/>
                      <a:pt x="1729" y="583"/>
                      <a:pt x="1545" y="568"/>
                    </a:cubicBezTo>
                    <a:cubicBezTo>
                      <a:pt x="1297" y="547"/>
                      <a:pt x="1053" y="529"/>
                      <a:pt x="803" y="533"/>
                    </a:cubicBezTo>
                    <a:cubicBezTo>
                      <a:pt x="557" y="537"/>
                      <a:pt x="311" y="503"/>
                      <a:pt x="73" y="438"/>
                    </a:cubicBezTo>
                    <a:cubicBezTo>
                      <a:pt x="608" y="407"/>
                      <a:pt x="1128" y="334"/>
                      <a:pt x="1659" y="454"/>
                    </a:cubicBezTo>
                    <a:moveTo>
                      <a:pt x="77" y="414"/>
                    </a:moveTo>
                    <a:cubicBezTo>
                      <a:pt x="449" y="220"/>
                      <a:pt x="895" y="279"/>
                      <a:pt x="1300" y="286"/>
                    </a:cubicBezTo>
                    <a:cubicBezTo>
                      <a:pt x="1588" y="290"/>
                      <a:pt x="1848" y="392"/>
                      <a:pt x="2127" y="451"/>
                    </a:cubicBezTo>
                    <a:cubicBezTo>
                      <a:pt x="2264" y="481"/>
                      <a:pt x="2403" y="498"/>
                      <a:pt x="2542" y="507"/>
                    </a:cubicBezTo>
                    <a:cubicBezTo>
                      <a:pt x="2395" y="542"/>
                      <a:pt x="2236" y="548"/>
                      <a:pt x="2087" y="539"/>
                    </a:cubicBezTo>
                    <a:cubicBezTo>
                      <a:pt x="1885" y="528"/>
                      <a:pt x="1691" y="430"/>
                      <a:pt x="1489" y="398"/>
                    </a:cubicBezTo>
                    <a:cubicBezTo>
                      <a:pt x="1017" y="321"/>
                      <a:pt x="551" y="386"/>
                      <a:pt x="77" y="414"/>
                    </a:cubicBezTo>
                    <a:moveTo>
                      <a:pt x="754" y="558"/>
                    </a:moveTo>
                    <a:cubicBezTo>
                      <a:pt x="1020" y="558"/>
                      <a:pt x="1280" y="570"/>
                      <a:pt x="1545" y="592"/>
                    </a:cubicBezTo>
                    <a:cubicBezTo>
                      <a:pt x="1744" y="609"/>
                      <a:pt x="1932" y="625"/>
                      <a:pt x="2130" y="601"/>
                    </a:cubicBezTo>
                    <a:cubicBezTo>
                      <a:pt x="2231" y="588"/>
                      <a:pt x="2332" y="573"/>
                      <a:pt x="2433" y="556"/>
                    </a:cubicBezTo>
                    <a:cubicBezTo>
                      <a:pt x="2327" y="582"/>
                      <a:pt x="2219" y="604"/>
                      <a:pt x="2111" y="625"/>
                    </a:cubicBezTo>
                    <a:cubicBezTo>
                      <a:pt x="1928" y="662"/>
                      <a:pt x="1744" y="702"/>
                      <a:pt x="1556" y="689"/>
                    </a:cubicBezTo>
                    <a:cubicBezTo>
                      <a:pt x="1404" y="679"/>
                      <a:pt x="1256" y="658"/>
                      <a:pt x="1103" y="659"/>
                    </a:cubicBezTo>
                    <a:cubicBezTo>
                      <a:pt x="993" y="659"/>
                      <a:pt x="883" y="668"/>
                      <a:pt x="772" y="658"/>
                    </a:cubicBezTo>
                    <a:cubicBezTo>
                      <a:pt x="545" y="639"/>
                      <a:pt x="301" y="585"/>
                      <a:pt x="101" y="470"/>
                    </a:cubicBezTo>
                    <a:cubicBezTo>
                      <a:pt x="314" y="527"/>
                      <a:pt x="534" y="557"/>
                      <a:pt x="754" y="558"/>
                    </a:cubicBezTo>
                    <a:moveTo>
                      <a:pt x="2672" y="512"/>
                    </a:moveTo>
                    <a:cubicBezTo>
                      <a:pt x="2673" y="512"/>
                      <a:pt x="2673" y="512"/>
                      <a:pt x="2673" y="511"/>
                    </a:cubicBezTo>
                    <a:cubicBezTo>
                      <a:pt x="2723" y="512"/>
                      <a:pt x="2773" y="511"/>
                      <a:pt x="2822" y="510"/>
                    </a:cubicBezTo>
                    <a:cubicBezTo>
                      <a:pt x="2722" y="517"/>
                      <a:pt x="2622" y="535"/>
                      <a:pt x="2524" y="558"/>
                    </a:cubicBezTo>
                    <a:cubicBezTo>
                      <a:pt x="2574" y="544"/>
                      <a:pt x="2623" y="529"/>
                      <a:pt x="2672" y="512"/>
                    </a:cubicBezTo>
                    <a:moveTo>
                      <a:pt x="2886" y="507"/>
                    </a:moveTo>
                    <a:cubicBezTo>
                      <a:pt x="2882" y="507"/>
                      <a:pt x="2878" y="507"/>
                      <a:pt x="2874" y="507"/>
                    </a:cubicBezTo>
                    <a:cubicBezTo>
                      <a:pt x="2875" y="507"/>
                      <a:pt x="2876" y="506"/>
                      <a:pt x="2877" y="505"/>
                    </a:cubicBezTo>
                    <a:cubicBezTo>
                      <a:pt x="2880" y="506"/>
                      <a:pt x="2883" y="506"/>
                      <a:pt x="2886" y="507"/>
                    </a:cubicBezTo>
                    <a:moveTo>
                      <a:pt x="1411" y="31"/>
                    </a:moveTo>
                    <a:cubicBezTo>
                      <a:pt x="1566" y="56"/>
                      <a:pt x="1705" y="131"/>
                      <a:pt x="1842" y="206"/>
                    </a:cubicBezTo>
                    <a:cubicBezTo>
                      <a:pt x="2137" y="365"/>
                      <a:pt x="2469" y="416"/>
                      <a:pt x="2795" y="487"/>
                    </a:cubicBezTo>
                    <a:cubicBezTo>
                      <a:pt x="2733" y="488"/>
                      <a:pt x="2672" y="488"/>
                      <a:pt x="2611" y="485"/>
                    </a:cubicBezTo>
                    <a:cubicBezTo>
                      <a:pt x="2473" y="419"/>
                      <a:pt x="2316" y="387"/>
                      <a:pt x="2169" y="343"/>
                    </a:cubicBezTo>
                    <a:cubicBezTo>
                      <a:pt x="1992" y="291"/>
                      <a:pt x="1815" y="236"/>
                      <a:pt x="1634" y="194"/>
                    </a:cubicBezTo>
                    <a:cubicBezTo>
                      <a:pt x="1334" y="122"/>
                      <a:pt x="1030" y="97"/>
                      <a:pt x="722" y="104"/>
                    </a:cubicBezTo>
                    <a:cubicBezTo>
                      <a:pt x="801" y="82"/>
                      <a:pt x="880" y="64"/>
                      <a:pt x="960" y="50"/>
                    </a:cubicBezTo>
                    <a:cubicBezTo>
                      <a:pt x="1107" y="25"/>
                      <a:pt x="1262" y="7"/>
                      <a:pt x="1411" y="31"/>
                    </a:cubicBezTo>
                    <a:moveTo>
                      <a:pt x="1475" y="769"/>
                    </a:moveTo>
                    <a:cubicBezTo>
                      <a:pt x="1210" y="796"/>
                      <a:pt x="940" y="833"/>
                      <a:pt x="677" y="774"/>
                    </a:cubicBezTo>
                    <a:cubicBezTo>
                      <a:pt x="466" y="727"/>
                      <a:pt x="270" y="632"/>
                      <a:pt x="101" y="498"/>
                    </a:cubicBezTo>
                    <a:cubicBezTo>
                      <a:pt x="525" y="737"/>
                      <a:pt x="1029" y="664"/>
                      <a:pt x="1495" y="707"/>
                    </a:cubicBezTo>
                    <a:cubicBezTo>
                      <a:pt x="1691" y="726"/>
                      <a:pt x="1867" y="697"/>
                      <a:pt x="2060" y="660"/>
                    </a:cubicBezTo>
                    <a:cubicBezTo>
                      <a:pt x="2166" y="639"/>
                      <a:pt x="2274" y="619"/>
                      <a:pt x="2381" y="594"/>
                    </a:cubicBezTo>
                    <a:cubicBezTo>
                      <a:pt x="2334" y="606"/>
                      <a:pt x="2287" y="620"/>
                      <a:pt x="2240" y="632"/>
                    </a:cubicBezTo>
                    <a:cubicBezTo>
                      <a:pt x="1989" y="701"/>
                      <a:pt x="1734" y="742"/>
                      <a:pt x="1475" y="769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7" name="Google Shape;4017;p48"/>
              <p:cNvSpPr/>
              <p:nvPr/>
            </p:nvSpPr>
            <p:spPr>
              <a:xfrm>
                <a:off x="5983071" y="2247573"/>
                <a:ext cx="489172" cy="352663"/>
              </a:xfrm>
              <a:custGeom>
                <a:avLst/>
                <a:gdLst/>
                <a:ahLst/>
                <a:cxnLst/>
                <a:rect l="l" t="t" r="r" b="b"/>
                <a:pathLst>
                  <a:path w="1498" h="1080" extrusionOk="0">
                    <a:moveTo>
                      <a:pt x="1498" y="998"/>
                    </a:moveTo>
                    <a:cubicBezTo>
                      <a:pt x="1498" y="998"/>
                      <a:pt x="857" y="1175"/>
                      <a:pt x="474" y="1006"/>
                    </a:cubicBezTo>
                    <a:cubicBezTo>
                      <a:pt x="92" y="838"/>
                      <a:pt x="-76" y="251"/>
                      <a:pt x="31" y="0"/>
                    </a:cubicBezTo>
                    <a:cubicBezTo>
                      <a:pt x="31" y="0"/>
                      <a:pt x="790" y="916"/>
                      <a:pt x="1498" y="99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8" name="Google Shape;4018;p48"/>
              <p:cNvSpPr/>
              <p:nvPr/>
            </p:nvSpPr>
            <p:spPr>
              <a:xfrm>
                <a:off x="6000378" y="2253451"/>
                <a:ext cx="469905" cy="339275"/>
              </a:xfrm>
              <a:custGeom>
                <a:avLst/>
                <a:gdLst/>
                <a:ahLst/>
                <a:cxnLst/>
                <a:rect l="l" t="t" r="r" b="b"/>
                <a:pathLst>
                  <a:path w="1439" h="1039" extrusionOk="0">
                    <a:moveTo>
                      <a:pt x="1439" y="950"/>
                    </a:moveTo>
                    <a:cubicBezTo>
                      <a:pt x="1439" y="949"/>
                      <a:pt x="1439" y="949"/>
                      <a:pt x="1439" y="949"/>
                    </a:cubicBezTo>
                    <a:cubicBezTo>
                      <a:pt x="1438" y="945"/>
                      <a:pt x="1436" y="943"/>
                      <a:pt x="1432" y="942"/>
                    </a:cubicBezTo>
                    <a:lnTo>
                      <a:pt x="1432" y="942"/>
                    </a:lnTo>
                    <a:lnTo>
                      <a:pt x="1431" y="941"/>
                    </a:lnTo>
                    <a:cubicBezTo>
                      <a:pt x="1155" y="932"/>
                      <a:pt x="904" y="727"/>
                      <a:pt x="690" y="571"/>
                    </a:cubicBezTo>
                    <a:cubicBezTo>
                      <a:pt x="454" y="397"/>
                      <a:pt x="231" y="207"/>
                      <a:pt x="22" y="2"/>
                    </a:cubicBezTo>
                    <a:cubicBezTo>
                      <a:pt x="21" y="2"/>
                      <a:pt x="20" y="1"/>
                      <a:pt x="19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7" y="0"/>
                      <a:pt x="16" y="0"/>
                      <a:pt x="15" y="0"/>
                    </a:cubicBezTo>
                    <a:lnTo>
                      <a:pt x="15" y="0"/>
                    </a:lnTo>
                    <a:cubicBezTo>
                      <a:pt x="12" y="0"/>
                      <a:pt x="9" y="0"/>
                      <a:pt x="7" y="4"/>
                    </a:cubicBezTo>
                    <a:cubicBezTo>
                      <a:pt x="6" y="5"/>
                      <a:pt x="6" y="8"/>
                      <a:pt x="6" y="9"/>
                    </a:cubicBezTo>
                    <a:cubicBezTo>
                      <a:pt x="-27" y="398"/>
                      <a:pt x="71" y="776"/>
                      <a:pt x="446" y="958"/>
                    </a:cubicBezTo>
                    <a:cubicBezTo>
                      <a:pt x="769" y="1114"/>
                      <a:pt x="1096" y="1003"/>
                      <a:pt x="1432" y="958"/>
                    </a:cubicBezTo>
                    <a:lnTo>
                      <a:pt x="1433" y="958"/>
                    </a:lnTo>
                    <a:lnTo>
                      <a:pt x="1433" y="958"/>
                    </a:lnTo>
                    <a:cubicBezTo>
                      <a:pt x="1437" y="957"/>
                      <a:pt x="1438" y="954"/>
                      <a:pt x="1438" y="950"/>
                    </a:cubicBezTo>
                    <a:cubicBezTo>
                      <a:pt x="1439" y="950"/>
                      <a:pt x="1439" y="950"/>
                      <a:pt x="1439" y="950"/>
                    </a:cubicBezTo>
                    <a:moveTo>
                      <a:pt x="1320" y="946"/>
                    </a:moveTo>
                    <a:cubicBezTo>
                      <a:pt x="1316" y="945"/>
                      <a:pt x="1313" y="944"/>
                      <a:pt x="1310" y="943"/>
                    </a:cubicBezTo>
                    <a:cubicBezTo>
                      <a:pt x="1316" y="944"/>
                      <a:pt x="1322" y="946"/>
                      <a:pt x="1328" y="947"/>
                    </a:cubicBezTo>
                    <a:cubicBezTo>
                      <a:pt x="1327" y="947"/>
                      <a:pt x="1325" y="948"/>
                      <a:pt x="1323" y="948"/>
                    </a:cubicBezTo>
                    <a:cubicBezTo>
                      <a:pt x="1322" y="947"/>
                      <a:pt x="1321" y="946"/>
                      <a:pt x="1320" y="946"/>
                    </a:cubicBezTo>
                    <a:moveTo>
                      <a:pt x="518" y="665"/>
                    </a:moveTo>
                    <a:cubicBezTo>
                      <a:pt x="293" y="540"/>
                      <a:pt x="115" y="353"/>
                      <a:pt x="55" y="100"/>
                    </a:cubicBezTo>
                    <a:cubicBezTo>
                      <a:pt x="362" y="521"/>
                      <a:pt x="755" y="801"/>
                      <a:pt x="1255" y="951"/>
                    </a:cubicBezTo>
                    <a:cubicBezTo>
                      <a:pt x="985" y="930"/>
                      <a:pt x="748" y="793"/>
                      <a:pt x="518" y="665"/>
                    </a:cubicBezTo>
                    <a:moveTo>
                      <a:pt x="462" y="662"/>
                    </a:moveTo>
                    <a:cubicBezTo>
                      <a:pt x="662" y="773"/>
                      <a:pt x="862" y="893"/>
                      <a:pt x="1084" y="948"/>
                    </a:cubicBezTo>
                    <a:cubicBezTo>
                      <a:pt x="903" y="932"/>
                      <a:pt x="724" y="883"/>
                      <a:pt x="552" y="822"/>
                    </a:cubicBezTo>
                    <a:cubicBezTo>
                      <a:pt x="243" y="712"/>
                      <a:pt x="90" y="461"/>
                      <a:pt x="47" y="160"/>
                    </a:cubicBezTo>
                    <a:cubicBezTo>
                      <a:pt x="114" y="374"/>
                      <a:pt x="267" y="554"/>
                      <a:pt x="462" y="662"/>
                    </a:cubicBezTo>
                    <a:moveTo>
                      <a:pt x="715" y="610"/>
                    </a:moveTo>
                    <a:cubicBezTo>
                      <a:pt x="863" y="717"/>
                      <a:pt x="1025" y="842"/>
                      <a:pt x="1203" y="910"/>
                    </a:cubicBezTo>
                    <a:cubicBezTo>
                      <a:pt x="724" y="754"/>
                      <a:pt x="349" y="474"/>
                      <a:pt x="54" y="58"/>
                    </a:cubicBezTo>
                    <a:cubicBezTo>
                      <a:pt x="261" y="257"/>
                      <a:pt x="482" y="442"/>
                      <a:pt x="715" y="610"/>
                    </a:cubicBezTo>
                    <a:moveTo>
                      <a:pt x="554" y="983"/>
                    </a:moveTo>
                    <a:cubicBezTo>
                      <a:pt x="368" y="919"/>
                      <a:pt x="199" y="796"/>
                      <a:pt x="109" y="617"/>
                    </a:cubicBezTo>
                    <a:cubicBezTo>
                      <a:pt x="29" y="461"/>
                      <a:pt x="11" y="285"/>
                      <a:pt x="18" y="111"/>
                    </a:cubicBezTo>
                    <a:cubicBezTo>
                      <a:pt x="45" y="378"/>
                      <a:pt x="153" y="659"/>
                      <a:pt x="401" y="787"/>
                    </a:cubicBezTo>
                    <a:cubicBezTo>
                      <a:pt x="639" y="909"/>
                      <a:pt x="941" y="981"/>
                      <a:pt x="1219" y="976"/>
                    </a:cubicBezTo>
                    <a:cubicBezTo>
                      <a:pt x="997" y="1018"/>
                      <a:pt x="771" y="1059"/>
                      <a:pt x="554" y="98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19" name="Google Shape;4019;p48"/>
              <p:cNvSpPr/>
              <p:nvPr/>
            </p:nvSpPr>
            <p:spPr>
              <a:xfrm>
                <a:off x="5637253" y="2664891"/>
                <a:ext cx="704042" cy="636426"/>
              </a:xfrm>
              <a:custGeom>
                <a:avLst/>
                <a:gdLst/>
                <a:ahLst/>
                <a:cxnLst/>
                <a:rect l="l" t="t" r="r" b="b"/>
                <a:pathLst>
                  <a:path w="2156" h="1949" extrusionOk="0">
                    <a:moveTo>
                      <a:pt x="2156" y="21"/>
                    </a:moveTo>
                    <a:cubicBezTo>
                      <a:pt x="2156" y="21"/>
                      <a:pt x="1393" y="-128"/>
                      <a:pt x="721" y="365"/>
                    </a:cubicBezTo>
                    <a:cubicBezTo>
                      <a:pt x="49" y="859"/>
                      <a:pt x="0" y="1939"/>
                      <a:pt x="0" y="1939"/>
                    </a:cubicBezTo>
                    <a:cubicBezTo>
                      <a:pt x="0" y="1939"/>
                      <a:pt x="303" y="2023"/>
                      <a:pt x="643" y="1684"/>
                    </a:cubicBezTo>
                    <a:cubicBezTo>
                      <a:pt x="983" y="1345"/>
                      <a:pt x="1524" y="234"/>
                      <a:pt x="2156" y="2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0" name="Google Shape;4020;p48"/>
              <p:cNvSpPr/>
              <p:nvPr/>
            </p:nvSpPr>
            <p:spPr>
              <a:xfrm>
                <a:off x="5654887" y="2668483"/>
                <a:ext cx="668774" cy="622385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1906" extrusionOk="0">
                    <a:moveTo>
                      <a:pt x="2047" y="25"/>
                    </a:moveTo>
                    <a:lnTo>
                      <a:pt x="2047" y="25"/>
                    </a:lnTo>
                    <a:cubicBezTo>
                      <a:pt x="2049" y="22"/>
                      <a:pt x="2048" y="18"/>
                      <a:pt x="2047" y="16"/>
                    </a:cubicBezTo>
                    <a:lnTo>
                      <a:pt x="2046" y="15"/>
                    </a:lnTo>
                    <a:cubicBezTo>
                      <a:pt x="2045" y="14"/>
                      <a:pt x="2045" y="14"/>
                      <a:pt x="2045" y="13"/>
                    </a:cubicBezTo>
                    <a:cubicBezTo>
                      <a:pt x="2044" y="13"/>
                      <a:pt x="2044" y="14"/>
                      <a:pt x="2043" y="13"/>
                    </a:cubicBezTo>
                    <a:cubicBezTo>
                      <a:pt x="2043" y="13"/>
                      <a:pt x="2042" y="12"/>
                      <a:pt x="2041" y="12"/>
                    </a:cubicBezTo>
                    <a:lnTo>
                      <a:pt x="2040" y="12"/>
                    </a:lnTo>
                    <a:cubicBezTo>
                      <a:pt x="1811" y="-22"/>
                      <a:pt x="1569" y="19"/>
                      <a:pt x="1347" y="74"/>
                    </a:cubicBezTo>
                    <a:cubicBezTo>
                      <a:pt x="1113" y="131"/>
                      <a:pt x="888" y="213"/>
                      <a:pt x="704" y="374"/>
                    </a:cubicBezTo>
                    <a:cubicBezTo>
                      <a:pt x="285" y="741"/>
                      <a:pt x="65" y="1333"/>
                      <a:pt x="4" y="1875"/>
                    </a:cubicBezTo>
                    <a:cubicBezTo>
                      <a:pt x="3" y="1878"/>
                      <a:pt x="2" y="1880"/>
                      <a:pt x="1" y="1882"/>
                    </a:cubicBezTo>
                    <a:cubicBezTo>
                      <a:pt x="-1" y="1887"/>
                      <a:pt x="-1" y="1891"/>
                      <a:pt x="2" y="1894"/>
                    </a:cubicBezTo>
                    <a:cubicBezTo>
                      <a:pt x="2" y="1895"/>
                      <a:pt x="1" y="1896"/>
                      <a:pt x="1" y="1896"/>
                    </a:cubicBezTo>
                    <a:cubicBezTo>
                      <a:pt x="1" y="1898"/>
                      <a:pt x="1" y="1899"/>
                      <a:pt x="2" y="1901"/>
                    </a:cubicBezTo>
                    <a:cubicBezTo>
                      <a:pt x="3" y="1904"/>
                      <a:pt x="5" y="1906"/>
                      <a:pt x="9" y="1906"/>
                    </a:cubicBezTo>
                    <a:cubicBezTo>
                      <a:pt x="454" y="1890"/>
                      <a:pt x="689" y="1390"/>
                      <a:pt x="898" y="1066"/>
                    </a:cubicBezTo>
                    <a:cubicBezTo>
                      <a:pt x="1187" y="615"/>
                      <a:pt x="1550" y="254"/>
                      <a:pt x="2042" y="29"/>
                    </a:cubicBezTo>
                    <a:cubicBezTo>
                      <a:pt x="2044" y="29"/>
                      <a:pt x="2045" y="28"/>
                      <a:pt x="2046" y="26"/>
                    </a:cubicBezTo>
                    <a:cubicBezTo>
                      <a:pt x="2047" y="26"/>
                      <a:pt x="2047" y="25"/>
                      <a:pt x="2047" y="25"/>
                    </a:cubicBezTo>
                    <a:moveTo>
                      <a:pt x="1985" y="36"/>
                    </a:moveTo>
                    <a:cubicBezTo>
                      <a:pt x="1982" y="37"/>
                      <a:pt x="1980" y="39"/>
                      <a:pt x="1978" y="40"/>
                    </a:cubicBezTo>
                    <a:cubicBezTo>
                      <a:pt x="1977" y="39"/>
                      <a:pt x="1977" y="39"/>
                      <a:pt x="1977" y="39"/>
                    </a:cubicBezTo>
                    <a:cubicBezTo>
                      <a:pt x="1980" y="38"/>
                      <a:pt x="1982" y="37"/>
                      <a:pt x="1985" y="36"/>
                    </a:cubicBezTo>
                    <a:moveTo>
                      <a:pt x="1999" y="24"/>
                    </a:moveTo>
                    <a:cubicBezTo>
                      <a:pt x="2002" y="24"/>
                      <a:pt x="2006" y="25"/>
                      <a:pt x="2009" y="25"/>
                    </a:cubicBezTo>
                    <a:cubicBezTo>
                      <a:pt x="2005" y="27"/>
                      <a:pt x="2002" y="29"/>
                      <a:pt x="1998" y="30"/>
                    </a:cubicBezTo>
                    <a:cubicBezTo>
                      <a:pt x="1999" y="28"/>
                      <a:pt x="1999" y="26"/>
                      <a:pt x="1999" y="24"/>
                    </a:cubicBezTo>
                    <a:moveTo>
                      <a:pt x="716" y="387"/>
                    </a:moveTo>
                    <a:cubicBezTo>
                      <a:pt x="906" y="221"/>
                      <a:pt x="1140" y="139"/>
                      <a:pt x="1383" y="83"/>
                    </a:cubicBezTo>
                    <a:cubicBezTo>
                      <a:pt x="1563" y="42"/>
                      <a:pt x="1753" y="9"/>
                      <a:pt x="1939" y="19"/>
                    </a:cubicBezTo>
                    <a:cubicBezTo>
                      <a:pt x="1702" y="58"/>
                      <a:pt x="1478" y="104"/>
                      <a:pt x="1245" y="176"/>
                    </a:cubicBezTo>
                    <a:cubicBezTo>
                      <a:pt x="1042" y="240"/>
                      <a:pt x="845" y="386"/>
                      <a:pt x="698" y="539"/>
                    </a:cubicBezTo>
                    <a:cubicBezTo>
                      <a:pt x="559" y="684"/>
                      <a:pt x="465" y="891"/>
                      <a:pt x="365" y="1064"/>
                    </a:cubicBezTo>
                    <a:cubicBezTo>
                      <a:pt x="269" y="1230"/>
                      <a:pt x="174" y="1398"/>
                      <a:pt x="75" y="1562"/>
                    </a:cubicBezTo>
                    <a:cubicBezTo>
                      <a:pt x="174" y="1121"/>
                      <a:pt x="381" y="680"/>
                      <a:pt x="716" y="387"/>
                    </a:cubicBezTo>
                    <a:moveTo>
                      <a:pt x="64" y="1611"/>
                    </a:moveTo>
                    <a:cubicBezTo>
                      <a:pt x="69" y="1612"/>
                      <a:pt x="73" y="1611"/>
                      <a:pt x="77" y="1606"/>
                    </a:cubicBezTo>
                    <a:cubicBezTo>
                      <a:pt x="268" y="1289"/>
                      <a:pt x="431" y="946"/>
                      <a:pt x="645" y="644"/>
                    </a:cubicBezTo>
                    <a:cubicBezTo>
                      <a:pt x="894" y="293"/>
                      <a:pt x="1293" y="164"/>
                      <a:pt x="1694" y="86"/>
                    </a:cubicBezTo>
                    <a:cubicBezTo>
                      <a:pt x="1374" y="165"/>
                      <a:pt x="1082" y="307"/>
                      <a:pt x="851" y="554"/>
                    </a:cubicBezTo>
                    <a:cubicBezTo>
                      <a:pt x="659" y="760"/>
                      <a:pt x="497" y="992"/>
                      <a:pt x="368" y="1242"/>
                    </a:cubicBezTo>
                    <a:cubicBezTo>
                      <a:pt x="264" y="1444"/>
                      <a:pt x="131" y="1626"/>
                      <a:pt x="28" y="1829"/>
                    </a:cubicBezTo>
                    <a:cubicBezTo>
                      <a:pt x="37" y="1756"/>
                      <a:pt x="49" y="1684"/>
                      <a:pt x="64" y="1611"/>
                    </a:cubicBezTo>
                    <a:moveTo>
                      <a:pt x="1602" y="139"/>
                    </a:moveTo>
                    <a:cubicBezTo>
                      <a:pt x="1549" y="166"/>
                      <a:pt x="1499" y="196"/>
                      <a:pt x="1452" y="234"/>
                    </a:cubicBezTo>
                    <a:cubicBezTo>
                      <a:pt x="1267" y="381"/>
                      <a:pt x="1112" y="575"/>
                      <a:pt x="957" y="752"/>
                    </a:cubicBezTo>
                    <a:cubicBezTo>
                      <a:pt x="803" y="930"/>
                      <a:pt x="654" y="1112"/>
                      <a:pt x="513" y="1301"/>
                    </a:cubicBezTo>
                    <a:cubicBezTo>
                      <a:pt x="364" y="1499"/>
                      <a:pt x="230" y="1708"/>
                      <a:pt x="36" y="1865"/>
                    </a:cubicBezTo>
                    <a:cubicBezTo>
                      <a:pt x="130" y="1678"/>
                      <a:pt x="259" y="1516"/>
                      <a:pt x="352" y="1329"/>
                    </a:cubicBezTo>
                    <a:cubicBezTo>
                      <a:pt x="481" y="1070"/>
                      <a:pt x="635" y="830"/>
                      <a:pt x="829" y="614"/>
                    </a:cubicBezTo>
                    <a:cubicBezTo>
                      <a:pt x="1004" y="420"/>
                      <a:pt x="1174" y="290"/>
                      <a:pt x="1419" y="200"/>
                    </a:cubicBezTo>
                    <a:cubicBezTo>
                      <a:pt x="1478" y="178"/>
                      <a:pt x="1540" y="158"/>
                      <a:pt x="1602" y="139"/>
                    </a:cubicBezTo>
                    <a:moveTo>
                      <a:pt x="1027" y="842"/>
                    </a:moveTo>
                    <a:cubicBezTo>
                      <a:pt x="885" y="1040"/>
                      <a:pt x="765" y="1252"/>
                      <a:pt x="627" y="1451"/>
                    </a:cubicBezTo>
                    <a:cubicBezTo>
                      <a:pt x="487" y="1653"/>
                      <a:pt x="305" y="1857"/>
                      <a:pt x="50" y="1885"/>
                    </a:cubicBezTo>
                    <a:cubicBezTo>
                      <a:pt x="203" y="1762"/>
                      <a:pt x="318" y="1608"/>
                      <a:pt x="432" y="1450"/>
                    </a:cubicBezTo>
                    <a:cubicBezTo>
                      <a:pt x="580" y="1247"/>
                      <a:pt x="734" y="1049"/>
                      <a:pt x="897" y="858"/>
                    </a:cubicBezTo>
                    <a:cubicBezTo>
                      <a:pt x="1045" y="685"/>
                      <a:pt x="1196" y="512"/>
                      <a:pt x="1358" y="352"/>
                    </a:cubicBezTo>
                    <a:cubicBezTo>
                      <a:pt x="1495" y="216"/>
                      <a:pt x="1645" y="140"/>
                      <a:pt x="1815" y="84"/>
                    </a:cubicBezTo>
                    <a:cubicBezTo>
                      <a:pt x="1854" y="76"/>
                      <a:pt x="1894" y="68"/>
                      <a:pt x="1934" y="62"/>
                    </a:cubicBezTo>
                    <a:cubicBezTo>
                      <a:pt x="1573" y="246"/>
                      <a:pt x="1264" y="512"/>
                      <a:pt x="1027" y="84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1" name="Google Shape;4021;p48"/>
              <p:cNvSpPr/>
              <p:nvPr/>
            </p:nvSpPr>
            <p:spPr>
              <a:xfrm>
                <a:off x="6477143" y="1776050"/>
                <a:ext cx="284099" cy="901250"/>
              </a:xfrm>
              <a:custGeom>
                <a:avLst/>
                <a:gdLst/>
                <a:ahLst/>
                <a:cxnLst/>
                <a:rect l="l" t="t" r="r" b="b"/>
                <a:pathLst>
                  <a:path w="870" h="2760" extrusionOk="0">
                    <a:moveTo>
                      <a:pt x="671" y="2760"/>
                    </a:moveTo>
                    <a:cubicBezTo>
                      <a:pt x="671" y="2760"/>
                      <a:pt x="150" y="2121"/>
                      <a:pt x="34" y="1516"/>
                    </a:cubicBezTo>
                    <a:cubicBezTo>
                      <a:pt x="-82" y="910"/>
                      <a:pt x="99" y="263"/>
                      <a:pt x="603" y="0"/>
                    </a:cubicBezTo>
                    <a:cubicBezTo>
                      <a:pt x="603" y="0"/>
                      <a:pt x="704" y="412"/>
                      <a:pt x="809" y="778"/>
                    </a:cubicBezTo>
                    <a:cubicBezTo>
                      <a:pt x="915" y="1144"/>
                      <a:pt x="866" y="1659"/>
                      <a:pt x="783" y="1961"/>
                    </a:cubicBezTo>
                    <a:cubicBezTo>
                      <a:pt x="700" y="2264"/>
                      <a:pt x="613" y="2589"/>
                      <a:pt x="671" y="276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2" name="Google Shape;4022;p48"/>
              <p:cNvSpPr/>
              <p:nvPr/>
            </p:nvSpPr>
            <p:spPr>
              <a:xfrm>
                <a:off x="6497062" y="1789111"/>
                <a:ext cx="251117" cy="860106"/>
              </a:xfrm>
              <a:custGeom>
                <a:avLst/>
                <a:gdLst/>
                <a:ahLst/>
                <a:cxnLst/>
                <a:rect l="l" t="t" r="r" b="b"/>
                <a:pathLst>
                  <a:path w="769" h="2634" extrusionOk="0">
                    <a:moveTo>
                      <a:pt x="769" y="1317"/>
                    </a:moveTo>
                    <a:cubicBezTo>
                      <a:pt x="771" y="1112"/>
                      <a:pt x="745" y="906"/>
                      <a:pt x="692" y="708"/>
                    </a:cubicBezTo>
                    <a:cubicBezTo>
                      <a:pt x="630" y="476"/>
                      <a:pt x="533" y="255"/>
                      <a:pt x="547" y="10"/>
                    </a:cubicBezTo>
                    <a:cubicBezTo>
                      <a:pt x="547" y="6"/>
                      <a:pt x="545" y="3"/>
                      <a:pt x="542" y="1"/>
                    </a:cubicBezTo>
                    <a:cubicBezTo>
                      <a:pt x="539" y="0"/>
                      <a:pt x="535" y="-1"/>
                      <a:pt x="531" y="2"/>
                    </a:cubicBezTo>
                    <a:lnTo>
                      <a:pt x="531" y="2"/>
                    </a:lnTo>
                    <a:lnTo>
                      <a:pt x="531" y="3"/>
                    </a:lnTo>
                    <a:cubicBezTo>
                      <a:pt x="374" y="157"/>
                      <a:pt x="211" y="313"/>
                      <a:pt x="117" y="515"/>
                    </a:cubicBezTo>
                    <a:cubicBezTo>
                      <a:pt x="18" y="730"/>
                      <a:pt x="-13" y="971"/>
                      <a:pt x="4" y="1206"/>
                    </a:cubicBezTo>
                    <a:cubicBezTo>
                      <a:pt x="41" y="1728"/>
                      <a:pt x="322" y="2180"/>
                      <a:pt x="567" y="2628"/>
                    </a:cubicBezTo>
                    <a:cubicBezTo>
                      <a:pt x="568" y="2632"/>
                      <a:pt x="572" y="2634"/>
                      <a:pt x="576" y="2633"/>
                    </a:cubicBezTo>
                    <a:cubicBezTo>
                      <a:pt x="581" y="2633"/>
                      <a:pt x="586" y="2628"/>
                      <a:pt x="585" y="2622"/>
                    </a:cubicBezTo>
                    <a:lnTo>
                      <a:pt x="585" y="2622"/>
                    </a:lnTo>
                    <a:cubicBezTo>
                      <a:pt x="559" y="2388"/>
                      <a:pt x="624" y="2164"/>
                      <a:pt x="681" y="1939"/>
                    </a:cubicBezTo>
                    <a:cubicBezTo>
                      <a:pt x="733" y="1734"/>
                      <a:pt x="768" y="1528"/>
                      <a:pt x="769" y="1317"/>
                    </a:cubicBezTo>
                    <a:moveTo>
                      <a:pt x="543" y="1866"/>
                    </a:moveTo>
                    <a:cubicBezTo>
                      <a:pt x="551" y="2062"/>
                      <a:pt x="553" y="2254"/>
                      <a:pt x="529" y="2448"/>
                    </a:cubicBezTo>
                    <a:cubicBezTo>
                      <a:pt x="513" y="2236"/>
                      <a:pt x="505" y="2023"/>
                      <a:pt x="475" y="1812"/>
                    </a:cubicBezTo>
                    <a:cubicBezTo>
                      <a:pt x="456" y="1684"/>
                      <a:pt x="432" y="1558"/>
                      <a:pt x="435" y="1428"/>
                    </a:cubicBezTo>
                    <a:cubicBezTo>
                      <a:pt x="437" y="1314"/>
                      <a:pt x="454" y="1202"/>
                      <a:pt x="462" y="1089"/>
                    </a:cubicBezTo>
                    <a:cubicBezTo>
                      <a:pt x="486" y="774"/>
                      <a:pt x="477" y="456"/>
                      <a:pt x="512" y="141"/>
                    </a:cubicBezTo>
                    <a:cubicBezTo>
                      <a:pt x="518" y="521"/>
                      <a:pt x="601" y="894"/>
                      <a:pt x="585" y="1276"/>
                    </a:cubicBezTo>
                    <a:cubicBezTo>
                      <a:pt x="576" y="1473"/>
                      <a:pt x="534" y="1669"/>
                      <a:pt x="543" y="1866"/>
                    </a:cubicBezTo>
                    <a:moveTo>
                      <a:pt x="433" y="1672"/>
                    </a:moveTo>
                    <a:cubicBezTo>
                      <a:pt x="466" y="1903"/>
                      <a:pt x="485" y="2132"/>
                      <a:pt x="503" y="2363"/>
                    </a:cubicBezTo>
                    <a:cubicBezTo>
                      <a:pt x="409" y="2026"/>
                      <a:pt x="342" y="1682"/>
                      <a:pt x="329" y="1331"/>
                    </a:cubicBezTo>
                    <a:cubicBezTo>
                      <a:pt x="314" y="945"/>
                      <a:pt x="383" y="575"/>
                      <a:pt x="485" y="207"/>
                    </a:cubicBezTo>
                    <a:cubicBezTo>
                      <a:pt x="460" y="491"/>
                      <a:pt x="464" y="778"/>
                      <a:pt x="445" y="1062"/>
                    </a:cubicBezTo>
                    <a:cubicBezTo>
                      <a:pt x="430" y="1268"/>
                      <a:pt x="403" y="1466"/>
                      <a:pt x="433" y="1672"/>
                    </a:cubicBezTo>
                    <a:moveTo>
                      <a:pt x="309" y="1332"/>
                    </a:moveTo>
                    <a:cubicBezTo>
                      <a:pt x="319" y="1596"/>
                      <a:pt x="360" y="1858"/>
                      <a:pt x="419" y="2116"/>
                    </a:cubicBezTo>
                    <a:cubicBezTo>
                      <a:pt x="341" y="1849"/>
                      <a:pt x="279" y="1583"/>
                      <a:pt x="251" y="1301"/>
                    </a:cubicBezTo>
                    <a:cubicBezTo>
                      <a:pt x="238" y="1162"/>
                      <a:pt x="210" y="1016"/>
                      <a:pt x="224" y="876"/>
                    </a:cubicBezTo>
                    <a:cubicBezTo>
                      <a:pt x="234" y="776"/>
                      <a:pt x="263" y="678"/>
                      <a:pt x="295" y="583"/>
                    </a:cubicBezTo>
                    <a:cubicBezTo>
                      <a:pt x="349" y="424"/>
                      <a:pt x="408" y="259"/>
                      <a:pt x="492" y="112"/>
                    </a:cubicBezTo>
                    <a:cubicBezTo>
                      <a:pt x="374" y="511"/>
                      <a:pt x="293" y="911"/>
                      <a:pt x="309" y="1332"/>
                    </a:cubicBezTo>
                    <a:moveTo>
                      <a:pt x="276" y="577"/>
                    </a:moveTo>
                    <a:cubicBezTo>
                      <a:pt x="243" y="673"/>
                      <a:pt x="214" y="772"/>
                      <a:pt x="203" y="872"/>
                    </a:cubicBezTo>
                    <a:cubicBezTo>
                      <a:pt x="190" y="997"/>
                      <a:pt x="214" y="1127"/>
                      <a:pt x="227" y="1252"/>
                    </a:cubicBezTo>
                    <a:cubicBezTo>
                      <a:pt x="247" y="1461"/>
                      <a:pt x="269" y="1659"/>
                      <a:pt x="324" y="1861"/>
                    </a:cubicBezTo>
                    <a:cubicBezTo>
                      <a:pt x="368" y="2023"/>
                      <a:pt x="417" y="2183"/>
                      <a:pt x="468" y="2342"/>
                    </a:cubicBezTo>
                    <a:cubicBezTo>
                      <a:pt x="316" y="2012"/>
                      <a:pt x="201" y="1664"/>
                      <a:pt x="139" y="1306"/>
                    </a:cubicBezTo>
                    <a:cubicBezTo>
                      <a:pt x="72" y="918"/>
                      <a:pt x="200" y="445"/>
                      <a:pt x="456" y="134"/>
                    </a:cubicBezTo>
                    <a:cubicBezTo>
                      <a:pt x="382" y="274"/>
                      <a:pt x="326" y="429"/>
                      <a:pt x="276" y="577"/>
                    </a:cubicBezTo>
                    <a:moveTo>
                      <a:pt x="105" y="595"/>
                    </a:moveTo>
                    <a:cubicBezTo>
                      <a:pt x="178" y="402"/>
                      <a:pt x="310" y="252"/>
                      <a:pt x="452" y="109"/>
                    </a:cubicBezTo>
                    <a:cubicBezTo>
                      <a:pt x="208" y="396"/>
                      <a:pt x="63" y="846"/>
                      <a:pt x="106" y="1213"/>
                    </a:cubicBezTo>
                    <a:cubicBezTo>
                      <a:pt x="157" y="1656"/>
                      <a:pt x="320" y="2097"/>
                      <a:pt x="520" y="2492"/>
                    </a:cubicBezTo>
                    <a:cubicBezTo>
                      <a:pt x="522" y="2499"/>
                      <a:pt x="524" y="2507"/>
                      <a:pt x="526" y="2514"/>
                    </a:cubicBezTo>
                    <a:cubicBezTo>
                      <a:pt x="314" y="2133"/>
                      <a:pt x="89" y="1743"/>
                      <a:pt x="33" y="1304"/>
                    </a:cubicBezTo>
                    <a:cubicBezTo>
                      <a:pt x="3" y="1067"/>
                      <a:pt x="19" y="820"/>
                      <a:pt x="105" y="595"/>
                    </a:cubicBezTo>
                    <a:moveTo>
                      <a:pt x="560" y="2557"/>
                    </a:moveTo>
                    <a:cubicBezTo>
                      <a:pt x="554" y="2537"/>
                      <a:pt x="548" y="2517"/>
                      <a:pt x="542" y="2497"/>
                    </a:cubicBezTo>
                    <a:cubicBezTo>
                      <a:pt x="543" y="2496"/>
                      <a:pt x="544" y="2495"/>
                      <a:pt x="544" y="2493"/>
                    </a:cubicBezTo>
                    <a:cubicBezTo>
                      <a:pt x="569" y="2308"/>
                      <a:pt x="576" y="2123"/>
                      <a:pt x="567" y="1935"/>
                    </a:cubicBezTo>
                    <a:cubicBezTo>
                      <a:pt x="556" y="1729"/>
                      <a:pt x="590" y="1531"/>
                      <a:pt x="602" y="1326"/>
                    </a:cubicBezTo>
                    <a:cubicBezTo>
                      <a:pt x="625" y="933"/>
                      <a:pt x="541" y="552"/>
                      <a:pt x="532" y="164"/>
                    </a:cubicBezTo>
                    <a:cubicBezTo>
                      <a:pt x="551" y="329"/>
                      <a:pt x="608" y="487"/>
                      <a:pt x="655" y="649"/>
                    </a:cubicBezTo>
                    <a:cubicBezTo>
                      <a:pt x="722" y="880"/>
                      <a:pt x="755" y="1119"/>
                      <a:pt x="749" y="1360"/>
                    </a:cubicBezTo>
                    <a:cubicBezTo>
                      <a:pt x="743" y="1598"/>
                      <a:pt x="690" y="1824"/>
                      <a:pt x="631" y="2053"/>
                    </a:cubicBezTo>
                    <a:cubicBezTo>
                      <a:pt x="588" y="2220"/>
                      <a:pt x="553" y="2386"/>
                      <a:pt x="560" y="255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23" name="Google Shape;4023;p48"/>
            <p:cNvGrpSpPr/>
            <p:nvPr/>
          </p:nvGrpSpPr>
          <p:grpSpPr>
            <a:xfrm>
              <a:off x="4142628" y="697489"/>
              <a:ext cx="922505" cy="1446572"/>
              <a:chOff x="4142628" y="697489"/>
              <a:chExt cx="922505" cy="1446572"/>
            </a:xfrm>
          </p:grpSpPr>
          <p:sp>
            <p:nvSpPr>
              <p:cNvPr id="4024" name="Google Shape;4024;p48"/>
              <p:cNvSpPr/>
              <p:nvPr/>
            </p:nvSpPr>
            <p:spPr>
              <a:xfrm>
                <a:off x="4142628" y="1456041"/>
                <a:ext cx="825845" cy="224333"/>
              </a:xfrm>
              <a:custGeom>
                <a:avLst/>
                <a:gdLst/>
                <a:ahLst/>
                <a:cxnLst/>
                <a:rect l="l" t="t" r="r" b="b"/>
                <a:pathLst>
                  <a:path w="2529" h="687" extrusionOk="0">
                    <a:moveTo>
                      <a:pt x="0" y="350"/>
                    </a:moveTo>
                    <a:cubicBezTo>
                      <a:pt x="0" y="350"/>
                      <a:pt x="745" y="-117"/>
                      <a:pt x="1141" y="29"/>
                    </a:cubicBezTo>
                    <a:cubicBezTo>
                      <a:pt x="1536" y="175"/>
                      <a:pt x="1984" y="329"/>
                      <a:pt x="2208" y="370"/>
                    </a:cubicBezTo>
                    <a:cubicBezTo>
                      <a:pt x="2431" y="412"/>
                      <a:pt x="2529" y="422"/>
                      <a:pt x="2529" y="422"/>
                    </a:cubicBezTo>
                    <a:cubicBezTo>
                      <a:pt x="2529" y="422"/>
                      <a:pt x="2045" y="505"/>
                      <a:pt x="1762" y="571"/>
                    </a:cubicBezTo>
                    <a:cubicBezTo>
                      <a:pt x="1479" y="636"/>
                      <a:pt x="946" y="720"/>
                      <a:pt x="669" y="674"/>
                    </a:cubicBezTo>
                    <a:cubicBezTo>
                      <a:pt x="392" y="628"/>
                      <a:pt x="107" y="423"/>
                      <a:pt x="0" y="35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5" name="Google Shape;4025;p48"/>
              <p:cNvSpPr/>
              <p:nvPr/>
            </p:nvSpPr>
            <p:spPr>
              <a:xfrm>
                <a:off x="4149486" y="1451143"/>
                <a:ext cx="804619" cy="222374"/>
              </a:xfrm>
              <a:custGeom>
                <a:avLst/>
                <a:gdLst/>
                <a:ahLst/>
                <a:cxnLst/>
                <a:rect l="l" t="t" r="r" b="b"/>
                <a:pathLst>
                  <a:path w="2464" h="681" extrusionOk="0">
                    <a:moveTo>
                      <a:pt x="2459" y="422"/>
                    </a:moveTo>
                    <a:cubicBezTo>
                      <a:pt x="2436" y="416"/>
                      <a:pt x="2412" y="410"/>
                      <a:pt x="2388" y="405"/>
                    </a:cubicBezTo>
                    <a:cubicBezTo>
                      <a:pt x="2387" y="403"/>
                      <a:pt x="2384" y="402"/>
                      <a:pt x="2381" y="402"/>
                    </a:cubicBezTo>
                    <a:cubicBezTo>
                      <a:pt x="2380" y="402"/>
                      <a:pt x="2378" y="402"/>
                      <a:pt x="2377" y="402"/>
                    </a:cubicBezTo>
                    <a:cubicBezTo>
                      <a:pt x="2225" y="367"/>
                      <a:pt x="2071" y="338"/>
                      <a:pt x="1919" y="300"/>
                    </a:cubicBezTo>
                    <a:cubicBezTo>
                      <a:pt x="1835" y="279"/>
                      <a:pt x="1750" y="257"/>
                      <a:pt x="1670" y="225"/>
                    </a:cubicBezTo>
                    <a:cubicBezTo>
                      <a:pt x="1575" y="187"/>
                      <a:pt x="1488" y="128"/>
                      <a:pt x="1395" y="84"/>
                    </a:cubicBezTo>
                    <a:cubicBezTo>
                      <a:pt x="952" y="-126"/>
                      <a:pt x="379" y="92"/>
                      <a:pt x="3" y="353"/>
                    </a:cubicBezTo>
                    <a:cubicBezTo>
                      <a:pt x="1" y="354"/>
                      <a:pt x="0" y="356"/>
                      <a:pt x="0" y="358"/>
                    </a:cubicBezTo>
                    <a:cubicBezTo>
                      <a:pt x="0" y="360"/>
                      <a:pt x="0" y="361"/>
                      <a:pt x="2" y="363"/>
                    </a:cubicBezTo>
                    <a:cubicBezTo>
                      <a:pt x="140" y="491"/>
                      <a:pt x="304" y="585"/>
                      <a:pt x="485" y="638"/>
                    </a:cubicBezTo>
                    <a:cubicBezTo>
                      <a:pt x="671" y="692"/>
                      <a:pt x="855" y="686"/>
                      <a:pt x="1046" y="669"/>
                    </a:cubicBezTo>
                    <a:cubicBezTo>
                      <a:pt x="1287" y="648"/>
                      <a:pt x="1527" y="624"/>
                      <a:pt x="1762" y="565"/>
                    </a:cubicBezTo>
                    <a:cubicBezTo>
                      <a:pt x="1992" y="508"/>
                      <a:pt x="2216" y="427"/>
                      <a:pt x="2456" y="436"/>
                    </a:cubicBezTo>
                    <a:lnTo>
                      <a:pt x="2457" y="435"/>
                    </a:lnTo>
                    <a:cubicBezTo>
                      <a:pt x="2458" y="435"/>
                      <a:pt x="2460" y="435"/>
                      <a:pt x="2461" y="434"/>
                    </a:cubicBezTo>
                    <a:cubicBezTo>
                      <a:pt x="2461" y="433"/>
                      <a:pt x="2462" y="433"/>
                      <a:pt x="2462" y="433"/>
                    </a:cubicBezTo>
                    <a:cubicBezTo>
                      <a:pt x="2465" y="429"/>
                      <a:pt x="2465" y="423"/>
                      <a:pt x="2459" y="422"/>
                    </a:cubicBezTo>
                    <a:moveTo>
                      <a:pt x="530" y="107"/>
                    </a:moveTo>
                    <a:cubicBezTo>
                      <a:pt x="807" y="96"/>
                      <a:pt x="1081" y="115"/>
                      <a:pt x="1351" y="179"/>
                    </a:cubicBezTo>
                    <a:cubicBezTo>
                      <a:pt x="1492" y="213"/>
                      <a:pt x="1631" y="255"/>
                      <a:pt x="1770" y="296"/>
                    </a:cubicBezTo>
                    <a:cubicBezTo>
                      <a:pt x="1882" y="329"/>
                      <a:pt x="2003" y="355"/>
                      <a:pt x="2112" y="400"/>
                    </a:cubicBezTo>
                    <a:cubicBezTo>
                      <a:pt x="1947" y="389"/>
                      <a:pt x="1785" y="362"/>
                      <a:pt x="1623" y="320"/>
                    </a:cubicBezTo>
                    <a:cubicBezTo>
                      <a:pt x="1501" y="287"/>
                      <a:pt x="1380" y="244"/>
                      <a:pt x="1256" y="226"/>
                    </a:cubicBezTo>
                    <a:cubicBezTo>
                      <a:pt x="1168" y="214"/>
                      <a:pt x="1079" y="218"/>
                      <a:pt x="991" y="215"/>
                    </a:cubicBezTo>
                    <a:cubicBezTo>
                      <a:pt x="697" y="208"/>
                      <a:pt x="384" y="180"/>
                      <a:pt x="110" y="300"/>
                    </a:cubicBezTo>
                    <a:cubicBezTo>
                      <a:pt x="242" y="220"/>
                      <a:pt x="383" y="155"/>
                      <a:pt x="530" y="107"/>
                    </a:cubicBezTo>
                    <a:moveTo>
                      <a:pt x="1376" y="377"/>
                    </a:moveTo>
                    <a:cubicBezTo>
                      <a:pt x="1507" y="406"/>
                      <a:pt x="1623" y="465"/>
                      <a:pt x="1759" y="469"/>
                    </a:cubicBezTo>
                    <a:cubicBezTo>
                      <a:pt x="1786" y="469"/>
                      <a:pt x="1814" y="470"/>
                      <a:pt x="1842" y="469"/>
                    </a:cubicBezTo>
                    <a:cubicBezTo>
                      <a:pt x="1806" y="474"/>
                      <a:pt x="1770" y="479"/>
                      <a:pt x="1735" y="483"/>
                    </a:cubicBezTo>
                    <a:cubicBezTo>
                      <a:pt x="1582" y="500"/>
                      <a:pt x="1434" y="484"/>
                      <a:pt x="1283" y="472"/>
                    </a:cubicBezTo>
                    <a:cubicBezTo>
                      <a:pt x="1076" y="455"/>
                      <a:pt x="874" y="439"/>
                      <a:pt x="667" y="443"/>
                    </a:cubicBezTo>
                    <a:cubicBezTo>
                      <a:pt x="462" y="446"/>
                      <a:pt x="258" y="418"/>
                      <a:pt x="61" y="364"/>
                    </a:cubicBezTo>
                    <a:cubicBezTo>
                      <a:pt x="505" y="338"/>
                      <a:pt x="936" y="278"/>
                      <a:pt x="1376" y="377"/>
                    </a:cubicBezTo>
                    <a:moveTo>
                      <a:pt x="66" y="344"/>
                    </a:moveTo>
                    <a:cubicBezTo>
                      <a:pt x="374" y="183"/>
                      <a:pt x="743" y="231"/>
                      <a:pt x="1079" y="237"/>
                    </a:cubicBezTo>
                    <a:cubicBezTo>
                      <a:pt x="1317" y="240"/>
                      <a:pt x="1533" y="325"/>
                      <a:pt x="1764" y="375"/>
                    </a:cubicBezTo>
                    <a:cubicBezTo>
                      <a:pt x="1878" y="399"/>
                      <a:pt x="1993" y="414"/>
                      <a:pt x="2109" y="421"/>
                    </a:cubicBezTo>
                    <a:cubicBezTo>
                      <a:pt x="1987" y="450"/>
                      <a:pt x="1855" y="455"/>
                      <a:pt x="1731" y="448"/>
                    </a:cubicBezTo>
                    <a:cubicBezTo>
                      <a:pt x="1564" y="438"/>
                      <a:pt x="1402" y="357"/>
                      <a:pt x="1236" y="330"/>
                    </a:cubicBezTo>
                    <a:cubicBezTo>
                      <a:pt x="844" y="267"/>
                      <a:pt x="458" y="320"/>
                      <a:pt x="66" y="344"/>
                    </a:cubicBezTo>
                    <a:moveTo>
                      <a:pt x="626" y="463"/>
                    </a:moveTo>
                    <a:cubicBezTo>
                      <a:pt x="847" y="463"/>
                      <a:pt x="1062" y="473"/>
                      <a:pt x="1283" y="492"/>
                    </a:cubicBezTo>
                    <a:cubicBezTo>
                      <a:pt x="1447" y="505"/>
                      <a:pt x="1602" y="519"/>
                      <a:pt x="1767" y="499"/>
                    </a:cubicBezTo>
                    <a:cubicBezTo>
                      <a:pt x="1851" y="489"/>
                      <a:pt x="1935" y="476"/>
                      <a:pt x="2019" y="462"/>
                    </a:cubicBezTo>
                    <a:cubicBezTo>
                      <a:pt x="1930" y="483"/>
                      <a:pt x="1841" y="501"/>
                      <a:pt x="1752" y="519"/>
                    </a:cubicBezTo>
                    <a:cubicBezTo>
                      <a:pt x="1599" y="549"/>
                      <a:pt x="1446" y="583"/>
                      <a:pt x="1291" y="572"/>
                    </a:cubicBezTo>
                    <a:cubicBezTo>
                      <a:pt x="1166" y="563"/>
                      <a:pt x="1042" y="546"/>
                      <a:pt x="916" y="547"/>
                    </a:cubicBezTo>
                    <a:cubicBezTo>
                      <a:pt x="824" y="547"/>
                      <a:pt x="733" y="554"/>
                      <a:pt x="641" y="546"/>
                    </a:cubicBezTo>
                    <a:cubicBezTo>
                      <a:pt x="454" y="531"/>
                      <a:pt x="253" y="486"/>
                      <a:pt x="87" y="391"/>
                    </a:cubicBezTo>
                    <a:cubicBezTo>
                      <a:pt x="262" y="437"/>
                      <a:pt x="444" y="463"/>
                      <a:pt x="626" y="463"/>
                    </a:cubicBezTo>
                    <a:moveTo>
                      <a:pt x="2217" y="425"/>
                    </a:moveTo>
                    <a:cubicBezTo>
                      <a:pt x="2218" y="425"/>
                      <a:pt x="2218" y="425"/>
                      <a:pt x="2218" y="425"/>
                    </a:cubicBezTo>
                    <a:cubicBezTo>
                      <a:pt x="2259" y="425"/>
                      <a:pt x="2301" y="425"/>
                      <a:pt x="2342" y="423"/>
                    </a:cubicBezTo>
                    <a:cubicBezTo>
                      <a:pt x="2258" y="429"/>
                      <a:pt x="2176" y="444"/>
                      <a:pt x="2094" y="463"/>
                    </a:cubicBezTo>
                    <a:cubicBezTo>
                      <a:pt x="2136" y="452"/>
                      <a:pt x="2177" y="439"/>
                      <a:pt x="2217" y="425"/>
                    </a:cubicBezTo>
                    <a:moveTo>
                      <a:pt x="2395" y="421"/>
                    </a:moveTo>
                    <a:cubicBezTo>
                      <a:pt x="2391" y="421"/>
                      <a:pt x="2388" y="421"/>
                      <a:pt x="2385" y="421"/>
                    </a:cubicBezTo>
                    <a:cubicBezTo>
                      <a:pt x="2386" y="420"/>
                      <a:pt x="2387" y="420"/>
                      <a:pt x="2387" y="419"/>
                    </a:cubicBezTo>
                    <a:cubicBezTo>
                      <a:pt x="2390" y="420"/>
                      <a:pt x="2392" y="420"/>
                      <a:pt x="2395" y="421"/>
                    </a:cubicBezTo>
                    <a:moveTo>
                      <a:pt x="1171" y="25"/>
                    </a:moveTo>
                    <a:cubicBezTo>
                      <a:pt x="1300" y="45"/>
                      <a:pt x="1415" y="108"/>
                      <a:pt x="1528" y="170"/>
                    </a:cubicBezTo>
                    <a:cubicBezTo>
                      <a:pt x="1772" y="303"/>
                      <a:pt x="2049" y="345"/>
                      <a:pt x="2319" y="404"/>
                    </a:cubicBezTo>
                    <a:cubicBezTo>
                      <a:pt x="2268" y="405"/>
                      <a:pt x="2217" y="405"/>
                      <a:pt x="2167" y="403"/>
                    </a:cubicBezTo>
                    <a:cubicBezTo>
                      <a:pt x="2052" y="348"/>
                      <a:pt x="1921" y="321"/>
                      <a:pt x="1800" y="285"/>
                    </a:cubicBezTo>
                    <a:cubicBezTo>
                      <a:pt x="1653" y="241"/>
                      <a:pt x="1505" y="196"/>
                      <a:pt x="1356" y="161"/>
                    </a:cubicBezTo>
                    <a:cubicBezTo>
                      <a:pt x="1107" y="101"/>
                      <a:pt x="855" y="80"/>
                      <a:pt x="601" y="85"/>
                    </a:cubicBezTo>
                    <a:cubicBezTo>
                      <a:pt x="665" y="67"/>
                      <a:pt x="731" y="52"/>
                      <a:pt x="797" y="41"/>
                    </a:cubicBezTo>
                    <a:cubicBezTo>
                      <a:pt x="919" y="20"/>
                      <a:pt x="1048" y="5"/>
                      <a:pt x="1171" y="25"/>
                    </a:cubicBezTo>
                    <a:moveTo>
                      <a:pt x="1225" y="638"/>
                    </a:moveTo>
                    <a:cubicBezTo>
                      <a:pt x="1004" y="660"/>
                      <a:pt x="780" y="692"/>
                      <a:pt x="562" y="642"/>
                    </a:cubicBezTo>
                    <a:cubicBezTo>
                      <a:pt x="387" y="603"/>
                      <a:pt x="225" y="524"/>
                      <a:pt x="85" y="414"/>
                    </a:cubicBezTo>
                    <a:cubicBezTo>
                      <a:pt x="436" y="612"/>
                      <a:pt x="854" y="551"/>
                      <a:pt x="1241" y="587"/>
                    </a:cubicBezTo>
                    <a:cubicBezTo>
                      <a:pt x="1402" y="602"/>
                      <a:pt x="1549" y="578"/>
                      <a:pt x="1708" y="547"/>
                    </a:cubicBezTo>
                    <a:cubicBezTo>
                      <a:pt x="1797" y="531"/>
                      <a:pt x="1886" y="513"/>
                      <a:pt x="1975" y="493"/>
                    </a:cubicBezTo>
                    <a:cubicBezTo>
                      <a:pt x="1936" y="503"/>
                      <a:pt x="1897" y="514"/>
                      <a:pt x="1858" y="524"/>
                    </a:cubicBezTo>
                    <a:cubicBezTo>
                      <a:pt x="1650" y="582"/>
                      <a:pt x="1439" y="616"/>
                      <a:pt x="1225" y="6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6" name="Google Shape;4026;p48"/>
              <p:cNvSpPr/>
              <p:nvPr/>
            </p:nvSpPr>
            <p:spPr>
              <a:xfrm>
                <a:off x="4598167" y="1269260"/>
                <a:ext cx="406228" cy="292906"/>
              </a:xfrm>
              <a:custGeom>
                <a:avLst/>
                <a:gdLst/>
                <a:ahLst/>
                <a:cxnLst/>
                <a:rect l="l" t="t" r="r" b="b"/>
                <a:pathLst>
                  <a:path w="1244" h="897" extrusionOk="0">
                    <a:moveTo>
                      <a:pt x="1244" y="830"/>
                    </a:moveTo>
                    <a:cubicBezTo>
                      <a:pt x="1244" y="830"/>
                      <a:pt x="711" y="977"/>
                      <a:pt x="394" y="837"/>
                    </a:cubicBezTo>
                    <a:cubicBezTo>
                      <a:pt x="76" y="696"/>
                      <a:pt x="-62" y="210"/>
                      <a:pt x="26" y="0"/>
                    </a:cubicBezTo>
                    <a:cubicBezTo>
                      <a:pt x="26" y="0"/>
                      <a:pt x="656" y="762"/>
                      <a:pt x="1244" y="8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7" name="Google Shape;4027;p48"/>
              <p:cNvSpPr/>
              <p:nvPr/>
            </p:nvSpPr>
            <p:spPr>
              <a:xfrm>
                <a:off x="4612535" y="1274158"/>
                <a:ext cx="389901" cy="281804"/>
              </a:xfrm>
              <a:custGeom>
                <a:avLst/>
                <a:gdLst/>
                <a:ahLst/>
                <a:cxnLst/>
                <a:rect l="l" t="t" r="r" b="b"/>
                <a:pathLst>
                  <a:path w="1194" h="863" extrusionOk="0">
                    <a:moveTo>
                      <a:pt x="1194" y="791"/>
                    </a:moveTo>
                    <a:cubicBezTo>
                      <a:pt x="1194" y="790"/>
                      <a:pt x="1194" y="790"/>
                      <a:pt x="1194" y="789"/>
                    </a:cubicBezTo>
                    <a:lnTo>
                      <a:pt x="1194" y="788"/>
                    </a:lnTo>
                    <a:cubicBezTo>
                      <a:pt x="1194" y="786"/>
                      <a:pt x="1193" y="785"/>
                      <a:pt x="1192" y="784"/>
                    </a:cubicBezTo>
                    <a:cubicBezTo>
                      <a:pt x="1191" y="784"/>
                      <a:pt x="1191" y="784"/>
                      <a:pt x="1191" y="783"/>
                    </a:cubicBezTo>
                    <a:cubicBezTo>
                      <a:pt x="1190" y="783"/>
                      <a:pt x="1189" y="782"/>
                      <a:pt x="1188" y="782"/>
                    </a:cubicBezTo>
                    <a:cubicBezTo>
                      <a:pt x="959" y="774"/>
                      <a:pt x="751" y="604"/>
                      <a:pt x="573" y="474"/>
                    </a:cubicBezTo>
                    <a:cubicBezTo>
                      <a:pt x="377" y="330"/>
                      <a:pt x="192" y="173"/>
                      <a:pt x="18" y="3"/>
                    </a:cubicBezTo>
                    <a:lnTo>
                      <a:pt x="18" y="3"/>
                    </a:lnTo>
                    <a:lnTo>
                      <a:pt x="18" y="2"/>
                    </a:lnTo>
                    <a:cubicBezTo>
                      <a:pt x="16" y="1"/>
                      <a:pt x="15" y="1"/>
                      <a:pt x="14" y="0"/>
                    </a:cubicBezTo>
                    <a:cubicBezTo>
                      <a:pt x="13" y="0"/>
                      <a:pt x="13" y="0"/>
                      <a:pt x="13" y="0"/>
                    </a:cubicBezTo>
                    <a:cubicBezTo>
                      <a:pt x="11" y="0"/>
                      <a:pt x="10" y="1"/>
                      <a:pt x="9" y="2"/>
                    </a:cubicBezTo>
                    <a:cubicBezTo>
                      <a:pt x="9" y="2"/>
                      <a:pt x="8" y="2"/>
                      <a:pt x="8" y="3"/>
                    </a:cubicBezTo>
                    <a:cubicBezTo>
                      <a:pt x="6" y="4"/>
                      <a:pt x="5" y="6"/>
                      <a:pt x="5" y="9"/>
                    </a:cubicBezTo>
                    <a:cubicBezTo>
                      <a:pt x="-23" y="331"/>
                      <a:pt x="59" y="645"/>
                      <a:pt x="370" y="796"/>
                    </a:cubicBezTo>
                    <a:cubicBezTo>
                      <a:pt x="638" y="926"/>
                      <a:pt x="910" y="835"/>
                      <a:pt x="1189" y="797"/>
                    </a:cubicBezTo>
                    <a:cubicBezTo>
                      <a:pt x="1190" y="797"/>
                      <a:pt x="1190" y="796"/>
                      <a:pt x="1191" y="795"/>
                    </a:cubicBezTo>
                    <a:lnTo>
                      <a:pt x="1192" y="795"/>
                    </a:lnTo>
                    <a:cubicBezTo>
                      <a:pt x="1194" y="793"/>
                      <a:pt x="1194" y="792"/>
                      <a:pt x="1194" y="791"/>
                    </a:cubicBezTo>
                    <a:moveTo>
                      <a:pt x="1096" y="786"/>
                    </a:moveTo>
                    <a:cubicBezTo>
                      <a:pt x="1093" y="785"/>
                      <a:pt x="1090" y="784"/>
                      <a:pt x="1088" y="783"/>
                    </a:cubicBezTo>
                    <a:cubicBezTo>
                      <a:pt x="1093" y="784"/>
                      <a:pt x="1098" y="786"/>
                      <a:pt x="1103" y="787"/>
                    </a:cubicBezTo>
                    <a:cubicBezTo>
                      <a:pt x="1102" y="787"/>
                      <a:pt x="1100" y="787"/>
                      <a:pt x="1099" y="788"/>
                    </a:cubicBezTo>
                    <a:cubicBezTo>
                      <a:pt x="1098" y="787"/>
                      <a:pt x="1097" y="786"/>
                      <a:pt x="1096" y="786"/>
                    </a:cubicBezTo>
                    <a:moveTo>
                      <a:pt x="430" y="553"/>
                    </a:moveTo>
                    <a:cubicBezTo>
                      <a:pt x="244" y="449"/>
                      <a:pt x="96" y="294"/>
                      <a:pt x="46" y="84"/>
                    </a:cubicBezTo>
                    <a:cubicBezTo>
                      <a:pt x="301" y="433"/>
                      <a:pt x="627" y="665"/>
                      <a:pt x="1042" y="790"/>
                    </a:cubicBezTo>
                    <a:cubicBezTo>
                      <a:pt x="818" y="773"/>
                      <a:pt x="621" y="659"/>
                      <a:pt x="430" y="553"/>
                    </a:cubicBezTo>
                    <a:moveTo>
                      <a:pt x="384" y="550"/>
                    </a:moveTo>
                    <a:cubicBezTo>
                      <a:pt x="550" y="642"/>
                      <a:pt x="716" y="742"/>
                      <a:pt x="900" y="787"/>
                    </a:cubicBezTo>
                    <a:cubicBezTo>
                      <a:pt x="750" y="774"/>
                      <a:pt x="601" y="734"/>
                      <a:pt x="459" y="683"/>
                    </a:cubicBezTo>
                    <a:cubicBezTo>
                      <a:pt x="202" y="592"/>
                      <a:pt x="75" y="384"/>
                      <a:pt x="40" y="134"/>
                    </a:cubicBezTo>
                    <a:cubicBezTo>
                      <a:pt x="95" y="311"/>
                      <a:pt x="222" y="460"/>
                      <a:pt x="384" y="550"/>
                    </a:cubicBezTo>
                    <a:moveTo>
                      <a:pt x="594" y="507"/>
                    </a:moveTo>
                    <a:cubicBezTo>
                      <a:pt x="717" y="596"/>
                      <a:pt x="851" y="700"/>
                      <a:pt x="999" y="756"/>
                    </a:cubicBezTo>
                    <a:cubicBezTo>
                      <a:pt x="601" y="626"/>
                      <a:pt x="290" y="394"/>
                      <a:pt x="45" y="49"/>
                    </a:cubicBezTo>
                    <a:cubicBezTo>
                      <a:pt x="218" y="214"/>
                      <a:pt x="400" y="368"/>
                      <a:pt x="594" y="507"/>
                    </a:cubicBezTo>
                    <a:moveTo>
                      <a:pt x="461" y="818"/>
                    </a:moveTo>
                    <a:cubicBezTo>
                      <a:pt x="306" y="764"/>
                      <a:pt x="166" y="661"/>
                      <a:pt x="91" y="513"/>
                    </a:cubicBezTo>
                    <a:cubicBezTo>
                      <a:pt x="24" y="384"/>
                      <a:pt x="9" y="238"/>
                      <a:pt x="15" y="94"/>
                    </a:cubicBezTo>
                    <a:cubicBezTo>
                      <a:pt x="37" y="315"/>
                      <a:pt x="128" y="548"/>
                      <a:pt x="333" y="654"/>
                    </a:cubicBezTo>
                    <a:cubicBezTo>
                      <a:pt x="531" y="755"/>
                      <a:pt x="782" y="816"/>
                      <a:pt x="1012" y="812"/>
                    </a:cubicBezTo>
                    <a:cubicBezTo>
                      <a:pt x="828" y="847"/>
                      <a:pt x="640" y="881"/>
                      <a:pt x="461" y="81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8" name="Google Shape;4028;p48"/>
              <p:cNvSpPr/>
              <p:nvPr/>
            </p:nvSpPr>
            <p:spPr>
              <a:xfrm>
                <a:off x="4311455" y="1616045"/>
                <a:ext cx="584198" cy="528015"/>
              </a:xfrm>
              <a:custGeom>
                <a:avLst/>
                <a:gdLst/>
                <a:ahLst/>
                <a:cxnLst/>
                <a:rect l="l" t="t" r="r" b="b"/>
                <a:pathLst>
                  <a:path w="1789" h="1617" extrusionOk="0">
                    <a:moveTo>
                      <a:pt x="1789" y="18"/>
                    </a:moveTo>
                    <a:cubicBezTo>
                      <a:pt x="1789" y="18"/>
                      <a:pt x="1156" y="-106"/>
                      <a:pt x="599" y="304"/>
                    </a:cubicBezTo>
                    <a:cubicBezTo>
                      <a:pt x="41" y="713"/>
                      <a:pt x="0" y="1610"/>
                      <a:pt x="0" y="1610"/>
                    </a:cubicBezTo>
                    <a:cubicBezTo>
                      <a:pt x="0" y="1610"/>
                      <a:pt x="251" y="1680"/>
                      <a:pt x="534" y="1398"/>
                    </a:cubicBezTo>
                    <a:cubicBezTo>
                      <a:pt x="816" y="1117"/>
                      <a:pt x="1264" y="195"/>
                      <a:pt x="1789" y="1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29" name="Google Shape;4029;p48"/>
              <p:cNvSpPr/>
              <p:nvPr/>
            </p:nvSpPr>
            <p:spPr>
              <a:xfrm>
                <a:off x="4325823" y="1618984"/>
                <a:ext cx="555462" cy="516913"/>
              </a:xfrm>
              <a:custGeom>
                <a:avLst/>
                <a:gdLst/>
                <a:ahLst/>
                <a:cxnLst/>
                <a:rect l="l" t="t" r="r" b="b"/>
                <a:pathLst>
                  <a:path w="1701" h="1583" extrusionOk="0">
                    <a:moveTo>
                      <a:pt x="1699" y="21"/>
                    </a:moveTo>
                    <a:lnTo>
                      <a:pt x="1700" y="21"/>
                    </a:lnTo>
                    <a:cubicBezTo>
                      <a:pt x="1701" y="19"/>
                      <a:pt x="1700" y="16"/>
                      <a:pt x="1699" y="14"/>
                    </a:cubicBezTo>
                    <a:cubicBezTo>
                      <a:pt x="1699" y="13"/>
                      <a:pt x="1699" y="13"/>
                      <a:pt x="1699" y="13"/>
                    </a:cubicBezTo>
                    <a:cubicBezTo>
                      <a:pt x="1698" y="12"/>
                      <a:pt x="1698" y="12"/>
                      <a:pt x="1697" y="12"/>
                    </a:cubicBezTo>
                    <a:cubicBezTo>
                      <a:pt x="1697" y="11"/>
                      <a:pt x="1697" y="11"/>
                      <a:pt x="1696" y="11"/>
                    </a:cubicBezTo>
                    <a:lnTo>
                      <a:pt x="1695" y="10"/>
                    </a:lnTo>
                    <a:lnTo>
                      <a:pt x="1694" y="10"/>
                    </a:lnTo>
                    <a:cubicBezTo>
                      <a:pt x="1504" y="-18"/>
                      <a:pt x="1303" y="17"/>
                      <a:pt x="1118" y="62"/>
                    </a:cubicBezTo>
                    <a:cubicBezTo>
                      <a:pt x="924" y="109"/>
                      <a:pt x="738" y="178"/>
                      <a:pt x="586" y="311"/>
                    </a:cubicBezTo>
                    <a:cubicBezTo>
                      <a:pt x="238" y="616"/>
                      <a:pt x="56" y="1107"/>
                      <a:pt x="5" y="1557"/>
                    </a:cubicBezTo>
                    <a:cubicBezTo>
                      <a:pt x="4" y="1559"/>
                      <a:pt x="3" y="1561"/>
                      <a:pt x="2" y="1563"/>
                    </a:cubicBezTo>
                    <a:cubicBezTo>
                      <a:pt x="0" y="1567"/>
                      <a:pt x="1" y="1570"/>
                      <a:pt x="3" y="1573"/>
                    </a:cubicBezTo>
                    <a:cubicBezTo>
                      <a:pt x="3" y="1574"/>
                      <a:pt x="2" y="1574"/>
                      <a:pt x="2" y="1575"/>
                    </a:cubicBezTo>
                    <a:cubicBezTo>
                      <a:pt x="2" y="1575"/>
                      <a:pt x="3" y="1575"/>
                      <a:pt x="3" y="1576"/>
                    </a:cubicBezTo>
                    <a:cubicBezTo>
                      <a:pt x="2" y="1579"/>
                      <a:pt x="4" y="1583"/>
                      <a:pt x="9" y="1583"/>
                    </a:cubicBezTo>
                    <a:cubicBezTo>
                      <a:pt x="378" y="1570"/>
                      <a:pt x="573" y="1154"/>
                      <a:pt x="746" y="885"/>
                    </a:cubicBezTo>
                    <a:cubicBezTo>
                      <a:pt x="986" y="511"/>
                      <a:pt x="1287" y="211"/>
                      <a:pt x="1695" y="24"/>
                    </a:cubicBezTo>
                    <a:cubicBezTo>
                      <a:pt x="1697" y="24"/>
                      <a:pt x="1698" y="23"/>
                      <a:pt x="1699" y="22"/>
                    </a:cubicBezTo>
                    <a:lnTo>
                      <a:pt x="1699" y="21"/>
                    </a:lnTo>
                    <a:moveTo>
                      <a:pt x="1648" y="31"/>
                    </a:moveTo>
                    <a:cubicBezTo>
                      <a:pt x="1646" y="32"/>
                      <a:pt x="1644" y="33"/>
                      <a:pt x="1642" y="34"/>
                    </a:cubicBezTo>
                    <a:cubicBezTo>
                      <a:pt x="1642" y="34"/>
                      <a:pt x="1642" y="33"/>
                      <a:pt x="1641" y="33"/>
                    </a:cubicBezTo>
                    <a:cubicBezTo>
                      <a:pt x="1643" y="32"/>
                      <a:pt x="1646" y="32"/>
                      <a:pt x="1648" y="31"/>
                    </a:cubicBezTo>
                    <a:moveTo>
                      <a:pt x="1660" y="21"/>
                    </a:moveTo>
                    <a:cubicBezTo>
                      <a:pt x="1662" y="22"/>
                      <a:pt x="1664" y="22"/>
                      <a:pt x="1667" y="22"/>
                    </a:cubicBezTo>
                    <a:cubicBezTo>
                      <a:pt x="1664" y="23"/>
                      <a:pt x="1661" y="24"/>
                      <a:pt x="1659" y="26"/>
                    </a:cubicBezTo>
                    <a:cubicBezTo>
                      <a:pt x="1660" y="24"/>
                      <a:pt x="1660" y="23"/>
                      <a:pt x="1660" y="21"/>
                    </a:cubicBezTo>
                    <a:moveTo>
                      <a:pt x="595" y="322"/>
                    </a:moveTo>
                    <a:cubicBezTo>
                      <a:pt x="754" y="184"/>
                      <a:pt x="947" y="116"/>
                      <a:pt x="1148" y="70"/>
                    </a:cubicBezTo>
                    <a:cubicBezTo>
                      <a:pt x="1297" y="35"/>
                      <a:pt x="1455" y="8"/>
                      <a:pt x="1609" y="17"/>
                    </a:cubicBezTo>
                    <a:cubicBezTo>
                      <a:pt x="1412" y="49"/>
                      <a:pt x="1227" y="87"/>
                      <a:pt x="1034" y="147"/>
                    </a:cubicBezTo>
                    <a:cubicBezTo>
                      <a:pt x="866" y="200"/>
                      <a:pt x="703" y="321"/>
                      <a:pt x="581" y="448"/>
                    </a:cubicBezTo>
                    <a:cubicBezTo>
                      <a:pt x="465" y="568"/>
                      <a:pt x="388" y="741"/>
                      <a:pt x="305" y="884"/>
                    </a:cubicBezTo>
                    <a:cubicBezTo>
                      <a:pt x="225" y="1022"/>
                      <a:pt x="146" y="1161"/>
                      <a:pt x="63" y="1298"/>
                    </a:cubicBezTo>
                    <a:cubicBezTo>
                      <a:pt x="146" y="931"/>
                      <a:pt x="317" y="565"/>
                      <a:pt x="595" y="322"/>
                    </a:cubicBezTo>
                    <a:moveTo>
                      <a:pt x="54" y="1338"/>
                    </a:moveTo>
                    <a:cubicBezTo>
                      <a:pt x="58" y="1339"/>
                      <a:pt x="62" y="1338"/>
                      <a:pt x="65" y="1334"/>
                    </a:cubicBezTo>
                    <a:cubicBezTo>
                      <a:pt x="224" y="1071"/>
                      <a:pt x="358" y="786"/>
                      <a:pt x="536" y="535"/>
                    </a:cubicBezTo>
                    <a:cubicBezTo>
                      <a:pt x="743" y="244"/>
                      <a:pt x="1073" y="136"/>
                      <a:pt x="1406" y="72"/>
                    </a:cubicBezTo>
                    <a:cubicBezTo>
                      <a:pt x="1141" y="138"/>
                      <a:pt x="898" y="255"/>
                      <a:pt x="708" y="461"/>
                    </a:cubicBezTo>
                    <a:cubicBezTo>
                      <a:pt x="549" y="631"/>
                      <a:pt x="414" y="824"/>
                      <a:pt x="307" y="1031"/>
                    </a:cubicBezTo>
                    <a:cubicBezTo>
                      <a:pt x="221" y="1199"/>
                      <a:pt x="110" y="1350"/>
                      <a:pt x="24" y="1518"/>
                    </a:cubicBezTo>
                    <a:cubicBezTo>
                      <a:pt x="32" y="1459"/>
                      <a:pt x="42" y="1399"/>
                      <a:pt x="54" y="1338"/>
                    </a:cubicBezTo>
                    <a:moveTo>
                      <a:pt x="1332" y="116"/>
                    </a:moveTo>
                    <a:cubicBezTo>
                      <a:pt x="1288" y="138"/>
                      <a:pt x="1245" y="163"/>
                      <a:pt x="1205" y="195"/>
                    </a:cubicBezTo>
                    <a:cubicBezTo>
                      <a:pt x="1052" y="317"/>
                      <a:pt x="923" y="478"/>
                      <a:pt x="794" y="625"/>
                    </a:cubicBezTo>
                    <a:cubicBezTo>
                      <a:pt x="667" y="772"/>
                      <a:pt x="544" y="924"/>
                      <a:pt x="427" y="1080"/>
                    </a:cubicBezTo>
                    <a:cubicBezTo>
                      <a:pt x="304" y="1245"/>
                      <a:pt x="192" y="1419"/>
                      <a:pt x="31" y="1549"/>
                    </a:cubicBezTo>
                    <a:cubicBezTo>
                      <a:pt x="109" y="1394"/>
                      <a:pt x="216" y="1259"/>
                      <a:pt x="293" y="1104"/>
                    </a:cubicBezTo>
                    <a:cubicBezTo>
                      <a:pt x="400" y="889"/>
                      <a:pt x="528" y="690"/>
                      <a:pt x="689" y="510"/>
                    </a:cubicBezTo>
                    <a:cubicBezTo>
                      <a:pt x="833" y="349"/>
                      <a:pt x="974" y="242"/>
                      <a:pt x="1178" y="167"/>
                    </a:cubicBezTo>
                    <a:cubicBezTo>
                      <a:pt x="1228" y="149"/>
                      <a:pt x="1280" y="131"/>
                      <a:pt x="1332" y="116"/>
                    </a:cubicBezTo>
                    <a:moveTo>
                      <a:pt x="852" y="700"/>
                    </a:moveTo>
                    <a:cubicBezTo>
                      <a:pt x="736" y="864"/>
                      <a:pt x="637" y="1040"/>
                      <a:pt x="522" y="1205"/>
                    </a:cubicBezTo>
                    <a:cubicBezTo>
                      <a:pt x="406" y="1373"/>
                      <a:pt x="255" y="1543"/>
                      <a:pt x="43" y="1565"/>
                    </a:cubicBezTo>
                    <a:cubicBezTo>
                      <a:pt x="170" y="1463"/>
                      <a:pt x="265" y="1336"/>
                      <a:pt x="360" y="1204"/>
                    </a:cubicBezTo>
                    <a:cubicBezTo>
                      <a:pt x="483" y="1036"/>
                      <a:pt x="611" y="872"/>
                      <a:pt x="746" y="713"/>
                    </a:cubicBezTo>
                    <a:cubicBezTo>
                      <a:pt x="867" y="569"/>
                      <a:pt x="993" y="426"/>
                      <a:pt x="1128" y="292"/>
                    </a:cubicBezTo>
                    <a:cubicBezTo>
                      <a:pt x="1241" y="180"/>
                      <a:pt x="1366" y="117"/>
                      <a:pt x="1507" y="70"/>
                    </a:cubicBezTo>
                    <a:cubicBezTo>
                      <a:pt x="1539" y="63"/>
                      <a:pt x="1572" y="57"/>
                      <a:pt x="1605" y="52"/>
                    </a:cubicBezTo>
                    <a:cubicBezTo>
                      <a:pt x="1306" y="205"/>
                      <a:pt x="1049" y="426"/>
                      <a:pt x="852" y="70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0" name="Google Shape;4030;p48"/>
              <p:cNvSpPr/>
              <p:nvPr/>
            </p:nvSpPr>
            <p:spPr>
              <a:xfrm>
                <a:off x="4483548" y="697489"/>
                <a:ext cx="581586" cy="716429"/>
              </a:xfrm>
              <a:custGeom>
                <a:avLst/>
                <a:gdLst/>
                <a:ahLst/>
                <a:cxnLst/>
                <a:rect l="l" t="t" r="r" b="b"/>
                <a:pathLst>
                  <a:path w="1781" h="2194" extrusionOk="0">
                    <a:moveTo>
                      <a:pt x="1781" y="2194"/>
                    </a:moveTo>
                    <a:cubicBezTo>
                      <a:pt x="1781" y="2194"/>
                      <a:pt x="983" y="1983"/>
                      <a:pt x="533" y="1561"/>
                    </a:cubicBezTo>
                    <a:cubicBezTo>
                      <a:pt x="85" y="1139"/>
                      <a:pt x="-149" y="509"/>
                      <a:pt x="104" y="0"/>
                    </a:cubicBezTo>
                    <a:cubicBezTo>
                      <a:pt x="104" y="0"/>
                      <a:pt x="427" y="275"/>
                      <a:pt x="727" y="509"/>
                    </a:cubicBezTo>
                    <a:cubicBezTo>
                      <a:pt x="1028" y="743"/>
                      <a:pt x="1290" y="1188"/>
                      <a:pt x="1401" y="1481"/>
                    </a:cubicBezTo>
                    <a:cubicBezTo>
                      <a:pt x="1512" y="1775"/>
                      <a:pt x="1632" y="2090"/>
                      <a:pt x="1781" y="2194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1" name="Google Shape;4031;p48"/>
              <p:cNvSpPr/>
              <p:nvPr/>
            </p:nvSpPr>
            <p:spPr>
              <a:xfrm>
                <a:off x="4505427" y="708591"/>
                <a:ext cx="534889" cy="689979"/>
              </a:xfrm>
              <a:custGeom>
                <a:avLst/>
                <a:gdLst/>
                <a:ahLst/>
                <a:cxnLst/>
                <a:rect l="l" t="t" r="r" b="b"/>
                <a:pathLst>
                  <a:path w="1638" h="2113" extrusionOk="0">
                    <a:moveTo>
                      <a:pt x="1635" y="2095"/>
                    </a:moveTo>
                    <a:lnTo>
                      <a:pt x="1635" y="2095"/>
                    </a:lnTo>
                    <a:cubicBezTo>
                      <a:pt x="1476" y="1920"/>
                      <a:pt x="1397" y="1702"/>
                      <a:pt x="1311" y="1485"/>
                    </a:cubicBezTo>
                    <a:cubicBezTo>
                      <a:pt x="1234" y="1289"/>
                      <a:pt x="1141" y="1103"/>
                      <a:pt x="1018" y="931"/>
                    </a:cubicBezTo>
                    <a:cubicBezTo>
                      <a:pt x="898" y="764"/>
                      <a:pt x="756" y="613"/>
                      <a:pt x="597" y="483"/>
                    </a:cubicBezTo>
                    <a:cubicBezTo>
                      <a:pt x="411" y="332"/>
                      <a:pt x="203" y="210"/>
                      <a:pt x="71" y="4"/>
                    </a:cubicBezTo>
                    <a:cubicBezTo>
                      <a:pt x="69" y="0"/>
                      <a:pt x="65" y="-1"/>
                      <a:pt x="61" y="0"/>
                    </a:cubicBezTo>
                    <a:cubicBezTo>
                      <a:pt x="58" y="0"/>
                      <a:pt x="54" y="2"/>
                      <a:pt x="53" y="7"/>
                    </a:cubicBezTo>
                    <a:lnTo>
                      <a:pt x="53" y="7"/>
                    </a:lnTo>
                    <a:lnTo>
                      <a:pt x="53" y="7"/>
                    </a:lnTo>
                    <a:cubicBezTo>
                      <a:pt x="40" y="87"/>
                      <a:pt x="26" y="166"/>
                      <a:pt x="16" y="246"/>
                    </a:cubicBezTo>
                    <a:cubicBezTo>
                      <a:pt x="12" y="248"/>
                      <a:pt x="10" y="252"/>
                      <a:pt x="11" y="257"/>
                    </a:cubicBezTo>
                    <a:cubicBezTo>
                      <a:pt x="11" y="262"/>
                      <a:pt x="12" y="266"/>
                      <a:pt x="13" y="271"/>
                    </a:cubicBezTo>
                    <a:cubicBezTo>
                      <a:pt x="-2" y="402"/>
                      <a:pt x="-7" y="534"/>
                      <a:pt x="19" y="665"/>
                    </a:cubicBezTo>
                    <a:cubicBezTo>
                      <a:pt x="65" y="897"/>
                      <a:pt x="182" y="1110"/>
                      <a:pt x="333" y="1290"/>
                    </a:cubicBezTo>
                    <a:cubicBezTo>
                      <a:pt x="669" y="1691"/>
                      <a:pt x="1162" y="1892"/>
                      <a:pt x="1624" y="2111"/>
                    </a:cubicBezTo>
                    <a:cubicBezTo>
                      <a:pt x="1627" y="2114"/>
                      <a:pt x="1632" y="2113"/>
                      <a:pt x="1634" y="2110"/>
                    </a:cubicBezTo>
                    <a:cubicBezTo>
                      <a:pt x="1638" y="2106"/>
                      <a:pt x="1640" y="2099"/>
                      <a:pt x="1635" y="2095"/>
                    </a:cubicBezTo>
                    <a:moveTo>
                      <a:pt x="972" y="1763"/>
                    </a:moveTo>
                    <a:cubicBezTo>
                      <a:pt x="865" y="1623"/>
                      <a:pt x="724" y="1517"/>
                      <a:pt x="588" y="1407"/>
                    </a:cubicBezTo>
                    <a:cubicBezTo>
                      <a:pt x="523" y="1354"/>
                      <a:pt x="455" y="1304"/>
                      <a:pt x="397" y="1243"/>
                    </a:cubicBezTo>
                    <a:cubicBezTo>
                      <a:pt x="332" y="1175"/>
                      <a:pt x="299" y="1091"/>
                      <a:pt x="248" y="1014"/>
                    </a:cubicBezTo>
                    <a:cubicBezTo>
                      <a:pt x="107" y="800"/>
                      <a:pt x="75" y="527"/>
                      <a:pt x="33" y="275"/>
                    </a:cubicBezTo>
                    <a:cubicBezTo>
                      <a:pt x="40" y="213"/>
                      <a:pt x="49" y="152"/>
                      <a:pt x="59" y="90"/>
                    </a:cubicBezTo>
                    <a:cubicBezTo>
                      <a:pt x="110" y="508"/>
                      <a:pt x="222" y="921"/>
                      <a:pt x="537" y="1215"/>
                    </a:cubicBezTo>
                    <a:cubicBezTo>
                      <a:pt x="862" y="1517"/>
                      <a:pt x="1225" y="1767"/>
                      <a:pt x="1557" y="2058"/>
                    </a:cubicBezTo>
                    <a:cubicBezTo>
                      <a:pt x="1362" y="1967"/>
                      <a:pt x="1163" y="1877"/>
                      <a:pt x="974" y="1772"/>
                    </a:cubicBezTo>
                    <a:cubicBezTo>
                      <a:pt x="975" y="1769"/>
                      <a:pt x="974" y="1766"/>
                      <a:pt x="972" y="1763"/>
                    </a:cubicBezTo>
                    <a:moveTo>
                      <a:pt x="1391" y="1736"/>
                    </a:moveTo>
                    <a:cubicBezTo>
                      <a:pt x="1436" y="1838"/>
                      <a:pt x="1487" y="1935"/>
                      <a:pt x="1553" y="2024"/>
                    </a:cubicBezTo>
                    <a:cubicBezTo>
                      <a:pt x="1494" y="1967"/>
                      <a:pt x="1429" y="1914"/>
                      <a:pt x="1375" y="1853"/>
                    </a:cubicBezTo>
                    <a:cubicBezTo>
                      <a:pt x="1296" y="1762"/>
                      <a:pt x="1241" y="1656"/>
                      <a:pt x="1178" y="1555"/>
                    </a:cubicBezTo>
                    <a:cubicBezTo>
                      <a:pt x="1063" y="1371"/>
                      <a:pt x="907" y="1229"/>
                      <a:pt x="748" y="1084"/>
                    </a:cubicBezTo>
                    <a:cubicBezTo>
                      <a:pt x="448" y="808"/>
                      <a:pt x="178" y="471"/>
                      <a:pt x="81" y="68"/>
                    </a:cubicBezTo>
                    <a:cubicBezTo>
                      <a:pt x="253" y="389"/>
                      <a:pt x="492" y="649"/>
                      <a:pt x="759" y="895"/>
                    </a:cubicBezTo>
                    <a:cubicBezTo>
                      <a:pt x="884" y="1010"/>
                      <a:pt x="1025" y="1121"/>
                      <a:pt x="1107" y="1273"/>
                    </a:cubicBezTo>
                    <a:cubicBezTo>
                      <a:pt x="1194" y="1436"/>
                      <a:pt x="1237" y="1616"/>
                      <a:pt x="1388" y="1735"/>
                    </a:cubicBezTo>
                    <a:cubicBezTo>
                      <a:pt x="1389" y="1735"/>
                      <a:pt x="1390" y="1736"/>
                      <a:pt x="1391" y="1736"/>
                    </a:cubicBezTo>
                    <a:moveTo>
                      <a:pt x="1365" y="1871"/>
                    </a:moveTo>
                    <a:cubicBezTo>
                      <a:pt x="1128" y="1679"/>
                      <a:pt x="882" y="1498"/>
                      <a:pt x="655" y="1294"/>
                    </a:cubicBezTo>
                    <a:cubicBezTo>
                      <a:pt x="475" y="1132"/>
                      <a:pt x="323" y="975"/>
                      <a:pt x="235" y="744"/>
                    </a:cubicBezTo>
                    <a:cubicBezTo>
                      <a:pt x="167" y="563"/>
                      <a:pt x="121" y="373"/>
                      <a:pt x="92" y="182"/>
                    </a:cubicBezTo>
                    <a:cubicBezTo>
                      <a:pt x="201" y="516"/>
                      <a:pt x="427" y="804"/>
                      <a:pt x="679" y="1046"/>
                    </a:cubicBezTo>
                    <a:cubicBezTo>
                      <a:pt x="870" y="1229"/>
                      <a:pt x="1058" y="1391"/>
                      <a:pt x="1195" y="1622"/>
                    </a:cubicBezTo>
                    <a:cubicBezTo>
                      <a:pt x="1245" y="1707"/>
                      <a:pt x="1296" y="1791"/>
                      <a:pt x="1361" y="1866"/>
                    </a:cubicBezTo>
                    <a:cubicBezTo>
                      <a:pt x="1362" y="1868"/>
                      <a:pt x="1364" y="1869"/>
                      <a:pt x="1365" y="1871"/>
                    </a:cubicBezTo>
                    <a:moveTo>
                      <a:pt x="532" y="457"/>
                    </a:moveTo>
                    <a:cubicBezTo>
                      <a:pt x="723" y="605"/>
                      <a:pt x="890" y="779"/>
                      <a:pt x="1026" y="977"/>
                    </a:cubicBezTo>
                    <a:cubicBezTo>
                      <a:pt x="1161" y="1173"/>
                      <a:pt x="1251" y="1388"/>
                      <a:pt x="1338" y="1608"/>
                    </a:cubicBezTo>
                    <a:cubicBezTo>
                      <a:pt x="1350" y="1638"/>
                      <a:pt x="1362" y="1668"/>
                      <a:pt x="1375" y="1697"/>
                    </a:cubicBezTo>
                    <a:cubicBezTo>
                      <a:pt x="1235" y="1569"/>
                      <a:pt x="1199" y="1386"/>
                      <a:pt x="1104" y="1227"/>
                    </a:cubicBezTo>
                    <a:cubicBezTo>
                      <a:pt x="1028" y="1100"/>
                      <a:pt x="907" y="1004"/>
                      <a:pt x="800" y="905"/>
                    </a:cubicBezTo>
                    <a:cubicBezTo>
                      <a:pt x="542" y="668"/>
                      <a:pt x="306" y="420"/>
                      <a:pt x="131" y="117"/>
                    </a:cubicBezTo>
                    <a:cubicBezTo>
                      <a:pt x="245" y="250"/>
                      <a:pt x="392" y="348"/>
                      <a:pt x="532" y="457"/>
                    </a:cubicBezTo>
                    <a:moveTo>
                      <a:pt x="414" y="1353"/>
                    </a:moveTo>
                    <a:cubicBezTo>
                      <a:pt x="251" y="1178"/>
                      <a:pt x="119" y="969"/>
                      <a:pt x="56" y="737"/>
                    </a:cubicBezTo>
                    <a:cubicBezTo>
                      <a:pt x="22" y="609"/>
                      <a:pt x="17" y="481"/>
                      <a:pt x="26" y="353"/>
                    </a:cubicBezTo>
                    <a:cubicBezTo>
                      <a:pt x="64" y="586"/>
                      <a:pt x="102" y="827"/>
                      <a:pt x="231" y="1024"/>
                    </a:cubicBezTo>
                    <a:cubicBezTo>
                      <a:pt x="275" y="1090"/>
                      <a:pt x="303" y="1165"/>
                      <a:pt x="355" y="1226"/>
                    </a:cubicBezTo>
                    <a:cubicBezTo>
                      <a:pt x="409" y="1290"/>
                      <a:pt x="476" y="1341"/>
                      <a:pt x="541" y="1393"/>
                    </a:cubicBezTo>
                    <a:cubicBezTo>
                      <a:pt x="678" y="1505"/>
                      <a:pt x="822" y="1612"/>
                      <a:pt x="935" y="1749"/>
                    </a:cubicBezTo>
                    <a:cubicBezTo>
                      <a:pt x="745" y="1640"/>
                      <a:pt x="566" y="1514"/>
                      <a:pt x="414" y="1353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32" name="Google Shape;4032;p48"/>
            <p:cNvGrpSpPr/>
            <p:nvPr/>
          </p:nvGrpSpPr>
          <p:grpSpPr>
            <a:xfrm>
              <a:off x="5709421" y="1273505"/>
              <a:ext cx="375859" cy="710224"/>
              <a:chOff x="5709421" y="1273505"/>
              <a:chExt cx="375859" cy="710224"/>
            </a:xfrm>
          </p:grpSpPr>
          <p:sp>
            <p:nvSpPr>
              <p:cNvPr id="4033" name="Google Shape;4033;p48"/>
              <p:cNvSpPr/>
              <p:nvPr/>
            </p:nvSpPr>
            <p:spPr>
              <a:xfrm>
                <a:off x="5709421" y="1273505"/>
                <a:ext cx="375859" cy="710224"/>
              </a:xfrm>
              <a:custGeom>
                <a:avLst/>
                <a:gdLst/>
                <a:ahLst/>
                <a:cxnLst/>
                <a:rect l="l" t="t" r="r" b="b"/>
                <a:pathLst>
                  <a:path w="1151" h="2175" extrusionOk="0">
                    <a:moveTo>
                      <a:pt x="904" y="0"/>
                    </a:moveTo>
                    <a:cubicBezTo>
                      <a:pt x="904" y="0"/>
                      <a:pt x="445" y="439"/>
                      <a:pt x="518" y="907"/>
                    </a:cubicBezTo>
                    <a:cubicBezTo>
                      <a:pt x="518" y="907"/>
                      <a:pt x="215" y="482"/>
                      <a:pt x="140" y="225"/>
                    </a:cubicBezTo>
                    <a:cubicBezTo>
                      <a:pt x="140" y="225"/>
                      <a:pt x="-226" y="1099"/>
                      <a:pt x="223" y="1665"/>
                    </a:cubicBezTo>
                    <a:cubicBezTo>
                      <a:pt x="671" y="2231"/>
                      <a:pt x="943" y="2174"/>
                      <a:pt x="943" y="2174"/>
                    </a:cubicBezTo>
                    <a:cubicBezTo>
                      <a:pt x="943" y="2174"/>
                      <a:pt x="1132" y="1789"/>
                      <a:pt x="1150" y="1466"/>
                    </a:cubicBezTo>
                    <a:cubicBezTo>
                      <a:pt x="1167" y="1144"/>
                      <a:pt x="908" y="217"/>
                      <a:pt x="90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4" name="Google Shape;4034;p48"/>
              <p:cNvSpPr/>
              <p:nvPr/>
            </p:nvSpPr>
            <p:spPr>
              <a:xfrm>
                <a:off x="5877921" y="1283954"/>
                <a:ext cx="191032" cy="694224"/>
              </a:xfrm>
              <a:custGeom>
                <a:avLst/>
                <a:gdLst/>
                <a:ahLst/>
                <a:cxnLst/>
                <a:rect l="l" t="t" r="r" b="b"/>
                <a:pathLst>
                  <a:path w="585" h="2126" extrusionOk="0">
                    <a:moveTo>
                      <a:pt x="577" y="1167"/>
                    </a:moveTo>
                    <a:cubicBezTo>
                      <a:pt x="557" y="976"/>
                      <a:pt x="513" y="787"/>
                      <a:pt x="484" y="597"/>
                    </a:cubicBezTo>
                    <a:cubicBezTo>
                      <a:pt x="455" y="401"/>
                      <a:pt x="429" y="204"/>
                      <a:pt x="393" y="9"/>
                    </a:cubicBezTo>
                    <a:cubicBezTo>
                      <a:pt x="392" y="5"/>
                      <a:pt x="390" y="3"/>
                      <a:pt x="388" y="2"/>
                    </a:cubicBezTo>
                    <a:cubicBezTo>
                      <a:pt x="385" y="0"/>
                      <a:pt x="381" y="0"/>
                      <a:pt x="378" y="4"/>
                    </a:cubicBezTo>
                    <a:cubicBezTo>
                      <a:pt x="103" y="267"/>
                      <a:pt x="24" y="716"/>
                      <a:pt x="3" y="1081"/>
                    </a:cubicBezTo>
                    <a:cubicBezTo>
                      <a:pt x="-19" y="1445"/>
                      <a:pt x="79" y="1876"/>
                      <a:pt x="380" y="2109"/>
                    </a:cubicBezTo>
                    <a:cubicBezTo>
                      <a:pt x="381" y="2110"/>
                      <a:pt x="381" y="2111"/>
                      <a:pt x="381" y="2113"/>
                    </a:cubicBezTo>
                    <a:cubicBezTo>
                      <a:pt x="383" y="2117"/>
                      <a:pt x="387" y="2119"/>
                      <a:pt x="391" y="2119"/>
                    </a:cubicBezTo>
                    <a:cubicBezTo>
                      <a:pt x="393" y="2122"/>
                      <a:pt x="395" y="2123"/>
                      <a:pt x="398" y="2123"/>
                    </a:cubicBezTo>
                    <a:cubicBezTo>
                      <a:pt x="399" y="2124"/>
                      <a:pt x="399" y="2124"/>
                      <a:pt x="400" y="2125"/>
                    </a:cubicBezTo>
                    <a:cubicBezTo>
                      <a:pt x="404" y="2128"/>
                      <a:pt x="408" y="2127"/>
                      <a:pt x="411" y="2124"/>
                    </a:cubicBezTo>
                    <a:cubicBezTo>
                      <a:pt x="412" y="2123"/>
                      <a:pt x="413" y="2122"/>
                      <a:pt x="414" y="2120"/>
                    </a:cubicBezTo>
                    <a:cubicBezTo>
                      <a:pt x="531" y="1821"/>
                      <a:pt x="610" y="1490"/>
                      <a:pt x="577" y="1167"/>
                    </a:cubicBezTo>
                    <a:moveTo>
                      <a:pt x="356" y="106"/>
                    </a:moveTo>
                    <a:cubicBezTo>
                      <a:pt x="352" y="391"/>
                      <a:pt x="356" y="676"/>
                      <a:pt x="350" y="961"/>
                    </a:cubicBezTo>
                    <a:cubicBezTo>
                      <a:pt x="346" y="1146"/>
                      <a:pt x="342" y="1331"/>
                      <a:pt x="356" y="1516"/>
                    </a:cubicBezTo>
                    <a:cubicBezTo>
                      <a:pt x="366" y="1655"/>
                      <a:pt x="403" y="1796"/>
                      <a:pt x="407" y="1936"/>
                    </a:cubicBezTo>
                    <a:cubicBezTo>
                      <a:pt x="404" y="1974"/>
                      <a:pt x="402" y="2012"/>
                      <a:pt x="403" y="2050"/>
                    </a:cubicBezTo>
                    <a:cubicBezTo>
                      <a:pt x="402" y="2062"/>
                      <a:pt x="400" y="2073"/>
                      <a:pt x="398" y="2084"/>
                    </a:cubicBezTo>
                    <a:cubicBezTo>
                      <a:pt x="395" y="2079"/>
                      <a:pt x="393" y="2074"/>
                      <a:pt x="390" y="2068"/>
                    </a:cubicBezTo>
                    <a:cubicBezTo>
                      <a:pt x="100" y="1141"/>
                      <a:pt x="294" y="324"/>
                      <a:pt x="356" y="106"/>
                    </a:cubicBezTo>
                    <a:moveTo>
                      <a:pt x="328" y="1932"/>
                    </a:moveTo>
                    <a:cubicBezTo>
                      <a:pt x="270" y="1805"/>
                      <a:pt x="214" y="1676"/>
                      <a:pt x="190" y="1541"/>
                    </a:cubicBezTo>
                    <a:cubicBezTo>
                      <a:pt x="155" y="1345"/>
                      <a:pt x="127" y="1144"/>
                      <a:pt x="142" y="945"/>
                    </a:cubicBezTo>
                    <a:cubicBezTo>
                      <a:pt x="161" y="682"/>
                      <a:pt x="229" y="427"/>
                      <a:pt x="320" y="181"/>
                    </a:cubicBezTo>
                    <a:cubicBezTo>
                      <a:pt x="190" y="749"/>
                      <a:pt x="175" y="1361"/>
                      <a:pt x="328" y="1932"/>
                    </a:cubicBezTo>
                    <a:moveTo>
                      <a:pt x="382" y="1587"/>
                    </a:moveTo>
                    <a:cubicBezTo>
                      <a:pt x="362" y="1395"/>
                      <a:pt x="364" y="1202"/>
                      <a:pt x="368" y="1009"/>
                    </a:cubicBezTo>
                    <a:cubicBezTo>
                      <a:pt x="375" y="721"/>
                      <a:pt x="372" y="432"/>
                      <a:pt x="375" y="144"/>
                    </a:cubicBezTo>
                    <a:cubicBezTo>
                      <a:pt x="422" y="440"/>
                      <a:pt x="447" y="741"/>
                      <a:pt x="469" y="1039"/>
                    </a:cubicBezTo>
                    <a:cubicBezTo>
                      <a:pt x="480" y="1179"/>
                      <a:pt x="495" y="1325"/>
                      <a:pt x="482" y="1466"/>
                    </a:cubicBezTo>
                    <a:cubicBezTo>
                      <a:pt x="470" y="1594"/>
                      <a:pt x="438" y="1720"/>
                      <a:pt x="418" y="1847"/>
                    </a:cubicBezTo>
                    <a:cubicBezTo>
                      <a:pt x="408" y="1761"/>
                      <a:pt x="391" y="1674"/>
                      <a:pt x="382" y="1587"/>
                    </a:cubicBezTo>
                    <a:moveTo>
                      <a:pt x="24" y="1041"/>
                    </a:moveTo>
                    <a:cubicBezTo>
                      <a:pt x="50" y="715"/>
                      <a:pt x="118" y="320"/>
                      <a:pt x="343" y="66"/>
                    </a:cubicBezTo>
                    <a:cubicBezTo>
                      <a:pt x="225" y="362"/>
                      <a:pt x="132" y="674"/>
                      <a:pt x="119" y="994"/>
                    </a:cubicBezTo>
                    <a:cubicBezTo>
                      <a:pt x="111" y="1189"/>
                      <a:pt x="136" y="1398"/>
                      <a:pt x="178" y="1588"/>
                    </a:cubicBezTo>
                    <a:cubicBezTo>
                      <a:pt x="214" y="1752"/>
                      <a:pt x="295" y="1908"/>
                      <a:pt x="365" y="2061"/>
                    </a:cubicBezTo>
                    <a:cubicBezTo>
                      <a:pt x="367" y="2067"/>
                      <a:pt x="368" y="2072"/>
                      <a:pt x="370" y="2078"/>
                    </a:cubicBezTo>
                    <a:cubicBezTo>
                      <a:pt x="79" y="1836"/>
                      <a:pt x="-5" y="1402"/>
                      <a:pt x="24" y="1041"/>
                    </a:cubicBezTo>
                    <a:moveTo>
                      <a:pt x="424" y="2042"/>
                    </a:moveTo>
                    <a:cubicBezTo>
                      <a:pt x="427" y="2010"/>
                      <a:pt x="427" y="1978"/>
                      <a:pt x="426" y="1946"/>
                    </a:cubicBezTo>
                    <a:cubicBezTo>
                      <a:pt x="441" y="1780"/>
                      <a:pt x="490" y="1618"/>
                      <a:pt x="503" y="1452"/>
                    </a:cubicBezTo>
                    <a:cubicBezTo>
                      <a:pt x="514" y="1305"/>
                      <a:pt x="498" y="1155"/>
                      <a:pt x="487" y="1009"/>
                    </a:cubicBezTo>
                    <a:cubicBezTo>
                      <a:pt x="462" y="684"/>
                      <a:pt x="434" y="355"/>
                      <a:pt x="377" y="34"/>
                    </a:cubicBezTo>
                    <a:cubicBezTo>
                      <a:pt x="377" y="33"/>
                      <a:pt x="377" y="32"/>
                      <a:pt x="377" y="31"/>
                    </a:cubicBezTo>
                    <a:cubicBezTo>
                      <a:pt x="377" y="30"/>
                      <a:pt x="378" y="30"/>
                      <a:pt x="378" y="29"/>
                    </a:cubicBezTo>
                    <a:cubicBezTo>
                      <a:pt x="442" y="378"/>
                      <a:pt x="493" y="730"/>
                      <a:pt x="547" y="1080"/>
                    </a:cubicBezTo>
                    <a:cubicBezTo>
                      <a:pt x="597" y="1406"/>
                      <a:pt x="535" y="1735"/>
                      <a:pt x="424" y="2042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5" name="Google Shape;4035;p48"/>
              <p:cNvSpPr/>
              <p:nvPr/>
            </p:nvSpPr>
            <p:spPr>
              <a:xfrm>
                <a:off x="5715625" y="1352201"/>
                <a:ext cx="297487" cy="625977"/>
              </a:xfrm>
              <a:custGeom>
                <a:avLst/>
                <a:gdLst/>
                <a:ahLst/>
                <a:cxnLst/>
                <a:rect l="l" t="t" r="r" b="b"/>
                <a:pathLst>
                  <a:path w="911" h="1917" extrusionOk="0">
                    <a:moveTo>
                      <a:pt x="903" y="1899"/>
                    </a:moveTo>
                    <a:cubicBezTo>
                      <a:pt x="498" y="1831"/>
                      <a:pt x="200" y="1444"/>
                      <a:pt x="85" y="1071"/>
                    </a:cubicBezTo>
                    <a:cubicBezTo>
                      <a:pt x="-14" y="752"/>
                      <a:pt x="2" y="407"/>
                      <a:pt x="106" y="92"/>
                    </a:cubicBezTo>
                    <a:cubicBezTo>
                      <a:pt x="104" y="628"/>
                      <a:pt x="100" y="1248"/>
                      <a:pt x="619" y="1559"/>
                    </a:cubicBezTo>
                    <a:cubicBezTo>
                      <a:pt x="630" y="1566"/>
                      <a:pt x="640" y="1549"/>
                      <a:pt x="629" y="1542"/>
                    </a:cubicBezTo>
                    <a:cubicBezTo>
                      <a:pt x="124" y="1239"/>
                      <a:pt x="124" y="639"/>
                      <a:pt x="126" y="115"/>
                    </a:cubicBezTo>
                    <a:cubicBezTo>
                      <a:pt x="203" y="448"/>
                      <a:pt x="260" y="857"/>
                      <a:pt x="497" y="1110"/>
                    </a:cubicBezTo>
                    <a:cubicBezTo>
                      <a:pt x="506" y="1120"/>
                      <a:pt x="520" y="1105"/>
                      <a:pt x="511" y="1096"/>
                    </a:cubicBezTo>
                    <a:cubicBezTo>
                      <a:pt x="263" y="831"/>
                      <a:pt x="215" y="387"/>
                      <a:pt x="130" y="47"/>
                    </a:cubicBezTo>
                    <a:cubicBezTo>
                      <a:pt x="222" y="298"/>
                      <a:pt x="329" y="548"/>
                      <a:pt x="514" y="744"/>
                    </a:cubicBezTo>
                    <a:cubicBezTo>
                      <a:pt x="523" y="752"/>
                      <a:pt x="536" y="740"/>
                      <a:pt x="528" y="732"/>
                    </a:cubicBezTo>
                    <a:cubicBezTo>
                      <a:pt x="336" y="529"/>
                      <a:pt x="229" y="267"/>
                      <a:pt x="135" y="8"/>
                    </a:cubicBezTo>
                    <a:cubicBezTo>
                      <a:pt x="135" y="7"/>
                      <a:pt x="134" y="5"/>
                      <a:pt x="133" y="4"/>
                    </a:cubicBezTo>
                    <a:cubicBezTo>
                      <a:pt x="131" y="0"/>
                      <a:pt x="127" y="-1"/>
                      <a:pt x="123" y="1"/>
                    </a:cubicBezTo>
                    <a:cubicBezTo>
                      <a:pt x="120" y="2"/>
                      <a:pt x="118" y="3"/>
                      <a:pt x="117" y="6"/>
                    </a:cubicBezTo>
                    <a:cubicBezTo>
                      <a:pt x="-23" y="368"/>
                      <a:pt x="-44" y="779"/>
                      <a:pt x="91" y="1146"/>
                    </a:cubicBezTo>
                    <a:cubicBezTo>
                      <a:pt x="221" y="1501"/>
                      <a:pt x="513" y="1852"/>
                      <a:pt x="901" y="1917"/>
                    </a:cubicBezTo>
                    <a:cubicBezTo>
                      <a:pt x="913" y="1919"/>
                      <a:pt x="914" y="1901"/>
                      <a:pt x="903" y="1899"/>
                    </a:cubicBezTo>
                    <a:moveTo>
                      <a:pt x="124" y="41"/>
                    </a:moveTo>
                    <a:cubicBezTo>
                      <a:pt x="125" y="39"/>
                      <a:pt x="125" y="38"/>
                      <a:pt x="126" y="36"/>
                    </a:cubicBezTo>
                    <a:cubicBezTo>
                      <a:pt x="128" y="40"/>
                      <a:pt x="129" y="43"/>
                      <a:pt x="130" y="47"/>
                    </a:cubicBezTo>
                    <a:cubicBezTo>
                      <a:pt x="129" y="43"/>
                      <a:pt x="127" y="42"/>
                      <a:pt x="124" y="4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FFFFFF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36" name="Google Shape;4036;p48"/>
            <p:cNvGrpSpPr/>
            <p:nvPr/>
          </p:nvGrpSpPr>
          <p:grpSpPr>
            <a:xfrm>
              <a:off x="6026175" y="2134264"/>
              <a:ext cx="941444" cy="976028"/>
              <a:chOff x="6026175" y="2134264"/>
              <a:chExt cx="941444" cy="976028"/>
            </a:xfrm>
          </p:grpSpPr>
          <p:sp>
            <p:nvSpPr>
              <p:cNvPr id="4037" name="Google Shape;4037;p48"/>
              <p:cNvSpPr/>
              <p:nvPr/>
            </p:nvSpPr>
            <p:spPr>
              <a:xfrm>
                <a:off x="6026175" y="2134264"/>
                <a:ext cx="925769" cy="976028"/>
              </a:xfrm>
              <a:custGeom>
                <a:avLst/>
                <a:gdLst/>
                <a:ahLst/>
                <a:cxnLst/>
                <a:rect l="l" t="t" r="r" b="b"/>
                <a:pathLst>
                  <a:path w="2835" h="2989" extrusionOk="0">
                    <a:moveTo>
                      <a:pt x="1345" y="2"/>
                    </a:moveTo>
                    <a:cubicBezTo>
                      <a:pt x="1345" y="2"/>
                      <a:pt x="1576" y="-28"/>
                      <a:pt x="1672" y="172"/>
                    </a:cubicBezTo>
                    <a:cubicBezTo>
                      <a:pt x="1768" y="372"/>
                      <a:pt x="1760" y="485"/>
                      <a:pt x="1865" y="674"/>
                    </a:cubicBezTo>
                    <a:cubicBezTo>
                      <a:pt x="1969" y="862"/>
                      <a:pt x="1960" y="1037"/>
                      <a:pt x="1939" y="1104"/>
                    </a:cubicBezTo>
                    <a:cubicBezTo>
                      <a:pt x="1939" y="1104"/>
                      <a:pt x="2019" y="927"/>
                      <a:pt x="2218" y="932"/>
                    </a:cubicBezTo>
                    <a:cubicBezTo>
                      <a:pt x="2417" y="936"/>
                      <a:pt x="2744" y="1075"/>
                      <a:pt x="2804" y="1271"/>
                    </a:cubicBezTo>
                    <a:cubicBezTo>
                      <a:pt x="2865" y="1466"/>
                      <a:pt x="2839" y="1680"/>
                      <a:pt x="2701" y="1791"/>
                    </a:cubicBezTo>
                    <a:cubicBezTo>
                      <a:pt x="2563" y="1903"/>
                      <a:pt x="2426" y="1950"/>
                      <a:pt x="2350" y="1945"/>
                    </a:cubicBezTo>
                    <a:cubicBezTo>
                      <a:pt x="2350" y="1945"/>
                      <a:pt x="2765" y="2135"/>
                      <a:pt x="2688" y="2428"/>
                    </a:cubicBezTo>
                    <a:cubicBezTo>
                      <a:pt x="2612" y="2721"/>
                      <a:pt x="2535" y="2634"/>
                      <a:pt x="2349" y="2888"/>
                    </a:cubicBezTo>
                    <a:cubicBezTo>
                      <a:pt x="2164" y="3143"/>
                      <a:pt x="1746" y="2846"/>
                      <a:pt x="1696" y="2733"/>
                    </a:cubicBezTo>
                    <a:cubicBezTo>
                      <a:pt x="1696" y="2733"/>
                      <a:pt x="1674" y="2882"/>
                      <a:pt x="1532" y="2823"/>
                    </a:cubicBezTo>
                    <a:cubicBezTo>
                      <a:pt x="1390" y="2764"/>
                      <a:pt x="1329" y="2747"/>
                      <a:pt x="1193" y="2756"/>
                    </a:cubicBezTo>
                    <a:cubicBezTo>
                      <a:pt x="1057" y="2765"/>
                      <a:pt x="935" y="2604"/>
                      <a:pt x="1033" y="2433"/>
                    </a:cubicBezTo>
                    <a:cubicBezTo>
                      <a:pt x="1033" y="2433"/>
                      <a:pt x="643" y="2600"/>
                      <a:pt x="344" y="2434"/>
                    </a:cubicBezTo>
                    <a:cubicBezTo>
                      <a:pt x="46" y="2269"/>
                      <a:pt x="-50" y="2003"/>
                      <a:pt x="23" y="1728"/>
                    </a:cubicBezTo>
                    <a:cubicBezTo>
                      <a:pt x="97" y="1454"/>
                      <a:pt x="341" y="1336"/>
                      <a:pt x="341" y="1336"/>
                    </a:cubicBezTo>
                    <a:cubicBezTo>
                      <a:pt x="341" y="1336"/>
                      <a:pt x="44" y="1286"/>
                      <a:pt x="9" y="1016"/>
                    </a:cubicBezTo>
                    <a:cubicBezTo>
                      <a:pt x="-26" y="747"/>
                      <a:pt x="237" y="529"/>
                      <a:pt x="372" y="488"/>
                    </a:cubicBezTo>
                    <a:cubicBezTo>
                      <a:pt x="507" y="448"/>
                      <a:pt x="723" y="560"/>
                      <a:pt x="751" y="743"/>
                    </a:cubicBezTo>
                    <a:cubicBezTo>
                      <a:pt x="751" y="743"/>
                      <a:pt x="818" y="62"/>
                      <a:pt x="1345" y="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8" name="Google Shape;4038;p48"/>
              <p:cNvSpPr/>
              <p:nvPr/>
            </p:nvSpPr>
            <p:spPr>
              <a:xfrm>
                <a:off x="6361870" y="2346841"/>
                <a:ext cx="293895" cy="274620"/>
              </a:xfrm>
              <a:custGeom>
                <a:avLst/>
                <a:gdLst/>
                <a:ahLst/>
                <a:cxnLst/>
                <a:rect l="l" t="t" r="r" b="b"/>
                <a:pathLst>
                  <a:path w="900" h="841" extrusionOk="0">
                    <a:moveTo>
                      <a:pt x="544" y="841"/>
                    </a:moveTo>
                    <a:cubicBezTo>
                      <a:pt x="544" y="841"/>
                      <a:pt x="810" y="825"/>
                      <a:pt x="876" y="579"/>
                    </a:cubicBezTo>
                    <a:cubicBezTo>
                      <a:pt x="941" y="333"/>
                      <a:pt x="860" y="209"/>
                      <a:pt x="781" y="202"/>
                    </a:cubicBezTo>
                    <a:cubicBezTo>
                      <a:pt x="703" y="195"/>
                      <a:pt x="696" y="313"/>
                      <a:pt x="622" y="386"/>
                    </a:cubicBezTo>
                    <a:cubicBezTo>
                      <a:pt x="549" y="458"/>
                      <a:pt x="165" y="267"/>
                      <a:pt x="184" y="0"/>
                    </a:cubicBezTo>
                    <a:cubicBezTo>
                      <a:pt x="184" y="0"/>
                      <a:pt x="77" y="259"/>
                      <a:pt x="212" y="516"/>
                    </a:cubicBezTo>
                    <a:cubicBezTo>
                      <a:pt x="348" y="772"/>
                      <a:pt x="66" y="679"/>
                      <a:pt x="0" y="640"/>
                    </a:cubicBezTo>
                    <a:cubicBezTo>
                      <a:pt x="0" y="640"/>
                      <a:pt x="123" y="799"/>
                      <a:pt x="447" y="815"/>
                    </a:cubicBezTo>
                    <a:lnTo>
                      <a:pt x="544" y="84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39" name="Google Shape;4039;p48"/>
              <p:cNvSpPr/>
              <p:nvPr/>
            </p:nvSpPr>
            <p:spPr>
              <a:xfrm>
                <a:off x="6189125" y="2413782"/>
                <a:ext cx="547951" cy="581241"/>
              </a:xfrm>
              <a:custGeom>
                <a:avLst/>
                <a:gdLst/>
                <a:ahLst/>
                <a:cxnLst/>
                <a:rect l="l" t="t" r="r" b="b"/>
                <a:pathLst>
                  <a:path w="1678" h="1780" extrusionOk="0">
                    <a:moveTo>
                      <a:pt x="1065" y="619"/>
                    </a:moveTo>
                    <a:cubicBezTo>
                      <a:pt x="1065" y="619"/>
                      <a:pt x="1273" y="713"/>
                      <a:pt x="1512" y="675"/>
                    </a:cubicBezTo>
                    <a:cubicBezTo>
                      <a:pt x="1751" y="636"/>
                      <a:pt x="1680" y="747"/>
                      <a:pt x="1618" y="765"/>
                    </a:cubicBezTo>
                    <a:cubicBezTo>
                      <a:pt x="1556" y="782"/>
                      <a:pt x="1668" y="897"/>
                      <a:pt x="1636" y="985"/>
                    </a:cubicBezTo>
                    <a:cubicBezTo>
                      <a:pt x="1604" y="1073"/>
                      <a:pt x="1389" y="1005"/>
                      <a:pt x="1313" y="943"/>
                    </a:cubicBezTo>
                    <a:cubicBezTo>
                      <a:pt x="1237" y="880"/>
                      <a:pt x="1157" y="1051"/>
                      <a:pt x="1193" y="1282"/>
                    </a:cubicBezTo>
                    <a:cubicBezTo>
                      <a:pt x="1229" y="1512"/>
                      <a:pt x="1410" y="1619"/>
                      <a:pt x="1377" y="1720"/>
                    </a:cubicBezTo>
                    <a:cubicBezTo>
                      <a:pt x="1345" y="1821"/>
                      <a:pt x="1109" y="1795"/>
                      <a:pt x="1022" y="1625"/>
                    </a:cubicBezTo>
                    <a:cubicBezTo>
                      <a:pt x="934" y="1455"/>
                      <a:pt x="872" y="1648"/>
                      <a:pt x="815" y="1598"/>
                    </a:cubicBezTo>
                    <a:cubicBezTo>
                      <a:pt x="758" y="1549"/>
                      <a:pt x="802" y="1528"/>
                      <a:pt x="733" y="1387"/>
                    </a:cubicBezTo>
                    <a:cubicBezTo>
                      <a:pt x="733" y="1387"/>
                      <a:pt x="505" y="1640"/>
                      <a:pt x="305" y="1629"/>
                    </a:cubicBezTo>
                    <a:cubicBezTo>
                      <a:pt x="107" y="1618"/>
                      <a:pt x="732" y="1221"/>
                      <a:pt x="775" y="1052"/>
                    </a:cubicBezTo>
                    <a:cubicBezTo>
                      <a:pt x="818" y="883"/>
                      <a:pt x="457" y="1131"/>
                      <a:pt x="211" y="1104"/>
                    </a:cubicBezTo>
                    <a:cubicBezTo>
                      <a:pt x="211" y="1104"/>
                      <a:pt x="504" y="1017"/>
                      <a:pt x="600" y="830"/>
                    </a:cubicBezTo>
                    <a:cubicBezTo>
                      <a:pt x="695" y="644"/>
                      <a:pt x="349" y="385"/>
                      <a:pt x="91" y="395"/>
                    </a:cubicBezTo>
                    <a:cubicBezTo>
                      <a:pt x="91" y="395"/>
                      <a:pt x="231" y="359"/>
                      <a:pt x="330" y="385"/>
                    </a:cubicBezTo>
                    <a:cubicBezTo>
                      <a:pt x="330" y="385"/>
                      <a:pt x="98" y="214"/>
                      <a:pt x="0" y="152"/>
                    </a:cubicBezTo>
                    <a:cubicBezTo>
                      <a:pt x="0" y="152"/>
                      <a:pt x="120" y="204"/>
                      <a:pt x="177" y="180"/>
                    </a:cubicBezTo>
                    <a:cubicBezTo>
                      <a:pt x="235" y="155"/>
                      <a:pt x="271" y="0"/>
                      <a:pt x="271" y="0"/>
                    </a:cubicBezTo>
                    <a:cubicBezTo>
                      <a:pt x="271" y="0"/>
                      <a:pt x="358" y="391"/>
                      <a:pt x="646" y="505"/>
                    </a:cubicBezTo>
                    <a:cubicBezTo>
                      <a:pt x="934" y="620"/>
                      <a:pt x="1065" y="619"/>
                      <a:pt x="1065" y="619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0" name="Google Shape;4040;p48"/>
              <p:cNvSpPr/>
              <p:nvPr/>
            </p:nvSpPr>
            <p:spPr>
              <a:xfrm>
                <a:off x="6594701" y="2597624"/>
                <a:ext cx="344837" cy="38858"/>
              </a:xfrm>
              <a:custGeom>
                <a:avLst/>
                <a:gdLst/>
                <a:ahLst/>
                <a:cxnLst/>
                <a:rect l="l" t="t" r="r" b="b"/>
                <a:pathLst>
                  <a:path w="1056" h="119" extrusionOk="0">
                    <a:moveTo>
                      <a:pt x="1046" y="50"/>
                    </a:moveTo>
                    <a:cubicBezTo>
                      <a:pt x="1056" y="53"/>
                      <a:pt x="1060" y="37"/>
                      <a:pt x="1050" y="34"/>
                    </a:cubicBezTo>
                    <a:cubicBezTo>
                      <a:pt x="713" y="-88"/>
                      <a:pt x="359" y="159"/>
                      <a:pt x="11" y="89"/>
                    </a:cubicBezTo>
                    <a:cubicBezTo>
                      <a:pt x="0" y="86"/>
                      <a:pt x="-4" y="103"/>
                      <a:pt x="6" y="105"/>
                    </a:cubicBezTo>
                    <a:cubicBezTo>
                      <a:pt x="145" y="133"/>
                      <a:pt x="290" y="112"/>
                      <a:pt x="428" y="89"/>
                    </a:cubicBezTo>
                    <a:cubicBezTo>
                      <a:pt x="634" y="53"/>
                      <a:pt x="839" y="-26"/>
                      <a:pt x="1046" y="5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1" name="Google Shape;4041;p48"/>
              <p:cNvSpPr/>
              <p:nvPr/>
            </p:nvSpPr>
            <p:spPr>
              <a:xfrm>
                <a:off x="6086587" y="2557133"/>
                <a:ext cx="257321" cy="93390"/>
              </a:xfrm>
              <a:custGeom>
                <a:avLst/>
                <a:gdLst/>
                <a:ahLst/>
                <a:cxnLst/>
                <a:rect l="l" t="t" r="r" b="b"/>
                <a:pathLst>
                  <a:path w="788" h="286" extrusionOk="0">
                    <a:moveTo>
                      <a:pt x="15" y="282"/>
                    </a:moveTo>
                    <a:cubicBezTo>
                      <a:pt x="181" y="23"/>
                      <a:pt x="505" y="-58"/>
                      <a:pt x="775" y="90"/>
                    </a:cubicBezTo>
                    <a:cubicBezTo>
                      <a:pt x="784" y="96"/>
                      <a:pt x="793" y="81"/>
                      <a:pt x="783" y="76"/>
                    </a:cubicBezTo>
                    <a:cubicBezTo>
                      <a:pt x="505" y="-77"/>
                      <a:pt x="173" y="6"/>
                      <a:pt x="1" y="273"/>
                    </a:cubicBezTo>
                    <a:cubicBezTo>
                      <a:pt x="-5" y="282"/>
                      <a:pt x="10" y="291"/>
                      <a:pt x="15" y="28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2" name="Google Shape;4042;p48"/>
              <p:cNvSpPr/>
              <p:nvPr/>
            </p:nvSpPr>
            <p:spPr>
              <a:xfrm>
                <a:off x="6218188" y="2841875"/>
                <a:ext cx="200502" cy="85553"/>
              </a:xfrm>
              <a:custGeom>
                <a:avLst/>
                <a:gdLst/>
                <a:ahLst/>
                <a:cxnLst/>
                <a:rect l="l" t="t" r="r" b="b"/>
                <a:pathLst>
                  <a:path w="614" h="262" extrusionOk="0">
                    <a:moveTo>
                      <a:pt x="613" y="12"/>
                    </a:moveTo>
                    <a:cubicBezTo>
                      <a:pt x="618" y="3"/>
                      <a:pt x="604" y="-6"/>
                      <a:pt x="599" y="3"/>
                    </a:cubicBezTo>
                    <a:cubicBezTo>
                      <a:pt x="476" y="214"/>
                      <a:pt x="229" y="241"/>
                      <a:pt x="7" y="245"/>
                    </a:cubicBezTo>
                    <a:cubicBezTo>
                      <a:pt x="-3" y="245"/>
                      <a:pt x="-3" y="262"/>
                      <a:pt x="8" y="262"/>
                    </a:cubicBezTo>
                    <a:cubicBezTo>
                      <a:pt x="235" y="258"/>
                      <a:pt x="488" y="227"/>
                      <a:pt x="613" y="1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3" name="Google Shape;4043;p48"/>
              <p:cNvSpPr/>
              <p:nvPr/>
            </p:nvSpPr>
            <p:spPr>
              <a:xfrm>
                <a:off x="6566291" y="2452314"/>
                <a:ext cx="77392" cy="153800"/>
              </a:xfrm>
              <a:custGeom>
                <a:avLst/>
                <a:gdLst/>
                <a:ahLst/>
                <a:cxnLst/>
                <a:rect l="l" t="t" r="r" b="b"/>
                <a:pathLst>
                  <a:path w="237" h="471" extrusionOk="0">
                    <a:moveTo>
                      <a:pt x="7" y="470"/>
                    </a:moveTo>
                    <a:cubicBezTo>
                      <a:pt x="221" y="491"/>
                      <a:pt x="256" y="158"/>
                      <a:pt x="229" y="6"/>
                    </a:cubicBezTo>
                    <a:cubicBezTo>
                      <a:pt x="227" y="-4"/>
                      <a:pt x="211" y="0"/>
                      <a:pt x="213" y="11"/>
                    </a:cubicBezTo>
                    <a:cubicBezTo>
                      <a:pt x="238" y="148"/>
                      <a:pt x="203" y="473"/>
                      <a:pt x="7" y="453"/>
                    </a:cubicBezTo>
                    <a:cubicBezTo>
                      <a:pt x="-3" y="452"/>
                      <a:pt x="-3" y="469"/>
                      <a:pt x="7" y="47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4" name="Google Shape;4044;p48"/>
              <p:cNvSpPr/>
              <p:nvPr/>
            </p:nvSpPr>
            <p:spPr>
              <a:xfrm>
                <a:off x="6323337" y="2487253"/>
                <a:ext cx="172745" cy="115595"/>
              </a:xfrm>
              <a:custGeom>
                <a:avLst/>
                <a:gdLst/>
                <a:ahLst/>
                <a:cxnLst/>
                <a:rect l="l" t="t" r="r" b="b"/>
                <a:pathLst>
                  <a:path w="529" h="354" extrusionOk="0">
                    <a:moveTo>
                      <a:pt x="519" y="353"/>
                    </a:moveTo>
                    <a:cubicBezTo>
                      <a:pt x="529" y="355"/>
                      <a:pt x="533" y="339"/>
                      <a:pt x="523" y="337"/>
                    </a:cubicBezTo>
                    <a:cubicBezTo>
                      <a:pt x="311" y="298"/>
                      <a:pt x="134" y="183"/>
                      <a:pt x="15" y="4"/>
                    </a:cubicBezTo>
                    <a:cubicBezTo>
                      <a:pt x="9" y="-5"/>
                      <a:pt x="-5" y="3"/>
                      <a:pt x="1" y="12"/>
                    </a:cubicBezTo>
                    <a:cubicBezTo>
                      <a:pt x="122" y="195"/>
                      <a:pt x="304" y="314"/>
                      <a:pt x="519" y="35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5" name="Google Shape;4045;p48"/>
              <p:cNvSpPr/>
              <p:nvPr/>
            </p:nvSpPr>
            <p:spPr>
              <a:xfrm>
                <a:off x="6782468" y="2794527"/>
                <a:ext cx="104169" cy="135841"/>
              </a:xfrm>
              <a:custGeom>
                <a:avLst/>
                <a:gdLst/>
                <a:ahLst/>
                <a:cxnLst/>
                <a:rect l="l" t="t" r="r" b="b"/>
                <a:pathLst>
                  <a:path w="319" h="416" extrusionOk="0">
                    <a:moveTo>
                      <a:pt x="179" y="162"/>
                    </a:moveTo>
                    <a:cubicBezTo>
                      <a:pt x="248" y="221"/>
                      <a:pt x="342" y="304"/>
                      <a:pt x="285" y="403"/>
                    </a:cubicBezTo>
                    <a:cubicBezTo>
                      <a:pt x="280" y="412"/>
                      <a:pt x="294" y="421"/>
                      <a:pt x="299" y="412"/>
                    </a:cubicBezTo>
                    <a:cubicBezTo>
                      <a:pt x="334" y="352"/>
                      <a:pt x="319" y="288"/>
                      <a:pt x="278" y="235"/>
                    </a:cubicBezTo>
                    <a:cubicBezTo>
                      <a:pt x="209" y="145"/>
                      <a:pt x="101" y="75"/>
                      <a:pt x="14" y="2"/>
                    </a:cubicBezTo>
                    <a:cubicBezTo>
                      <a:pt x="6" y="-5"/>
                      <a:pt x="-6" y="7"/>
                      <a:pt x="2" y="14"/>
                    </a:cubicBezTo>
                    <a:cubicBezTo>
                      <a:pt x="61" y="63"/>
                      <a:pt x="120" y="113"/>
                      <a:pt x="179" y="16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6" name="Google Shape;4046;p48"/>
              <p:cNvSpPr/>
              <p:nvPr/>
            </p:nvSpPr>
            <p:spPr>
              <a:xfrm>
                <a:off x="6485960" y="2595338"/>
                <a:ext cx="87842" cy="98289"/>
              </a:xfrm>
              <a:custGeom>
                <a:avLst/>
                <a:gdLst/>
                <a:ahLst/>
                <a:cxnLst/>
                <a:rect l="l" t="t" r="r" b="b"/>
                <a:pathLst>
                  <a:path w="269" h="301" extrusionOk="0">
                    <a:moveTo>
                      <a:pt x="21" y="218"/>
                    </a:moveTo>
                    <a:cubicBezTo>
                      <a:pt x="21" y="218"/>
                      <a:pt x="-42" y="82"/>
                      <a:pt x="50" y="17"/>
                    </a:cubicBezTo>
                    <a:cubicBezTo>
                      <a:pt x="142" y="-48"/>
                      <a:pt x="315" y="79"/>
                      <a:pt x="257" y="214"/>
                    </a:cubicBezTo>
                    <a:cubicBezTo>
                      <a:pt x="201" y="349"/>
                      <a:pt x="34" y="308"/>
                      <a:pt x="21" y="218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47" name="Google Shape;4047;p48"/>
              <p:cNvSpPr/>
              <p:nvPr/>
            </p:nvSpPr>
            <p:spPr>
              <a:xfrm>
                <a:off x="6031400" y="2142101"/>
                <a:ext cx="936219" cy="949905"/>
              </a:xfrm>
              <a:custGeom>
                <a:avLst/>
                <a:gdLst/>
                <a:ahLst/>
                <a:cxnLst/>
                <a:rect l="l" t="t" r="r" b="b"/>
                <a:pathLst>
                  <a:path w="2867" h="2909" extrusionOk="0">
                    <a:moveTo>
                      <a:pt x="2823" y="1251"/>
                    </a:moveTo>
                    <a:cubicBezTo>
                      <a:pt x="2717" y="1065"/>
                      <a:pt x="2562" y="913"/>
                      <a:pt x="2340" y="897"/>
                    </a:cubicBezTo>
                    <a:cubicBezTo>
                      <a:pt x="2180" y="886"/>
                      <a:pt x="1999" y="920"/>
                      <a:pt x="1927" y="1074"/>
                    </a:cubicBezTo>
                    <a:cubicBezTo>
                      <a:pt x="1928" y="996"/>
                      <a:pt x="1919" y="919"/>
                      <a:pt x="1907" y="860"/>
                    </a:cubicBezTo>
                    <a:cubicBezTo>
                      <a:pt x="1869" y="681"/>
                      <a:pt x="1771" y="534"/>
                      <a:pt x="1711" y="364"/>
                    </a:cubicBezTo>
                    <a:cubicBezTo>
                      <a:pt x="1673" y="255"/>
                      <a:pt x="1654" y="137"/>
                      <a:pt x="1546" y="75"/>
                    </a:cubicBezTo>
                    <a:cubicBezTo>
                      <a:pt x="1454" y="22"/>
                      <a:pt x="1309" y="-24"/>
                      <a:pt x="1205" y="14"/>
                    </a:cubicBezTo>
                    <a:cubicBezTo>
                      <a:pt x="1085" y="57"/>
                      <a:pt x="986" y="183"/>
                      <a:pt x="915" y="283"/>
                    </a:cubicBezTo>
                    <a:cubicBezTo>
                      <a:pt x="825" y="409"/>
                      <a:pt x="765" y="559"/>
                      <a:pt x="753" y="712"/>
                    </a:cubicBezTo>
                    <a:cubicBezTo>
                      <a:pt x="720" y="598"/>
                      <a:pt x="637" y="496"/>
                      <a:pt x="521" y="465"/>
                    </a:cubicBezTo>
                    <a:cubicBezTo>
                      <a:pt x="370" y="425"/>
                      <a:pt x="242" y="500"/>
                      <a:pt x="152" y="617"/>
                    </a:cubicBezTo>
                    <a:cubicBezTo>
                      <a:pt x="48" y="752"/>
                      <a:pt x="-38" y="921"/>
                      <a:pt x="40" y="1090"/>
                    </a:cubicBezTo>
                    <a:cubicBezTo>
                      <a:pt x="95" y="1209"/>
                      <a:pt x="218" y="1279"/>
                      <a:pt x="345" y="1292"/>
                    </a:cubicBezTo>
                    <a:cubicBezTo>
                      <a:pt x="313" y="1311"/>
                      <a:pt x="281" y="1331"/>
                      <a:pt x="249" y="1356"/>
                    </a:cubicBezTo>
                    <a:cubicBezTo>
                      <a:pt x="8" y="1548"/>
                      <a:pt x="-80" y="1885"/>
                      <a:pt x="82" y="2158"/>
                    </a:cubicBezTo>
                    <a:cubicBezTo>
                      <a:pt x="248" y="2438"/>
                      <a:pt x="582" y="2510"/>
                      <a:pt x="883" y="2446"/>
                    </a:cubicBezTo>
                    <a:cubicBezTo>
                      <a:pt x="943" y="2433"/>
                      <a:pt x="995" y="2412"/>
                      <a:pt x="1041" y="2384"/>
                    </a:cubicBezTo>
                    <a:cubicBezTo>
                      <a:pt x="1001" y="2449"/>
                      <a:pt x="983" y="2544"/>
                      <a:pt x="1006" y="2608"/>
                    </a:cubicBezTo>
                    <a:cubicBezTo>
                      <a:pt x="1039" y="2701"/>
                      <a:pt x="1150" y="2745"/>
                      <a:pt x="1240" y="2749"/>
                    </a:cubicBezTo>
                    <a:cubicBezTo>
                      <a:pt x="1288" y="2752"/>
                      <a:pt x="1335" y="2737"/>
                      <a:pt x="1382" y="2740"/>
                    </a:cubicBezTo>
                    <a:cubicBezTo>
                      <a:pt x="1449" y="2743"/>
                      <a:pt x="1468" y="2769"/>
                      <a:pt x="1521" y="2790"/>
                    </a:cubicBezTo>
                    <a:cubicBezTo>
                      <a:pt x="1555" y="2803"/>
                      <a:pt x="1597" y="2816"/>
                      <a:pt x="1630" y="2794"/>
                    </a:cubicBezTo>
                    <a:cubicBezTo>
                      <a:pt x="1682" y="2760"/>
                      <a:pt x="1670" y="2703"/>
                      <a:pt x="1643" y="2652"/>
                    </a:cubicBezTo>
                    <a:cubicBezTo>
                      <a:pt x="1662" y="2672"/>
                      <a:pt x="1681" y="2691"/>
                      <a:pt x="1700" y="2709"/>
                    </a:cubicBezTo>
                    <a:cubicBezTo>
                      <a:pt x="1795" y="2801"/>
                      <a:pt x="1905" y="2882"/>
                      <a:pt x="2038" y="2903"/>
                    </a:cubicBezTo>
                    <a:cubicBezTo>
                      <a:pt x="2143" y="2920"/>
                      <a:pt x="2243" y="2896"/>
                      <a:pt x="2324" y="2826"/>
                    </a:cubicBezTo>
                    <a:cubicBezTo>
                      <a:pt x="2372" y="2785"/>
                      <a:pt x="2409" y="2734"/>
                      <a:pt x="2447" y="2685"/>
                    </a:cubicBezTo>
                    <a:cubicBezTo>
                      <a:pt x="2497" y="2619"/>
                      <a:pt x="2555" y="2564"/>
                      <a:pt x="2609" y="2502"/>
                    </a:cubicBezTo>
                    <a:cubicBezTo>
                      <a:pt x="2785" y="2299"/>
                      <a:pt x="2522" y="2075"/>
                      <a:pt x="2365" y="1955"/>
                    </a:cubicBezTo>
                    <a:cubicBezTo>
                      <a:pt x="2344" y="1939"/>
                      <a:pt x="2322" y="1924"/>
                      <a:pt x="2300" y="1909"/>
                    </a:cubicBezTo>
                    <a:cubicBezTo>
                      <a:pt x="2630" y="1993"/>
                      <a:pt x="2995" y="1552"/>
                      <a:pt x="2823" y="1251"/>
                    </a:cubicBezTo>
                    <a:moveTo>
                      <a:pt x="1135" y="74"/>
                    </a:moveTo>
                    <a:cubicBezTo>
                      <a:pt x="1275" y="-30"/>
                      <a:pt x="1543" y="32"/>
                      <a:pt x="1630" y="185"/>
                    </a:cubicBezTo>
                    <a:cubicBezTo>
                      <a:pt x="1665" y="246"/>
                      <a:pt x="1677" y="318"/>
                      <a:pt x="1700" y="383"/>
                    </a:cubicBezTo>
                    <a:cubicBezTo>
                      <a:pt x="1722" y="446"/>
                      <a:pt x="1753" y="504"/>
                      <a:pt x="1782" y="564"/>
                    </a:cubicBezTo>
                    <a:cubicBezTo>
                      <a:pt x="1855" y="712"/>
                      <a:pt x="1903" y="865"/>
                      <a:pt x="1913" y="1030"/>
                    </a:cubicBezTo>
                    <a:cubicBezTo>
                      <a:pt x="1924" y="1220"/>
                      <a:pt x="1861" y="1495"/>
                      <a:pt x="1609" y="1444"/>
                    </a:cubicBezTo>
                    <a:cubicBezTo>
                      <a:pt x="1608" y="1444"/>
                      <a:pt x="1607" y="1444"/>
                      <a:pt x="1605" y="1445"/>
                    </a:cubicBezTo>
                    <a:cubicBezTo>
                      <a:pt x="1597" y="1437"/>
                      <a:pt x="1588" y="1430"/>
                      <a:pt x="1578" y="1423"/>
                    </a:cubicBezTo>
                    <a:cubicBezTo>
                      <a:pt x="1557" y="1404"/>
                      <a:pt x="1532" y="1396"/>
                      <a:pt x="1508" y="1396"/>
                    </a:cubicBezTo>
                    <a:cubicBezTo>
                      <a:pt x="1354" y="1294"/>
                      <a:pt x="1270" y="1100"/>
                      <a:pt x="1222" y="927"/>
                    </a:cubicBezTo>
                    <a:cubicBezTo>
                      <a:pt x="1165" y="723"/>
                      <a:pt x="1187" y="513"/>
                      <a:pt x="1299" y="330"/>
                    </a:cubicBezTo>
                    <a:cubicBezTo>
                      <a:pt x="1304" y="321"/>
                      <a:pt x="1290" y="313"/>
                      <a:pt x="1285" y="322"/>
                    </a:cubicBezTo>
                    <a:cubicBezTo>
                      <a:pt x="1170" y="508"/>
                      <a:pt x="1148" y="723"/>
                      <a:pt x="1206" y="932"/>
                    </a:cubicBezTo>
                    <a:cubicBezTo>
                      <a:pt x="1254" y="1103"/>
                      <a:pt x="1335" y="1293"/>
                      <a:pt x="1484" y="1399"/>
                    </a:cubicBezTo>
                    <a:cubicBezTo>
                      <a:pt x="1463" y="1405"/>
                      <a:pt x="1443" y="1417"/>
                      <a:pt x="1428" y="1435"/>
                    </a:cubicBezTo>
                    <a:cubicBezTo>
                      <a:pt x="1320" y="1438"/>
                      <a:pt x="1210" y="1402"/>
                      <a:pt x="1111" y="1342"/>
                    </a:cubicBezTo>
                    <a:cubicBezTo>
                      <a:pt x="1111" y="1340"/>
                      <a:pt x="1110" y="1339"/>
                      <a:pt x="1108" y="1338"/>
                    </a:cubicBezTo>
                    <a:cubicBezTo>
                      <a:pt x="1098" y="1331"/>
                      <a:pt x="1089" y="1326"/>
                      <a:pt x="1079" y="1320"/>
                    </a:cubicBezTo>
                    <a:cubicBezTo>
                      <a:pt x="933" y="1221"/>
                      <a:pt x="819" y="1068"/>
                      <a:pt x="783" y="911"/>
                    </a:cubicBezTo>
                    <a:cubicBezTo>
                      <a:pt x="712" y="597"/>
                      <a:pt x="885" y="259"/>
                      <a:pt x="1135" y="74"/>
                    </a:cubicBezTo>
                    <a:moveTo>
                      <a:pt x="1629" y="1586"/>
                    </a:moveTo>
                    <a:cubicBezTo>
                      <a:pt x="1610" y="1648"/>
                      <a:pt x="1554" y="1681"/>
                      <a:pt x="1491" y="1657"/>
                    </a:cubicBezTo>
                    <a:cubicBezTo>
                      <a:pt x="1443" y="1638"/>
                      <a:pt x="1414" y="1568"/>
                      <a:pt x="1415" y="1518"/>
                    </a:cubicBezTo>
                    <a:cubicBezTo>
                      <a:pt x="1417" y="1440"/>
                      <a:pt x="1501" y="1375"/>
                      <a:pt x="1567" y="1435"/>
                    </a:cubicBezTo>
                    <a:cubicBezTo>
                      <a:pt x="1567" y="1436"/>
                      <a:pt x="1568" y="1436"/>
                      <a:pt x="1568" y="1436"/>
                    </a:cubicBezTo>
                    <a:lnTo>
                      <a:pt x="1569" y="1437"/>
                    </a:lnTo>
                    <a:cubicBezTo>
                      <a:pt x="1623" y="1472"/>
                      <a:pt x="1648" y="1521"/>
                      <a:pt x="1629" y="1586"/>
                    </a:cubicBezTo>
                    <a:moveTo>
                      <a:pt x="371" y="1277"/>
                    </a:moveTo>
                    <a:cubicBezTo>
                      <a:pt x="232" y="1271"/>
                      <a:pt x="89" y="1191"/>
                      <a:pt x="43" y="1053"/>
                    </a:cubicBezTo>
                    <a:cubicBezTo>
                      <a:pt x="-1" y="922"/>
                      <a:pt x="50" y="796"/>
                      <a:pt x="123" y="686"/>
                    </a:cubicBezTo>
                    <a:cubicBezTo>
                      <a:pt x="132" y="673"/>
                      <a:pt x="141" y="660"/>
                      <a:pt x="151" y="646"/>
                    </a:cubicBezTo>
                    <a:cubicBezTo>
                      <a:pt x="175" y="740"/>
                      <a:pt x="248" y="841"/>
                      <a:pt x="322" y="898"/>
                    </a:cubicBezTo>
                    <a:cubicBezTo>
                      <a:pt x="465" y="1006"/>
                      <a:pt x="644" y="1078"/>
                      <a:pt x="797" y="1172"/>
                    </a:cubicBezTo>
                    <a:cubicBezTo>
                      <a:pt x="806" y="1178"/>
                      <a:pt x="814" y="1163"/>
                      <a:pt x="805" y="1158"/>
                    </a:cubicBezTo>
                    <a:cubicBezTo>
                      <a:pt x="587" y="1025"/>
                      <a:pt x="224" y="912"/>
                      <a:pt x="163" y="630"/>
                    </a:cubicBezTo>
                    <a:cubicBezTo>
                      <a:pt x="243" y="529"/>
                      <a:pt x="345" y="453"/>
                      <a:pt x="485" y="476"/>
                    </a:cubicBezTo>
                    <a:cubicBezTo>
                      <a:pt x="639" y="501"/>
                      <a:pt x="742" y="646"/>
                      <a:pt x="751" y="797"/>
                    </a:cubicBezTo>
                    <a:lnTo>
                      <a:pt x="751" y="798"/>
                    </a:lnTo>
                    <a:cubicBezTo>
                      <a:pt x="755" y="886"/>
                      <a:pt x="776" y="973"/>
                      <a:pt x="817" y="1055"/>
                    </a:cubicBezTo>
                    <a:cubicBezTo>
                      <a:pt x="858" y="1135"/>
                      <a:pt x="920" y="1212"/>
                      <a:pt x="995" y="1277"/>
                    </a:cubicBezTo>
                    <a:cubicBezTo>
                      <a:pt x="790" y="1183"/>
                      <a:pt x="571" y="1175"/>
                      <a:pt x="372" y="1278"/>
                    </a:cubicBezTo>
                    <a:lnTo>
                      <a:pt x="371" y="1277"/>
                    </a:lnTo>
                    <a:moveTo>
                      <a:pt x="144" y="2217"/>
                    </a:moveTo>
                    <a:cubicBezTo>
                      <a:pt x="-80" y="1939"/>
                      <a:pt x="9" y="1552"/>
                      <a:pt x="286" y="1349"/>
                    </a:cubicBezTo>
                    <a:cubicBezTo>
                      <a:pt x="534" y="1168"/>
                      <a:pt x="824" y="1188"/>
                      <a:pt x="1080" y="1340"/>
                    </a:cubicBezTo>
                    <a:cubicBezTo>
                      <a:pt x="1184" y="1408"/>
                      <a:pt x="1302" y="1451"/>
                      <a:pt x="1417" y="1452"/>
                    </a:cubicBezTo>
                    <a:cubicBezTo>
                      <a:pt x="1415" y="1455"/>
                      <a:pt x="1413" y="1459"/>
                      <a:pt x="1411" y="1463"/>
                    </a:cubicBezTo>
                    <a:cubicBezTo>
                      <a:pt x="1397" y="1495"/>
                      <a:pt x="1396" y="1536"/>
                      <a:pt x="1407" y="1574"/>
                    </a:cubicBezTo>
                    <a:cubicBezTo>
                      <a:pt x="1239" y="1719"/>
                      <a:pt x="1040" y="1794"/>
                      <a:pt x="840" y="1881"/>
                    </a:cubicBezTo>
                    <a:cubicBezTo>
                      <a:pt x="614" y="1979"/>
                      <a:pt x="363" y="2024"/>
                      <a:pt x="123" y="2073"/>
                    </a:cubicBezTo>
                    <a:cubicBezTo>
                      <a:pt x="113" y="2075"/>
                      <a:pt x="117" y="2091"/>
                      <a:pt x="128" y="2089"/>
                    </a:cubicBezTo>
                    <a:cubicBezTo>
                      <a:pt x="368" y="2040"/>
                      <a:pt x="622" y="1995"/>
                      <a:pt x="848" y="1896"/>
                    </a:cubicBezTo>
                    <a:cubicBezTo>
                      <a:pt x="1048" y="1807"/>
                      <a:pt x="1245" y="1733"/>
                      <a:pt x="1413" y="1590"/>
                    </a:cubicBezTo>
                    <a:cubicBezTo>
                      <a:pt x="1424" y="1620"/>
                      <a:pt x="1442" y="1647"/>
                      <a:pt x="1467" y="1663"/>
                    </a:cubicBezTo>
                    <a:cubicBezTo>
                      <a:pt x="1470" y="1666"/>
                      <a:pt x="1474" y="1668"/>
                      <a:pt x="1477" y="1670"/>
                    </a:cubicBezTo>
                    <a:cubicBezTo>
                      <a:pt x="1475" y="1674"/>
                      <a:pt x="1473" y="1678"/>
                      <a:pt x="1471" y="1682"/>
                    </a:cubicBezTo>
                    <a:cubicBezTo>
                      <a:pt x="1470" y="1683"/>
                      <a:pt x="1469" y="1683"/>
                      <a:pt x="1469" y="1685"/>
                    </a:cubicBezTo>
                    <a:cubicBezTo>
                      <a:pt x="1358" y="1903"/>
                      <a:pt x="1283" y="2187"/>
                      <a:pt x="1079" y="2339"/>
                    </a:cubicBezTo>
                    <a:cubicBezTo>
                      <a:pt x="1078" y="2339"/>
                      <a:pt x="1078" y="2339"/>
                      <a:pt x="1077" y="2340"/>
                    </a:cubicBezTo>
                    <a:cubicBezTo>
                      <a:pt x="1076" y="2341"/>
                      <a:pt x="1075" y="2342"/>
                      <a:pt x="1074" y="2343"/>
                    </a:cubicBezTo>
                    <a:cubicBezTo>
                      <a:pt x="1044" y="2365"/>
                      <a:pt x="1011" y="2384"/>
                      <a:pt x="975" y="2400"/>
                    </a:cubicBezTo>
                    <a:cubicBezTo>
                      <a:pt x="701" y="2516"/>
                      <a:pt x="333" y="2452"/>
                      <a:pt x="144" y="2217"/>
                    </a:cubicBezTo>
                    <a:moveTo>
                      <a:pt x="1574" y="2583"/>
                    </a:moveTo>
                    <a:cubicBezTo>
                      <a:pt x="1614" y="2629"/>
                      <a:pt x="1730" y="2809"/>
                      <a:pt x="1553" y="2784"/>
                    </a:cubicBezTo>
                    <a:cubicBezTo>
                      <a:pt x="1515" y="2779"/>
                      <a:pt x="1481" y="2745"/>
                      <a:pt x="1445" y="2733"/>
                    </a:cubicBezTo>
                    <a:cubicBezTo>
                      <a:pt x="1422" y="2726"/>
                      <a:pt x="1399" y="2724"/>
                      <a:pt x="1376" y="2725"/>
                    </a:cubicBezTo>
                    <a:cubicBezTo>
                      <a:pt x="1274" y="2528"/>
                      <a:pt x="1313" y="2306"/>
                      <a:pt x="1381" y="2104"/>
                    </a:cubicBezTo>
                    <a:cubicBezTo>
                      <a:pt x="1384" y="2094"/>
                      <a:pt x="1368" y="2090"/>
                      <a:pt x="1364" y="2100"/>
                    </a:cubicBezTo>
                    <a:cubicBezTo>
                      <a:pt x="1296" y="2303"/>
                      <a:pt x="1259" y="2527"/>
                      <a:pt x="1358" y="2726"/>
                    </a:cubicBezTo>
                    <a:cubicBezTo>
                      <a:pt x="1325" y="2728"/>
                      <a:pt x="1292" y="2733"/>
                      <a:pt x="1258" y="2733"/>
                    </a:cubicBezTo>
                    <a:cubicBezTo>
                      <a:pt x="1155" y="2732"/>
                      <a:pt x="1027" y="2684"/>
                      <a:pt x="1015" y="2566"/>
                    </a:cubicBezTo>
                    <a:cubicBezTo>
                      <a:pt x="1009" y="2496"/>
                      <a:pt x="1035" y="2399"/>
                      <a:pt x="1089" y="2352"/>
                    </a:cubicBezTo>
                    <a:lnTo>
                      <a:pt x="1089" y="2351"/>
                    </a:lnTo>
                    <a:cubicBezTo>
                      <a:pt x="1245" y="2232"/>
                      <a:pt x="1330" y="2030"/>
                      <a:pt x="1413" y="1843"/>
                    </a:cubicBezTo>
                    <a:cubicBezTo>
                      <a:pt x="1369" y="2027"/>
                      <a:pt x="1385" y="2239"/>
                      <a:pt x="1454" y="2400"/>
                    </a:cubicBezTo>
                    <a:cubicBezTo>
                      <a:pt x="1482" y="2464"/>
                      <a:pt x="1524" y="2523"/>
                      <a:pt x="1572" y="2577"/>
                    </a:cubicBezTo>
                    <a:cubicBezTo>
                      <a:pt x="1572" y="2579"/>
                      <a:pt x="1572" y="2581"/>
                      <a:pt x="1574" y="2583"/>
                    </a:cubicBezTo>
                    <a:moveTo>
                      <a:pt x="2626" y="2258"/>
                    </a:moveTo>
                    <a:cubicBezTo>
                      <a:pt x="2706" y="2405"/>
                      <a:pt x="2594" y="2487"/>
                      <a:pt x="2508" y="2582"/>
                    </a:cubicBezTo>
                    <a:cubicBezTo>
                      <a:pt x="2501" y="2589"/>
                      <a:pt x="2495" y="2597"/>
                      <a:pt x="2489" y="2604"/>
                    </a:cubicBezTo>
                    <a:cubicBezTo>
                      <a:pt x="2137" y="2430"/>
                      <a:pt x="1724" y="2125"/>
                      <a:pt x="1634" y="1721"/>
                    </a:cubicBezTo>
                    <a:cubicBezTo>
                      <a:pt x="1631" y="1710"/>
                      <a:pt x="1616" y="1715"/>
                      <a:pt x="1618" y="1725"/>
                    </a:cubicBezTo>
                    <a:cubicBezTo>
                      <a:pt x="1709" y="2133"/>
                      <a:pt x="2122" y="2441"/>
                      <a:pt x="2477" y="2617"/>
                    </a:cubicBezTo>
                    <a:cubicBezTo>
                      <a:pt x="2448" y="2654"/>
                      <a:pt x="2420" y="2692"/>
                      <a:pt x="2391" y="2729"/>
                    </a:cubicBezTo>
                    <a:cubicBezTo>
                      <a:pt x="2105" y="3083"/>
                      <a:pt x="1704" y="2757"/>
                      <a:pt x="1514" y="2472"/>
                    </a:cubicBezTo>
                    <a:cubicBezTo>
                      <a:pt x="1371" y="2258"/>
                      <a:pt x="1371" y="1900"/>
                      <a:pt x="1492" y="1676"/>
                    </a:cubicBezTo>
                    <a:cubicBezTo>
                      <a:pt x="1549" y="1696"/>
                      <a:pt x="1612" y="1669"/>
                      <a:pt x="1637" y="1612"/>
                    </a:cubicBezTo>
                    <a:cubicBezTo>
                      <a:pt x="1652" y="1577"/>
                      <a:pt x="1655" y="1545"/>
                      <a:pt x="1648" y="1515"/>
                    </a:cubicBezTo>
                    <a:cubicBezTo>
                      <a:pt x="1815" y="1699"/>
                      <a:pt x="2063" y="1766"/>
                      <a:pt x="2265" y="1903"/>
                    </a:cubicBezTo>
                    <a:cubicBezTo>
                      <a:pt x="2401" y="1996"/>
                      <a:pt x="2547" y="2111"/>
                      <a:pt x="2626" y="2258"/>
                    </a:cubicBezTo>
                    <a:moveTo>
                      <a:pt x="1640" y="1481"/>
                    </a:moveTo>
                    <a:cubicBezTo>
                      <a:pt x="1639" y="1479"/>
                      <a:pt x="1636" y="1479"/>
                      <a:pt x="1634" y="1479"/>
                    </a:cubicBezTo>
                    <a:cubicBezTo>
                      <a:pt x="1631" y="1473"/>
                      <a:pt x="1627" y="1468"/>
                      <a:pt x="1623" y="1463"/>
                    </a:cubicBezTo>
                    <a:cubicBezTo>
                      <a:pt x="1842" y="1496"/>
                      <a:pt x="1915" y="1309"/>
                      <a:pt x="1926" y="1117"/>
                    </a:cubicBezTo>
                    <a:cubicBezTo>
                      <a:pt x="1928" y="1116"/>
                      <a:pt x="1929" y="1114"/>
                      <a:pt x="1930" y="1112"/>
                    </a:cubicBezTo>
                    <a:cubicBezTo>
                      <a:pt x="1995" y="915"/>
                      <a:pt x="2243" y="885"/>
                      <a:pt x="2420" y="924"/>
                    </a:cubicBezTo>
                    <a:cubicBezTo>
                      <a:pt x="2587" y="961"/>
                      <a:pt x="2702" y="1091"/>
                      <a:pt x="2790" y="1230"/>
                    </a:cubicBezTo>
                    <a:cubicBezTo>
                      <a:pt x="2897" y="1396"/>
                      <a:pt x="2844" y="1555"/>
                      <a:pt x="2733" y="1705"/>
                    </a:cubicBezTo>
                    <a:cubicBezTo>
                      <a:pt x="2622" y="1857"/>
                      <a:pt x="2442" y="1959"/>
                      <a:pt x="2255" y="1876"/>
                    </a:cubicBezTo>
                    <a:cubicBezTo>
                      <a:pt x="2252" y="1875"/>
                      <a:pt x="2250" y="1875"/>
                      <a:pt x="2248" y="1876"/>
                    </a:cubicBezTo>
                    <a:cubicBezTo>
                      <a:pt x="2039" y="1752"/>
                      <a:pt x="1796" y="1670"/>
                      <a:pt x="1640" y="148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48" name="Google Shape;4048;p48"/>
            <p:cNvGrpSpPr/>
            <p:nvPr/>
          </p:nvGrpSpPr>
          <p:grpSpPr>
            <a:xfrm>
              <a:off x="4689275" y="808186"/>
              <a:ext cx="1135741" cy="1133420"/>
              <a:chOff x="4689275" y="808186"/>
              <a:chExt cx="1135741" cy="1133420"/>
            </a:xfrm>
          </p:grpSpPr>
          <p:sp>
            <p:nvSpPr>
              <p:cNvPr id="4049" name="Google Shape;4049;p48"/>
              <p:cNvSpPr/>
              <p:nvPr/>
            </p:nvSpPr>
            <p:spPr>
              <a:xfrm>
                <a:off x="4689275" y="817982"/>
                <a:ext cx="1132802" cy="1119706"/>
              </a:xfrm>
              <a:custGeom>
                <a:avLst/>
                <a:gdLst/>
                <a:ahLst/>
                <a:cxnLst/>
                <a:rect l="l" t="t" r="r" b="b"/>
                <a:pathLst>
                  <a:path w="3469" h="3429" extrusionOk="0">
                    <a:moveTo>
                      <a:pt x="2682" y="837"/>
                    </a:moveTo>
                    <a:cubicBezTo>
                      <a:pt x="2682" y="837"/>
                      <a:pt x="3444" y="978"/>
                      <a:pt x="3467" y="1420"/>
                    </a:cubicBezTo>
                    <a:cubicBezTo>
                      <a:pt x="3491" y="1862"/>
                      <a:pt x="3161" y="1890"/>
                      <a:pt x="3031" y="1941"/>
                    </a:cubicBezTo>
                    <a:cubicBezTo>
                      <a:pt x="2902" y="1992"/>
                      <a:pt x="2604" y="2195"/>
                      <a:pt x="2460" y="2244"/>
                    </a:cubicBezTo>
                    <a:cubicBezTo>
                      <a:pt x="2316" y="2293"/>
                      <a:pt x="2186" y="2262"/>
                      <a:pt x="2186" y="2262"/>
                    </a:cubicBezTo>
                    <a:cubicBezTo>
                      <a:pt x="2186" y="2262"/>
                      <a:pt x="2512" y="2391"/>
                      <a:pt x="2460" y="2760"/>
                    </a:cubicBezTo>
                    <a:cubicBezTo>
                      <a:pt x="2408" y="3129"/>
                      <a:pt x="2218" y="3357"/>
                      <a:pt x="1990" y="3413"/>
                    </a:cubicBezTo>
                    <a:cubicBezTo>
                      <a:pt x="1763" y="3470"/>
                      <a:pt x="1544" y="3368"/>
                      <a:pt x="1413" y="3259"/>
                    </a:cubicBezTo>
                    <a:cubicBezTo>
                      <a:pt x="1283" y="3151"/>
                      <a:pt x="1212" y="2917"/>
                      <a:pt x="1249" y="2814"/>
                    </a:cubicBezTo>
                    <a:cubicBezTo>
                      <a:pt x="1249" y="2814"/>
                      <a:pt x="1060" y="3153"/>
                      <a:pt x="895" y="3230"/>
                    </a:cubicBezTo>
                    <a:cubicBezTo>
                      <a:pt x="730" y="3308"/>
                      <a:pt x="578" y="3279"/>
                      <a:pt x="508" y="3157"/>
                    </a:cubicBezTo>
                    <a:cubicBezTo>
                      <a:pt x="439" y="3036"/>
                      <a:pt x="312" y="2938"/>
                      <a:pt x="136" y="2858"/>
                    </a:cubicBezTo>
                    <a:cubicBezTo>
                      <a:pt x="-39" y="2777"/>
                      <a:pt x="-25" y="2519"/>
                      <a:pt x="62" y="2361"/>
                    </a:cubicBezTo>
                    <a:cubicBezTo>
                      <a:pt x="149" y="2203"/>
                      <a:pt x="330" y="2066"/>
                      <a:pt x="330" y="2066"/>
                    </a:cubicBezTo>
                    <a:cubicBezTo>
                      <a:pt x="330" y="2066"/>
                      <a:pt x="175" y="2155"/>
                      <a:pt x="116" y="2023"/>
                    </a:cubicBezTo>
                    <a:cubicBezTo>
                      <a:pt x="56" y="1891"/>
                      <a:pt x="152" y="1861"/>
                      <a:pt x="147" y="1700"/>
                    </a:cubicBezTo>
                    <a:cubicBezTo>
                      <a:pt x="141" y="1540"/>
                      <a:pt x="173" y="1351"/>
                      <a:pt x="277" y="1296"/>
                    </a:cubicBezTo>
                    <a:cubicBezTo>
                      <a:pt x="382" y="1241"/>
                      <a:pt x="584" y="1284"/>
                      <a:pt x="666" y="1362"/>
                    </a:cubicBezTo>
                    <a:cubicBezTo>
                      <a:pt x="666" y="1362"/>
                      <a:pt x="352" y="1023"/>
                      <a:pt x="461" y="647"/>
                    </a:cubicBezTo>
                    <a:cubicBezTo>
                      <a:pt x="571" y="270"/>
                      <a:pt x="701" y="62"/>
                      <a:pt x="1148" y="5"/>
                    </a:cubicBezTo>
                    <a:cubicBezTo>
                      <a:pt x="1596" y="-53"/>
                      <a:pt x="1839" y="417"/>
                      <a:pt x="1839" y="417"/>
                    </a:cubicBezTo>
                    <a:cubicBezTo>
                      <a:pt x="1839" y="417"/>
                      <a:pt x="1913" y="1"/>
                      <a:pt x="2267" y="0"/>
                    </a:cubicBezTo>
                    <a:cubicBezTo>
                      <a:pt x="2620" y="-1"/>
                      <a:pt x="2790" y="188"/>
                      <a:pt x="2819" y="338"/>
                    </a:cubicBezTo>
                    <a:cubicBezTo>
                      <a:pt x="2848" y="489"/>
                      <a:pt x="2862" y="698"/>
                      <a:pt x="2682" y="837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0" name="Google Shape;4050;p48"/>
              <p:cNvSpPr/>
              <p:nvPr/>
            </p:nvSpPr>
            <p:spPr>
              <a:xfrm>
                <a:off x="4759157" y="994314"/>
                <a:ext cx="713838" cy="703367"/>
              </a:xfrm>
              <a:custGeom>
                <a:avLst/>
                <a:gdLst/>
                <a:ahLst/>
                <a:cxnLst/>
                <a:rect l="l" t="t" r="r" b="b"/>
                <a:pathLst>
                  <a:path w="2186" h="2154" extrusionOk="0">
                    <a:moveTo>
                      <a:pt x="1535" y="1225"/>
                    </a:moveTo>
                    <a:cubicBezTo>
                      <a:pt x="1535" y="1225"/>
                      <a:pt x="1496" y="1021"/>
                      <a:pt x="1621" y="808"/>
                    </a:cubicBezTo>
                    <a:cubicBezTo>
                      <a:pt x="1746" y="595"/>
                      <a:pt x="1867" y="140"/>
                      <a:pt x="1626" y="20"/>
                    </a:cubicBezTo>
                    <a:cubicBezTo>
                      <a:pt x="1385" y="-101"/>
                      <a:pt x="1497" y="360"/>
                      <a:pt x="1453" y="539"/>
                    </a:cubicBezTo>
                    <a:cubicBezTo>
                      <a:pt x="1410" y="718"/>
                      <a:pt x="1046" y="761"/>
                      <a:pt x="912" y="373"/>
                    </a:cubicBezTo>
                    <a:cubicBezTo>
                      <a:pt x="912" y="373"/>
                      <a:pt x="868" y="559"/>
                      <a:pt x="970" y="766"/>
                    </a:cubicBezTo>
                    <a:cubicBezTo>
                      <a:pt x="1072" y="973"/>
                      <a:pt x="981" y="1089"/>
                      <a:pt x="829" y="1075"/>
                    </a:cubicBezTo>
                    <a:cubicBezTo>
                      <a:pt x="829" y="1075"/>
                      <a:pt x="636" y="1022"/>
                      <a:pt x="513" y="913"/>
                    </a:cubicBezTo>
                    <a:cubicBezTo>
                      <a:pt x="513" y="913"/>
                      <a:pt x="522" y="1006"/>
                      <a:pt x="609" y="1059"/>
                    </a:cubicBezTo>
                    <a:cubicBezTo>
                      <a:pt x="696" y="1111"/>
                      <a:pt x="404" y="1009"/>
                      <a:pt x="272" y="1102"/>
                    </a:cubicBezTo>
                    <a:cubicBezTo>
                      <a:pt x="272" y="1102"/>
                      <a:pt x="631" y="1118"/>
                      <a:pt x="706" y="1194"/>
                    </a:cubicBezTo>
                    <a:cubicBezTo>
                      <a:pt x="706" y="1194"/>
                      <a:pt x="241" y="1273"/>
                      <a:pt x="49" y="1589"/>
                    </a:cubicBezTo>
                    <a:cubicBezTo>
                      <a:pt x="-143" y="1905"/>
                      <a:pt x="279" y="1683"/>
                      <a:pt x="451" y="1547"/>
                    </a:cubicBezTo>
                    <a:cubicBezTo>
                      <a:pt x="623" y="1410"/>
                      <a:pt x="699" y="1518"/>
                      <a:pt x="657" y="1605"/>
                    </a:cubicBezTo>
                    <a:cubicBezTo>
                      <a:pt x="615" y="1692"/>
                      <a:pt x="748" y="1584"/>
                      <a:pt x="772" y="1610"/>
                    </a:cubicBezTo>
                    <a:cubicBezTo>
                      <a:pt x="796" y="1635"/>
                      <a:pt x="636" y="1816"/>
                      <a:pt x="636" y="1816"/>
                    </a:cubicBezTo>
                    <a:cubicBezTo>
                      <a:pt x="636" y="1816"/>
                      <a:pt x="834" y="1652"/>
                      <a:pt x="910" y="1672"/>
                    </a:cubicBezTo>
                    <a:cubicBezTo>
                      <a:pt x="986" y="1693"/>
                      <a:pt x="930" y="1860"/>
                      <a:pt x="971" y="1916"/>
                    </a:cubicBezTo>
                    <a:cubicBezTo>
                      <a:pt x="1012" y="1972"/>
                      <a:pt x="1092" y="1870"/>
                      <a:pt x="1168" y="1747"/>
                    </a:cubicBezTo>
                    <a:cubicBezTo>
                      <a:pt x="1245" y="1624"/>
                      <a:pt x="1271" y="1756"/>
                      <a:pt x="1236" y="1838"/>
                    </a:cubicBezTo>
                    <a:cubicBezTo>
                      <a:pt x="1200" y="1921"/>
                      <a:pt x="1076" y="2148"/>
                      <a:pt x="1076" y="2148"/>
                    </a:cubicBezTo>
                    <a:cubicBezTo>
                      <a:pt x="1076" y="2148"/>
                      <a:pt x="1183" y="2194"/>
                      <a:pt x="1284" y="2036"/>
                    </a:cubicBezTo>
                    <a:cubicBezTo>
                      <a:pt x="1385" y="1878"/>
                      <a:pt x="1502" y="1961"/>
                      <a:pt x="1533" y="2026"/>
                    </a:cubicBezTo>
                    <a:cubicBezTo>
                      <a:pt x="1533" y="2026"/>
                      <a:pt x="1571" y="1835"/>
                      <a:pt x="1703" y="1887"/>
                    </a:cubicBezTo>
                    <a:cubicBezTo>
                      <a:pt x="1835" y="1939"/>
                      <a:pt x="1961" y="1814"/>
                      <a:pt x="1900" y="1732"/>
                    </a:cubicBezTo>
                    <a:cubicBezTo>
                      <a:pt x="1900" y="1732"/>
                      <a:pt x="2049" y="1736"/>
                      <a:pt x="2149" y="1585"/>
                    </a:cubicBezTo>
                    <a:cubicBezTo>
                      <a:pt x="2250" y="1435"/>
                      <a:pt x="2121" y="1308"/>
                      <a:pt x="2009" y="1297"/>
                    </a:cubicBezTo>
                    <a:cubicBezTo>
                      <a:pt x="1896" y="1287"/>
                      <a:pt x="1945" y="957"/>
                      <a:pt x="2174" y="875"/>
                    </a:cubicBezTo>
                    <a:cubicBezTo>
                      <a:pt x="2174" y="875"/>
                      <a:pt x="1983" y="878"/>
                      <a:pt x="1830" y="958"/>
                    </a:cubicBezTo>
                    <a:cubicBezTo>
                      <a:pt x="1677" y="1038"/>
                      <a:pt x="1916" y="756"/>
                      <a:pt x="1834" y="574"/>
                    </a:cubicBezTo>
                    <a:cubicBezTo>
                      <a:pt x="1833" y="575"/>
                      <a:pt x="1550" y="797"/>
                      <a:pt x="1535" y="122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1" name="Google Shape;4051;p48"/>
              <p:cNvSpPr/>
              <p:nvPr/>
            </p:nvSpPr>
            <p:spPr>
              <a:xfrm>
                <a:off x="5160162" y="1357752"/>
                <a:ext cx="127354" cy="112656"/>
              </a:xfrm>
              <a:custGeom>
                <a:avLst/>
                <a:gdLst/>
                <a:ahLst/>
                <a:cxnLst/>
                <a:rect l="l" t="t" r="r" b="b"/>
                <a:pathLst>
                  <a:path w="390" h="345" extrusionOk="0">
                    <a:moveTo>
                      <a:pt x="64" y="36"/>
                    </a:moveTo>
                    <a:cubicBezTo>
                      <a:pt x="64" y="36"/>
                      <a:pt x="176" y="-33"/>
                      <a:pt x="288" y="21"/>
                    </a:cubicBezTo>
                    <a:cubicBezTo>
                      <a:pt x="401" y="74"/>
                      <a:pt x="417" y="187"/>
                      <a:pt x="349" y="266"/>
                    </a:cubicBezTo>
                    <a:cubicBezTo>
                      <a:pt x="281" y="345"/>
                      <a:pt x="167" y="369"/>
                      <a:pt x="79" y="321"/>
                    </a:cubicBezTo>
                    <a:cubicBezTo>
                      <a:pt x="-8" y="273"/>
                      <a:pt x="-37" y="133"/>
                      <a:pt x="64" y="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2" name="Google Shape;4052;p48"/>
              <p:cNvSpPr/>
              <p:nvPr/>
            </p:nvSpPr>
            <p:spPr>
              <a:xfrm>
                <a:off x="4699725" y="808186"/>
                <a:ext cx="1125291" cy="1133420"/>
              </a:xfrm>
              <a:custGeom>
                <a:avLst/>
                <a:gdLst/>
                <a:ahLst/>
                <a:cxnLst/>
                <a:rect l="l" t="t" r="r" b="b"/>
                <a:pathLst>
                  <a:path w="3446" h="3471" extrusionOk="0">
                    <a:moveTo>
                      <a:pt x="3426" y="1382"/>
                    </a:moveTo>
                    <a:cubicBezTo>
                      <a:pt x="3370" y="1242"/>
                      <a:pt x="3212" y="1131"/>
                      <a:pt x="3090" y="1053"/>
                    </a:cubicBezTo>
                    <a:cubicBezTo>
                      <a:pt x="2929" y="949"/>
                      <a:pt x="2736" y="883"/>
                      <a:pt x="2545" y="880"/>
                    </a:cubicBezTo>
                    <a:cubicBezTo>
                      <a:pt x="2676" y="837"/>
                      <a:pt x="2793" y="735"/>
                      <a:pt x="2829" y="600"/>
                    </a:cubicBezTo>
                    <a:cubicBezTo>
                      <a:pt x="2875" y="426"/>
                      <a:pt x="2791" y="268"/>
                      <a:pt x="2652" y="167"/>
                    </a:cubicBezTo>
                    <a:cubicBezTo>
                      <a:pt x="2486" y="47"/>
                      <a:pt x="2273" y="-57"/>
                      <a:pt x="2072" y="37"/>
                    </a:cubicBezTo>
                    <a:cubicBezTo>
                      <a:pt x="1920" y="107"/>
                      <a:pt x="1834" y="267"/>
                      <a:pt x="1828" y="430"/>
                    </a:cubicBezTo>
                    <a:cubicBezTo>
                      <a:pt x="1668" y="188"/>
                      <a:pt x="1411" y="28"/>
                      <a:pt x="1114" y="51"/>
                    </a:cubicBezTo>
                    <a:cubicBezTo>
                      <a:pt x="836" y="72"/>
                      <a:pt x="599" y="252"/>
                      <a:pt x="492" y="507"/>
                    </a:cubicBezTo>
                    <a:cubicBezTo>
                      <a:pt x="387" y="755"/>
                      <a:pt x="407" y="1134"/>
                      <a:pt x="571" y="1354"/>
                    </a:cubicBezTo>
                    <a:cubicBezTo>
                      <a:pt x="491" y="1304"/>
                      <a:pt x="380" y="1280"/>
                      <a:pt x="295" y="1310"/>
                    </a:cubicBezTo>
                    <a:cubicBezTo>
                      <a:pt x="160" y="1357"/>
                      <a:pt x="124" y="1545"/>
                      <a:pt x="138" y="1668"/>
                    </a:cubicBezTo>
                    <a:cubicBezTo>
                      <a:pt x="147" y="1747"/>
                      <a:pt x="159" y="1811"/>
                      <a:pt x="125" y="1886"/>
                    </a:cubicBezTo>
                    <a:cubicBezTo>
                      <a:pt x="112" y="1916"/>
                      <a:pt x="93" y="1946"/>
                      <a:pt x="89" y="1979"/>
                    </a:cubicBezTo>
                    <a:cubicBezTo>
                      <a:pt x="84" y="2020"/>
                      <a:pt x="96" y="2063"/>
                      <a:pt x="125" y="2093"/>
                    </a:cubicBezTo>
                    <a:cubicBezTo>
                      <a:pt x="167" y="2134"/>
                      <a:pt x="217" y="2124"/>
                      <a:pt x="262" y="2097"/>
                    </a:cubicBezTo>
                    <a:cubicBezTo>
                      <a:pt x="239" y="2124"/>
                      <a:pt x="216" y="2151"/>
                      <a:pt x="194" y="2178"/>
                    </a:cubicBezTo>
                    <a:cubicBezTo>
                      <a:pt x="97" y="2295"/>
                      <a:pt x="14" y="2430"/>
                      <a:pt x="1" y="2584"/>
                    </a:cubicBezTo>
                    <a:cubicBezTo>
                      <a:pt x="-9" y="2709"/>
                      <a:pt x="28" y="2845"/>
                      <a:pt x="132" y="2923"/>
                    </a:cubicBezTo>
                    <a:cubicBezTo>
                      <a:pt x="195" y="2971"/>
                      <a:pt x="276" y="2991"/>
                      <a:pt x="343" y="3032"/>
                    </a:cubicBezTo>
                    <a:cubicBezTo>
                      <a:pt x="412" y="3075"/>
                      <a:pt x="460" y="3134"/>
                      <a:pt x="514" y="3192"/>
                    </a:cubicBezTo>
                    <a:cubicBezTo>
                      <a:pt x="592" y="3274"/>
                      <a:pt x="664" y="3331"/>
                      <a:pt x="777" y="3282"/>
                    </a:cubicBezTo>
                    <a:cubicBezTo>
                      <a:pt x="928" y="3216"/>
                      <a:pt x="1049" y="3064"/>
                      <a:pt x="1142" y="2934"/>
                    </a:cubicBezTo>
                    <a:cubicBezTo>
                      <a:pt x="1169" y="2896"/>
                      <a:pt x="1194" y="2858"/>
                      <a:pt x="1217" y="2819"/>
                    </a:cubicBezTo>
                    <a:cubicBezTo>
                      <a:pt x="1173" y="3011"/>
                      <a:pt x="1276" y="3194"/>
                      <a:pt x="1432" y="3312"/>
                    </a:cubicBezTo>
                    <a:cubicBezTo>
                      <a:pt x="1627" y="3459"/>
                      <a:pt x="1847" y="3541"/>
                      <a:pt x="2061" y="3395"/>
                    </a:cubicBezTo>
                    <a:cubicBezTo>
                      <a:pt x="2272" y="3249"/>
                      <a:pt x="2434" y="3062"/>
                      <a:pt x="2436" y="2795"/>
                    </a:cubicBezTo>
                    <a:cubicBezTo>
                      <a:pt x="2437" y="2605"/>
                      <a:pt x="2382" y="2385"/>
                      <a:pt x="2189" y="2316"/>
                    </a:cubicBezTo>
                    <a:cubicBezTo>
                      <a:pt x="2287" y="2312"/>
                      <a:pt x="2381" y="2296"/>
                      <a:pt x="2452" y="2276"/>
                    </a:cubicBezTo>
                    <a:cubicBezTo>
                      <a:pt x="2642" y="2225"/>
                      <a:pt x="2796" y="2120"/>
                      <a:pt x="2971" y="2036"/>
                    </a:cubicBezTo>
                    <a:cubicBezTo>
                      <a:pt x="3103" y="1973"/>
                      <a:pt x="3278" y="1949"/>
                      <a:pt x="3360" y="1814"/>
                    </a:cubicBezTo>
                    <a:cubicBezTo>
                      <a:pt x="3426" y="1703"/>
                      <a:pt x="3475" y="1507"/>
                      <a:pt x="3426" y="1382"/>
                    </a:cubicBezTo>
                    <a:moveTo>
                      <a:pt x="2065" y="58"/>
                    </a:moveTo>
                    <a:cubicBezTo>
                      <a:pt x="2241" y="-34"/>
                      <a:pt x="2427" y="42"/>
                      <a:pt x="2581" y="140"/>
                    </a:cubicBezTo>
                    <a:cubicBezTo>
                      <a:pt x="2585" y="143"/>
                      <a:pt x="2590" y="146"/>
                      <a:pt x="2595" y="149"/>
                    </a:cubicBezTo>
                    <a:cubicBezTo>
                      <a:pt x="2483" y="183"/>
                      <a:pt x="2359" y="283"/>
                      <a:pt x="2299" y="377"/>
                    </a:cubicBezTo>
                    <a:cubicBezTo>
                      <a:pt x="2183" y="559"/>
                      <a:pt x="2106" y="772"/>
                      <a:pt x="2004" y="963"/>
                    </a:cubicBezTo>
                    <a:cubicBezTo>
                      <a:pt x="1999" y="972"/>
                      <a:pt x="2013" y="981"/>
                      <a:pt x="2018" y="971"/>
                    </a:cubicBezTo>
                    <a:cubicBezTo>
                      <a:pt x="2105" y="810"/>
                      <a:pt x="2182" y="644"/>
                      <a:pt x="2264" y="480"/>
                    </a:cubicBezTo>
                    <a:cubicBezTo>
                      <a:pt x="2332" y="343"/>
                      <a:pt x="2455" y="201"/>
                      <a:pt x="2613" y="161"/>
                    </a:cubicBezTo>
                    <a:cubicBezTo>
                      <a:pt x="2754" y="259"/>
                      <a:pt x="2856" y="397"/>
                      <a:pt x="2817" y="581"/>
                    </a:cubicBezTo>
                    <a:cubicBezTo>
                      <a:pt x="2781" y="748"/>
                      <a:pt x="2615" y="866"/>
                      <a:pt x="2452" y="883"/>
                    </a:cubicBezTo>
                    <a:lnTo>
                      <a:pt x="2451" y="883"/>
                    </a:lnTo>
                    <a:cubicBezTo>
                      <a:pt x="2342" y="894"/>
                      <a:pt x="2235" y="926"/>
                      <a:pt x="2136" y="986"/>
                    </a:cubicBezTo>
                    <a:cubicBezTo>
                      <a:pt x="2043" y="1042"/>
                      <a:pt x="1955" y="1124"/>
                      <a:pt x="1883" y="1220"/>
                    </a:cubicBezTo>
                    <a:cubicBezTo>
                      <a:pt x="1986" y="970"/>
                      <a:pt x="1993" y="694"/>
                      <a:pt x="1845" y="455"/>
                    </a:cubicBezTo>
                    <a:cubicBezTo>
                      <a:pt x="1842" y="295"/>
                      <a:pt x="1921" y="133"/>
                      <a:pt x="2065" y="58"/>
                    </a:cubicBezTo>
                    <a:moveTo>
                      <a:pt x="505" y="1195"/>
                    </a:moveTo>
                    <a:cubicBezTo>
                      <a:pt x="390" y="861"/>
                      <a:pt x="438" y="455"/>
                      <a:pt x="723" y="222"/>
                    </a:cubicBezTo>
                    <a:cubicBezTo>
                      <a:pt x="1032" y="-31"/>
                      <a:pt x="1472" y="39"/>
                      <a:pt x="1729" y="328"/>
                    </a:cubicBezTo>
                    <a:cubicBezTo>
                      <a:pt x="1854" y="467"/>
                      <a:pt x="1946" y="645"/>
                      <a:pt x="1948" y="836"/>
                    </a:cubicBezTo>
                    <a:cubicBezTo>
                      <a:pt x="1949" y="997"/>
                      <a:pt x="1899" y="1164"/>
                      <a:pt x="1824" y="1307"/>
                    </a:cubicBezTo>
                    <a:cubicBezTo>
                      <a:pt x="1746" y="1439"/>
                      <a:pt x="1699" y="1589"/>
                      <a:pt x="1709" y="1731"/>
                    </a:cubicBezTo>
                    <a:cubicBezTo>
                      <a:pt x="1704" y="1728"/>
                      <a:pt x="1698" y="1726"/>
                      <a:pt x="1692" y="1724"/>
                    </a:cubicBezTo>
                    <a:cubicBezTo>
                      <a:pt x="1653" y="1709"/>
                      <a:pt x="1604" y="1711"/>
                      <a:pt x="1559" y="1726"/>
                    </a:cubicBezTo>
                    <a:cubicBezTo>
                      <a:pt x="1374" y="1536"/>
                      <a:pt x="1274" y="1306"/>
                      <a:pt x="1155" y="1074"/>
                    </a:cubicBezTo>
                    <a:cubicBezTo>
                      <a:pt x="1018" y="806"/>
                      <a:pt x="946" y="503"/>
                      <a:pt x="869" y="213"/>
                    </a:cubicBezTo>
                    <a:cubicBezTo>
                      <a:pt x="867" y="203"/>
                      <a:pt x="851" y="207"/>
                      <a:pt x="854" y="217"/>
                    </a:cubicBezTo>
                    <a:cubicBezTo>
                      <a:pt x="931" y="508"/>
                      <a:pt x="1004" y="813"/>
                      <a:pt x="1141" y="1082"/>
                    </a:cubicBezTo>
                    <a:cubicBezTo>
                      <a:pt x="1259" y="1313"/>
                      <a:pt x="1360" y="1543"/>
                      <a:pt x="1543" y="1732"/>
                    </a:cubicBezTo>
                    <a:cubicBezTo>
                      <a:pt x="1507" y="1747"/>
                      <a:pt x="1476" y="1771"/>
                      <a:pt x="1458" y="1802"/>
                    </a:cubicBezTo>
                    <a:cubicBezTo>
                      <a:pt x="1455" y="1807"/>
                      <a:pt x="1452" y="1812"/>
                      <a:pt x="1450" y="1818"/>
                    </a:cubicBezTo>
                    <a:cubicBezTo>
                      <a:pt x="1444" y="1815"/>
                      <a:pt x="1438" y="1813"/>
                      <a:pt x="1432" y="1810"/>
                    </a:cubicBezTo>
                    <a:cubicBezTo>
                      <a:pt x="1432" y="1809"/>
                      <a:pt x="1431" y="1808"/>
                      <a:pt x="1429" y="1808"/>
                    </a:cubicBezTo>
                    <a:cubicBezTo>
                      <a:pt x="1173" y="1694"/>
                      <a:pt x="833" y="1620"/>
                      <a:pt x="634" y="1408"/>
                    </a:cubicBezTo>
                    <a:cubicBezTo>
                      <a:pt x="634" y="1406"/>
                      <a:pt x="633" y="1405"/>
                      <a:pt x="632" y="1404"/>
                    </a:cubicBezTo>
                    <a:cubicBezTo>
                      <a:pt x="628" y="1399"/>
                      <a:pt x="623" y="1394"/>
                      <a:pt x="618" y="1389"/>
                    </a:cubicBezTo>
                    <a:cubicBezTo>
                      <a:pt x="570" y="1334"/>
                      <a:pt x="531" y="1271"/>
                      <a:pt x="505" y="1195"/>
                    </a:cubicBezTo>
                    <a:moveTo>
                      <a:pt x="1738" y="1908"/>
                    </a:moveTo>
                    <a:cubicBezTo>
                      <a:pt x="1738" y="1909"/>
                      <a:pt x="1738" y="1909"/>
                      <a:pt x="1738" y="1909"/>
                    </a:cubicBezTo>
                    <a:cubicBezTo>
                      <a:pt x="1737" y="1910"/>
                      <a:pt x="1737" y="1910"/>
                      <a:pt x="1737" y="1910"/>
                    </a:cubicBezTo>
                    <a:cubicBezTo>
                      <a:pt x="1697" y="1981"/>
                      <a:pt x="1641" y="2012"/>
                      <a:pt x="1559" y="1994"/>
                    </a:cubicBezTo>
                    <a:cubicBezTo>
                      <a:pt x="1485" y="1978"/>
                      <a:pt x="1438" y="1914"/>
                      <a:pt x="1460" y="1838"/>
                    </a:cubicBezTo>
                    <a:cubicBezTo>
                      <a:pt x="1478" y="1773"/>
                      <a:pt x="1562" y="1731"/>
                      <a:pt x="1626" y="1729"/>
                    </a:cubicBezTo>
                    <a:cubicBezTo>
                      <a:pt x="1721" y="1725"/>
                      <a:pt x="1808" y="1822"/>
                      <a:pt x="1738" y="1908"/>
                    </a:cubicBezTo>
                    <a:moveTo>
                      <a:pt x="182" y="2098"/>
                    </a:moveTo>
                    <a:cubicBezTo>
                      <a:pt x="74" y="2082"/>
                      <a:pt x="114" y="1955"/>
                      <a:pt x="146" y="1882"/>
                    </a:cubicBezTo>
                    <a:cubicBezTo>
                      <a:pt x="165" y="1838"/>
                      <a:pt x="170" y="1806"/>
                      <a:pt x="168" y="1765"/>
                    </a:cubicBezTo>
                    <a:cubicBezTo>
                      <a:pt x="397" y="1626"/>
                      <a:pt x="672" y="1658"/>
                      <a:pt x="918" y="1726"/>
                    </a:cubicBezTo>
                    <a:cubicBezTo>
                      <a:pt x="928" y="1729"/>
                      <a:pt x="933" y="1713"/>
                      <a:pt x="923" y="1710"/>
                    </a:cubicBezTo>
                    <a:cubicBezTo>
                      <a:pt x="674" y="1642"/>
                      <a:pt x="398" y="1611"/>
                      <a:pt x="166" y="1747"/>
                    </a:cubicBezTo>
                    <a:cubicBezTo>
                      <a:pt x="166" y="1743"/>
                      <a:pt x="166" y="1739"/>
                      <a:pt x="165" y="1734"/>
                    </a:cubicBezTo>
                    <a:cubicBezTo>
                      <a:pt x="146" y="1590"/>
                      <a:pt x="145" y="1377"/>
                      <a:pt x="318" y="1326"/>
                    </a:cubicBezTo>
                    <a:cubicBezTo>
                      <a:pt x="419" y="1296"/>
                      <a:pt x="550" y="1339"/>
                      <a:pt x="620" y="1415"/>
                    </a:cubicBezTo>
                    <a:cubicBezTo>
                      <a:pt x="622" y="1416"/>
                      <a:pt x="623" y="1417"/>
                      <a:pt x="625" y="1417"/>
                    </a:cubicBezTo>
                    <a:cubicBezTo>
                      <a:pt x="790" y="1592"/>
                      <a:pt x="1026" y="1670"/>
                      <a:pt x="1251" y="1754"/>
                    </a:cubicBezTo>
                    <a:cubicBezTo>
                      <a:pt x="1023" y="1709"/>
                      <a:pt x="760" y="1743"/>
                      <a:pt x="566" y="1840"/>
                    </a:cubicBezTo>
                    <a:cubicBezTo>
                      <a:pt x="487" y="1880"/>
                      <a:pt x="415" y="1938"/>
                      <a:pt x="350" y="2003"/>
                    </a:cubicBezTo>
                    <a:cubicBezTo>
                      <a:pt x="350" y="2003"/>
                      <a:pt x="349" y="2003"/>
                      <a:pt x="349" y="2004"/>
                    </a:cubicBezTo>
                    <a:cubicBezTo>
                      <a:pt x="305" y="2048"/>
                      <a:pt x="249" y="2109"/>
                      <a:pt x="182" y="2098"/>
                    </a:cubicBezTo>
                    <a:moveTo>
                      <a:pt x="920" y="3161"/>
                    </a:moveTo>
                    <a:cubicBezTo>
                      <a:pt x="845" y="3228"/>
                      <a:pt x="732" y="3323"/>
                      <a:pt x="626" y="3268"/>
                    </a:cubicBezTo>
                    <a:cubicBezTo>
                      <a:pt x="571" y="3239"/>
                      <a:pt x="528" y="3182"/>
                      <a:pt x="487" y="3137"/>
                    </a:cubicBezTo>
                    <a:cubicBezTo>
                      <a:pt x="458" y="3105"/>
                      <a:pt x="428" y="3079"/>
                      <a:pt x="398" y="3057"/>
                    </a:cubicBezTo>
                    <a:cubicBezTo>
                      <a:pt x="496" y="2826"/>
                      <a:pt x="629" y="2605"/>
                      <a:pt x="802" y="2423"/>
                    </a:cubicBezTo>
                    <a:cubicBezTo>
                      <a:pt x="971" y="2246"/>
                      <a:pt x="1391" y="2007"/>
                      <a:pt x="1391" y="2007"/>
                    </a:cubicBezTo>
                    <a:cubicBezTo>
                      <a:pt x="1416" y="2000"/>
                      <a:pt x="1412" y="1984"/>
                      <a:pt x="1386" y="1992"/>
                    </a:cubicBezTo>
                    <a:cubicBezTo>
                      <a:pt x="1157" y="2055"/>
                      <a:pt x="981" y="2218"/>
                      <a:pt x="815" y="2388"/>
                    </a:cubicBezTo>
                    <a:cubicBezTo>
                      <a:pt x="629" y="2576"/>
                      <a:pt x="488" y="2805"/>
                      <a:pt x="385" y="3048"/>
                    </a:cubicBezTo>
                    <a:cubicBezTo>
                      <a:pt x="331" y="3010"/>
                      <a:pt x="274" y="2981"/>
                      <a:pt x="207" y="2948"/>
                    </a:cubicBezTo>
                    <a:cubicBezTo>
                      <a:pt x="38" y="2865"/>
                      <a:pt x="-9" y="2682"/>
                      <a:pt x="30" y="2508"/>
                    </a:cubicBezTo>
                    <a:cubicBezTo>
                      <a:pt x="69" y="2339"/>
                      <a:pt x="189" y="2202"/>
                      <a:pt x="305" y="2079"/>
                    </a:cubicBezTo>
                    <a:cubicBezTo>
                      <a:pt x="406" y="1972"/>
                      <a:pt x="512" y="1871"/>
                      <a:pt x="653" y="1822"/>
                    </a:cubicBezTo>
                    <a:cubicBezTo>
                      <a:pt x="894" y="1736"/>
                      <a:pt x="1209" y="1720"/>
                      <a:pt x="1444" y="1833"/>
                    </a:cubicBezTo>
                    <a:cubicBezTo>
                      <a:pt x="1426" y="1897"/>
                      <a:pt x="1453" y="1968"/>
                      <a:pt x="1515" y="1997"/>
                    </a:cubicBezTo>
                    <a:cubicBezTo>
                      <a:pt x="1556" y="2015"/>
                      <a:pt x="1605" y="2020"/>
                      <a:pt x="1649" y="2010"/>
                    </a:cubicBezTo>
                    <a:cubicBezTo>
                      <a:pt x="1440" y="2220"/>
                      <a:pt x="1378" y="2519"/>
                      <a:pt x="1230" y="2768"/>
                    </a:cubicBezTo>
                    <a:cubicBezTo>
                      <a:pt x="1144" y="2912"/>
                      <a:pt x="1046" y="3050"/>
                      <a:pt x="920" y="3161"/>
                    </a:cubicBezTo>
                    <a:moveTo>
                      <a:pt x="2414" y="2876"/>
                    </a:moveTo>
                    <a:cubicBezTo>
                      <a:pt x="2390" y="3097"/>
                      <a:pt x="2228" y="3260"/>
                      <a:pt x="2052" y="3380"/>
                    </a:cubicBezTo>
                    <a:cubicBezTo>
                      <a:pt x="1946" y="3453"/>
                      <a:pt x="1840" y="3483"/>
                      <a:pt x="1713" y="3443"/>
                    </a:cubicBezTo>
                    <a:cubicBezTo>
                      <a:pt x="1607" y="3410"/>
                      <a:pt x="1498" y="3347"/>
                      <a:pt x="1413" y="3276"/>
                    </a:cubicBezTo>
                    <a:cubicBezTo>
                      <a:pt x="1261" y="3150"/>
                      <a:pt x="1175" y="2956"/>
                      <a:pt x="1251" y="2764"/>
                    </a:cubicBezTo>
                    <a:cubicBezTo>
                      <a:pt x="1251" y="2762"/>
                      <a:pt x="1251" y="2761"/>
                      <a:pt x="1251" y="2760"/>
                    </a:cubicBezTo>
                    <a:cubicBezTo>
                      <a:pt x="1303" y="2667"/>
                      <a:pt x="1348" y="2571"/>
                      <a:pt x="1390" y="2472"/>
                    </a:cubicBezTo>
                    <a:cubicBezTo>
                      <a:pt x="1463" y="2298"/>
                      <a:pt x="1543" y="2127"/>
                      <a:pt x="1684" y="1998"/>
                    </a:cubicBezTo>
                    <a:cubicBezTo>
                      <a:pt x="1685" y="1997"/>
                      <a:pt x="1685" y="1997"/>
                      <a:pt x="1686" y="1996"/>
                    </a:cubicBezTo>
                    <a:cubicBezTo>
                      <a:pt x="1694" y="1991"/>
                      <a:pt x="1702" y="1985"/>
                      <a:pt x="1709" y="1978"/>
                    </a:cubicBezTo>
                    <a:cubicBezTo>
                      <a:pt x="1681" y="2242"/>
                      <a:pt x="1914" y="2317"/>
                      <a:pt x="2146" y="2316"/>
                    </a:cubicBezTo>
                    <a:cubicBezTo>
                      <a:pt x="2147" y="2318"/>
                      <a:pt x="2149" y="2320"/>
                      <a:pt x="2152" y="2320"/>
                    </a:cubicBezTo>
                    <a:cubicBezTo>
                      <a:pt x="2393" y="2380"/>
                      <a:pt x="2438" y="2665"/>
                      <a:pt x="2414" y="2876"/>
                    </a:cubicBezTo>
                    <a:moveTo>
                      <a:pt x="3212" y="1920"/>
                    </a:moveTo>
                    <a:cubicBezTo>
                      <a:pt x="3148" y="1953"/>
                      <a:pt x="3079" y="1971"/>
                      <a:pt x="3013" y="1999"/>
                    </a:cubicBezTo>
                    <a:cubicBezTo>
                      <a:pt x="2934" y="2033"/>
                      <a:pt x="2860" y="2078"/>
                      <a:pt x="2785" y="2120"/>
                    </a:cubicBezTo>
                    <a:cubicBezTo>
                      <a:pt x="2603" y="2222"/>
                      <a:pt x="2405" y="2288"/>
                      <a:pt x="2196" y="2304"/>
                    </a:cubicBezTo>
                    <a:cubicBezTo>
                      <a:pt x="2184" y="2305"/>
                      <a:pt x="2171" y="2305"/>
                      <a:pt x="2158" y="2306"/>
                    </a:cubicBezTo>
                    <a:cubicBezTo>
                      <a:pt x="2157" y="2305"/>
                      <a:pt x="2156" y="2305"/>
                      <a:pt x="2155" y="2305"/>
                    </a:cubicBezTo>
                    <a:cubicBezTo>
                      <a:pt x="2153" y="2304"/>
                      <a:pt x="2151" y="2305"/>
                      <a:pt x="2149" y="2306"/>
                    </a:cubicBezTo>
                    <a:cubicBezTo>
                      <a:pt x="1939" y="2308"/>
                      <a:pt x="1686" y="2221"/>
                      <a:pt x="1727" y="1959"/>
                    </a:cubicBezTo>
                    <a:cubicBezTo>
                      <a:pt x="1727" y="1958"/>
                      <a:pt x="1727" y="1957"/>
                      <a:pt x="1727" y="1956"/>
                    </a:cubicBezTo>
                    <a:cubicBezTo>
                      <a:pt x="1735" y="1944"/>
                      <a:pt x="1743" y="1931"/>
                      <a:pt x="1750" y="1918"/>
                    </a:cubicBezTo>
                    <a:lnTo>
                      <a:pt x="1750" y="1918"/>
                    </a:lnTo>
                    <a:cubicBezTo>
                      <a:pt x="1771" y="1891"/>
                      <a:pt x="1780" y="1862"/>
                      <a:pt x="1778" y="1834"/>
                    </a:cubicBezTo>
                    <a:cubicBezTo>
                      <a:pt x="1889" y="1640"/>
                      <a:pt x="2120" y="1526"/>
                      <a:pt x="2323" y="1456"/>
                    </a:cubicBezTo>
                    <a:cubicBezTo>
                      <a:pt x="2566" y="1373"/>
                      <a:pt x="2824" y="1384"/>
                      <a:pt x="3051" y="1508"/>
                    </a:cubicBezTo>
                    <a:cubicBezTo>
                      <a:pt x="3060" y="1513"/>
                      <a:pt x="3068" y="1499"/>
                      <a:pt x="3059" y="1494"/>
                    </a:cubicBezTo>
                    <a:cubicBezTo>
                      <a:pt x="2828" y="1367"/>
                      <a:pt x="2566" y="1356"/>
                      <a:pt x="2319" y="1441"/>
                    </a:cubicBezTo>
                    <a:cubicBezTo>
                      <a:pt x="2117" y="1510"/>
                      <a:pt x="1890" y="1622"/>
                      <a:pt x="1774" y="1810"/>
                    </a:cubicBezTo>
                    <a:cubicBezTo>
                      <a:pt x="1766" y="1783"/>
                      <a:pt x="1749" y="1759"/>
                      <a:pt x="1725" y="1742"/>
                    </a:cubicBezTo>
                    <a:cubicBezTo>
                      <a:pt x="1714" y="1610"/>
                      <a:pt x="1749" y="1475"/>
                      <a:pt x="1816" y="1351"/>
                    </a:cubicBezTo>
                    <a:cubicBezTo>
                      <a:pt x="1818" y="1351"/>
                      <a:pt x="1820" y="1350"/>
                      <a:pt x="1821" y="1347"/>
                    </a:cubicBezTo>
                    <a:cubicBezTo>
                      <a:pt x="1831" y="1331"/>
                      <a:pt x="1839" y="1314"/>
                      <a:pt x="1848" y="1297"/>
                    </a:cubicBezTo>
                    <a:cubicBezTo>
                      <a:pt x="1962" y="1118"/>
                      <a:pt x="2140" y="973"/>
                      <a:pt x="2326" y="922"/>
                    </a:cubicBezTo>
                    <a:cubicBezTo>
                      <a:pt x="2505" y="874"/>
                      <a:pt x="2695" y="891"/>
                      <a:pt x="2867" y="956"/>
                    </a:cubicBezTo>
                    <a:cubicBezTo>
                      <a:pt x="3054" y="1027"/>
                      <a:pt x="3269" y="1163"/>
                      <a:pt x="3381" y="1333"/>
                    </a:cubicBezTo>
                    <a:cubicBezTo>
                      <a:pt x="3496" y="1509"/>
                      <a:pt x="3390" y="1830"/>
                      <a:pt x="3212" y="192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3" name="Google Shape;4053;p48"/>
              <p:cNvSpPr/>
              <p:nvPr/>
            </p:nvSpPr>
            <p:spPr>
              <a:xfrm>
                <a:off x="5243106" y="1495226"/>
                <a:ext cx="61391" cy="412747"/>
              </a:xfrm>
              <a:custGeom>
                <a:avLst/>
                <a:gdLst/>
                <a:ahLst/>
                <a:cxnLst/>
                <a:rect l="l" t="t" r="r" b="b"/>
                <a:pathLst>
                  <a:path w="188" h="1264" extrusionOk="0">
                    <a:moveTo>
                      <a:pt x="23" y="10"/>
                    </a:moveTo>
                    <a:cubicBezTo>
                      <a:pt x="25" y="0"/>
                      <a:pt x="9" y="-5"/>
                      <a:pt x="8" y="6"/>
                    </a:cubicBezTo>
                    <a:cubicBezTo>
                      <a:pt x="-18" y="180"/>
                      <a:pt x="20" y="363"/>
                      <a:pt x="60" y="532"/>
                    </a:cubicBezTo>
                    <a:cubicBezTo>
                      <a:pt x="117" y="771"/>
                      <a:pt x="222" y="1007"/>
                      <a:pt x="145" y="1254"/>
                    </a:cubicBezTo>
                    <a:cubicBezTo>
                      <a:pt x="141" y="1264"/>
                      <a:pt x="157" y="1269"/>
                      <a:pt x="160" y="1259"/>
                    </a:cubicBezTo>
                    <a:cubicBezTo>
                      <a:pt x="226" y="1048"/>
                      <a:pt x="162" y="846"/>
                      <a:pt x="105" y="641"/>
                    </a:cubicBezTo>
                    <a:cubicBezTo>
                      <a:pt x="50" y="441"/>
                      <a:pt x="-8" y="218"/>
                      <a:pt x="23" y="1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4" name="Google Shape;4054;p48"/>
              <p:cNvSpPr/>
              <p:nvPr/>
            </p:nvSpPr>
            <p:spPr>
              <a:xfrm>
                <a:off x="5188898" y="884596"/>
                <a:ext cx="122783" cy="304009"/>
              </a:xfrm>
              <a:custGeom>
                <a:avLst/>
                <a:gdLst/>
                <a:ahLst/>
                <a:cxnLst/>
                <a:rect l="l" t="t" r="r" b="b"/>
                <a:pathLst>
                  <a:path w="376" h="931" extrusionOk="0">
                    <a:moveTo>
                      <a:pt x="4" y="15"/>
                    </a:moveTo>
                    <a:cubicBezTo>
                      <a:pt x="328" y="195"/>
                      <a:pt x="451" y="585"/>
                      <a:pt x="287" y="918"/>
                    </a:cubicBezTo>
                    <a:cubicBezTo>
                      <a:pt x="282" y="928"/>
                      <a:pt x="296" y="936"/>
                      <a:pt x="301" y="927"/>
                    </a:cubicBezTo>
                    <a:cubicBezTo>
                      <a:pt x="469" y="585"/>
                      <a:pt x="345" y="185"/>
                      <a:pt x="12" y="1"/>
                    </a:cubicBezTo>
                    <a:cubicBezTo>
                      <a:pt x="3" y="-4"/>
                      <a:pt x="-5" y="10"/>
                      <a:pt x="4" y="1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5" name="Google Shape;4055;p48"/>
              <p:cNvSpPr/>
              <p:nvPr/>
            </p:nvSpPr>
            <p:spPr>
              <a:xfrm>
                <a:off x="4863980" y="1061581"/>
                <a:ext cx="115599" cy="234782"/>
              </a:xfrm>
              <a:custGeom>
                <a:avLst/>
                <a:gdLst/>
                <a:ahLst/>
                <a:cxnLst/>
                <a:rect l="l" t="t" r="r" b="b"/>
                <a:pathLst>
                  <a:path w="354" h="719" extrusionOk="0">
                    <a:moveTo>
                      <a:pt x="341" y="718"/>
                    </a:moveTo>
                    <a:cubicBezTo>
                      <a:pt x="351" y="723"/>
                      <a:pt x="359" y="709"/>
                      <a:pt x="349" y="704"/>
                    </a:cubicBezTo>
                    <a:cubicBezTo>
                      <a:pt x="87" y="573"/>
                      <a:pt x="36" y="273"/>
                      <a:pt x="17" y="8"/>
                    </a:cubicBezTo>
                    <a:cubicBezTo>
                      <a:pt x="16" y="-3"/>
                      <a:pt x="0" y="-3"/>
                      <a:pt x="0" y="8"/>
                    </a:cubicBezTo>
                    <a:cubicBezTo>
                      <a:pt x="21" y="279"/>
                      <a:pt x="74" y="584"/>
                      <a:pt x="341" y="718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6" name="Google Shape;4056;p48"/>
              <p:cNvSpPr/>
              <p:nvPr/>
            </p:nvSpPr>
            <p:spPr>
              <a:xfrm>
                <a:off x="5269230" y="1461918"/>
                <a:ext cx="194624" cy="81635"/>
              </a:xfrm>
              <a:custGeom>
                <a:avLst/>
                <a:gdLst/>
                <a:ahLst/>
                <a:cxnLst/>
                <a:rect l="l" t="t" r="r" b="b"/>
                <a:pathLst>
                  <a:path w="596" h="250" extrusionOk="0">
                    <a:moveTo>
                      <a:pt x="586" y="217"/>
                    </a:moveTo>
                    <a:cubicBezTo>
                      <a:pt x="418" y="258"/>
                      <a:pt x="40" y="235"/>
                      <a:pt x="16" y="8"/>
                    </a:cubicBezTo>
                    <a:cubicBezTo>
                      <a:pt x="15" y="-3"/>
                      <a:pt x="-2" y="-3"/>
                      <a:pt x="0" y="8"/>
                    </a:cubicBezTo>
                    <a:cubicBezTo>
                      <a:pt x="25" y="252"/>
                      <a:pt x="408" y="277"/>
                      <a:pt x="590" y="233"/>
                    </a:cubicBezTo>
                    <a:cubicBezTo>
                      <a:pt x="600" y="230"/>
                      <a:pt x="596" y="215"/>
                      <a:pt x="586" y="2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7" name="Google Shape;4057;p48"/>
              <p:cNvSpPr/>
              <p:nvPr/>
            </p:nvSpPr>
            <p:spPr>
              <a:xfrm>
                <a:off x="5273802" y="1158563"/>
                <a:ext cx="126701" cy="214537"/>
              </a:xfrm>
              <a:custGeom>
                <a:avLst/>
                <a:gdLst/>
                <a:ahLst/>
                <a:cxnLst/>
                <a:rect l="l" t="t" r="r" b="b"/>
                <a:pathLst>
                  <a:path w="388" h="657" extrusionOk="0">
                    <a:moveTo>
                      <a:pt x="376" y="2"/>
                    </a:moveTo>
                    <a:cubicBezTo>
                      <a:pt x="164" y="159"/>
                      <a:pt x="32" y="388"/>
                      <a:pt x="0" y="649"/>
                    </a:cubicBezTo>
                    <a:cubicBezTo>
                      <a:pt x="-2" y="660"/>
                      <a:pt x="15" y="659"/>
                      <a:pt x="16" y="649"/>
                    </a:cubicBezTo>
                    <a:cubicBezTo>
                      <a:pt x="47" y="394"/>
                      <a:pt x="178" y="169"/>
                      <a:pt x="384" y="16"/>
                    </a:cubicBezTo>
                    <a:cubicBezTo>
                      <a:pt x="392" y="10"/>
                      <a:pt x="384" y="-4"/>
                      <a:pt x="376" y="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58" name="Google Shape;4058;p48"/>
              <p:cNvSpPr/>
              <p:nvPr/>
            </p:nvSpPr>
            <p:spPr>
              <a:xfrm>
                <a:off x="4905452" y="1732620"/>
                <a:ext cx="156417" cy="131269"/>
              </a:xfrm>
              <a:custGeom>
                <a:avLst/>
                <a:gdLst/>
                <a:ahLst/>
                <a:cxnLst/>
                <a:rect l="l" t="t" r="r" b="b"/>
                <a:pathLst>
                  <a:path w="479" h="402" extrusionOk="0">
                    <a:moveTo>
                      <a:pt x="463" y="4"/>
                    </a:moveTo>
                    <a:cubicBezTo>
                      <a:pt x="411" y="73"/>
                      <a:pt x="360" y="141"/>
                      <a:pt x="308" y="210"/>
                    </a:cubicBezTo>
                    <a:cubicBezTo>
                      <a:pt x="239" y="301"/>
                      <a:pt x="149" y="435"/>
                      <a:pt x="12" y="370"/>
                    </a:cubicBezTo>
                    <a:cubicBezTo>
                      <a:pt x="2" y="365"/>
                      <a:pt x="-6" y="379"/>
                      <a:pt x="4" y="384"/>
                    </a:cubicBezTo>
                    <a:cubicBezTo>
                      <a:pt x="83" y="422"/>
                      <a:pt x="161" y="396"/>
                      <a:pt x="224" y="338"/>
                    </a:cubicBezTo>
                    <a:cubicBezTo>
                      <a:pt x="322" y="247"/>
                      <a:pt x="397" y="119"/>
                      <a:pt x="477" y="12"/>
                    </a:cubicBezTo>
                    <a:cubicBezTo>
                      <a:pt x="483" y="4"/>
                      <a:pt x="469" y="-4"/>
                      <a:pt x="463" y="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59" name="Google Shape;4059;p48"/>
            <p:cNvGrpSpPr/>
            <p:nvPr/>
          </p:nvGrpSpPr>
          <p:grpSpPr>
            <a:xfrm>
              <a:off x="5619619" y="1657516"/>
              <a:ext cx="622078" cy="646223"/>
              <a:chOff x="5619619" y="1657516"/>
              <a:chExt cx="622078" cy="646223"/>
            </a:xfrm>
          </p:grpSpPr>
          <p:sp>
            <p:nvSpPr>
              <p:cNvPr id="4060" name="Google Shape;4060;p48"/>
              <p:cNvSpPr/>
              <p:nvPr/>
            </p:nvSpPr>
            <p:spPr>
              <a:xfrm>
                <a:off x="5619619" y="1663720"/>
                <a:ext cx="622078" cy="637406"/>
              </a:xfrm>
              <a:custGeom>
                <a:avLst/>
                <a:gdLst/>
                <a:ahLst/>
                <a:cxnLst/>
                <a:rect l="l" t="t" r="r" b="b"/>
                <a:pathLst>
                  <a:path w="1905" h="1952" extrusionOk="0">
                    <a:moveTo>
                      <a:pt x="1670" y="606"/>
                    </a:moveTo>
                    <a:cubicBezTo>
                      <a:pt x="1670" y="606"/>
                      <a:pt x="1797" y="494"/>
                      <a:pt x="1733" y="327"/>
                    </a:cubicBezTo>
                    <a:cubicBezTo>
                      <a:pt x="1669" y="159"/>
                      <a:pt x="1540" y="40"/>
                      <a:pt x="1408" y="34"/>
                    </a:cubicBezTo>
                    <a:cubicBezTo>
                      <a:pt x="1276" y="27"/>
                      <a:pt x="1213" y="113"/>
                      <a:pt x="1213" y="113"/>
                    </a:cubicBezTo>
                    <a:cubicBezTo>
                      <a:pt x="1213" y="113"/>
                      <a:pt x="1005" y="-51"/>
                      <a:pt x="820" y="17"/>
                    </a:cubicBezTo>
                    <a:cubicBezTo>
                      <a:pt x="635" y="86"/>
                      <a:pt x="611" y="206"/>
                      <a:pt x="611" y="206"/>
                    </a:cubicBezTo>
                    <a:cubicBezTo>
                      <a:pt x="611" y="206"/>
                      <a:pt x="464" y="-2"/>
                      <a:pt x="274" y="181"/>
                    </a:cubicBezTo>
                    <a:cubicBezTo>
                      <a:pt x="85" y="365"/>
                      <a:pt x="139" y="519"/>
                      <a:pt x="184" y="573"/>
                    </a:cubicBezTo>
                    <a:cubicBezTo>
                      <a:pt x="228" y="627"/>
                      <a:pt x="334" y="655"/>
                      <a:pt x="334" y="655"/>
                    </a:cubicBezTo>
                    <a:cubicBezTo>
                      <a:pt x="334" y="655"/>
                      <a:pt x="171" y="650"/>
                      <a:pt x="78" y="777"/>
                    </a:cubicBezTo>
                    <a:cubicBezTo>
                      <a:pt x="-14" y="904"/>
                      <a:pt x="-28" y="1086"/>
                      <a:pt x="55" y="1193"/>
                    </a:cubicBezTo>
                    <a:cubicBezTo>
                      <a:pt x="140" y="1300"/>
                      <a:pt x="286" y="1358"/>
                      <a:pt x="359" y="1351"/>
                    </a:cubicBezTo>
                    <a:cubicBezTo>
                      <a:pt x="359" y="1351"/>
                      <a:pt x="139" y="1519"/>
                      <a:pt x="283" y="1692"/>
                    </a:cubicBezTo>
                    <a:cubicBezTo>
                      <a:pt x="427" y="1865"/>
                      <a:pt x="630" y="1773"/>
                      <a:pt x="687" y="1708"/>
                    </a:cubicBezTo>
                    <a:cubicBezTo>
                      <a:pt x="687" y="1708"/>
                      <a:pt x="861" y="2017"/>
                      <a:pt x="1088" y="1940"/>
                    </a:cubicBezTo>
                    <a:cubicBezTo>
                      <a:pt x="1315" y="1863"/>
                      <a:pt x="1375" y="1698"/>
                      <a:pt x="1375" y="1698"/>
                    </a:cubicBezTo>
                    <a:cubicBezTo>
                      <a:pt x="1375" y="1698"/>
                      <a:pt x="1542" y="1754"/>
                      <a:pt x="1669" y="1617"/>
                    </a:cubicBezTo>
                    <a:cubicBezTo>
                      <a:pt x="1796" y="1480"/>
                      <a:pt x="1688" y="1318"/>
                      <a:pt x="1688" y="1318"/>
                    </a:cubicBezTo>
                    <a:cubicBezTo>
                      <a:pt x="1688" y="1318"/>
                      <a:pt x="1838" y="1251"/>
                      <a:pt x="1895" y="994"/>
                    </a:cubicBezTo>
                    <a:cubicBezTo>
                      <a:pt x="1953" y="738"/>
                      <a:pt x="1746" y="607"/>
                      <a:pt x="1670" y="60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1" name="Google Shape;4061;p48"/>
              <p:cNvSpPr/>
              <p:nvPr/>
            </p:nvSpPr>
            <p:spPr>
              <a:xfrm>
                <a:off x="5778650" y="1780621"/>
                <a:ext cx="322305" cy="340908"/>
              </a:xfrm>
              <a:custGeom>
                <a:avLst/>
                <a:gdLst/>
                <a:ahLst/>
                <a:cxnLst/>
                <a:rect l="l" t="t" r="r" b="b"/>
                <a:pathLst>
                  <a:path w="987" h="1044" extrusionOk="0">
                    <a:moveTo>
                      <a:pt x="571" y="654"/>
                    </a:moveTo>
                    <a:cubicBezTo>
                      <a:pt x="571" y="654"/>
                      <a:pt x="763" y="709"/>
                      <a:pt x="862" y="823"/>
                    </a:cubicBezTo>
                    <a:cubicBezTo>
                      <a:pt x="862" y="823"/>
                      <a:pt x="837" y="732"/>
                      <a:pt x="769" y="672"/>
                    </a:cubicBezTo>
                    <a:cubicBezTo>
                      <a:pt x="769" y="672"/>
                      <a:pt x="772" y="577"/>
                      <a:pt x="900" y="574"/>
                    </a:cubicBezTo>
                    <a:cubicBezTo>
                      <a:pt x="900" y="574"/>
                      <a:pt x="830" y="447"/>
                      <a:pt x="741" y="472"/>
                    </a:cubicBezTo>
                    <a:cubicBezTo>
                      <a:pt x="741" y="472"/>
                      <a:pt x="839" y="305"/>
                      <a:pt x="981" y="264"/>
                    </a:cubicBezTo>
                    <a:cubicBezTo>
                      <a:pt x="981" y="264"/>
                      <a:pt x="1007" y="196"/>
                      <a:pt x="952" y="170"/>
                    </a:cubicBezTo>
                    <a:cubicBezTo>
                      <a:pt x="896" y="144"/>
                      <a:pt x="899" y="23"/>
                      <a:pt x="848" y="0"/>
                    </a:cubicBezTo>
                    <a:cubicBezTo>
                      <a:pt x="848" y="0"/>
                      <a:pt x="862" y="143"/>
                      <a:pt x="802" y="280"/>
                    </a:cubicBezTo>
                    <a:cubicBezTo>
                      <a:pt x="802" y="280"/>
                      <a:pt x="823" y="159"/>
                      <a:pt x="759" y="85"/>
                    </a:cubicBezTo>
                    <a:cubicBezTo>
                      <a:pt x="759" y="85"/>
                      <a:pt x="719" y="255"/>
                      <a:pt x="625" y="326"/>
                    </a:cubicBezTo>
                    <a:cubicBezTo>
                      <a:pt x="625" y="326"/>
                      <a:pt x="601" y="194"/>
                      <a:pt x="455" y="108"/>
                    </a:cubicBezTo>
                    <a:cubicBezTo>
                      <a:pt x="455" y="108"/>
                      <a:pt x="494" y="270"/>
                      <a:pt x="475" y="340"/>
                    </a:cubicBezTo>
                    <a:cubicBezTo>
                      <a:pt x="475" y="340"/>
                      <a:pt x="328" y="280"/>
                      <a:pt x="259" y="159"/>
                    </a:cubicBezTo>
                    <a:cubicBezTo>
                      <a:pt x="259" y="159"/>
                      <a:pt x="227" y="239"/>
                      <a:pt x="301" y="355"/>
                    </a:cubicBezTo>
                    <a:cubicBezTo>
                      <a:pt x="301" y="355"/>
                      <a:pt x="190" y="213"/>
                      <a:pt x="116" y="192"/>
                    </a:cubicBezTo>
                    <a:cubicBezTo>
                      <a:pt x="41" y="172"/>
                      <a:pt x="109" y="235"/>
                      <a:pt x="95" y="261"/>
                    </a:cubicBezTo>
                    <a:cubicBezTo>
                      <a:pt x="82" y="286"/>
                      <a:pt x="-45" y="292"/>
                      <a:pt x="17" y="336"/>
                    </a:cubicBezTo>
                    <a:cubicBezTo>
                      <a:pt x="80" y="380"/>
                      <a:pt x="10" y="399"/>
                      <a:pt x="18" y="446"/>
                    </a:cubicBezTo>
                    <a:cubicBezTo>
                      <a:pt x="27" y="494"/>
                      <a:pt x="235" y="496"/>
                      <a:pt x="286" y="528"/>
                    </a:cubicBezTo>
                    <a:cubicBezTo>
                      <a:pt x="338" y="560"/>
                      <a:pt x="192" y="590"/>
                      <a:pt x="192" y="590"/>
                    </a:cubicBezTo>
                    <a:cubicBezTo>
                      <a:pt x="192" y="590"/>
                      <a:pt x="334" y="595"/>
                      <a:pt x="354" y="652"/>
                    </a:cubicBezTo>
                    <a:cubicBezTo>
                      <a:pt x="375" y="709"/>
                      <a:pt x="293" y="769"/>
                      <a:pt x="293" y="769"/>
                    </a:cubicBezTo>
                    <a:cubicBezTo>
                      <a:pt x="293" y="769"/>
                      <a:pt x="117" y="868"/>
                      <a:pt x="103" y="923"/>
                    </a:cubicBezTo>
                    <a:cubicBezTo>
                      <a:pt x="88" y="979"/>
                      <a:pt x="175" y="933"/>
                      <a:pt x="207" y="916"/>
                    </a:cubicBezTo>
                    <a:cubicBezTo>
                      <a:pt x="239" y="899"/>
                      <a:pt x="210" y="1044"/>
                      <a:pt x="261" y="1009"/>
                    </a:cubicBezTo>
                    <a:cubicBezTo>
                      <a:pt x="312" y="975"/>
                      <a:pt x="344" y="827"/>
                      <a:pt x="396" y="770"/>
                    </a:cubicBezTo>
                    <a:cubicBezTo>
                      <a:pt x="396" y="770"/>
                      <a:pt x="332" y="940"/>
                      <a:pt x="398" y="1044"/>
                    </a:cubicBezTo>
                    <a:cubicBezTo>
                      <a:pt x="398" y="1044"/>
                      <a:pt x="420" y="850"/>
                      <a:pt x="530" y="799"/>
                    </a:cubicBezTo>
                    <a:cubicBezTo>
                      <a:pt x="530" y="799"/>
                      <a:pt x="635" y="817"/>
                      <a:pt x="702" y="970"/>
                    </a:cubicBezTo>
                    <a:cubicBezTo>
                      <a:pt x="702" y="970"/>
                      <a:pt x="775" y="839"/>
                      <a:pt x="571" y="654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2" name="Google Shape;4062;p48"/>
              <p:cNvSpPr/>
              <p:nvPr/>
            </p:nvSpPr>
            <p:spPr>
              <a:xfrm>
                <a:off x="5915475" y="1928217"/>
                <a:ext cx="73147" cy="75757"/>
              </a:xfrm>
              <a:custGeom>
                <a:avLst/>
                <a:gdLst/>
                <a:ahLst/>
                <a:cxnLst/>
                <a:rect l="l" t="t" r="r" b="b"/>
                <a:pathLst>
                  <a:path w="224" h="232" extrusionOk="0">
                    <a:moveTo>
                      <a:pt x="219" y="162"/>
                    </a:moveTo>
                    <a:cubicBezTo>
                      <a:pt x="219" y="162"/>
                      <a:pt x="186" y="260"/>
                      <a:pt x="78" y="225"/>
                    </a:cubicBezTo>
                    <a:cubicBezTo>
                      <a:pt x="-30" y="189"/>
                      <a:pt x="-14" y="66"/>
                      <a:pt x="49" y="15"/>
                    </a:cubicBezTo>
                    <a:cubicBezTo>
                      <a:pt x="112" y="-37"/>
                      <a:pt x="251" y="62"/>
                      <a:pt x="219" y="162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1625" tIns="34925" rIns="81625" bIns="349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3" name="Google Shape;4063;p48"/>
              <p:cNvSpPr/>
              <p:nvPr/>
            </p:nvSpPr>
            <p:spPr>
              <a:xfrm>
                <a:off x="5620272" y="1657516"/>
                <a:ext cx="611628" cy="646223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979" extrusionOk="0">
                    <a:moveTo>
                      <a:pt x="1854" y="1109"/>
                    </a:moveTo>
                    <a:cubicBezTo>
                      <a:pt x="1910" y="919"/>
                      <a:pt x="1846" y="666"/>
                      <a:pt x="1632" y="629"/>
                    </a:cubicBezTo>
                    <a:cubicBezTo>
                      <a:pt x="1932" y="447"/>
                      <a:pt x="1515" y="-148"/>
                      <a:pt x="1215" y="138"/>
                    </a:cubicBezTo>
                    <a:cubicBezTo>
                      <a:pt x="1214" y="139"/>
                      <a:pt x="1213" y="140"/>
                      <a:pt x="1213" y="141"/>
                    </a:cubicBezTo>
                    <a:cubicBezTo>
                      <a:pt x="1142" y="63"/>
                      <a:pt x="1047" y="7"/>
                      <a:pt x="945" y="1"/>
                    </a:cubicBezTo>
                    <a:cubicBezTo>
                      <a:pt x="802" y="-8"/>
                      <a:pt x="649" y="88"/>
                      <a:pt x="609" y="225"/>
                    </a:cubicBezTo>
                    <a:cubicBezTo>
                      <a:pt x="552" y="23"/>
                      <a:pt x="300" y="103"/>
                      <a:pt x="206" y="253"/>
                    </a:cubicBezTo>
                    <a:cubicBezTo>
                      <a:pt x="161" y="326"/>
                      <a:pt x="110" y="426"/>
                      <a:pt x="127" y="515"/>
                    </a:cubicBezTo>
                    <a:cubicBezTo>
                      <a:pt x="146" y="614"/>
                      <a:pt x="231" y="656"/>
                      <a:pt x="317" y="686"/>
                    </a:cubicBezTo>
                    <a:cubicBezTo>
                      <a:pt x="292" y="686"/>
                      <a:pt x="266" y="689"/>
                      <a:pt x="240" y="695"/>
                    </a:cubicBezTo>
                    <a:cubicBezTo>
                      <a:pt x="60" y="736"/>
                      <a:pt x="-30" y="921"/>
                      <a:pt x="9" y="1094"/>
                    </a:cubicBezTo>
                    <a:cubicBezTo>
                      <a:pt x="45" y="1251"/>
                      <a:pt x="188" y="1362"/>
                      <a:pt x="345" y="1369"/>
                    </a:cubicBezTo>
                    <a:cubicBezTo>
                      <a:pt x="240" y="1469"/>
                      <a:pt x="212" y="1647"/>
                      <a:pt x="326" y="1755"/>
                    </a:cubicBezTo>
                    <a:cubicBezTo>
                      <a:pt x="427" y="1849"/>
                      <a:pt x="593" y="1818"/>
                      <a:pt x="683" y="1727"/>
                    </a:cubicBezTo>
                    <a:cubicBezTo>
                      <a:pt x="720" y="1867"/>
                      <a:pt x="840" y="1958"/>
                      <a:pt x="996" y="1978"/>
                    </a:cubicBezTo>
                    <a:cubicBezTo>
                      <a:pt x="1143" y="1996"/>
                      <a:pt x="1348" y="1885"/>
                      <a:pt x="1405" y="1736"/>
                    </a:cubicBezTo>
                    <a:cubicBezTo>
                      <a:pt x="1510" y="1754"/>
                      <a:pt x="1614" y="1718"/>
                      <a:pt x="1678" y="1631"/>
                    </a:cubicBezTo>
                    <a:cubicBezTo>
                      <a:pt x="1735" y="1555"/>
                      <a:pt x="1764" y="1436"/>
                      <a:pt x="1706" y="1353"/>
                    </a:cubicBezTo>
                    <a:cubicBezTo>
                      <a:pt x="1705" y="1352"/>
                      <a:pt x="1704" y="1351"/>
                      <a:pt x="1703" y="1350"/>
                    </a:cubicBezTo>
                    <a:cubicBezTo>
                      <a:pt x="1776" y="1285"/>
                      <a:pt x="1831" y="1190"/>
                      <a:pt x="1854" y="1109"/>
                    </a:cubicBezTo>
                    <a:moveTo>
                      <a:pt x="1764" y="1257"/>
                    </a:moveTo>
                    <a:cubicBezTo>
                      <a:pt x="1492" y="1636"/>
                      <a:pt x="1265" y="1224"/>
                      <a:pt x="1073" y="1024"/>
                    </a:cubicBezTo>
                    <a:cubicBezTo>
                      <a:pt x="1077" y="1021"/>
                      <a:pt x="1080" y="1018"/>
                      <a:pt x="1084" y="1014"/>
                    </a:cubicBezTo>
                    <a:cubicBezTo>
                      <a:pt x="1189" y="1041"/>
                      <a:pt x="1260" y="1109"/>
                      <a:pt x="1328" y="1191"/>
                    </a:cubicBezTo>
                    <a:cubicBezTo>
                      <a:pt x="1370" y="1242"/>
                      <a:pt x="1403" y="1291"/>
                      <a:pt x="1461" y="1325"/>
                    </a:cubicBezTo>
                    <a:cubicBezTo>
                      <a:pt x="1470" y="1331"/>
                      <a:pt x="1480" y="1318"/>
                      <a:pt x="1471" y="1312"/>
                    </a:cubicBezTo>
                    <a:cubicBezTo>
                      <a:pt x="1385" y="1261"/>
                      <a:pt x="1337" y="1165"/>
                      <a:pt x="1265" y="1098"/>
                    </a:cubicBezTo>
                    <a:cubicBezTo>
                      <a:pt x="1214" y="1050"/>
                      <a:pt x="1160" y="1018"/>
                      <a:pt x="1095" y="1000"/>
                    </a:cubicBezTo>
                    <a:cubicBezTo>
                      <a:pt x="1100" y="992"/>
                      <a:pt x="1103" y="984"/>
                      <a:pt x="1105" y="975"/>
                    </a:cubicBezTo>
                    <a:cubicBezTo>
                      <a:pt x="1106" y="975"/>
                      <a:pt x="1107" y="975"/>
                      <a:pt x="1109" y="974"/>
                    </a:cubicBezTo>
                    <a:cubicBezTo>
                      <a:pt x="1241" y="940"/>
                      <a:pt x="1387" y="914"/>
                      <a:pt x="1504" y="1005"/>
                    </a:cubicBezTo>
                    <a:cubicBezTo>
                      <a:pt x="1512" y="1012"/>
                      <a:pt x="1522" y="999"/>
                      <a:pt x="1514" y="993"/>
                    </a:cubicBezTo>
                    <a:cubicBezTo>
                      <a:pt x="1394" y="899"/>
                      <a:pt x="1245" y="923"/>
                      <a:pt x="1108" y="958"/>
                    </a:cubicBezTo>
                    <a:cubicBezTo>
                      <a:pt x="1108" y="954"/>
                      <a:pt x="1108" y="950"/>
                      <a:pt x="1108" y="946"/>
                    </a:cubicBezTo>
                    <a:lnTo>
                      <a:pt x="1108" y="946"/>
                    </a:lnTo>
                    <a:cubicBezTo>
                      <a:pt x="1215" y="851"/>
                      <a:pt x="1429" y="672"/>
                      <a:pt x="1581" y="735"/>
                    </a:cubicBezTo>
                    <a:cubicBezTo>
                      <a:pt x="1591" y="739"/>
                      <a:pt x="1597" y="723"/>
                      <a:pt x="1587" y="719"/>
                    </a:cubicBezTo>
                    <a:cubicBezTo>
                      <a:pt x="1428" y="653"/>
                      <a:pt x="1216" y="828"/>
                      <a:pt x="1104" y="928"/>
                    </a:cubicBezTo>
                    <a:cubicBezTo>
                      <a:pt x="1101" y="920"/>
                      <a:pt x="1097" y="913"/>
                      <a:pt x="1092" y="907"/>
                    </a:cubicBezTo>
                    <a:cubicBezTo>
                      <a:pt x="1205" y="792"/>
                      <a:pt x="1366" y="665"/>
                      <a:pt x="1528" y="645"/>
                    </a:cubicBezTo>
                    <a:cubicBezTo>
                      <a:pt x="1884" y="599"/>
                      <a:pt x="1922" y="1037"/>
                      <a:pt x="1764" y="1257"/>
                    </a:cubicBezTo>
                    <a:moveTo>
                      <a:pt x="1028" y="1028"/>
                    </a:moveTo>
                    <a:cubicBezTo>
                      <a:pt x="991" y="1034"/>
                      <a:pt x="963" y="1009"/>
                      <a:pt x="954" y="977"/>
                    </a:cubicBezTo>
                    <a:cubicBezTo>
                      <a:pt x="954" y="975"/>
                      <a:pt x="954" y="974"/>
                      <a:pt x="953" y="973"/>
                    </a:cubicBezTo>
                    <a:cubicBezTo>
                      <a:pt x="953" y="970"/>
                      <a:pt x="952" y="967"/>
                      <a:pt x="952" y="965"/>
                    </a:cubicBezTo>
                    <a:cubicBezTo>
                      <a:pt x="947" y="924"/>
                      <a:pt x="964" y="893"/>
                      <a:pt x="1002" y="878"/>
                    </a:cubicBezTo>
                    <a:cubicBezTo>
                      <a:pt x="1038" y="874"/>
                      <a:pt x="1070" y="896"/>
                      <a:pt x="1086" y="928"/>
                    </a:cubicBezTo>
                    <a:cubicBezTo>
                      <a:pt x="1106" y="970"/>
                      <a:pt x="1072" y="1021"/>
                      <a:pt x="1028" y="1028"/>
                    </a:cubicBezTo>
                    <a:moveTo>
                      <a:pt x="1224" y="152"/>
                    </a:moveTo>
                    <a:cubicBezTo>
                      <a:pt x="1341" y="41"/>
                      <a:pt x="1508" y="72"/>
                      <a:pt x="1612" y="184"/>
                    </a:cubicBezTo>
                    <a:cubicBezTo>
                      <a:pt x="1664" y="240"/>
                      <a:pt x="1702" y="311"/>
                      <a:pt x="1712" y="388"/>
                    </a:cubicBezTo>
                    <a:cubicBezTo>
                      <a:pt x="1723" y="476"/>
                      <a:pt x="1691" y="584"/>
                      <a:pt x="1605" y="626"/>
                    </a:cubicBezTo>
                    <a:cubicBezTo>
                      <a:pt x="1601" y="626"/>
                      <a:pt x="1597" y="625"/>
                      <a:pt x="1593" y="625"/>
                    </a:cubicBezTo>
                    <a:cubicBezTo>
                      <a:pt x="1472" y="620"/>
                      <a:pt x="1351" y="677"/>
                      <a:pt x="1247" y="752"/>
                    </a:cubicBezTo>
                    <a:cubicBezTo>
                      <a:pt x="1325" y="633"/>
                      <a:pt x="1364" y="470"/>
                      <a:pt x="1324" y="336"/>
                    </a:cubicBezTo>
                    <a:cubicBezTo>
                      <a:pt x="1305" y="271"/>
                      <a:pt x="1269" y="207"/>
                      <a:pt x="1223" y="153"/>
                    </a:cubicBezTo>
                    <a:cubicBezTo>
                      <a:pt x="1223" y="152"/>
                      <a:pt x="1224" y="152"/>
                      <a:pt x="1224" y="152"/>
                    </a:cubicBezTo>
                    <a:moveTo>
                      <a:pt x="728" y="85"/>
                    </a:moveTo>
                    <a:cubicBezTo>
                      <a:pt x="816" y="17"/>
                      <a:pt x="935" y="-1"/>
                      <a:pt x="1039" y="38"/>
                    </a:cubicBezTo>
                    <a:cubicBezTo>
                      <a:pt x="1346" y="152"/>
                      <a:pt x="1396" y="554"/>
                      <a:pt x="1199" y="788"/>
                    </a:cubicBezTo>
                    <a:lnTo>
                      <a:pt x="1199" y="788"/>
                    </a:lnTo>
                    <a:cubicBezTo>
                      <a:pt x="1156" y="823"/>
                      <a:pt x="1117" y="859"/>
                      <a:pt x="1082" y="894"/>
                    </a:cubicBezTo>
                    <a:cubicBezTo>
                      <a:pt x="1077" y="889"/>
                      <a:pt x="1072" y="884"/>
                      <a:pt x="1066" y="879"/>
                    </a:cubicBezTo>
                    <a:cubicBezTo>
                      <a:pt x="1181" y="754"/>
                      <a:pt x="1297" y="605"/>
                      <a:pt x="1243" y="426"/>
                    </a:cubicBezTo>
                    <a:cubicBezTo>
                      <a:pt x="1240" y="416"/>
                      <a:pt x="1225" y="422"/>
                      <a:pt x="1228" y="432"/>
                    </a:cubicBezTo>
                    <a:cubicBezTo>
                      <a:pt x="1281" y="607"/>
                      <a:pt x="1163" y="751"/>
                      <a:pt x="1052" y="871"/>
                    </a:cubicBezTo>
                    <a:cubicBezTo>
                      <a:pt x="1044" y="867"/>
                      <a:pt x="1036" y="864"/>
                      <a:pt x="1027" y="863"/>
                    </a:cubicBezTo>
                    <a:cubicBezTo>
                      <a:pt x="1045" y="806"/>
                      <a:pt x="1025" y="733"/>
                      <a:pt x="1012" y="677"/>
                    </a:cubicBezTo>
                    <a:cubicBezTo>
                      <a:pt x="996" y="603"/>
                      <a:pt x="970" y="532"/>
                      <a:pt x="938" y="464"/>
                    </a:cubicBezTo>
                    <a:cubicBezTo>
                      <a:pt x="933" y="455"/>
                      <a:pt x="918" y="460"/>
                      <a:pt x="922" y="470"/>
                    </a:cubicBezTo>
                    <a:cubicBezTo>
                      <a:pt x="950" y="528"/>
                      <a:pt x="972" y="587"/>
                      <a:pt x="988" y="649"/>
                    </a:cubicBezTo>
                    <a:cubicBezTo>
                      <a:pt x="1004" y="708"/>
                      <a:pt x="1032" y="802"/>
                      <a:pt x="1010" y="861"/>
                    </a:cubicBezTo>
                    <a:cubicBezTo>
                      <a:pt x="1007" y="861"/>
                      <a:pt x="1004" y="861"/>
                      <a:pt x="1001" y="862"/>
                    </a:cubicBezTo>
                    <a:cubicBezTo>
                      <a:pt x="1000" y="862"/>
                      <a:pt x="1000" y="862"/>
                      <a:pt x="1000" y="862"/>
                    </a:cubicBezTo>
                    <a:lnTo>
                      <a:pt x="999" y="862"/>
                    </a:lnTo>
                    <a:cubicBezTo>
                      <a:pt x="998" y="862"/>
                      <a:pt x="998" y="862"/>
                      <a:pt x="998" y="862"/>
                    </a:cubicBezTo>
                    <a:cubicBezTo>
                      <a:pt x="997" y="862"/>
                      <a:pt x="997" y="862"/>
                      <a:pt x="997" y="862"/>
                    </a:cubicBezTo>
                    <a:cubicBezTo>
                      <a:pt x="996" y="862"/>
                      <a:pt x="996" y="862"/>
                      <a:pt x="996" y="863"/>
                    </a:cubicBezTo>
                    <a:lnTo>
                      <a:pt x="995" y="863"/>
                    </a:lnTo>
                    <a:cubicBezTo>
                      <a:pt x="994" y="863"/>
                      <a:pt x="993" y="864"/>
                      <a:pt x="991" y="865"/>
                    </a:cubicBezTo>
                    <a:cubicBezTo>
                      <a:pt x="878" y="767"/>
                      <a:pt x="795" y="648"/>
                      <a:pt x="741" y="508"/>
                    </a:cubicBezTo>
                    <a:cubicBezTo>
                      <a:pt x="738" y="498"/>
                      <a:pt x="722" y="504"/>
                      <a:pt x="726" y="514"/>
                    </a:cubicBezTo>
                    <a:cubicBezTo>
                      <a:pt x="779" y="654"/>
                      <a:pt x="863" y="775"/>
                      <a:pt x="976" y="873"/>
                    </a:cubicBezTo>
                    <a:cubicBezTo>
                      <a:pt x="970" y="877"/>
                      <a:pt x="964" y="882"/>
                      <a:pt x="959" y="887"/>
                    </a:cubicBezTo>
                    <a:cubicBezTo>
                      <a:pt x="800" y="786"/>
                      <a:pt x="715" y="617"/>
                      <a:pt x="650" y="445"/>
                    </a:cubicBezTo>
                    <a:cubicBezTo>
                      <a:pt x="600" y="311"/>
                      <a:pt x="607" y="178"/>
                      <a:pt x="728" y="85"/>
                    </a:cubicBezTo>
                    <a:moveTo>
                      <a:pt x="196" y="607"/>
                    </a:moveTo>
                    <a:cubicBezTo>
                      <a:pt x="118" y="535"/>
                      <a:pt x="139" y="436"/>
                      <a:pt x="175" y="353"/>
                    </a:cubicBezTo>
                    <a:cubicBezTo>
                      <a:pt x="210" y="272"/>
                      <a:pt x="247" y="210"/>
                      <a:pt x="321" y="161"/>
                    </a:cubicBezTo>
                    <a:cubicBezTo>
                      <a:pt x="435" y="88"/>
                      <a:pt x="578" y="114"/>
                      <a:pt x="600" y="263"/>
                    </a:cubicBezTo>
                    <a:cubicBezTo>
                      <a:pt x="600" y="264"/>
                      <a:pt x="601" y="264"/>
                      <a:pt x="601" y="265"/>
                    </a:cubicBezTo>
                    <a:cubicBezTo>
                      <a:pt x="598" y="281"/>
                      <a:pt x="598" y="298"/>
                      <a:pt x="599" y="315"/>
                    </a:cubicBezTo>
                    <a:cubicBezTo>
                      <a:pt x="608" y="432"/>
                      <a:pt x="675" y="555"/>
                      <a:pt x="730" y="657"/>
                    </a:cubicBezTo>
                    <a:cubicBezTo>
                      <a:pt x="766" y="725"/>
                      <a:pt x="810" y="783"/>
                      <a:pt x="864" y="833"/>
                    </a:cubicBezTo>
                    <a:cubicBezTo>
                      <a:pt x="751" y="786"/>
                      <a:pt x="634" y="749"/>
                      <a:pt x="516" y="717"/>
                    </a:cubicBezTo>
                    <a:cubicBezTo>
                      <a:pt x="471" y="704"/>
                      <a:pt x="425" y="694"/>
                      <a:pt x="378" y="689"/>
                    </a:cubicBezTo>
                    <a:cubicBezTo>
                      <a:pt x="318" y="670"/>
                      <a:pt x="243" y="651"/>
                      <a:pt x="196" y="607"/>
                    </a:cubicBezTo>
                    <a:moveTo>
                      <a:pt x="38" y="1133"/>
                    </a:moveTo>
                    <a:cubicBezTo>
                      <a:pt x="-49" y="898"/>
                      <a:pt x="129" y="685"/>
                      <a:pt x="370" y="705"/>
                    </a:cubicBezTo>
                    <a:cubicBezTo>
                      <a:pt x="546" y="719"/>
                      <a:pt x="741" y="794"/>
                      <a:pt x="900" y="867"/>
                    </a:cubicBezTo>
                    <a:cubicBezTo>
                      <a:pt x="901" y="867"/>
                      <a:pt x="902" y="868"/>
                      <a:pt x="904" y="868"/>
                    </a:cubicBezTo>
                    <a:cubicBezTo>
                      <a:pt x="918" y="879"/>
                      <a:pt x="933" y="890"/>
                      <a:pt x="949" y="900"/>
                    </a:cubicBezTo>
                    <a:cubicBezTo>
                      <a:pt x="946" y="905"/>
                      <a:pt x="943" y="910"/>
                      <a:pt x="941" y="915"/>
                    </a:cubicBezTo>
                    <a:cubicBezTo>
                      <a:pt x="865" y="899"/>
                      <a:pt x="798" y="851"/>
                      <a:pt x="723" y="830"/>
                    </a:cubicBezTo>
                    <a:cubicBezTo>
                      <a:pt x="668" y="814"/>
                      <a:pt x="613" y="809"/>
                      <a:pt x="557" y="816"/>
                    </a:cubicBezTo>
                    <a:cubicBezTo>
                      <a:pt x="546" y="817"/>
                      <a:pt x="548" y="833"/>
                      <a:pt x="559" y="832"/>
                    </a:cubicBezTo>
                    <a:cubicBezTo>
                      <a:pt x="635" y="823"/>
                      <a:pt x="708" y="838"/>
                      <a:pt x="779" y="866"/>
                    </a:cubicBezTo>
                    <a:cubicBezTo>
                      <a:pt x="832" y="887"/>
                      <a:pt x="881" y="918"/>
                      <a:pt x="937" y="931"/>
                    </a:cubicBezTo>
                    <a:cubicBezTo>
                      <a:pt x="936" y="935"/>
                      <a:pt x="935" y="938"/>
                      <a:pt x="935" y="942"/>
                    </a:cubicBezTo>
                    <a:cubicBezTo>
                      <a:pt x="802" y="972"/>
                      <a:pt x="661" y="949"/>
                      <a:pt x="533" y="1000"/>
                    </a:cubicBezTo>
                    <a:cubicBezTo>
                      <a:pt x="523" y="1004"/>
                      <a:pt x="529" y="1019"/>
                      <a:pt x="539" y="1015"/>
                    </a:cubicBezTo>
                    <a:cubicBezTo>
                      <a:pt x="665" y="966"/>
                      <a:pt x="804" y="987"/>
                      <a:pt x="935" y="959"/>
                    </a:cubicBezTo>
                    <a:cubicBezTo>
                      <a:pt x="935" y="963"/>
                      <a:pt x="936" y="968"/>
                      <a:pt x="936" y="972"/>
                    </a:cubicBezTo>
                    <a:cubicBezTo>
                      <a:pt x="826" y="1025"/>
                      <a:pt x="741" y="1118"/>
                      <a:pt x="626" y="1162"/>
                    </a:cubicBezTo>
                    <a:cubicBezTo>
                      <a:pt x="616" y="1165"/>
                      <a:pt x="622" y="1181"/>
                      <a:pt x="632" y="1177"/>
                    </a:cubicBezTo>
                    <a:cubicBezTo>
                      <a:pt x="746" y="1133"/>
                      <a:pt x="831" y="1041"/>
                      <a:pt x="941" y="989"/>
                    </a:cubicBezTo>
                    <a:cubicBezTo>
                      <a:pt x="942" y="993"/>
                      <a:pt x="944" y="996"/>
                      <a:pt x="946" y="1000"/>
                    </a:cubicBezTo>
                    <a:cubicBezTo>
                      <a:pt x="821" y="1086"/>
                      <a:pt x="714" y="1198"/>
                      <a:pt x="585" y="1279"/>
                    </a:cubicBezTo>
                    <a:cubicBezTo>
                      <a:pt x="394" y="1399"/>
                      <a:pt x="125" y="1366"/>
                      <a:pt x="38" y="1133"/>
                    </a:cubicBezTo>
                    <a:moveTo>
                      <a:pt x="322" y="1725"/>
                    </a:moveTo>
                    <a:cubicBezTo>
                      <a:pt x="233" y="1619"/>
                      <a:pt x="262" y="1468"/>
                      <a:pt x="358" y="1380"/>
                    </a:cubicBezTo>
                    <a:cubicBezTo>
                      <a:pt x="361" y="1377"/>
                      <a:pt x="361" y="1373"/>
                      <a:pt x="360" y="1370"/>
                    </a:cubicBezTo>
                    <a:cubicBezTo>
                      <a:pt x="374" y="1370"/>
                      <a:pt x="388" y="1369"/>
                      <a:pt x="403" y="1368"/>
                    </a:cubicBezTo>
                    <a:cubicBezTo>
                      <a:pt x="621" y="1341"/>
                      <a:pt x="783" y="1134"/>
                      <a:pt x="955" y="1014"/>
                    </a:cubicBezTo>
                    <a:cubicBezTo>
                      <a:pt x="959" y="1020"/>
                      <a:pt x="965" y="1025"/>
                      <a:pt x="970" y="1029"/>
                    </a:cubicBezTo>
                    <a:cubicBezTo>
                      <a:pt x="828" y="1185"/>
                      <a:pt x="678" y="1409"/>
                      <a:pt x="672" y="1626"/>
                    </a:cubicBezTo>
                    <a:cubicBezTo>
                      <a:pt x="671" y="1655"/>
                      <a:pt x="674" y="1682"/>
                      <a:pt x="679" y="1708"/>
                    </a:cubicBezTo>
                    <a:cubicBezTo>
                      <a:pt x="592" y="1806"/>
                      <a:pt x="415" y="1837"/>
                      <a:pt x="322" y="1725"/>
                    </a:cubicBezTo>
                    <a:moveTo>
                      <a:pt x="1252" y="1882"/>
                    </a:moveTo>
                    <a:cubicBezTo>
                      <a:pt x="1163" y="1950"/>
                      <a:pt x="1074" y="1977"/>
                      <a:pt x="964" y="1956"/>
                    </a:cubicBezTo>
                    <a:cubicBezTo>
                      <a:pt x="459" y="1859"/>
                      <a:pt x="775" y="1268"/>
                      <a:pt x="985" y="1038"/>
                    </a:cubicBezTo>
                    <a:cubicBezTo>
                      <a:pt x="988" y="1039"/>
                      <a:pt x="990" y="1040"/>
                      <a:pt x="993" y="1041"/>
                    </a:cubicBezTo>
                    <a:cubicBezTo>
                      <a:pt x="913" y="1182"/>
                      <a:pt x="835" y="1342"/>
                      <a:pt x="909" y="1502"/>
                    </a:cubicBezTo>
                    <a:cubicBezTo>
                      <a:pt x="913" y="1512"/>
                      <a:pt x="928" y="1506"/>
                      <a:pt x="924" y="1496"/>
                    </a:cubicBezTo>
                    <a:cubicBezTo>
                      <a:pt x="851" y="1338"/>
                      <a:pt x="931" y="1182"/>
                      <a:pt x="1010" y="1044"/>
                    </a:cubicBezTo>
                    <a:lnTo>
                      <a:pt x="1010" y="1044"/>
                    </a:lnTo>
                    <a:cubicBezTo>
                      <a:pt x="1010" y="1045"/>
                      <a:pt x="1010" y="1045"/>
                      <a:pt x="1010" y="1046"/>
                    </a:cubicBezTo>
                    <a:cubicBezTo>
                      <a:pt x="1057" y="1189"/>
                      <a:pt x="930" y="1331"/>
                      <a:pt x="1004" y="1470"/>
                    </a:cubicBezTo>
                    <a:cubicBezTo>
                      <a:pt x="1009" y="1479"/>
                      <a:pt x="1024" y="1473"/>
                      <a:pt x="1019" y="1464"/>
                    </a:cubicBezTo>
                    <a:cubicBezTo>
                      <a:pt x="947" y="1328"/>
                      <a:pt x="1070" y="1186"/>
                      <a:pt x="1027" y="1044"/>
                    </a:cubicBezTo>
                    <a:cubicBezTo>
                      <a:pt x="1030" y="1044"/>
                      <a:pt x="1034" y="1043"/>
                      <a:pt x="1037" y="1043"/>
                    </a:cubicBezTo>
                    <a:cubicBezTo>
                      <a:pt x="1064" y="1098"/>
                      <a:pt x="1093" y="1152"/>
                      <a:pt x="1124" y="1205"/>
                    </a:cubicBezTo>
                    <a:cubicBezTo>
                      <a:pt x="1168" y="1282"/>
                      <a:pt x="1217" y="1361"/>
                      <a:pt x="1171" y="1450"/>
                    </a:cubicBezTo>
                    <a:cubicBezTo>
                      <a:pt x="1166" y="1459"/>
                      <a:pt x="1181" y="1466"/>
                      <a:pt x="1186" y="1456"/>
                    </a:cubicBezTo>
                    <a:cubicBezTo>
                      <a:pt x="1217" y="1397"/>
                      <a:pt x="1209" y="1336"/>
                      <a:pt x="1182" y="1277"/>
                    </a:cubicBezTo>
                    <a:cubicBezTo>
                      <a:pt x="1145" y="1194"/>
                      <a:pt x="1093" y="1118"/>
                      <a:pt x="1053" y="1037"/>
                    </a:cubicBezTo>
                    <a:cubicBezTo>
                      <a:pt x="1055" y="1036"/>
                      <a:pt x="1057" y="1035"/>
                      <a:pt x="1059" y="1034"/>
                    </a:cubicBezTo>
                    <a:cubicBezTo>
                      <a:pt x="1088" y="1064"/>
                      <a:pt x="1115" y="1097"/>
                      <a:pt x="1142" y="1131"/>
                    </a:cubicBezTo>
                    <a:cubicBezTo>
                      <a:pt x="1226" y="1262"/>
                      <a:pt x="1336" y="1388"/>
                      <a:pt x="1383" y="1538"/>
                    </a:cubicBezTo>
                    <a:cubicBezTo>
                      <a:pt x="1431" y="1687"/>
                      <a:pt x="1371" y="1789"/>
                      <a:pt x="1252" y="1882"/>
                    </a:cubicBezTo>
                    <a:moveTo>
                      <a:pt x="1693" y="1364"/>
                    </a:moveTo>
                    <a:cubicBezTo>
                      <a:pt x="1752" y="1449"/>
                      <a:pt x="1710" y="1577"/>
                      <a:pt x="1646" y="1645"/>
                    </a:cubicBezTo>
                    <a:cubicBezTo>
                      <a:pt x="1584" y="1711"/>
                      <a:pt x="1496" y="1735"/>
                      <a:pt x="1409" y="1721"/>
                    </a:cubicBezTo>
                    <a:cubicBezTo>
                      <a:pt x="1414" y="1705"/>
                      <a:pt x="1418" y="1690"/>
                      <a:pt x="1419" y="1673"/>
                    </a:cubicBezTo>
                    <a:cubicBezTo>
                      <a:pt x="1429" y="1540"/>
                      <a:pt x="1359" y="1415"/>
                      <a:pt x="1280" y="1300"/>
                    </a:cubicBezTo>
                    <a:cubicBezTo>
                      <a:pt x="1323" y="1346"/>
                      <a:pt x="1372" y="1386"/>
                      <a:pt x="1432" y="1413"/>
                    </a:cubicBezTo>
                    <a:cubicBezTo>
                      <a:pt x="1527" y="1456"/>
                      <a:pt x="1618" y="1424"/>
                      <a:pt x="1692" y="1361"/>
                    </a:cubicBezTo>
                    <a:cubicBezTo>
                      <a:pt x="1692" y="1362"/>
                      <a:pt x="1693" y="1363"/>
                      <a:pt x="1693" y="136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4" name="Google Shape;4064;p48"/>
              <p:cNvSpPr/>
              <p:nvPr/>
            </p:nvSpPr>
            <p:spPr>
              <a:xfrm>
                <a:off x="5686236" y="1722171"/>
                <a:ext cx="87189" cy="92084"/>
              </a:xfrm>
              <a:custGeom>
                <a:avLst/>
                <a:gdLst/>
                <a:ahLst/>
                <a:cxnLst/>
                <a:rect l="l" t="t" r="r" b="b"/>
                <a:pathLst>
                  <a:path w="267" h="282" extrusionOk="0">
                    <a:moveTo>
                      <a:pt x="258" y="0"/>
                    </a:moveTo>
                    <a:cubicBezTo>
                      <a:pt x="113" y="18"/>
                      <a:pt x="9" y="127"/>
                      <a:pt x="0" y="273"/>
                    </a:cubicBezTo>
                    <a:cubicBezTo>
                      <a:pt x="0" y="284"/>
                      <a:pt x="16" y="286"/>
                      <a:pt x="17" y="275"/>
                    </a:cubicBezTo>
                    <a:cubicBezTo>
                      <a:pt x="25" y="137"/>
                      <a:pt x="121" y="33"/>
                      <a:pt x="260" y="16"/>
                    </a:cubicBezTo>
                    <a:cubicBezTo>
                      <a:pt x="270" y="15"/>
                      <a:pt x="268" y="-2"/>
                      <a:pt x="2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5" name="Google Shape;4065;p48"/>
              <p:cNvSpPr/>
              <p:nvPr/>
            </p:nvSpPr>
            <p:spPr>
              <a:xfrm>
                <a:off x="5854736" y="1683966"/>
                <a:ext cx="95679" cy="38205"/>
              </a:xfrm>
              <a:custGeom>
                <a:avLst/>
                <a:gdLst/>
                <a:ahLst/>
                <a:cxnLst/>
                <a:rect l="l" t="t" r="r" b="b"/>
                <a:pathLst>
                  <a:path w="293" h="117" extrusionOk="0">
                    <a:moveTo>
                      <a:pt x="15" y="114"/>
                    </a:moveTo>
                    <a:cubicBezTo>
                      <a:pt x="82" y="32"/>
                      <a:pt x="182" y="9"/>
                      <a:pt x="283" y="19"/>
                    </a:cubicBezTo>
                    <a:cubicBezTo>
                      <a:pt x="294" y="20"/>
                      <a:pt x="296" y="4"/>
                      <a:pt x="286" y="3"/>
                    </a:cubicBezTo>
                    <a:cubicBezTo>
                      <a:pt x="178" y="-8"/>
                      <a:pt x="72" y="18"/>
                      <a:pt x="2" y="104"/>
                    </a:cubicBezTo>
                    <a:cubicBezTo>
                      <a:pt x="-5" y="113"/>
                      <a:pt x="8" y="123"/>
                      <a:pt x="15" y="1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6" name="Google Shape;4066;p48"/>
              <p:cNvSpPr/>
              <p:nvPr/>
            </p:nvSpPr>
            <p:spPr>
              <a:xfrm>
                <a:off x="6083649" y="1702578"/>
                <a:ext cx="72494" cy="71839"/>
              </a:xfrm>
              <a:custGeom>
                <a:avLst/>
                <a:gdLst/>
                <a:ahLst/>
                <a:cxnLst/>
                <a:rect l="l" t="t" r="r" b="b"/>
                <a:pathLst>
                  <a:path w="222" h="220" extrusionOk="0">
                    <a:moveTo>
                      <a:pt x="5" y="16"/>
                    </a:moveTo>
                    <a:cubicBezTo>
                      <a:pt x="100" y="50"/>
                      <a:pt x="171" y="120"/>
                      <a:pt x="206" y="215"/>
                    </a:cubicBezTo>
                    <a:cubicBezTo>
                      <a:pt x="209" y="225"/>
                      <a:pt x="225" y="219"/>
                      <a:pt x="221" y="209"/>
                    </a:cubicBezTo>
                    <a:cubicBezTo>
                      <a:pt x="185" y="110"/>
                      <a:pt x="110" y="36"/>
                      <a:pt x="11" y="1"/>
                    </a:cubicBezTo>
                    <a:cubicBezTo>
                      <a:pt x="1" y="-2"/>
                      <a:pt x="-5" y="13"/>
                      <a:pt x="5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31025" rIns="81625" bIns="310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7" name="Google Shape;4067;p48"/>
              <p:cNvSpPr/>
              <p:nvPr/>
            </p:nvSpPr>
            <p:spPr>
              <a:xfrm>
                <a:off x="6173124" y="1942258"/>
                <a:ext cx="35921" cy="122453"/>
              </a:xfrm>
              <a:custGeom>
                <a:avLst/>
                <a:gdLst/>
                <a:ahLst/>
                <a:cxnLst/>
                <a:rect l="l" t="t" r="r" b="b"/>
                <a:pathLst>
                  <a:path w="110" h="375" extrusionOk="0">
                    <a:moveTo>
                      <a:pt x="13" y="373"/>
                    </a:moveTo>
                    <a:cubicBezTo>
                      <a:pt x="110" y="286"/>
                      <a:pt x="123" y="128"/>
                      <a:pt x="101" y="7"/>
                    </a:cubicBezTo>
                    <a:cubicBezTo>
                      <a:pt x="99" y="-3"/>
                      <a:pt x="83" y="-1"/>
                      <a:pt x="85" y="9"/>
                    </a:cubicBezTo>
                    <a:cubicBezTo>
                      <a:pt x="105" y="123"/>
                      <a:pt x="95" y="277"/>
                      <a:pt x="3" y="360"/>
                    </a:cubicBezTo>
                    <a:cubicBezTo>
                      <a:pt x="-5" y="367"/>
                      <a:pt x="5" y="380"/>
                      <a:pt x="13" y="37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8" name="Google Shape;4068;p48"/>
              <p:cNvSpPr/>
              <p:nvPr/>
            </p:nvSpPr>
            <p:spPr>
              <a:xfrm>
                <a:off x="6109773" y="2147978"/>
                <a:ext cx="58452" cy="58777"/>
              </a:xfrm>
              <a:custGeom>
                <a:avLst/>
                <a:gdLst/>
                <a:ahLst/>
                <a:cxnLst/>
                <a:rect l="l" t="t" r="r" b="b"/>
                <a:pathLst>
                  <a:path w="179" h="180" extrusionOk="0">
                    <a:moveTo>
                      <a:pt x="9" y="180"/>
                    </a:moveTo>
                    <a:cubicBezTo>
                      <a:pt x="106" y="179"/>
                      <a:pt x="158" y="95"/>
                      <a:pt x="179" y="9"/>
                    </a:cubicBezTo>
                    <a:cubicBezTo>
                      <a:pt x="181" y="-1"/>
                      <a:pt x="165" y="-3"/>
                      <a:pt x="162" y="7"/>
                    </a:cubicBezTo>
                    <a:cubicBezTo>
                      <a:pt x="143" y="85"/>
                      <a:pt x="97" y="163"/>
                      <a:pt x="7" y="164"/>
                    </a:cubicBezTo>
                    <a:cubicBezTo>
                      <a:pt x="-3" y="164"/>
                      <a:pt x="-2" y="181"/>
                      <a:pt x="9" y="18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17950" rIns="81625" bIns="1795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69" name="Google Shape;4069;p48"/>
              <p:cNvSpPr/>
              <p:nvPr/>
            </p:nvSpPr>
            <p:spPr>
              <a:xfrm>
                <a:off x="5882166" y="2234185"/>
                <a:ext cx="135845" cy="39511"/>
              </a:xfrm>
              <a:custGeom>
                <a:avLst/>
                <a:gdLst/>
                <a:ahLst/>
                <a:cxnLst/>
                <a:rect l="l" t="t" r="r" b="b"/>
                <a:pathLst>
                  <a:path w="416" h="121" extrusionOk="0">
                    <a:moveTo>
                      <a:pt x="402" y="63"/>
                    </a:moveTo>
                    <a:cubicBezTo>
                      <a:pt x="283" y="128"/>
                      <a:pt x="99" y="125"/>
                      <a:pt x="15" y="4"/>
                    </a:cubicBezTo>
                    <a:cubicBezTo>
                      <a:pt x="9" y="-5"/>
                      <a:pt x="-5" y="5"/>
                      <a:pt x="1" y="14"/>
                    </a:cubicBezTo>
                    <a:cubicBezTo>
                      <a:pt x="91" y="142"/>
                      <a:pt x="285" y="146"/>
                      <a:pt x="412" y="76"/>
                    </a:cubicBezTo>
                    <a:cubicBezTo>
                      <a:pt x="421" y="71"/>
                      <a:pt x="411" y="58"/>
                      <a:pt x="402" y="6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0" name="Google Shape;4070;p48"/>
              <p:cNvSpPr/>
              <p:nvPr/>
            </p:nvSpPr>
            <p:spPr>
              <a:xfrm>
                <a:off x="5727055" y="2161693"/>
                <a:ext cx="76413" cy="66614"/>
              </a:xfrm>
              <a:custGeom>
                <a:avLst/>
                <a:gdLst/>
                <a:ahLst/>
                <a:cxnLst/>
                <a:rect l="l" t="t" r="r" b="b"/>
                <a:pathLst>
                  <a:path w="234" h="204" extrusionOk="0">
                    <a:moveTo>
                      <a:pt x="221" y="172"/>
                    </a:moveTo>
                    <a:cubicBezTo>
                      <a:pt x="175" y="207"/>
                      <a:pt x="103" y="178"/>
                      <a:pt x="64" y="146"/>
                    </a:cubicBezTo>
                    <a:cubicBezTo>
                      <a:pt x="17" y="108"/>
                      <a:pt x="12" y="66"/>
                      <a:pt x="19" y="9"/>
                    </a:cubicBezTo>
                    <a:cubicBezTo>
                      <a:pt x="21" y="-1"/>
                      <a:pt x="4" y="-4"/>
                      <a:pt x="3" y="7"/>
                    </a:cubicBezTo>
                    <a:cubicBezTo>
                      <a:pt x="-7" y="81"/>
                      <a:pt x="2" y="127"/>
                      <a:pt x="68" y="170"/>
                    </a:cubicBezTo>
                    <a:cubicBezTo>
                      <a:pt x="113" y="200"/>
                      <a:pt x="183" y="222"/>
                      <a:pt x="230" y="185"/>
                    </a:cubicBezTo>
                    <a:cubicBezTo>
                      <a:pt x="239" y="179"/>
                      <a:pt x="229" y="165"/>
                      <a:pt x="221" y="17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25775" rIns="81625" bIns="257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1" name="Google Shape;4071;p48"/>
              <p:cNvSpPr/>
              <p:nvPr/>
            </p:nvSpPr>
            <p:spPr>
              <a:xfrm>
                <a:off x="5649009" y="1917768"/>
                <a:ext cx="49636" cy="149555"/>
              </a:xfrm>
              <a:custGeom>
                <a:avLst/>
                <a:gdLst/>
                <a:ahLst/>
                <a:cxnLst/>
                <a:rect l="l" t="t" r="r" b="b"/>
                <a:pathLst>
                  <a:path w="152" h="458" extrusionOk="0">
                    <a:moveTo>
                      <a:pt x="94" y="16"/>
                    </a:moveTo>
                    <a:cubicBezTo>
                      <a:pt x="103" y="9"/>
                      <a:pt x="93" y="-4"/>
                      <a:pt x="85" y="2"/>
                    </a:cubicBezTo>
                    <a:cubicBezTo>
                      <a:pt x="-62" y="118"/>
                      <a:pt x="-1" y="364"/>
                      <a:pt x="138" y="457"/>
                    </a:cubicBezTo>
                    <a:cubicBezTo>
                      <a:pt x="147" y="463"/>
                      <a:pt x="157" y="451"/>
                      <a:pt x="148" y="444"/>
                    </a:cubicBezTo>
                    <a:cubicBezTo>
                      <a:pt x="19" y="357"/>
                      <a:pt x="-44" y="125"/>
                      <a:pt x="94" y="1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4072" name="Google Shape;4072;p48"/>
            <p:cNvGrpSpPr/>
            <p:nvPr/>
          </p:nvGrpSpPr>
          <p:grpSpPr>
            <a:xfrm>
              <a:off x="4493671" y="1810010"/>
              <a:ext cx="857194" cy="744185"/>
              <a:chOff x="4493671" y="1810010"/>
              <a:chExt cx="857194" cy="744185"/>
            </a:xfrm>
          </p:grpSpPr>
          <p:sp>
            <p:nvSpPr>
              <p:cNvPr id="4073" name="Google Shape;4073;p48"/>
              <p:cNvSpPr/>
              <p:nvPr/>
            </p:nvSpPr>
            <p:spPr>
              <a:xfrm>
                <a:off x="4493671" y="1810010"/>
                <a:ext cx="857194" cy="744185"/>
              </a:xfrm>
              <a:custGeom>
                <a:avLst/>
                <a:gdLst/>
                <a:ahLst/>
                <a:cxnLst/>
                <a:rect l="l" t="t" r="r" b="b"/>
                <a:pathLst>
                  <a:path w="2625" h="2279" extrusionOk="0">
                    <a:moveTo>
                      <a:pt x="745" y="40"/>
                    </a:moveTo>
                    <a:cubicBezTo>
                      <a:pt x="745" y="40"/>
                      <a:pt x="916" y="-62"/>
                      <a:pt x="1058" y="62"/>
                    </a:cubicBezTo>
                    <a:cubicBezTo>
                      <a:pt x="1200" y="186"/>
                      <a:pt x="1233" y="276"/>
                      <a:pt x="1378" y="388"/>
                    </a:cubicBezTo>
                    <a:cubicBezTo>
                      <a:pt x="1524" y="500"/>
                      <a:pt x="1576" y="640"/>
                      <a:pt x="1582" y="698"/>
                    </a:cubicBezTo>
                    <a:cubicBezTo>
                      <a:pt x="1582" y="698"/>
                      <a:pt x="1584" y="534"/>
                      <a:pt x="1741" y="470"/>
                    </a:cubicBezTo>
                    <a:cubicBezTo>
                      <a:pt x="1899" y="406"/>
                      <a:pt x="2200" y="404"/>
                      <a:pt x="2314" y="536"/>
                    </a:cubicBezTo>
                    <a:cubicBezTo>
                      <a:pt x="2427" y="669"/>
                      <a:pt x="2480" y="845"/>
                      <a:pt x="2410" y="978"/>
                    </a:cubicBezTo>
                    <a:cubicBezTo>
                      <a:pt x="2340" y="1112"/>
                      <a:pt x="2248" y="1195"/>
                      <a:pt x="2188" y="1217"/>
                    </a:cubicBezTo>
                    <a:cubicBezTo>
                      <a:pt x="2188" y="1217"/>
                      <a:pt x="2576" y="1224"/>
                      <a:pt x="2615" y="1479"/>
                    </a:cubicBezTo>
                    <a:cubicBezTo>
                      <a:pt x="2655" y="1733"/>
                      <a:pt x="2564" y="1691"/>
                      <a:pt x="2506" y="1953"/>
                    </a:cubicBezTo>
                    <a:cubicBezTo>
                      <a:pt x="2448" y="2214"/>
                      <a:pt x="2021" y="2124"/>
                      <a:pt x="1944" y="2053"/>
                    </a:cubicBezTo>
                    <a:cubicBezTo>
                      <a:pt x="1944" y="2053"/>
                      <a:pt x="1977" y="2176"/>
                      <a:pt x="1846" y="2178"/>
                    </a:cubicBezTo>
                    <a:cubicBezTo>
                      <a:pt x="1716" y="2179"/>
                      <a:pt x="1662" y="2188"/>
                      <a:pt x="1559" y="2241"/>
                    </a:cubicBezTo>
                    <a:cubicBezTo>
                      <a:pt x="1456" y="2294"/>
                      <a:pt x="1307" y="2210"/>
                      <a:pt x="1325" y="2043"/>
                    </a:cubicBezTo>
                    <a:cubicBezTo>
                      <a:pt x="1325" y="2043"/>
                      <a:pt x="1077" y="2305"/>
                      <a:pt x="788" y="2277"/>
                    </a:cubicBezTo>
                    <a:cubicBezTo>
                      <a:pt x="499" y="2249"/>
                      <a:pt x="335" y="2074"/>
                      <a:pt x="299" y="1835"/>
                    </a:cubicBezTo>
                    <a:cubicBezTo>
                      <a:pt x="263" y="1596"/>
                      <a:pt x="414" y="1421"/>
                      <a:pt x="414" y="1421"/>
                    </a:cubicBezTo>
                    <a:cubicBezTo>
                      <a:pt x="414" y="1421"/>
                      <a:pt x="166" y="1481"/>
                      <a:pt x="48" y="1283"/>
                    </a:cubicBezTo>
                    <a:cubicBezTo>
                      <a:pt x="-71" y="1085"/>
                      <a:pt x="60" y="825"/>
                      <a:pt x="152" y="748"/>
                    </a:cubicBezTo>
                    <a:cubicBezTo>
                      <a:pt x="243" y="670"/>
                      <a:pt x="448" y="685"/>
                      <a:pt x="533" y="819"/>
                    </a:cubicBezTo>
                    <a:cubicBezTo>
                      <a:pt x="533" y="819"/>
                      <a:pt x="355" y="265"/>
                      <a:pt x="745" y="4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4" name="Google Shape;4074;p48"/>
              <p:cNvSpPr/>
              <p:nvPr/>
            </p:nvSpPr>
            <p:spPr>
              <a:xfrm>
                <a:off x="4774831" y="1987321"/>
                <a:ext cx="241647" cy="209965"/>
              </a:xfrm>
              <a:custGeom>
                <a:avLst/>
                <a:gdLst/>
                <a:ahLst/>
                <a:cxnLst/>
                <a:rect l="l" t="t" r="r" b="b"/>
                <a:pathLst>
                  <a:path w="740" h="643" extrusionOk="0">
                    <a:moveTo>
                      <a:pt x="566" y="583"/>
                    </a:moveTo>
                    <a:cubicBezTo>
                      <a:pt x="566" y="583"/>
                      <a:pt x="769" y="480"/>
                      <a:pt x="736" y="266"/>
                    </a:cubicBezTo>
                    <a:cubicBezTo>
                      <a:pt x="703" y="52"/>
                      <a:pt x="598" y="-17"/>
                      <a:pt x="534" y="4"/>
                    </a:cubicBezTo>
                    <a:cubicBezTo>
                      <a:pt x="470" y="25"/>
                      <a:pt x="506" y="120"/>
                      <a:pt x="473" y="201"/>
                    </a:cubicBezTo>
                    <a:cubicBezTo>
                      <a:pt x="440" y="283"/>
                      <a:pt x="76" y="263"/>
                      <a:pt x="0" y="48"/>
                    </a:cubicBezTo>
                    <a:cubicBezTo>
                      <a:pt x="0" y="48"/>
                      <a:pt x="5" y="286"/>
                      <a:pt x="197" y="441"/>
                    </a:cubicBezTo>
                    <a:cubicBezTo>
                      <a:pt x="389" y="595"/>
                      <a:pt x="138" y="618"/>
                      <a:pt x="72" y="610"/>
                    </a:cubicBezTo>
                    <a:cubicBezTo>
                      <a:pt x="72" y="610"/>
                      <a:pt x="223" y="693"/>
                      <a:pt x="481" y="596"/>
                    </a:cubicBezTo>
                    <a:lnTo>
                      <a:pt x="566" y="583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5" name="Google Shape;4075;p48"/>
              <p:cNvSpPr/>
              <p:nvPr/>
            </p:nvSpPr>
            <p:spPr>
              <a:xfrm>
                <a:off x="4632455" y="2104222"/>
                <a:ext cx="524766" cy="412747"/>
              </a:xfrm>
              <a:custGeom>
                <a:avLst/>
                <a:gdLst/>
                <a:ahLst/>
                <a:cxnLst/>
                <a:rect l="l" t="t" r="r" b="b"/>
                <a:pathLst>
                  <a:path w="1607" h="1264" extrusionOk="0">
                    <a:moveTo>
                      <a:pt x="990" y="215"/>
                    </a:moveTo>
                    <a:cubicBezTo>
                      <a:pt x="990" y="215"/>
                      <a:pt x="1185" y="218"/>
                      <a:pt x="1358" y="107"/>
                    </a:cubicBezTo>
                    <a:cubicBezTo>
                      <a:pt x="1531" y="-4"/>
                      <a:pt x="1514" y="106"/>
                      <a:pt x="1471" y="141"/>
                    </a:cubicBezTo>
                    <a:cubicBezTo>
                      <a:pt x="1429" y="175"/>
                      <a:pt x="1556" y="227"/>
                      <a:pt x="1560" y="307"/>
                    </a:cubicBezTo>
                    <a:cubicBezTo>
                      <a:pt x="1565" y="386"/>
                      <a:pt x="1374" y="406"/>
                      <a:pt x="1293" y="383"/>
                    </a:cubicBezTo>
                    <a:cubicBezTo>
                      <a:pt x="1213" y="360"/>
                      <a:pt x="1208" y="521"/>
                      <a:pt x="1314" y="688"/>
                    </a:cubicBezTo>
                    <a:cubicBezTo>
                      <a:pt x="1420" y="856"/>
                      <a:pt x="1598" y="879"/>
                      <a:pt x="1606" y="968"/>
                    </a:cubicBezTo>
                    <a:cubicBezTo>
                      <a:pt x="1615" y="1058"/>
                      <a:pt x="1423" y="1117"/>
                      <a:pt x="1297" y="1015"/>
                    </a:cubicBezTo>
                    <a:cubicBezTo>
                      <a:pt x="1172" y="912"/>
                      <a:pt x="1188" y="1083"/>
                      <a:pt x="1126" y="1064"/>
                    </a:cubicBezTo>
                    <a:cubicBezTo>
                      <a:pt x="1065" y="1045"/>
                      <a:pt x="1093" y="1013"/>
                      <a:pt x="991" y="926"/>
                    </a:cubicBezTo>
                    <a:cubicBezTo>
                      <a:pt x="991" y="926"/>
                      <a:pt x="898" y="1201"/>
                      <a:pt x="739" y="1260"/>
                    </a:cubicBezTo>
                    <a:cubicBezTo>
                      <a:pt x="580" y="1319"/>
                      <a:pt x="934" y="797"/>
                      <a:pt x="910" y="651"/>
                    </a:cubicBezTo>
                    <a:cubicBezTo>
                      <a:pt x="887" y="504"/>
                      <a:pt x="689" y="820"/>
                      <a:pt x="488" y="882"/>
                    </a:cubicBezTo>
                    <a:cubicBezTo>
                      <a:pt x="488" y="882"/>
                      <a:pt x="687" y="715"/>
                      <a:pt x="698" y="537"/>
                    </a:cubicBezTo>
                    <a:cubicBezTo>
                      <a:pt x="710" y="359"/>
                      <a:pt x="352" y="273"/>
                      <a:pt x="154" y="369"/>
                    </a:cubicBezTo>
                    <a:cubicBezTo>
                      <a:pt x="154" y="369"/>
                      <a:pt x="251" y="293"/>
                      <a:pt x="336" y="280"/>
                    </a:cubicBezTo>
                    <a:cubicBezTo>
                      <a:pt x="336" y="280"/>
                      <a:pt x="98" y="225"/>
                      <a:pt x="0" y="210"/>
                    </a:cubicBezTo>
                    <a:cubicBezTo>
                      <a:pt x="0" y="210"/>
                      <a:pt x="112" y="211"/>
                      <a:pt x="148" y="172"/>
                    </a:cubicBezTo>
                    <a:cubicBezTo>
                      <a:pt x="184" y="133"/>
                      <a:pt x="161" y="0"/>
                      <a:pt x="161" y="0"/>
                    </a:cubicBezTo>
                    <a:cubicBezTo>
                      <a:pt x="161" y="0"/>
                      <a:pt x="361" y="276"/>
                      <a:pt x="624" y="268"/>
                    </a:cubicBezTo>
                    <a:cubicBezTo>
                      <a:pt x="888" y="260"/>
                      <a:pt x="990" y="215"/>
                      <a:pt x="990" y="215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6" name="Google Shape;4076;p48"/>
              <p:cNvSpPr/>
              <p:nvPr/>
            </p:nvSpPr>
            <p:spPr>
              <a:xfrm>
                <a:off x="4919167" y="2160387"/>
                <a:ext cx="79352" cy="80002"/>
              </a:xfrm>
              <a:custGeom>
                <a:avLst/>
                <a:gdLst/>
                <a:ahLst/>
                <a:cxnLst/>
                <a:rect l="l" t="t" r="r" b="b"/>
                <a:pathLst>
                  <a:path w="243" h="245" extrusionOk="0">
                    <a:moveTo>
                      <a:pt x="60" y="209"/>
                    </a:moveTo>
                    <a:cubicBezTo>
                      <a:pt x="60" y="209"/>
                      <a:pt x="-36" y="125"/>
                      <a:pt x="14" y="43"/>
                    </a:cubicBezTo>
                    <a:cubicBezTo>
                      <a:pt x="64" y="-39"/>
                      <a:pt x="241" y="1"/>
                      <a:pt x="243" y="126"/>
                    </a:cubicBezTo>
                    <a:cubicBezTo>
                      <a:pt x="244" y="251"/>
                      <a:pt x="100" y="276"/>
                      <a:pt x="60" y="20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81625" tIns="39175" rIns="81625" bIns="391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7" name="Google Shape;4077;p48"/>
              <p:cNvSpPr/>
              <p:nvPr/>
            </p:nvSpPr>
            <p:spPr>
              <a:xfrm>
                <a:off x="4500202" y="1822745"/>
                <a:ext cx="845438" cy="725572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222" extrusionOk="0">
                    <a:moveTo>
                      <a:pt x="2203" y="1193"/>
                    </a:moveTo>
                    <a:cubicBezTo>
                      <a:pt x="2182" y="1188"/>
                      <a:pt x="2159" y="1183"/>
                      <a:pt x="2137" y="1180"/>
                    </a:cubicBezTo>
                    <a:cubicBezTo>
                      <a:pt x="2423" y="1134"/>
                      <a:pt x="2559" y="666"/>
                      <a:pt x="2322" y="489"/>
                    </a:cubicBezTo>
                    <a:cubicBezTo>
                      <a:pt x="2176" y="379"/>
                      <a:pt x="2004" y="313"/>
                      <a:pt x="1826" y="376"/>
                    </a:cubicBezTo>
                    <a:cubicBezTo>
                      <a:pt x="1697" y="421"/>
                      <a:pt x="1567" y="510"/>
                      <a:pt x="1563" y="654"/>
                    </a:cubicBezTo>
                    <a:cubicBezTo>
                      <a:pt x="1537" y="592"/>
                      <a:pt x="1505" y="536"/>
                      <a:pt x="1475" y="494"/>
                    </a:cubicBezTo>
                    <a:cubicBezTo>
                      <a:pt x="1385" y="367"/>
                      <a:pt x="1258" y="286"/>
                      <a:pt x="1154" y="173"/>
                    </a:cubicBezTo>
                    <a:cubicBezTo>
                      <a:pt x="1088" y="100"/>
                      <a:pt x="1033" y="16"/>
                      <a:pt x="927" y="4"/>
                    </a:cubicBezTo>
                    <a:cubicBezTo>
                      <a:pt x="838" y="-7"/>
                      <a:pt x="709" y="7"/>
                      <a:pt x="640" y="71"/>
                    </a:cubicBezTo>
                    <a:cubicBezTo>
                      <a:pt x="562" y="145"/>
                      <a:pt x="527" y="277"/>
                      <a:pt x="505" y="379"/>
                    </a:cubicBezTo>
                    <a:cubicBezTo>
                      <a:pt x="478" y="508"/>
                      <a:pt x="482" y="646"/>
                      <a:pt x="524" y="769"/>
                    </a:cubicBezTo>
                    <a:cubicBezTo>
                      <a:pt x="460" y="691"/>
                      <a:pt x="361" y="639"/>
                      <a:pt x="259" y="655"/>
                    </a:cubicBezTo>
                    <a:cubicBezTo>
                      <a:pt x="129" y="674"/>
                      <a:pt x="55" y="776"/>
                      <a:pt x="24" y="898"/>
                    </a:cubicBezTo>
                    <a:cubicBezTo>
                      <a:pt x="-12" y="1039"/>
                      <a:pt x="-21" y="1200"/>
                      <a:pt x="97" y="1305"/>
                    </a:cubicBezTo>
                    <a:cubicBezTo>
                      <a:pt x="179" y="1379"/>
                      <a:pt x="299" y="1392"/>
                      <a:pt x="402" y="1359"/>
                    </a:cubicBezTo>
                    <a:cubicBezTo>
                      <a:pt x="383" y="1385"/>
                      <a:pt x="365" y="1413"/>
                      <a:pt x="349" y="1442"/>
                    </a:cubicBezTo>
                    <a:cubicBezTo>
                      <a:pt x="227" y="1673"/>
                      <a:pt x="271" y="1967"/>
                      <a:pt x="490" y="2125"/>
                    </a:cubicBezTo>
                    <a:cubicBezTo>
                      <a:pt x="714" y="2287"/>
                      <a:pt x="999" y="2230"/>
                      <a:pt x="1213" y="2078"/>
                    </a:cubicBezTo>
                    <a:cubicBezTo>
                      <a:pt x="1255" y="2048"/>
                      <a:pt x="1288" y="2014"/>
                      <a:pt x="1315" y="1976"/>
                    </a:cubicBezTo>
                    <a:cubicBezTo>
                      <a:pt x="1306" y="2040"/>
                      <a:pt x="1323" y="2121"/>
                      <a:pt x="1363" y="2163"/>
                    </a:cubicBezTo>
                    <a:cubicBezTo>
                      <a:pt x="1420" y="2224"/>
                      <a:pt x="1521" y="2221"/>
                      <a:pt x="1594" y="2195"/>
                    </a:cubicBezTo>
                    <a:cubicBezTo>
                      <a:pt x="1631" y="2181"/>
                      <a:pt x="1663" y="2153"/>
                      <a:pt x="1701" y="2139"/>
                    </a:cubicBezTo>
                    <a:cubicBezTo>
                      <a:pt x="1754" y="2120"/>
                      <a:pt x="1778" y="2133"/>
                      <a:pt x="1826" y="2131"/>
                    </a:cubicBezTo>
                    <a:cubicBezTo>
                      <a:pt x="1857" y="2130"/>
                      <a:pt x="1894" y="2126"/>
                      <a:pt x="1913" y="2098"/>
                    </a:cubicBezTo>
                    <a:cubicBezTo>
                      <a:pt x="1942" y="2054"/>
                      <a:pt x="1913" y="2013"/>
                      <a:pt x="1875" y="1983"/>
                    </a:cubicBezTo>
                    <a:cubicBezTo>
                      <a:pt x="1896" y="1991"/>
                      <a:pt x="1918" y="2000"/>
                      <a:pt x="1939" y="2008"/>
                    </a:cubicBezTo>
                    <a:cubicBezTo>
                      <a:pt x="2044" y="2047"/>
                      <a:pt x="2157" y="2073"/>
                      <a:pt x="2268" y="2045"/>
                    </a:cubicBezTo>
                    <a:cubicBezTo>
                      <a:pt x="2356" y="2023"/>
                      <a:pt x="2426" y="1970"/>
                      <a:pt x="2466" y="1888"/>
                    </a:cubicBezTo>
                    <a:cubicBezTo>
                      <a:pt x="2489" y="1840"/>
                      <a:pt x="2500" y="1788"/>
                      <a:pt x="2513" y="1736"/>
                    </a:cubicBezTo>
                    <a:cubicBezTo>
                      <a:pt x="2530" y="1667"/>
                      <a:pt x="2557" y="1605"/>
                      <a:pt x="2578" y="1538"/>
                    </a:cubicBezTo>
                    <a:cubicBezTo>
                      <a:pt x="2647" y="1320"/>
                      <a:pt x="2366" y="1234"/>
                      <a:pt x="2203" y="1193"/>
                    </a:cubicBezTo>
                    <a:moveTo>
                      <a:pt x="1897" y="370"/>
                    </a:moveTo>
                    <a:cubicBezTo>
                      <a:pt x="2040" y="342"/>
                      <a:pt x="2174" y="404"/>
                      <a:pt x="2290" y="483"/>
                    </a:cubicBezTo>
                    <a:cubicBezTo>
                      <a:pt x="2429" y="578"/>
                      <a:pt x="2442" y="720"/>
                      <a:pt x="2406" y="874"/>
                    </a:cubicBezTo>
                    <a:cubicBezTo>
                      <a:pt x="2371" y="1029"/>
                      <a:pt x="2265" y="1171"/>
                      <a:pt x="2091" y="1169"/>
                    </a:cubicBezTo>
                    <a:cubicBezTo>
                      <a:pt x="2089" y="1169"/>
                      <a:pt x="2087" y="1170"/>
                      <a:pt x="2085" y="1172"/>
                    </a:cubicBezTo>
                    <a:cubicBezTo>
                      <a:pt x="1880" y="1145"/>
                      <a:pt x="1663" y="1164"/>
                      <a:pt x="1477" y="1069"/>
                    </a:cubicBezTo>
                    <a:cubicBezTo>
                      <a:pt x="1475" y="1068"/>
                      <a:pt x="1473" y="1069"/>
                      <a:pt x="1472" y="1069"/>
                    </a:cubicBezTo>
                    <a:cubicBezTo>
                      <a:pt x="1467" y="1066"/>
                      <a:pt x="1462" y="1063"/>
                      <a:pt x="1457" y="1061"/>
                    </a:cubicBezTo>
                    <a:cubicBezTo>
                      <a:pt x="1640" y="1012"/>
                      <a:pt x="1633" y="841"/>
                      <a:pt x="1576" y="687"/>
                    </a:cubicBezTo>
                    <a:cubicBezTo>
                      <a:pt x="1578" y="686"/>
                      <a:pt x="1578" y="684"/>
                      <a:pt x="1578" y="682"/>
                    </a:cubicBezTo>
                    <a:cubicBezTo>
                      <a:pt x="1562" y="507"/>
                      <a:pt x="1746" y="399"/>
                      <a:pt x="1897" y="370"/>
                    </a:cubicBezTo>
                    <a:moveTo>
                      <a:pt x="1421" y="1257"/>
                    </a:moveTo>
                    <a:cubicBezTo>
                      <a:pt x="1376" y="1258"/>
                      <a:pt x="1330" y="1214"/>
                      <a:pt x="1314" y="1174"/>
                    </a:cubicBezTo>
                    <a:cubicBezTo>
                      <a:pt x="1289" y="1113"/>
                      <a:pt x="1332" y="1034"/>
                      <a:pt x="1405" y="1059"/>
                    </a:cubicBezTo>
                    <a:lnTo>
                      <a:pt x="1406" y="1059"/>
                    </a:lnTo>
                    <a:lnTo>
                      <a:pt x="1407" y="1059"/>
                    </a:lnTo>
                    <a:cubicBezTo>
                      <a:pt x="1461" y="1068"/>
                      <a:pt x="1497" y="1098"/>
                      <a:pt x="1504" y="1155"/>
                    </a:cubicBezTo>
                    <a:cubicBezTo>
                      <a:pt x="1511" y="1210"/>
                      <a:pt x="1478" y="1255"/>
                      <a:pt x="1421" y="1257"/>
                    </a:cubicBezTo>
                    <a:moveTo>
                      <a:pt x="607" y="141"/>
                    </a:moveTo>
                    <a:cubicBezTo>
                      <a:pt x="681" y="12"/>
                      <a:pt x="911" y="-30"/>
                      <a:pt x="1031" y="60"/>
                    </a:cubicBezTo>
                    <a:cubicBezTo>
                      <a:pt x="1078" y="96"/>
                      <a:pt x="1112" y="148"/>
                      <a:pt x="1152" y="191"/>
                    </a:cubicBezTo>
                    <a:cubicBezTo>
                      <a:pt x="1191" y="232"/>
                      <a:pt x="1235" y="267"/>
                      <a:pt x="1278" y="304"/>
                    </a:cubicBezTo>
                    <a:cubicBezTo>
                      <a:pt x="1384" y="395"/>
                      <a:pt x="1474" y="498"/>
                      <a:pt x="1537" y="624"/>
                    </a:cubicBezTo>
                    <a:cubicBezTo>
                      <a:pt x="1610" y="768"/>
                      <a:pt x="1654" y="1005"/>
                      <a:pt x="1441" y="1050"/>
                    </a:cubicBezTo>
                    <a:cubicBezTo>
                      <a:pt x="1440" y="1051"/>
                      <a:pt x="1439" y="1052"/>
                      <a:pt x="1438" y="1052"/>
                    </a:cubicBezTo>
                    <a:cubicBezTo>
                      <a:pt x="1429" y="1049"/>
                      <a:pt x="1420" y="1046"/>
                      <a:pt x="1409" y="1044"/>
                    </a:cubicBezTo>
                    <a:cubicBezTo>
                      <a:pt x="1386" y="1037"/>
                      <a:pt x="1364" y="1038"/>
                      <a:pt x="1346" y="1047"/>
                    </a:cubicBezTo>
                    <a:cubicBezTo>
                      <a:pt x="1190" y="1019"/>
                      <a:pt x="1059" y="895"/>
                      <a:pt x="963" y="777"/>
                    </a:cubicBezTo>
                    <a:cubicBezTo>
                      <a:pt x="850" y="637"/>
                      <a:pt x="796" y="466"/>
                      <a:pt x="822" y="285"/>
                    </a:cubicBezTo>
                    <a:cubicBezTo>
                      <a:pt x="823" y="276"/>
                      <a:pt x="809" y="274"/>
                      <a:pt x="808" y="283"/>
                    </a:cubicBezTo>
                    <a:cubicBezTo>
                      <a:pt x="781" y="467"/>
                      <a:pt x="836" y="643"/>
                      <a:pt x="953" y="786"/>
                    </a:cubicBezTo>
                    <a:cubicBezTo>
                      <a:pt x="1048" y="904"/>
                      <a:pt x="1176" y="1024"/>
                      <a:pt x="1328" y="1057"/>
                    </a:cubicBezTo>
                    <a:cubicBezTo>
                      <a:pt x="1314" y="1069"/>
                      <a:pt x="1303" y="1085"/>
                      <a:pt x="1297" y="1105"/>
                    </a:cubicBezTo>
                    <a:cubicBezTo>
                      <a:pt x="1213" y="1143"/>
                      <a:pt x="1114" y="1152"/>
                      <a:pt x="1017" y="1138"/>
                    </a:cubicBezTo>
                    <a:cubicBezTo>
                      <a:pt x="1016" y="1138"/>
                      <a:pt x="1015" y="1137"/>
                      <a:pt x="1014" y="1137"/>
                    </a:cubicBezTo>
                    <a:cubicBezTo>
                      <a:pt x="1006" y="1135"/>
                      <a:pt x="997" y="1134"/>
                      <a:pt x="989" y="1133"/>
                    </a:cubicBezTo>
                    <a:cubicBezTo>
                      <a:pt x="840" y="1105"/>
                      <a:pt x="698" y="1025"/>
                      <a:pt x="616" y="913"/>
                    </a:cubicBezTo>
                    <a:cubicBezTo>
                      <a:pt x="454" y="693"/>
                      <a:pt x="475" y="370"/>
                      <a:pt x="607" y="141"/>
                    </a:cubicBezTo>
                    <a:moveTo>
                      <a:pt x="417" y="1339"/>
                    </a:moveTo>
                    <a:cubicBezTo>
                      <a:pt x="307" y="1381"/>
                      <a:pt x="169" y="1367"/>
                      <a:pt x="87" y="1275"/>
                    </a:cubicBezTo>
                    <a:cubicBezTo>
                      <a:pt x="8" y="1188"/>
                      <a:pt x="5" y="1072"/>
                      <a:pt x="25" y="962"/>
                    </a:cubicBezTo>
                    <a:cubicBezTo>
                      <a:pt x="27" y="948"/>
                      <a:pt x="30" y="934"/>
                      <a:pt x="33" y="921"/>
                    </a:cubicBezTo>
                    <a:cubicBezTo>
                      <a:pt x="84" y="986"/>
                      <a:pt x="175" y="1040"/>
                      <a:pt x="251" y="1059"/>
                    </a:cubicBezTo>
                    <a:cubicBezTo>
                      <a:pt x="400" y="1095"/>
                      <a:pt x="563" y="1091"/>
                      <a:pt x="715" y="1112"/>
                    </a:cubicBezTo>
                    <a:cubicBezTo>
                      <a:pt x="724" y="1114"/>
                      <a:pt x="725" y="1100"/>
                      <a:pt x="716" y="1098"/>
                    </a:cubicBezTo>
                    <a:cubicBezTo>
                      <a:pt x="501" y="1069"/>
                      <a:pt x="180" y="1103"/>
                      <a:pt x="38" y="904"/>
                    </a:cubicBezTo>
                    <a:cubicBezTo>
                      <a:pt x="66" y="798"/>
                      <a:pt x="120" y="704"/>
                      <a:pt x="236" y="675"/>
                    </a:cubicBezTo>
                    <a:cubicBezTo>
                      <a:pt x="364" y="643"/>
                      <a:pt x="493" y="720"/>
                      <a:pt x="552" y="835"/>
                    </a:cubicBezTo>
                    <a:cubicBezTo>
                      <a:pt x="552" y="836"/>
                      <a:pt x="552" y="836"/>
                      <a:pt x="552" y="836"/>
                    </a:cubicBezTo>
                    <a:cubicBezTo>
                      <a:pt x="585" y="903"/>
                      <a:pt x="630" y="964"/>
                      <a:pt x="690" y="1014"/>
                    </a:cubicBezTo>
                    <a:cubicBezTo>
                      <a:pt x="749" y="1063"/>
                      <a:pt x="824" y="1102"/>
                      <a:pt x="905" y="1127"/>
                    </a:cubicBezTo>
                    <a:cubicBezTo>
                      <a:pt x="713" y="1123"/>
                      <a:pt x="539" y="1192"/>
                      <a:pt x="419" y="1338"/>
                    </a:cubicBezTo>
                    <a:cubicBezTo>
                      <a:pt x="418" y="1339"/>
                      <a:pt x="418" y="1339"/>
                      <a:pt x="417" y="1339"/>
                    </a:cubicBezTo>
                    <a:moveTo>
                      <a:pt x="1269" y="2011"/>
                    </a:moveTo>
                    <a:cubicBezTo>
                      <a:pt x="1095" y="2195"/>
                      <a:pt x="786" y="2269"/>
                      <a:pt x="559" y="2150"/>
                    </a:cubicBezTo>
                    <a:cubicBezTo>
                      <a:pt x="290" y="2009"/>
                      <a:pt x="230" y="1677"/>
                      <a:pt x="376" y="1425"/>
                    </a:cubicBezTo>
                    <a:cubicBezTo>
                      <a:pt x="508" y="1198"/>
                      <a:pt x="741" y="1115"/>
                      <a:pt x="993" y="1148"/>
                    </a:cubicBezTo>
                    <a:cubicBezTo>
                      <a:pt x="1097" y="1166"/>
                      <a:pt x="1204" y="1160"/>
                      <a:pt x="1294" y="1121"/>
                    </a:cubicBezTo>
                    <a:cubicBezTo>
                      <a:pt x="1293" y="1125"/>
                      <a:pt x="1293" y="1129"/>
                      <a:pt x="1293" y="1133"/>
                    </a:cubicBezTo>
                    <a:cubicBezTo>
                      <a:pt x="1293" y="1162"/>
                      <a:pt x="1306" y="1194"/>
                      <a:pt x="1326" y="1220"/>
                    </a:cubicBezTo>
                    <a:cubicBezTo>
                      <a:pt x="1245" y="1391"/>
                      <a:pt x="1115" y="1516"/>
                      <a:pt x="988" y="1652"/>
                    </a:cubicBezTo>
                    <a:cubicBezTo>
                      <a:pt x="845" y="1805"/>
                      <a:pt x="664" y="1925"/>
                      <a:pt x="494" y="2044"/>
                    </a:cubicBezTo>
                    <a:cubicBezTo>
                      <a:pt x="486" y="2050"/>
                      <a:pt x="495" y="2060"/>
                      <a:pt x="503" y="2055"/>
                    </a:cubicBezTo>
                    <a:cubicBezTo>
                      <a:pt x="674" y="1936"/>
                      <a:pt x="857" y="1815"/>
                      <a:pt x="999" y="1661"/>
                    </a:cubicBezTo>
                    <a:cubicBezTo>
                      <a:pt x="1125" y="1524"/>
                      <a:pt x="1254" y="1400"/>
                      <a:pt x="1336" y="1231"/>
                    </a:cubicBezTo>
                    <a:cubicBezTo>
                      <a:pt x="1355" y="1251"/>
                      <a:pt x="1379" y="1266"/>
                      <a:pt x="1403" y="1270"/>
                    </a:cubicBezTo>
                    <a:cubicBezTo>
                      <a:pt x="1407" y="1271"/>
                      <a:pt x="1411" y="1271"/>
                      <a:pt x="1414" y="1271"/>
                    </a:cubicBezTo>
                    <a:cubicBezTo>
                      <a:pt x="1414" y="1275"/>
                      <a:pt x="1413" y="1280"/>
                      <a:pt x="1413" y="1284"/>
                    </a:cubicBezTo>
                    <a:cubicBezTo>
                      <a:pt x="1413" y="1285"/>
                      <a:pt x="1412" y="1286"/>
                      <a:pt x="1412" y="1286"/>
                    </a:cubicBezTo>
                    <a:cubicBezTo>
                      <a:pt x="1400" y="1494"/>
                      <a:pt x="1437" y="1741"/>
                      <a:pt x="1330" y="1929"/>
                    </a:cubicBezTo>
                    <a:cubicBezTo>
                      <a:pt x="1329" y="1929"/>
                      <a:pt x="1329" y="1929"/>
                      <a:pt x="1329" y="1930"/>
                    </a:cubicBezTo>
                    <a:cubicBezTo>
                      <a:pt x="1329" y="1931"/>
                      <a:pt x="1328" y="1932"/>
                      <a:pt x="1328" y="1932"/>
                    </a:cubicBezTo>
                    <a:cubicBezTo>
                      <a:pt x="1311" y="1960"/>
                      <a:pt x="1292" y="1986"/>
                      <a:pt x="1269" y="2011"/>
                    </a:cubicBezTo>
                    <a:moveTo>
                      <a:pt x="1798" y="1951"/>
                    </a:moveTo>
                    <a:cubicBezTo>
                      <a:pt x="1845" y="1974"/>
                      <a:pt x="1997" y="2075"/>
                      <a:pt x="1850" y="2116"/>
                    </a:cubicBezTo>
                    <a:cubicBezTo>
                      <a:pt x="1819" y="2124"/>
                      <a:pt x="1780" y="2109"/>
                      <a:pt x="1748" y="2112"/>
                    </a:cubicBezTo>
                    <a:cubicBezTo>
                      <a:pt x="1728" y="2114"/>
                      <a:pt x="1710" y="2120"/>
                      <a:pt x="1692" y="2129"/>
                    </a:cubicBezTo>
                    <a:cubicBezTo>
                      <a:pt x="1546" y="2010"/>
                      <a:pt x="1501" y="1823"/>
                      <a:pt x="1485" y="1643"/>
                    </a:cubicBezTo>
                    <a:cubicBezTo>
                      <a:pt x="1485" y="1634"/>
                      <a:pt x="1471" y="1636"/>
                      <a:pt x="1471" y="1645"/>
                    </a:cubicBezTo>
                    <a:cubicBezTo>
                      <a:pt x="1487" y="1827"/>
                      <a:pt x="1534" y="2014"/>
                      <a:pt x="1678" y="2136"/>
                    </a:cubicBezTo>
                    <a:cubicBezTo>
                      <a:pt x="1653" y="2149"/>
                      <a:pt x="1629" y="2164"/>
                      <a:pt x="1602" y="2175"/>
                    </a:cubicBezTo>
                    <a:cubicBezTo>
                      <a:pt x="1522" y="2209"/>
                      <a:pt x="1406" y="2215"/>
                      <a:pt x="1357" y="2127"/>
                    </a:cubicBezTo>
                    <a:cubicBezTo>
                      <a:pt x="1327" y="2074"/>
                      <a:pt x="1315" y="1990"/>
                      <a:pt x="1341" y="1935"/>
                    </a:cubicBezTo>
                    <a:lnTo>
                      <a:pt x="1341" y="1934"/>
                    </a:lnTo>
                    <a:cubicBezTo>
                      <a:pt x="1422" y="1788"/>
                      <a:pt x="1421" y="1602"/>
                      <a:pt x="1422" y="1428"/>
                    </a:cubicBezTo>
                    <a:cubicBezTo>
                      <a:pt x="1450" y="1586"/>
                      <a:pt x="1534" y="1746"/>
                      <a:pt x="1643" y="1849"/>
                    </a:cubicBezTo>
                    <a:cubicBezTo>
                      <a:pt x="1687" y="1889"/>
                      <a:pt x="1739" y="1921"/>
                      <a:pt x="1794" y="1947"/>
                    </a:cubicBezTo>
                    <a:cubicBezTo>
                      <a:pt x="1796" y="1949"/>
                      <a:pt x="1797" y="1950"/>
                      <a:pt x="1798" y="1951"/>
                    </a:cubicBezTo>
                    <a:moveTo>
                      <a:pt x="2527" y="1634"/>
                    </a:moveTo>
                    <a:cubicBezTo>
                      <a:pt x="2524" y="1642"/>
                      <a:pt x="2522" y="1650"/>
                      <a:pt x="2520" y="1658"/>
                    </a:cubicBezTo>
                    <a:cubicBezTo>
                      <a:pt x="2186" y="1642"/>
                      <a:pt x="1761" y="1544"/>
                      <a:pt x="1554" y="1259"/>
                    </a:cubicBezTo>
                    <a:cubicBezTo>
                      <a:pt x="1548" y="1251"/>
                      <a:pt x="1537" y="1260"/>
                      <a:pt x="1543" y="1268"/>
                    </a:cubicBezTo>
                    <a:cubicBezTo>
                      <a:pt x="1752" y="1555"/>
                      <a:pt x="2179" y="1655"/>
                      <a:pt x="2515" y="1672"/>
                    </a:cubicBezTo>
                    <a:cubicBezTo>
                      <a:pt x="2505" y="1711"/>
                      <a:pt x="2496" y="1751"/>
                      <a:pt x="2486" y="1789"/>
                    </a:cubicBezTo>
                    <a:cubicBezTo>
                      <a:pt x="2382" y="2162"/>
                      <a:pt x="1960" y="2044"/>
                      <a:pt x="1714" y="1886"/>
                    </a:cubicBezTo>
                    <a:cubicBezTo>
                      <a:pt x="1530" y="1767"/>
                      <a:pt x="1410" y="1487"/>
                      <a:pt x="1428" y="1271"/>
                    </a:cubicBezTo>
                    <a:cubicBezTo>
                      <a:pt x="1479" y="1268"/>
                      <a:pt x="1519" y="1225"/>
                      <a:pt x="1519" y="1173"/>
                    </a:cubicBezTo>
                    <a:cubicBezTo>
                      <a:pt x="1519" y="1140"/>
                      <a:pt x="1511" y="1114"/>
                      <a:pt x="1495" y="1093"/>
                    </a:cubicBezTo>
                    <a:cubicBezTo>
                      <a:pt x="1688" y="1181"/>
                      <a:pt x="1904" y="1148"/>
                      <a:pt x="2108" y="1187"/>
                    </a:cubicBezTo>
                    <a:cubicBezTo>
                      <a:pt x="2245" y="1213"/>
                      <a:pt x="2398" y="1254"/>
                      <a:pt x="2510" y="1342"/>
                    </a:cubicBezTo>
                    <a:cubicBezTo>
                      <a:pt x="2622" y="1430"/>
                      <a:pt x="2562" y="1531"/>
                      <a:pt x="2527" y="163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8" name="Google Shape;4078;p48"/>
              <p:cNvSpPr/>
              <p:nvPr/>
            </p:nvSpPr>
            <p:spPr>
              <a:xfrm>
                <a:off x="5005703" y="2033037"/>
                <a:ext cx="263199" cy="133555"/>
              </a:xfrm>
              <a:custGeom>
                <a:avLst/>
                <a:gdLst/>
                <a:ahLst/>
                <a:cxnLst/>
                <a:rect l="l" t="t" r="r" b="b"/>
                <a:pathLst>
                  <a:path w="806" h="409" extrusionOk="0">
                    <a:moveTo>
                      <a:pt x="7" y="409"/>
                    </a:moveTo>
                    <a:cubicBezTo>
                      <a:pt x="124" y="384"/>
                      <a:pt x="231" y="319"/>
                      <a:pt x="330" y="254"/>
                    </a:cubicBezTo>
                    <a:cubicBezTo>
                      <a:pt x="480" y="156"/>
                      <a:pt x="612" y="26"/>
                      <a:pt x="800" y="14"/>
                    </a:cubicBezTo>
                    <a:cubicBezTo>
                      <a:pt x="809" y="14"/>
                      <a:pt x="807" y="0"/>
                      <a:pt x="798" y="0"/>
                    </a:cubicBezTo>
                    <a:cubicBezTo>
                      <a:pt x="492" y="18"/>
                      <a:pt x="300" y="332"/>
                      <a:pt x="5" y="395"/>
                    </a:cubicBezTo>
                    <a:cubicBezTo>
                      <a:pt x="-4" y="397"/>
                      <a:pt x="-2" y="411"/>
                      <a:pt x="7" y="409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79" name="Google Shape;4079;p48"/>
              <p:cNvSpPr/>
              <p:nvPr/>
            </p:nvSpPr>
            <p:spPr>
              <a:xfrm>
                <a:off x="4615148" y="2212633"/>
                <a:ext cx="179276" cy="140086"/>
              </a:xfrm>
              <a:custGeom>
                <a:avLst/>
                <a:gdLst/>
                <a:ahLst/>
                <a:cxnLst/>
                <a:rect l="l" t="t" r="r" b="b"/>
                <a:pathLst>
                  <a:path w="549" h="429" extrusionOk="0">
                    <a:moveTo>
                      <a:pt x="541" y="17"/>
                    </a:moveTo>
                    <a:cubicBezTo>
                      <a:pt x="550" y="18"/>
                      <a:pt x="552" y="4"/>
                      <a:pt x="543" y="3"/>
                    </a:cubicBezTo>
                    <a:cubicBezTo>
                      <a:pt x="274" y="-23"/>
                      <a:pt x="42" y="154"/>
                      <a:pt x="0" y="422"/>
                    </a:cubicBezTo>
                    <a:cubicBezTo>
                      <a:pt x="-2" y="431"/>
                      <a:pt x="12" y="433"/>
                      <a:pt x="14" y="424"/>
                    </a:cubicBezTo>
                    <a:cubicBezTo>
                      <a:pt x="55" y="165"/>
                      <a:pt x="280" y="-8"/>
                      <a:pt x="541" y="17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0" name="Google Shape;4080;p48"/>
              <p:cNvSpPr/>
              <p:nvPr/>
            </p:nvSpPr>
            <p:spPr>
              <a:xfrm>
                <a:off x="4811405" y="2391251"/>
                <a:ext cx="129967" cy="133228"/>
              </a:xfrm>
              <a:custGeom>
                <a:avLst/>
                <a:gdLst/>
                <a:ahLst/>
                <a:cxnLst/>
                <a:rect l="l" t="t" r="r" b="b"/>
                <a:pathLst>
                  <a:path w="398" h="408" extrusionOk="0">
                    <a:moveTo>
                      <a:pt x="383" y="6"/>
                    </a:moveTo>
                    <a:cubicBezTo>
                      <a:pt x="359" y="212"/>
                      <a:pt x="175" y="317"/>
                      <a:pt x="4" y="395"/>
                    </a:cubicBezTo>
                    <a:cubicBezTo>
                      <a:pt x="-4" y="399"/>
                      <a:pt x="1" y="412"/>
                      <a:pt x="10" y="408"/>
                    </a:cubicBezTo>
                    <a:cubicBezTo>
                      <a:pt x="186" y="328"/>
                      <a:pt x="372" y="219"/>
                      <a:pt x="398" y="8"/>
                    </a:cubicBezTo>
                    <a:cubicBezTo>
                      <a:pt x="398" y="-1"/>
                      <a:pt x="384" y="-3"/>
                      <a:pt x="383" y="6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1" name="Google Shape;4081;p48"/>
              <p:cNvSpPr/>
              <p:nvPr/>
            </p:nvSpPr>
            <p:spPr>
              <a:xfrm>
                <a:off x="4974028" y="2011811"/>
                <a:ext cx="36574" cy="144004"/>
              </a:xfrm>
              <a:custGeom>
                <a:avLst/>
                <a:gdLst/>
                <a:ahLst/>
                <a:cxnLst/>
                <a:rect l="l" t="t" r="r" b="b"/>
                <a:pathLst>
                  <a:path w="112" h="441" extrusionOk="0">
                    <a:moveTo>
                      <a:pt x="10" y="441"/>
                    </a:moveTo>
                    <a:cubicBezTo>
                      <a:pt x="184" y="385"/>
                      <a:pt x="98" y="112"/>
                      <a:pt x="25" y="3"/>
                    </a:cubicBezTo>
                    <a:cubicBezTo>
                      <a:pt x="20" y="-5"/>
                      <a:pt x="9" y="4"/>
                      <a:pt x="14" y="12"/>
                    </a:cubicBezTo>
                    <a:cubicBezTo>
                      <a:pt x="80" y="111"/>
                      <a:pt x="163" y="377"/>
                      <a:pt x="4" y="428"/>
                    </a:cubicBezTo>
                    <a:cubicBezTo>
                      <a:pt x="-5" y="431"/>
                      <a:pt x="1" y="443"/>
                      <a:pt x="10" y="44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40825" rIns="81625" bIns="4082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2" name="Google Shape;4082;p48"/>
              <p:cNvSpPr/>
              <p:nvPr/>
            </p:nvSpPr>
            <p:spPr>
              <a:xfrm>
                <a:off x="4746421" y="2144713"/>
                <a:ext cx="172418" cy="40164"/>
              </a:xfrm>
              <a:custGeom>
                <a:avLst/>
                <a:gdLst/>
                <a:ahLst/>
                <a:cxnLst/>
                <a:rect l="l" t="t" r="r" b="b"/>
                <a:pathLst>
                  <a:path w="528" h="123" extrusionOk="0">
                    <a:moveTo>
                      <a:pt x="2" y="14"/>
                    </a:moveTo>
                    <a:cubicBezTo>
                      <a:pt x="159" y="115"/>
                      <a:pt x="341" y="147"/>
                      <a:pt x="522" y="105"/>
                    </a:cubicBezTo>
                    <a:cubicBezTo>
                      <a:pt x="531" y="103"/>
                      <a:pt x="529" y="89"/>
                      <a:pt x="520" y="91"/>
                    </a:cubicBezTo>
                    <a:cubicBezTo>
                      <a:pt x="342" y="132"/>
                      <a:pt x="164" y="102"/>
                      <a:pt x="11" y="2"/>
                    </a:cubicBezTo>
                    <a:cubicBezTo>
                      <a:pt x="3" y="-3"/>
                      <a:pt x="-5" y="8"/>
                      <a:pt x="2" y="14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0" rIns="81625" bIns="0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  <p:sp>
            <p:nvSpPr>
              <p:cNvPr id="4083" name="Google Shape;4083;p48"/>
              <p:cNvSpPr/>
              <p:nvPr/>
            </p:nvSpPr>
            <p:spPr>
              <a:xfrm>
                <a:off x="5208818" y="2229287"/>
                <a:ext cx="121150" cy="75104"/>
              </a:xfrm>
              <a:custGeom>
                <a:avLst/>
                <a:gdLst/>
                <a:ahLst/>
                <a:cxnLst/>
                <a:rect l="l" t="t" r="r" b="b"/>
                <a:pathLst>
                  <a:path w="371" h="230" extrusionOk="0">
                    <a:moveTo>
                      <a:pt x="294" y="93"/>
                    </a:moveTo>
                    <a:cubicBezTo>
                      <a:pt x="209" y="47"/>
                      <a:pt x="101" y="28"/>
                      <a:pt x="9" y="1"/>
                    </a:cubicBezTo>
                    <a:cubicBezTo>
                      <a:pt x="0" y="-2"/>
                      <a:pt x="-5" y="11"/>
                      <a:pt x="4" y="14"/>
                    </a:cubicBezTo>
                    <a:cubicBezTo>
                      <a:pt x="67" y="33"/>
                      <a:pt x="129" y="52"/>
                      <a:pt x="192" y="71"/>
                    </a:cubicBezTo>
                    <a:cubicBezTo>
                      <a:pt x="265" y="93"/>
                      <a:pt x="367" y="126"/>
                      <a:pt x="356" y="223"/>
                    </a:cubicBezTo>
                    <a:cubicBezTo>
                      <a:pt x="355" y="232"/>
                      <a:pt x="369" y="233"/>
                      <a:pt x="370" y="224"/>
                    </a:cubicBezTo>
                    <a:cubicBezTo>
                      <a:pt x="376" y="165"/>
                      <a:pt x="344" y="121"/>
                      <a:pt x="294" y="9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81625" tIns="34275" rIns="81625" bIns="34275" anchor="ctr" anchorCtr="1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600" b="0" strike="noStrik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2" name="Rectangle 1">
            <a:extLst>
              <a:ext uri="{FF2B5EF4-FFF2-40B4-BE49-F238E27FC236}">
                <a16:creationId xmlns:a16="http://schemas.microsoft.com/office/drawing/2014/main" id="{2CA18A69-DB0C-64F6-AF19-65B2A26295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4825" y="4042201"/>
            <a:ext cx="3638719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CO" altLang="es-CO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ELEMENTOS DEL COTIDIANO CON RECURSOS </a:t>
            </a:r>
            <a:r>
              <a:rPr kumimoji="0" lang="es-CO" altLang="es-CO" sz="18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3"/>
              </a:rPr>
              <a:t>NATURALES.docx</a:t>
            </a:r>
            <a:endParaRPr kumimoji="0" lang="es-CO" altLang="es-CO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>
            <a:extLst>
              <a:ext uri="{FF2B5EF4-FFF2-40B4-BE49-F238E27FC236}">
                <a16:creationId xmlns:a16="http://schemas.microsoft.com/office/drawing/2014/main" id="{C2792618-2AB4-5AA6-939A-D70F8721DE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5253" y="1101300"/>
            <a:ext cx="8791460" cy="1588737"/>
          </a:xfrm>
        </p:spPr>
        <p:txBody>
          <a:bodyPr/>
          <a:lstStyle/>
          <a:p>
            <a:pPr marL="139700" indent="0" algn="just">
              <a:buNone/>
            </a:pPr>
            <a:r>
              <a:rPr lang="es-ES" sz="2000" dirty="0"/>
              <a:t>Técnica cooperativa 4 sabios, en el cual, cada integrante del </a:t>
            </a:r>
            <a:r>
              <a:rPr lang="es-ES" sz="2000" dirty="0" err="1"/>
              <a:t>team</a:t>
            </a:r>
            <a:r>
              <a:rPr lang="es-ES" sz="2000" dirty="0"/>
              <a:t> se reúne con los integrantes de los otros </a:t>
            </a:r>
            <a:r>
              <a:rPr lang="es-ES" sz="2000" dirty="0" err="1"/>
              <a:t>teams</a:t>
            </a:r>
            <a:r>
              <a:rPr lang="es-ES" sz="2000" dirty="0"/>
              <a:t> de acuerdo con el rol y </a:t>
            </a:r>
            <a:r>
              <a:rPr lang="es-MX" sz="2000" dirty="0"/>
              <a:t>compartirán la información que obtuvieron para que así todos tengan la información, seguido, vuelven a sus grupos bases y </a:t>
            </a:r>
            <a:r>
              <a:rPr lang="es-ES" sz="2000" dirty="0"/>
              <a:t>la docente orienta a los estudiantes a concluir cuál es la función de los recursos naturales para los seres vivos que habitamos el planeta.  </a:t>
            </a:r>
          </a:p>
          <a:p>
            <a:pPr marL="139700" indent="0" algn="just">
              <a:buNone/>
            </a:pPr>
            <a:endParaRPr lang="es-ES" sz="2000" dirty="0"/>
          </a:p>
          <a:p>
            <a:endParaRPr lang="es-419" dirty="0"/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E36E7A31-0231-FD7E-4F9C-A4CBDE1E07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Retroalimentación</a:t>
            </a:r>
            <a:endParaRPr lang="es-419" dirty="0"/>
          </a:p>
        </p:txBody>
      </p:sp>
    </p:spTree>
    <p:extLst>
      <p:ext uri="{BB962C8B-B14F-4D97-AF65-F5344CB8AC3E}">
        <p14:creationId xmlns:p14="http://schemas.microsoft.com/office/powerpoint/2010/main" val="23802711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F8EB01-B475-17AC-18AA-B685A3F88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2">
            <a:extLst>
              <a:ext uri="{FF2B5EF4-FFF2-40B4-BE49-F238E27FC236}">
                <a16:creationId xmlns:a16="http://schemas.microsoft.com/office/drawing/2014/main" id="{94BEC0FC-CFA1-89AC-A9A6-7823999DF7B0}"/>
              </a:ext>
            </a:extLst>
          </p:cNvPr>
          <p:cNvSpPr txBox="1">
            <a:spLocks/>
          </p:cNvSpPr>
          <p:nvPr/>
        </p:nvSpPr>
        <p:spPr>
          <a:xfrm>
            <a:off x="1008414" y="0"/>
            <a:ext cx="7704000" cy="484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 ExtraBold"/>
              <a:buNone/>
              <a:defRPr sz="3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1pPr>
            <a:lvl2pPr marR="0"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 ExtraBold"/>
              <a:buNone/>
              <a:defRPr sz="3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2pPr>
            <a:lvl3pPr marR="0" lvl="2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 ExtraBold"/>
              <a:buNone/>
              <a:defRPr sz="3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3pPr>
            <a:lvl4pPr marR="0" lvl="3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 ExtraBold"/>
              <a:buNone/>
              <a:defRPr sz="3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4pPr>
            <a:lvl5pPr marR="0" lvl="4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 ExtraBold"/>
              <a:buNone/>
              <a:defRPr sz="3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5pPr>
            <a:lvl6pPr marR="0" lvl="5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 ExtraBold"/>
              <a:buNone/>
              <a:defRPr sz="3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6pPr>
            <a:lvl7pPr marR="0" lvl="6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 ExtraBold"/>
              <a:buNone/>
              <a:defRPr sz="3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7pPr>
            <a:lvl8pPr marR="0" lvl="7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 ExtraBold"/>
              <a:buNone/>
              <a:defRPr sz="3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8pPr>
            <a:lvl9pPr marR="0" lvl="8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Fraunces ExtraBold"/>
              <a:buNone/>
              <a:defRPr sz="3000" b="0" i="0" u="none" strike="noStrike" cap="none">
                <a:solidFill>
                  <a:schemeClr val="dk1"/>
                </a:solidFill>
                <a:latin typeface="Fraunces ExtraBold"/>
                <a:ea typeface="Fraunces ExtraBold"/>
                <a:cs typeface="Fraunces ExtraBold"/>
                <a:sym typeface="Fraunces ExtraBold"/>
              </a:defRPr>
            </a:lvl9pPr>
          </a:lstStyle>
          <a:p>
            <a:r>
              <a:rPr lang="es-ES" dirty="0"/>
              <a:t>Orientación de la atención</a:t>
            </a:r>
            <a:endParaRPr lang="es-419" dirty="0"/>
          </a:p>
        </p:txBody>
      </p:sp>
      <p:sp>
        <p:nvSpPr>
          <p:cNvPr id="5" name="Subtítulo 1">
            <a:extLst>
              <a:ext uri="{FF2B5EF4-FFF2-40B4-BE49-F238E27FC236}">
                <a16:creationId xmlns:a16="http://schemas.microsoft.com/office/drawing/2014/main" id="{D17448F2-55BB-FC0B-5BA4-BF803A8E04A5}"/>
              </a:ext>
            </a:extLst>
          </p:cNvPr>
          <p:cNvSpPr txBox="1">
            <a:spLocks/>
          </p:cNvSpPr>
          <p:nvPr/>
        </p:nvSpPr>
        <p:spPr>
          <a:xfrm>
            <a:off x="-1" y="433445"/>
            <a:ext cx="9123363" cy="1588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 sz="1400" b="0" i="0" u="none" strike="noStrike" cap="none">
                <a:solidFill>
                  <a:schemeClr val="dk1"/>
                </a:solidFill>
                <a:latin typeface="Lexend Light"/>
                <a:ea typeface="Lexend Light"/>
                <a:cs typeface="Lexend Light"/>
                <a:sym typeface="Lexend Light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●"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○"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Lexend"/>
              <a:buChar char="■"/>
              <a:defRPr sz="1400" b="0" i="0" u="none" strike="noStrike" cap="none">
                <a:solidFill>
                  <a:schemeClr val="dk1"/>
                </a:solidFill>
                <a:latin typeface="Lexend"/>
                <a:ea typeface="Lexend"/>
                <a:cs typeface="Lexend"/>
                <a:sym typeface="Lexend"/>
              </a:defRPr>
            </a:lvl9pPr>
          </a:lstStyle>
          <a:p>
            <a:pPr marL="139700" indent="0">
              <a:buNone/>
            </a:pPr>
            <a:r>
              <a:rPr lang="es-ES" dirty="0"/>
              <a:t>Seguido a esto se invita a los estudiantes a ver el video sobre los recursos naturales como complemento de los presaberes adquiridos. </a:t>
            </a:r>
          </a:p>
          <a:p>
            <a:pPr marL="139700" indent="0">
              <a:buNone/>
            </a:pPr>
            <a:r>
              <a:rPr lang="es-ES" dirty="0">
                <a:hlinkClick r:id="rId3"/>
              </a:rPr>
              <a:t>https://www.youtube.com/watch?v=EVwqO0QqNUU&amp;ab_channel=GuerrerosPlanet</a:t>
            </a:r>
            <a:endParaRPr lang="es-ES" dirty="0"/>
          </a:p>
          <a:p>
            <a:endParaRPr lang="es-ES" dirty="0"/>
          </a:p>
          <a:p>
            <a:endParaRPr lang="es-419" dirty="0"/>
          </a:p>
        </p:txBody>
      </p:sp>
      <p:sp>
        <p:nvSpPr>
          <p:cNvPr id="10" name="Título 2">
            <a:extLst>
              <a:ext uri="{FF2B5EF4-FFF2-40B4-BE49-F238E27FC236}">
                <a16:creationId xmlns:a16="http://schemas.microsoft.com/office/drawing/2014/main" id="{D47616D3-D018-59E8-E460-88941AC57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637" y="1279111"/>
            <a:ext cx="2524259" cy="836128"/>
          </a:xfrm>
        </p:spPr>
        <p:txBody>
          <a:bodyPr/>
          <a:lstStyle/>
          <a:p>
            <a:r>
              <a:rPr kumimoji="0" lang="es-419" altLang="es-419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¿</a:t>
            </a:r>
            <a:r>
              <a:rPr kumimoji="0" lang="es-419" altLang="es-419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What</a:t>
            </a:r>
            <a:r>
              <a:rPr kumimoji="0" lang="es-419" altLang="es-419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 are natural </a:t>
            </a:r>
            <a:r>
              <a:rPr kumimoji="0" lang="es-419" altLang="es-419" sz="36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resources</a:t>
            </a:r>
            <a:r>
              <a:rPr kumimoji="0" lang="es-419" altLang="es-419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herit"/>
              </a:rPr>
              <a:t> ?</a:t>
            </a:r>
            <a:r>
              <a:rPr kumimoji="0" lang="es-419" altLang="es-419" sz="3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br>
              <a:rPr kumimoji="0" lang="es-419" altLang="es-419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lang="es-419" dirty="0"/>
          </a:p>
        </p:txBody>
      </p:sp>
      <p:pic>
        <p:nvPicPr>
          <p:cNvPr id="11" name="Elementos multimedia en línea 10" title="Recursos Naturales | Videos Educativos Para Niños">
            <a:hlinkClick r:id="" action="ppaction://media"/>
            <a:extLst>
              <a:ext uri="{FF2B5EF4-FFF2-40B4-BE49-F238E27FC236}">
                <a16:creationId xmlns:a16="http://schemas.microsoft.com/office/drawing/2014/main" id="{C2A0B6B5-7A64-2E7A-ECEC-69F9C9E6EF4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677099" y="1227814"/>
            <a:ext cx="6446264" cy="3641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168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1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ucational Portfolio for Students by Slidesgo">
  <a:themeElements>
    <a:clrScheme name="Naranj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383</TotalTime>
  <Words>518</Words>
  <Application>Microsoft Office PowerPoint</Application>
  <PresentationFormat>Presentación en pantalla (16:9)</PresentationFormat>
  <Paragraphs>53</Paragraphs>
  <Slides>12</Slides>
  <Notes>6</Notes>
  <HiddenSlides>0</HiddenSlides>
  <MMClips>1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21" baseType="lpstr">
      <vt:lpstr>-apple-system</vt:lpstr>
      <vt:lpstr>Fraunces ExtraBold</vt:lpstr>
      <vt:lpstr>Roboto</vt:lpstr>
      <vt:lpstr>inherit</vt:lpstr>
      <vt:lpstr>Anaheim</vt:lpstr>
      <vt:lpstr>Arial</vt:lpstr>
      <vt:lpstr>Lexend Light</vt:lpstr>
      <vt:lpstr>Lexend</vt:lpstr>
      <vt:lpstr>Educational Portfolio for Students by Slidesgo</vt:lpstr>
      <vt:lpstr>WEEK 2 SOCIALS SCIENCES</vt:lpstr>
      <vt:lpstr>Agenda Socials Sciences</vt:lpstr>
      <vt:lpstr>Sesión </vt:lpstr>
      <vt:lpstr>Purpose</vt:lpstr>
      <vt:lpstr>ACTIVADOR COGNITIVO LOOK AT THE IMAGE   </vt:lpstr>
      <vt:lpstr>THINKIN ROUTINE</vt:lpstr>
      <vt:lpstr>Retroalimentación </vt:lpstr>
      <vt:lpstr>Retroalimentación</vt:lpstr>
      <vt:lpstr>¿What are natural resources ?  </vt:lpstr>
      <vt:lpstr>concept</vt:lpstr>
      <vt:lpstr>Procesamiento de la información</vt:lpstr>
      <vt:lpstr>cierre!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WEEK 1 SOCIALS STUDENT</dc:title>
  <dc:creator>Usuario</dc:creator>
  <cp:lastModifiedBy>DIANA MILENA GUARNIZO AYALA</cp:lastModifiedBy>
  <cp:revision>12</cp:revision>
  <dcterms:modified xsi:type="dcterms:W3CDTF">2025-04-12T19:02:21Z</dcterms:modified>
</cp:coreProperties>
</file>