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  <p:sldId id="281" r:id="rId3"/>
    <p:sldId id="280" r:id="rId4"/>
    <p:sldId id="279" r:id="rId5"/>
    <p:sldId id="282" r:id="rId6"/>
    <p:sldId id="283" r:id="rId7"/>
    <p:sldId id="284" r:id="rId8"/>
    <p:sldId id="285" r:id="rId9"/>
    <p:sldId id="286" r:id="rId10"/>
    <p:sldId id="287" r:id="rId11"/>
    <p:sldId id="263" r:id="rId12"/>
    <p:sldId id="262" r:id="rId1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94" autoAdjust="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EFB9F1-3662-2D27-3AF3-959D192E99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4661AEE-3F4A-C4E0-A1BF-75061DB404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A48EEC-965E-2EF1-FA3F-5BC28C6A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FB5080-CE1D-53B8-7EC0-D86ADFFB2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266621-46F1-70AF-3E39-4937BD05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2629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BAB5E4-96FF-081B-8E69-7D0A436C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517F2D-25FF-4748-4D80-9C88379E6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BC2291-D50E-D307-F4F3-D0C68AB1F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DE407F2-EBAF-53AF-DB70-D7BE0B7B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94B0CFA-4764-E6C2-DE38-8EBC76EC9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8682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D0B76AF-2A10-F1A4-3552-FB8C6D65D0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B7CB9D-5A20-6500-01F2-1145A9F51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F9309A-7A5E-7F43-DC52-0C709BBD4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0D82A6-F8FA-B55D-7E31-2EC3F242A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38D592-F235-CAA5-FD8C-B09AE935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3788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5DA1D5-AD41-7F97-AC9A-C707825EF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322600-E90F-FFB0-6A2E-CE32F66CE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9C8411-4F09-9E4E-3DC6-D7E5E5FE5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2E4242-7FE6-4307-8F3E-52A0FA8C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45890A-786E-E14A-835B-4CA17C411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553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C26C65-31FF-03B6-4ECC-565C05C2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8F349B1-5F62-A0F4-0C2D-3B61DD346C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FCE76F-C52C-CF44-2100-F1C56E186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9BAB72-7E22-EF7F-ED5B-1ED8D4136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645BAD-6E8C-1FFE-9014-23392E45D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870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5A80FA-7BAA-4643-84CE-40450D2C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396425-311C-0743-2380-3ED5D42627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588A81D-1273-4D4C-E4E3-F5955D30A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722B0E-B0B9-3AD4-EBF9-FA105FB3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24D837A-BAAA-B7E2-9766-C1D6799B3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7EAC2F5-EF18-FBA4-AF53-067845E20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386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560328-CE62-6FAB-4447-F1D2002F7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A377BE-2E10-B313-A30F-8F5D54D54D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E029B46-DFF9-8289-F1F7-4D016D3E2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094A840-6202-078F-B6CA-20F7ABCB02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E20ECA0-C97D-3DDD-944A-D0A2FD556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797070A-29B8-EF1D-4CA9-F62602477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B5EDB1C-4FBC-0DFE-C2AD-810453062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752DC70-61AF-2AC6-1BBB-74964141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647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473737-4710-2D32-B6C1-69B7CCE88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5FD91C7-6384-4AAB-1875-8C877130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FB4EF33-30B7-ABA1-7747-21DCCC95C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7651832-5C5D-D83F-B5C1-AF45E7AB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934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5D628EA-03F0-0279-2869-248EEE85B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C3DBAD-61FD-CC6F-DA75-6ACBAE484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CA3C1DB-42EE-9FBE-B23D-AD580E7CC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4351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48728-C76B-0852-375D-C82EF43BD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4E0A3CC-2C0F-5578-E3C3-D53BACD87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B7247C3-3B03-E1F5-46B8-8960E3C662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0DF8C8-4A5F-8E71-B5A7-81B01C6A5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FE06CDF-EFF1-94CF-E59B-32E323AF5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22CA14-8B74-AF3D-7D8C-BC5C11663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521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9404F1-2E84-A709-DDF1-EB1A72C3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787A849-E40F-8625-740D-26C75B7B24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333FB0C-0992-81DA-9366-EAA70611C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75D429A-D5BE-7F2C-885A-89572BA94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F7495D-0FD5-B487-C441-11B49D5C9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77A73F2-6C41-2D09-E5AC-15DFDFB35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37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2F5EEDF-DD3D-60C2-260D-242D5D84D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FE541D-E496-D092-DC32-349CA8C994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4EA9F1-B145-0345-FD35-A1E798A32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82041-E601-BF4D-AFF9-480FFF815E99}" type="datetimeFigureOut">
              <a:rPr lang="es-CO" smtClean="0"/>
              <a:t>27/07/2025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BF7B9F-AF7E-6752-194E-3BF3B076D8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24B925-BD69-1D4B-8035-34EF1372A7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140AA6-F5F9-DA45-82BE-2B09F318701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405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DDE03CA1-6503-1A90-5127-24FEB80F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080" y="1201600"/>
            <a:ext cx="8365735" cy="2830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ángulo 1"/>
          <p:cNvSpPr/>
          <p:nvPr/>
        </p:nvSpPr>
        <p:spPr>
          <a:xfrm>
            <a:off x="752728" y="4031822"/>
            <a:ext cx="10686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 SCIENCES</a:t>
            </a:r>
          </a:p>
          <a:p>
            <a:pPr algn="ctr"/>
            <a:r>
              <a:rPr lang="es-ES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 4</a:t>
            </a:r>
            <a:endParaRPr lang="es-ES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9AE8F7B-76DC-D996-5CE9-9AA233880D18}"/>
              </a:ext>
            </a:extLst>
          </p:cNvPr>
          <p:cNvSpPr txBox="1"/>
          <p:nvPr/>
        </p:nvSpPr>
        <p:spPr>
          <a:xfrm>
            <a:off x="3822700" y="399841"/>
            <a:ext cx="752452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“FORMANDO BUENOS CRISTIANOS Y BUENOS CIUDADANOS”</a:t>
            </a:r>
          </a:p>
        </p:txBody>
      </p:sp>
    </p:spTree>
    <p:extLst>
      <p:ext uri="{BB962C8B-B14F-4D97-AF65-F5344CB8AC3E}">
        <p14:creationId xmlns:p14="http://schemas.microsoft.com/office/powerpoint/2010/main" val="428726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1A99E75-1F11-43CF-5701-0878BEADA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377" y="785812"/>
            <a:ext cx="7495081" cy="551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3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C245F38-EE28-8249-2FDA-42068354746D}"/>
              </a:ext>
            </a:extLst>
          </p:cNvPr>
          <p:cNvSpPr txBox="1">
            <a:spLocks/>
          </p:cNvSpPr>
          <p:nvPr/>
        </p:nvSpPr>
        <p:spPr>
          <a:xfrm>
            <a:off x="882926" y="3711448"/>
            <a:ext cx="10426148" cy="20949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13000" b="1" dirty="0">
                <a:solidFill>
                  <a:srgbClr val="1E91D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¡GRACIAS!</a:t>
            </a:r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E84DEABF-7A60-E624-90EA-9C6C31B47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136" y="1325880"/>
            <a:ext cx="6676004" cy="22585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83317FE4-6EE6-241A-C0EF-67A786313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203" y="144923"/>
            <a:ext cx="600976" cy="95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27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03CF24-1E82-5B83-0BD7-95AF3D3EE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3869" y="434715"/>
            <a:ext cx="2608288" cy="1255973"/>
          </a:xfrm>
        </p:spPr>
        <p:txBody>
          <a:bodyPr/>
          <a:lstStyle/>
          <a:p>
            <a:r>
              <a:rPr lang="es-ES" b="1" dirty="0"/>
              <a:t>AGENDA</a:t>
            </a:r>
            <a:endParaRPr lang="es-CO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C8D51C3-01F7-1DC5-1464-874A1D43EFA7}"/>
              </a:ext>
            </a:extLst>
          </p:cNvPr>
          <p:cNvSpPr txBox="1"/>
          <p:nvPr/>
        </p:nvSpPr>
        <p:spPr>
          <a:xfrm>
            <a:off x="1588957" y="1690688"/>
            <a:ext cx="770494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CO" sz="2800" b="1" dirty="0">
                <a:latin typeface="Century Gothic" panose="020B0502020202020204" pitchFamily="34" charset="0"/>
              </a:rPr>
              <a:t>Cognitive </a:t>
            </a:r>
            <a:r>
              <a:rPr lang="es-CO" sz="2800" b="1" dirty="0" err="1">
                <a:latin typeface="Century Gothic" panose="020B0502020202020204" pitchFamily="34" charset="0"/>
              </a:rPr>
              <a:t>activator</a:t>
            </a:r>
            <a:endParaRPr lang="es-CO" sz="2800" b="1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r>
              <a:rPr lang="es-CO" sz="2800" b="1" dirty="0">
                <a:latin typeface="Century Gothic" panose="020B0502020202020204" pitchFamily="34" charset="0"/>
              </a:rPr>
              <a:t>Video: </a:t>
            </a:r>
            <a:r>
              <a:rPr lang="es-CO" sz="2800" dirty="0" err="1">
                <a:latin typeface="Century Gothic" panose="020B0502020202020204" pitchFamily="34" charset="0"/>
              </a:rPr>
              <a:t>What</a:t>
            </a:r>
            <a:r>
              <a:rPr lang="es-CO" sz="2800" dirty="0">
                <a:latin typeface="Century Gothic" panose="020B0502020202020204" pitchFamily="34" charset="0"/>
              </a:rPr>
              <a:t> </a:t>
            </a:r>
            <a:r>
              <a:rPr lang="es-CO" sz="2800" dirty="0" err="1">
                <a:latin typeface="Century Gothic" panose="020B0502020202020204" pitchFamily="34" charset="0"/>
              </a:rPr>
              <a:t>is</a:t>
            </a:r>
            <a:r>
              <a:rPr lang="es-CO" sz="2800" dirty="0">
                <a:latin typeface="Century Gothic" panose="020B0502020202020204" pitchFamily="34" charset="0"/>
              </a:rPr>
              <a:t> </a:t>
            </a:r>
            <a:r>
              <a:rPr lang="es-CO" sz="2800" dirty="0" err="1">
                <a:latin typeface="Century Gothic" panose="020B0502020202020204" pitchFamily="34" charset="0"/>
              </a:rPr>
              <a:t>movement</a:t>
            </a:r>
            <a:r>
              <a:rPr lang="es-CO" sz="2800" dirty="0">
                <a:latin typeface="Century Gothic" panose="020B0502020202020204" pitchFamily="34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s-CO" sz="2800" b="1" dirty="0" err="1">
                <a:latin typeface="Century Gothic" panose="020B0502020202020204" pitchFamily="34" charset="0"/>
              </a:rPr>
              <a:t>Integrating</a:t>
            </a:r>
            <a:r>
              <a:rPr lang="es-CO" sz="2800" b="1" dirty="0">
                <a:latin typeface="Century Gothic" panose="020B0502020202020204" pitchFamily="34" charset="0"/>
              </a:rPr>
              <a:t> guide</a:t>
            </a:r>
          </a:p>
          <a:p>
            <a:pPr marL="342900" indent="-342900">
              <a:buAutoNum type="arabicPeriod"/>
            </a:pPr>
            <a:r>
              <a:rPr lang="es-CO" sz="2800" b="1" dirty="0">
                <a:latin typeface="Century Gothic" panose="020B0502020202020204" pitchFamily="34" charset="0"/>
              </a:rPr>
              <a:t>Asamblea de cierre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0464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8A1950F-30CF-A3DE-189D-2EAD039E2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/>
          </a:bodyPr>
          <a:lstStyle/>
          <a:p>
            <a:r>
              <a:rPr lang="es-ES" b="1" dirty="0"/>
              <a:t>SESIÓN 1 Y 2</a:t>
            </a:r>
            <a:endParaRPr lang="es-CO" b="1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A88432EF-C5ED-CFFC-BA9F-C8C3E6D5F4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9835" b="-1"/>
          <a:stretch>
            <a:fillRect/>
          </a:stretch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8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9E6AF84D-E2F5-C8AA-9FC0-0D303DEF6A58}"/>
              </a:ext>
            </a:extLst>
          </p:cNvPr>
          <p:cNvSpPr/>
          <p:nvPr/>
        </p:nvSpPr>
        <p:spPr>
          <a:xfrm>
            <a:off x="8102599" y="5895975"/>
            <a:ext cx="3903019" cy="749799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4442539-6F01-F956-F068-F88C7FAF0236}"/>
              </a:ext>
            </a:extLst>
          </p:cNvPr>
          <p:cNvSpPr txBox="1"/>
          <p:nvPr/>
        </p:nvSpPr>
        <p:spPr>
          <a:xfrm>
            <a:off x="1349116" y="315143"/>
            <a:ext cx="77911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b="1" dirty="0">
                <a:solidFill>
                  <a:srgbClr val="000000"/>
                </a:solidFill>
                <a:latin typeface="Roboto" panose="02000000000000000000" pitchFamily="2" charset="0"/>
              </a:rPr>
              <a:t>AXIS: EXPLORING MY SURROUNDINGS</a:t>
            </a:r>
            <a:endParaRPr lang="es-ES" sz="3200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algn="r"/>
            <a:r>
              <a:rPr lang="es-CO" sz="3200" b="1" dirty="0">
                <a:solidFill>
                  <a:schemeClr val="bg1"/>
                </a:solidFill>
              </a:rPr>
              <a:t>X</a:t>
            </a:r>
          </a:p>
        </p:txBody>
      </p:sp>
      <p:pic>
        <p:nvPicPr>
          <p:cNvPr id="12" name="Imagen 11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95F9838-FD80-433C-5280-8B3DF11C1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7520" y="125329"/>
            <a:ext cx="816951" cy="1304890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BBAE75C1-F720-3503-AF83-5EE01F455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171" y="5980137"/>
            <a:ext cx="3552300" cy="52462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F38266B-EE0A-E179-28FC-0A487B102F46}"/>
              </a:ext>
            </a:extLst>
          </p:cNvPr>
          <p:cNvSpPr txBox="1"/>
          <p:nvPr/>
        </p:nvSpPr>
        <p:spPr>
          <a:xfrm>
            <a:off x="764499" y="1191080"/>
            <a:ext cx="956848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Comprendo que el </a:t>
            </a:r>
            <a:r>
              <a:rPr lang="es-ES" sz="2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movement</a:t>
            </a:r>
            <a:r>
              <a:rPr lang="es-ES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es un </a:t>
            </a:r>
            <a:r>
              <a:rPr lang="es-ES" sz="2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change</a:t>
            </a:r>
            <a:r>
              <a:rPr lang="es-ES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2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of</a:t>
            </a:r>
            <a:r>
              <a:rPr lang="es-ES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position observando y explorando experiencias de desplazamiento de objetos y cuerpos en </a:t>
            </a:r>
            <a:r>
              <a:rPr lang="es-ES" sz="2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diferents</a:t>
            </a:r>
            <a:r>
              <a:rPr lang="es-ES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contextos para </a:t>
            </a:r>
            <a:r>
              <a:rPr lang="es-ES" sz="2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identify</a:t>
            </a:r>
            <a:r>
              <a:rPr lang="es-ES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tipos de </a:t>
            </a:r>
            <a:r>
              <a:rPr lang="es-ES" sz="2800" b="0" i="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movement</a:t>
            </a:r>
            <a:r>
              <a:rPr lang="es-ES" sz="28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 y desarrollar habilidades de comprensión de fenómenos del entorno cercano.</a:t>
            </a:r>
          </a:p>
        </p:txBody>
      </p:sp>
    </p:spTree>
    <p:extLst>
      <p:ext uri="{BB962C8B-B14F-4D97-AF65-F5344CB8AC3E}">
        <p14:creationId xmlns:p14="http://schemas.microsoft.com/office/powerpoint/2010/main" val="153593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1CAF86-DFE8-9588-A082-7395C3055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885" y="559997"/>
            <a:ext cx="10515600" cy="534285"/>
          </a:xfrm>
        </p:spPr>
        <p:txBody>
          <a:bodyPr>
            <a:normAutofit fontScale="90000"/>
          </a:bodyPr>
          <a:lstStyle/>
          <a:p>
            <a:r>
              <a:rPr lang="es-ES" b="1" dirty="0"/>
              <a:t>Cognitive </a:t>
            </a:r>
            <a:r>
              <a:rPr lang="es-ES" b="1" dirty="0" err="1"/>
              <a:t>activator</a:t>
            </a:r>
            <a:br>
              <a:rPr lang="es-ES" b="1" dirty="0"/>
            </a:b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859DEB-63E1-75FF-1318-3C33528D5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318" y="1360930"/>
            <a:ext cx="10515600" cy="4351338"/>
          </a:xfrm>
        </p:spPr>
        <p:txBody>
          <a:bodyPr/>
          <a:lstStyle/>
          <a:p>
            <a:r>
              <a:rPr lang="es-ES" dirty="0"/>
              <a:t>Activar saberes previos e introducir el concepto de movimiento.</a:t>
            </a:r>
          </a:p>
          <a:p>
            <a:r>
              <a:rPr lang="es-ES" b="1" dirty="0"/>
              <a:t>Actividad de inicio:</a:t>
            </a:r>
            <a:endParaRPr lang="es-ES" dirty="0"/>
          </a:p>
          <a:p>
            <a:r>
              <a:rPr lang="es-ES" dirty="0"/>
              <a:t>Juego: Muévete si...Muévete si sabes correr, saltar, rodar, empujar, girar</a:t>
            </a:r>
          </a:p>
          <a:p>
            <a:r>
              <a:rPr lang="es-ES" b="1" dirty="0"/>
              <a:t>Conversación guiada</a:t>
            </a:r>
            <a:r>
              <a:rPr lang="es-ES" dirty="0"/>
              <a:t>: ¿Qué es moverse? ¿Quiénes se mueven?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09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6FE1F-15F8-3823-AA45-1D3248586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9056" y="365125"/>
            <a:ext cx="9914744" cy="699177"/>
          </a:xfrm>
        </p:spPr>
        <p:txBody>
          <a:bodyPr/>
          <a:lstStyle/>
          <a:p>
            <a:r>
              <a:rPr lang="es-ES" dirty="0"/>
              <a:t>VIDEO: THE MOVEMENT </a:t>
            </a:r>
            <a:endParaRPr lang="es-CO" dirty="0"/>
          </a:p>
        </p:txBody>
      </p:sp>
      <p:pic>
        <p:nvPicPr>
          <p:cNvPr id="3" name="FUERZA, MOVIMIENTO Y POSICION DE LOS OBJETOS PARA NIÑOS.">
            <a:hlinkClick r:id="" action="ppaction://media"/>
            <a:extLst>
              <a:ext uri="{FF2B5EF4-FFF2-40B4-BE49-F238E27FC236}">
                <a16:creationId xmlns:a16="http://schemas.microsoft.com/office/drawing/2014/main" id="{41D4DED1-6885-19CC-EA1D-7665F0BD09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469" y="1064302"/>
            <a:ext cx="10544331" cy="407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2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0F7D3F-0039-DCFF-8068-958C38EB4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latin typeface="Broadway" panose="04040905080B02020502" pitchFamily="82" charset="0"/>
              </a:rPr>
              <a:t>FEEDBACK</a:t>
            </a:r>
            <a:endParaRPr lang="es-CO" sz="3600" dirty="0">
              <a:latin typeface="Broadway" panose="04040905080B02020502" pitchFamily="82" charset="0"/>
            </a:endParaRPr>
          </a:p>
        </p:txBody>
      </p:sp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A7CB9A9A-06CC-BAC2-104B-6750B2DBA5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493" r="7493"/>
          <a:stretch>
            <a:fillRect/>
          </a:stretch>
        </p:blipFill>
        <p:spPr>
          <a:xfrm>
            <a:off x="5183188" y="987425"/>
            <a:ext cx="5954504" cy="4873625"/>
          </a:xfrm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11F174F-CDEF-0B1A-51B4-B437C26E7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s-ES" sz="2800" dirty="0">
                <a:latin typeface="Century Gothic" panose="020B0502020202020204" pitchFamily="34" charset="0"/>
              </a:rPr>
              <a:t>Pregunta generadora  ¿Dónde vemos movimiento en el colegio?, se motiva a la participación por grupos cooperativos.</a:t>
            </a:r>
            <a:endParaRPr lang="es-CO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A074E8-C0F9-059F-95A8-2A79C2883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848" y="365125"/>
            <a:ext cx="9599951" cy="729157"/>
          </a:xfrm>
        </p:spPr>
        <p:txBody>
          <a:bodyPr/>
          <a:lstStyle/>
          <a:p>
            <a:r>
              <a:rPr lang="es-ES">
                <a:latin typeface="Broadway" panose="04040905080B02020502" pitchFamily="82" charset="0"/>
              </a:rPr>
              <a:t>ACTIVITYS</a:t>
            </a:r>
            <a:endParaRPr lang="es-CO" dirty="0">
              <a:latin typeface="Broadway" panose="04040905080B02020502" pitchFamily="82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F66A127-52D3-4417-C3B6-638E203582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b="1" dirty="0" err="1"/>
              <a:t>Attention</a:t>
            </a:r>
            <a:r>
              <a:rPr lang="es-ES" b="1" dirty="0"/>
              <a:t> </a:t>
            </a:r>
            <a:r>
              <a:rPr lang="es-ES" b="1" dirty="0" err="1"/>
              <a:t>orientation</a:t>
            </a:r>
            <a:r>
              <a:rPr lang="es-ES" b="1" dirty="0"/>
              <a:t>.</a:t>
            </a:r>
            <a:endParaRPr lang="es-ES" dirty="0"/>
          </a:p>
          <a:p>
            <a:r>
              <a:rPr lang="es-ES" dirty="0"/>
              <a:t>La docente realiza algunos movimientos con su cuerpo e invita a los estudiantes a crear un </a:t>
            </a:r>
            <a:r>
              <a:rPr lang="es-ES" dirty="0" err="1"/>
              <a:t>flip</a:t>
            </a:r>
            <a:r>
              <a:rPr lang="es-ES" dirty="0"/>
              <a:t> </a:t>
            </a:r>
            <a:r>
              <a:rPr lang="es-ES" dirty="0" err="1"/>
              <a:t>book</a:t>
            </a:r>
            <a:r>
              <a:rPr lang="es-ES" dirty="0"/>
              <a:t> siguiendo las instrucciones y los movimientos que se plantean en el vídeo.</a:t>
            </a:r>
          </a:p>
          <a:p>
            <a:r>
              <a:rPr lang="es-ES" b="1" dirty="0" err="1"/>
              <a:t>Information</a:t>
            </a:r>
            <a:r>
              <a:rPr lang="es-ES" b="1" dirty="0"/>
              <a:t> </a:t>
            </a:r>
            <a:r>
              <a:rPr lang="es-ES" b="1" dirty="0" err="1"/>
              <a:t>processing</a:t>
            </a:r>
            <a:r>
              <a:rPr lang="es-ES" b="1" dirty="0"/>
              <a:t>:</a:t>
            </a:r>
            <a:r>
              <a:rPr lang="es-ES" dirty="0"/>
              <a:t> </a:t>
            </a:r>
          </a:p>
          <a:p>
            <a:r>
              <a:rPr lang="es-ES" dirty="0"/>
              <a:t>Socializar los trabajos creados, recordar el concepto de movimiento, quiénes pueden hacer movimiento y el tipo de movimientos que se pueden realizar.</a:t>
            </a:r>
          </a:p>
          <a:p>
            <a:r>
              <a:rPr lang="es-ES" dirty="0"/>
              <a:t>Conectar con el proyecto: ¿Cuál tipo de suelo permite realizar mejor el movimiento de rodar?</a:t>
            </a:r>
          </a:p>
          <a:p>
            <a:pPr marL="0" indent="0">
              <a:buNone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6196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ip Book Animation #handmadecraft  # Page Flip Animation">
            <a:hlinkClick r:id="" action="ppaction://media"/>
            <a:extLst>
              <a:ext uri="{FF2B5EF4-FFF2-40B4-BE49-F238E27FC236}">
                <a16:creationId xmlns:a16="http://schemas.microsoft.com/office/drawing/2014/main" id="{54B00BB0-C50D-58FF-E30A-C23B2AAB04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03161" y="959370"/>
            <a:ext cx="6340839" cy="485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9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3109</TotalTime>
  <Words>229</Words>
  <Application>Microsoft Office PowerPoint</Application>
  <PresentationFormat>Panorámica</PresentationFormat>
  <Paragraphs>27</Paragraphs>
  <Slides>12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Broadway</vt:lpstr>
      <vt:lpstr>Calibri</vt:lpstr>
      <vt:lpstr>Calibri Light</vt:lpstr>
      <vt:lpstr>Century Gothic</vt:lpstr>
      <vt:lpstr>Roboto</vt:lpstr>
      <vt:lpstr>Tema de Office</vt:lpstr>
      <vt:lpstr>Presentación de PowerPoint</vt:lpstr>
      <vt:lpstr>AGENDA</vt:lpstr>
      <vt:lpstr>SESIÓN 1 Y 2</vt:lpstr>
      <vt:lpstr>Presentación de PowerPoint</vt:lpstr>
      <vt:lpstr>Cognitive activator </vt:lpstr>
      <vt:lpstr>VIDEO: THE MOVEMENT </vt:lpstr>
      <vt:lpstr>FEEDBACK</vt:lpstr>
      <vt:lpstr>ACTIVITYS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Diseñador Multimedia</dc:creator>
  <cp:lastModifiedBy>LEYSVI HUERTA SUAZA</cp:lastModifiedBy>
  <cp:revision>177</cp:revision>
  <dcterms:created xsi:type="dcterms:W3CDTF">2023-03-07T19:49:06Z</dcterms:created>
  <dcterms:modified xsi:type="dcterms:W3CDTF">2025-07-28T00:24:39Z</dcterms:modified>
</cp:coreProperties>
</file>