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2" r:id="rId1"/>
  </p:sldMasterIdLst>
  <p:notesMasterIdLst>
    <p:notesMasterId r:id="rId7"/>
  </p:notesMasterIdLst>
  <p:sldIdLst>
    <p:sldId id="256" r:id="rId2"/>
    <p:sldId id="257" r:id="rId3"/>
    <p:sldId id="259" r:id="rId4"/>
    <p:sldId id="260" r:id="rId5"/>
    <p:sldId id="263" r:id="rId6"/>
  </p:sldIdLst>
  <p:sldSz cx="9144000" cy="5143500" type="screen16x9"/>
  <p:notesSz cx="6858000" cy="9144000"/>
  <p:embeddedFontLst>
    <p:embeddedFont>
      <p:font typeface="Century Gothic" panose="020B0502020202020204" pitchFamily="34" charset="0"/>
      <p:regular r:id="rId8"/>
      <p:bold r:id="rId9"/>
      <p:italic r:id="rId10"/>
      <p:boldItalic r:id="rId11"/>
    </p:embeddedFont>
    <p:embeddedFont>
      <p:font typeface="Life Savers" panose="020B0604020202020204" charset="0"/>
      <p:regular r:id="rId12"/>
      <p:bold r:id="rId13"/>
    </p:embeddedFont>
    <p:embeddedFont>
      <p:font typeface="Lucida Sans" panose="020B0602030504020204" pitchFamily="34" charset="0"/>
      <p:regular r:id="rId14"/>
      <p:bold r:id="rId15"/>
      <p:italic r:id="rId16"/>
      <p:boldItalic r:id="rId17"/>
    </p:embeddedFont>
    <p:embeddedFont>
      <p:font typeface="Mukta" panose="020B0604020202020204" charset="0"/>
      <p:regular r:id="rId18"/>
      <p:bold r:id="rId19"/>
    </p:embeddedFont>
    <p:embeddedFont>
      <p:font typeface="Mukta Light" panose="020B0604020202020204" charset="0"/>
      <p:regular r:id="rId20"/>
      <p:bold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58C10F-74DF-452C-971B-CE27ACCC8906}">
  <a:tblStyle styleId="{3B58C10F-74DF-452C-971B-CE27ACCC890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669B2FF-B32F-4D3D-BBD9-4828FDC6B85C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font" Target="fonts/font11.fntdata"/><Relationship Id="rId3" Type="http://schemas.openxmlformats.org/officeDocument/2006/relationships/slide" Target="slides/slide2.xml"/><Relationship Id="rId21" Type="http://schemas.openxmlformats.org/officeDocument/2006/relationships/font" Target="fonts/font14.fntdata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font" Target="fonts/font1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23" Type="http://schemas.openxmlformats.org/officeDocument/2006/relationships/viewProps" Target="viewProps.xml"/><Relationship Id="rId10" Type="http://schemas.openxmlformats.org/officeDocument/2006/relationships/font" Target="fonts/font3.fntdata"/><Relationship Id="rId19" Type="http://schemas.openxmlformats.org/officeDocument/2006/relationships/font" Target="fonts/font12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4071624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gab73cd424c_1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6" name="Google Shape;436;gab73cd424c_1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71363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ga2f6a8b41d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8" name="Google Shape;588;ga2f6a8b41d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1240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ga2f6a8b41d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5" name="Google Shape;615;ga2f6a8b41d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074599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gab33635bd2_0_12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4" name="Google Shape;764;gab33635bd2_0_12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74792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ga2f6a8b41d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5" name="Google Shape;615;ga2f6a8b41d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81761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839854" y="-586501"/>
            <a:ext cx="5464293" cy="5464293"/>
          </a:xfrm>
          <a:custGeom>
            <a:avLst/>
            <a:gdLst/>
            <a:ahLst/>
            <a:cxnLst/>
            <a:rect l="l" t="t" r="r" b="b"/>
            <a:pathLst>
              <a:path w="79637" h="79637" extrusionOk="0">
                <a:moveTo>
                  <a:pt x="39825" y="0"/>
                </a:moveTo>
                <a:cubicBezTo>
                  <a:pt x="17815" y="0"/>
                  <a:pt x="0" y="17815"/>
                  <a:pt x="0" y="39812"/>
                </a:cubicBezTo>
                <a:cubicBezTo>
                  <a:pt x="0" y="61822"/>
                  <a:pt x="17815" y="79636"/>
                  <a:pt x="39825" y="79636"/>
                </a:cubicBezTo>
                <a:cubicBezTo>
                  <a:pt x="61822" y="79636"/>
                  <a:pt x="79637" y="61822"/>
                  <a:pt x="79637" y="39812"/>
                </a:cubicBezTo>
                <a:cubicBezTo>
                  <a:pt x="79637" y="17815"/>
                  <a:pt x="61822" y="0"/>
                  <a:pt x="3982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2485950" y="547700"/>
            <a:ext cx="4172100" cy="272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400" b="1">
                <a:solidFill>
                  <a:srgbClr val="FFEC9D"/>
                </a:solidFill>
                <a:latin typeface="Life Savers"/>
                <a:ea typeface="Life Savers"/>
                <a:cs typeface="Life Savers"/>
                <a:sym typeface="Life Saver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2905900" y="3139750"/>
            <a:ext cx="31242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lt1"/>
                </a:solidFill>
                <a:latin typeface="Mukta Light"/>
                <a:ea typeface="Mukta Light"/>
                <a:cs typeface="Mukta Light"/>
                <a:sym typeface="Mukta Ligh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8361668" y="740908"/>
            <a:ext cx="162405" cy="141179"/>
          </a:xfrm>
          <a:custGeom>
            <a:avLst/>
            <a:gdLst/>
            <a:ahLst/>
            <a:cxnLst/>
            <a:rect l="l" t="t" r="r" b="b"/>
            <a:pathLst>
              <a:path w="3336" h="2900" extrusionOk="0">
                <a:moveTo>
                  <a:pt x="477" y="1"/>
                </a:moveTo>
                <a:cubicBezTo>
                  <a:pt x="278" y="1"/>
                  <a:pt x="146" y="14"/>
                  <a:pt x="93" y="40"/>
                </a:cubicBezTo>
                <a:cubicBezTo>
                  <a:pt x="27" y="67"/>
                  <a:pt x="0" y="107"/>
                  <a:pt x="0" y="173"/>
                </a:cubicBezTo>
                <a:cubicBezTo>
                  <a:pt x="0" y="239"/>
                  <a:pt x="27" y="279"/>
                  <a:pt x="80" y="305"/>
                </a:cubicBezTo>
                <a:cubicBezTo>
                  <a:pt x="146" y="332"/>
                  <a:pt x="239" y="345"/>
                  <a:pt x="358" y="345"/>
                </a:cubicBezTo>
                <a:cubicBezTo>
                  <a:pt x="450" y="358"/>
                  <a:pt x="517" y="371"/>
                  <a:pt x="569" y="398"/>
                </a:cubicBezTo>
                <a:cubicBezTo>
                  <a:pt x="609" y="424"/>
                  <a:pt x="675" y="477"/>
                  <a:pt x="742" y="570"/>
                </a:cubicBezTo>
                <a:lnTo>
                  <a:pt x="1364" y="1457"/>
                </a:lnTo>
                <a:lnTo>
                  <a:pt x="1271" y="1576"/>
                </a:lnTo>
                <a:lnTo>
                  <a:pt x="1178" y="1695"/>
                </a:lnTo>
                <a:lnTo>
                  <a:pt x="1033" y="1893"/>
                </a:lnTo>
                <a:cubicBezTo>
                  <a:pt x="967" y="1973"/>
                  <a:pt x="887" y="2092"/>
                  <a:pt x="781" y="2238"/>
                </a:cubicBezTo>
                <a:cubicBezTo>
                  <a:pt x="742" y="2277"/>
                  <a:pt x="702" y="2304"/>
                  <a:pt x="662" y="2330"/>
                </a:cubicBezTo>
                <a:cubicBezTo>
                  <a:pt x="622" y="2343"/>
                  <a:pt x="569" y="2357"/>
                  <a:pt x="517" y="2370"/>
                </a:cubicBezTo>
                <a:cubicBezTo>
                  <a:pt x="424" y="2370"/>
                  <a:pt x="344" y="2396"/>
                  <a:pt x="265" y="2423"/>
                </a:cubicBezTo>
                <a:cubicBezTo>
                  <a:pt x="186" y="2436"/>
                  <a:pt x="133" y="2489"/>
                  <a:pt x="133" y="2555"/>
                </a:cubicBezTo>
                <a:cubicBezTo>
                  <a:pt x="133" y="2595"/>
                  <a:pt x="146" y="2621"/>
                  <a:pt x="159" y="2648"/>
                </a:cubicBezTo>
                <a:cubicBezTo>
                  <a:pt x="186" y="2674"/>
                  <a:pt x="212" y="2688"/>
                  <a:pt x="225" y="2701"/>
                </a:cubicBezTo>
                <a:cubicBezTo>
                  <a:pt x="265" y="2714"/>
                  <a:pt x="292" y="2727"/>
                  <a:pt x="318" y="2727"/>
                </a:cubicBezTo>
                <a:lnTo>
                  <a:pt x="609" y="2727"/>
                </a:lnTo>
                <a:cubicBezTo>
                  <a:pt x="702" y="2727"/>
                  <a:pt x="794" y="2714"/>
                  <a:pt x="874" y="2714"/>
                </a:cubicBezTo>
                <a:cubicBezTo>
                  <a:pt x="927" y="2714"/>
                  <a:pt x="967" y="2727"/>
                  <a:pt x="1006" y="2727"/>
                </a:cubicBezTo>
                <a:lnTo>
                  <a:pt x="1337" y="2727"/>
                </a:lnTo>
                <a:cubicBezTo>
                  <a:pt x="1390" y="2727"/>
                  <a:pt x="1443" y="2727"/>
                  <a:pt x="1509" y="2701"/>
                </a:cubicBezTo>
                <a:cubicBezTo>
                  <a:pt x="1562" y="2688"/>
                  <a:pt x="1602" y="2635"/>
                  <a:pt x="1602" y="2568"/>
                </a:cubicBezTo>
                <a:cubicBezTo>
                  <a:pt x="1602" y="2542"/>
                  <a:pt x="1575" y="2515"/>
                  <a:pt x="1549" y="2476"/>
                </a:cubicBezTo>
                <a:cubicBezTo>
                  <a:pt x="1509" y="2436"/>
                  <a:pt x="1430" y="2410"/>
                  <a:pt x="1311" y="2410"/>
                </a:cubicBezTo>
                <a:cubicBezTo>
                  <a:pt x="1258" y="2410"/>
                  <a:pt x="1218" y="2410"/>
                  <a:pt x="1205" y="2396"/>
                </a:cubicBezTo>
                <a:cubicBezTo>
                  <a:pt x="1205" y="2383"/>
                  <a:pt x="1192" y="2370"/>
                  <a:pt x="1192" y="2343"/>
                </a:cubicBezTo>
                <a:cubicBezTo>
                  <a:pt x="1192" y="2330"/>
                  <a:pt x="1205" y="2304"/>
                  <a:pt x="1244" y="2251"/>
                </a:cubicBezTo>
                <a:cubicBezTo>
                  <a:pt x="1271" y="2211"/>
                  <a:pt x="1297" y="2171"/>
                  <a:pt x="1324" y="2145"/>
                </a:cubicBezTo>
                <a:cubicBezTo>
                  <a:pt x="1364" y="2092"/>
                  <a:pt x="1403" y="2039"/>
                  <a:pt x="1443" y="1986"/>
                </a:cubicBezTo>
                <a:cubicBezTo>
                  <a:pt x="1483" y="1933"/>
                  <a:pt x="1536" y="1867"/>
                  <a:pt x="1602" y="1774"/>
                </a:cubicBezTo>
                <a:cubicBezTo>
                  <a:pt x="1655" y="1840"/>
                  <a:pt x="1708" y="1907"/>
                  <a:pt x="1761" y="1986"/>
                </a:cubicBezTo>
                <a:cubicBezTo>
                  <a:pt x="1827" y="2065"/>
                  <a:pt x="1867" y="2132"/>
                  <a:pt x="1919" y="2198"/>
                </a:cubicBezTo>
                <a:cubicBezTo>
                  <a:pt x="1959" y="2264"/>
                  <a:pt x="1999" y="2330"/>
                  <a:pt x="2025" y="2383"/>
                </a:cubicBezTo>
                <a:cubicBezTo>
                  <a:pt x="2065" y="2423"/>
                  <a:pt x="2078" y="2463"/>
                  <a:pt x="2078" y="2476"/>
                </a:cubicBezTo>
                <a:cubicBezTo>
                  <a:pt x="2078" y="2515"/>
                  <a:pt x="2065" y="2542"/>
                  <a:pt x="2052" y="2542"/>
                </a:cubicBezTo>
                <a:lnTo>
                  <a:pt x="1972" y="2568"/>
                </a:lnTo>
                <a:cubicBezTo>
                  <a:pt x="1933" y="2568"/>
                  <a:pt x="1906" y="2595"/>
                  <a:pt x="1893" y="2635"/>
                </a:cubicBezTo>
                <a:cubicBezTo>
                  <a:pt x="1880" y="2661"/>
                  <a:pt x="1880" y="2701"/>
                  <a:pt x="1880" y="2714"/>
                </a:cubicBezTo>
                <a:cubicBezTo>
                  <a:pt x="1880" y="2754"/>
                  <a:pt x="1893" y="2793"/>
                  <a:pt x="1933" y="2833"/>
                </a:cubicBezTo>
                <a:cubicBezTo>
                  <a:pt x="1986" y="2886"/>
                  <a:pt x="2052" y="2899"/>
                  <a:pt x="2158" y="2899"/>
                </a:cubicBezTo>
                <a:lnTo>
                  <a:pt x="3071" y="2899"/>
                </a:lnTo>
                <a:cubicBezTo>
                  <a:pt x="3124" y="2899"/>
                  <a:pt x="3190" y="2899"/>
                  <a:pt x="3243" y="2886"/>
                </a:cubicBezTo>
                <a:cubicBezTo>
                  <a:pt x="3296" y="2873"/>
                  <a:pt x="3336" y="2820"/>
                  <a:pt x="3336" y="2740"/>
                </a:cubicBezTo>
                <a:cubicBezTo>
                  <a:pt x="3336" y="2688"/>
                  <a:pt x="3309" y="2648"/>
                  <a:pt x="3256" y="2635"/>
                </a:cubicBezTo>
                <a:cubicBezTo>
                  <a:pt x="3217" y="2608"/>
                  <a:pt x="3150" y="2595"/>
                  <a:pt x="3084" y="2595"/>
                </a:cubicBezTo>
                <a:cubicBezTo>
                  <a:pt x="3018" y="2582"/>
                  <a:pt x="2952" y="2582"/>
                  <a:pt x="2899" y="2582"/>
                </a:cubicBezTo>
                <a:cubicBezTo>
                  <a:pt x="2846" y="2568"/>
                  <a:pt x="2793" y="2555"/>
                  <a:pt x="2727" y="2529"/>
                </a:cubicBezTo>
                <a:cubicBezTo>
                  <a:pt x="2700" y="2529"/>
                  <a:pt x="2674" y="2502"/>
                  <a:pt x="2634" y="2476"/>
                </a:cubicBezTo>
                <a:cubicBezTo>
                  <a:pt x="2594" y="2449"/>
                  <a:pt x="2555" y="2396"/>
                  <a:pt x="2489" y="2317"/>
                </a:cubicBezTo>
                <a:cubicBezTo>
                  <a:pt x="2422" y="2238"/>
                  <a:pt x="2330" y="2132"/>
                  <a:pt x="2237" y="1986"/>
                </a:cubicBezTo>
                <a:cubicBezTo>
                  <a:pt x="2131" y="1854"/>
                  <a:pt x="1999" y="1668"/>
                  <a:pt x="1840" y="1443"/>
                </a:cubicBezTo>
                <a:cubicBezTo>
                  <a:pt x="1919" y="1324"/>
                  <a:pt x="1999" y="1218"/>
                  <a:pt x="2065" y="1113"/>
                </a:cubicBezTo>
                <a:cubicBezTo>
                  <a:pt x="2144" y="993"/>
                  <a:pt x="2224" y="888"/>
                  <a:pt x="2330" y="768"/>
                </a:cubicBezTo>
                <a:cubicBezTo>
                  <a:pt x="2396" y="676"/>
                  <a:pt x="2475" y="623"/>
                  <a:pt x="2542" y="596"/>
                </a:cubicBezTo>
                <a:cubicBezTo>
                  <a:pt x="2581" y="583"/>
                  <a:pt x="2661" y="570"/>
                  <a:pt x="2753" y="570"/>
                </a:cubicBezTo>
                <a:cubicBezTo>
                  <a:pt x="2859" y="557"/>
                  <a:pt x="2992" y="557"/>
                  <a:pt x="3177" y="557"/>
                </a:cubicBezTo>
                <a:cubicBezTo>
                  <a:pt x="3217" y="557"/>
                  <a:pt x="3243" y="543"/>
                  <a:pt x="3269" y="504"/>
                </a:cubicBezTo>
                <a:cubicBezTo>
                  <a:pt x="3296" y="477"/>
                  <a:pt x="3309" y="438"/>
                  <a:pt x="3309" y="411"/>
                </a:cubicBezTo>
                <a:cubicBezTo>
                  <a:pt x="3309" y="279"/>
                  <a:pt x="3256" y="226"/>
                  <a:pt x="3164" y="226"/>
                </a:cubicBezTo>
                <a:lnTo>
                  <a:pt x="2025" y="226"/>
                </a:lnTo>
                <a:cubicBezTo>
                  <a:pt x="1946" y="226"/>
                  <a:pt x="1880" y="239"/>
                  <a:pt x="1827" y="265"/>
                </a:cubicBezTo>
                <a:cubicBezTo>
                  <a:pt x="1787" y="292"/>
                  <a:pt x="1761" y="332"/>
                  <a:pt x="1761" y="398"/>
                </a:cubicBezTo>
                <a:cubicBezTo>
                  <a:pt x="1761" y="451"/>
                  <a:pt x="1774" y="490"/>
                  <a:pt x="1800" y="504"/>
                </a:cubicBezTo>
                <a:cubicBezTo>
                  <a:pt x="1840" y="530"/>
                  <a:pt x="1867" y="543"/>
                  <a:pt x="1880" y="557"/>
                </a:cubicBezTo>
                <a:cubicBezTo>
                  <a:pt x="1906" y="570"/>
                  <a:pt x="1919" y="583"/>
                  <a:pt x="1919" y="583"/>
                </a:cubicBezTo>
                <a:cubicBezTo>
                  <a:pt x="1919" y="610"/>
                  <a:pt x="1906" y="649"/>
                  <a:pt x="1867" y="702"/>
                </a:cubicBezTo>
                <a:cubicBezTo>
                  <a:pt x="1840" y="755"/>
                  <a:pt x="1800" y="808"/>
                  <a:pt x="1747" y="888"/>
                </a:cubicBezTo>
                <a:lnTo>
                  <a:pt x="1602" y="1126"/>
                </a:lnTo>
                <a:cubicBezTo>
                  <a:pt x="1536" y="1033"/>
                  <a:pt x="1469" y="954"/>
                  <a:pt x="1417" y="874"/>
                </a:cubicBezTo>
                <a:cubicBezTo>
                  <a:pt x="1364" y="795"/>
                  <a:pt x="1311" y="715"/>
                  <a:pt x="1271" y="663"/>
                </a:cubicBezTo>
                <a:cubicBezTo>
                  <a:pt x="1231" y="596"/>
                  <a:pt x="1192" y="543"/>
                  <a:pt x="1165" y="504"/>
                </a:cubicBezTo>
                <a:cubicBezTo>
                  <a:pt x="1152" y="464"/>
                  <a:pt x="1139" y="424"/>
                  <a:pt x="1139" y="411"/>
                </a:cubicBezTo>
                <a:cubicBezTo>
                  <a:pt x="1139" y="385"/>
                  <a:pt x="1152" y="371"/>
                  <a:pt x="1178" y="371"/>
                </a:cubicBezTo>
                <a:cubicBezTo>
                  <a:pt x="1218" y="358"/>
                  <a:pt x="1271" y="358"/>
                  <a:pt x="1324" y="358"/>
                </a:cubicBezTo>
                <a:cubicBezTo>
                  <a:pt x="1390" y="358"/>
                  <a:pt x="1443" y="345"/>
                  <a:pt x="1469" y="305"/>
                </a:cubicBezTo>
                <a:cubicBezTo>
                  <a:pt x="1509" y="265"/>
                  <a:pt x="1522" y="226"/>
                  <a:pt x="1522" y="199"/>
                </a:cubicBezTo>
                <a:cubicBezTo>
                  <a:pt x="1522" y="173"/>
                  <a:pt x="1522" y="146"/>
                  <a:pt x="1522" y="133"/>
                </a:cubicBezTo>
                <a:cubicBezTo>
                  <a:pt x="1522" y="107"/>
                  <a:pt x="1509" y="80"/>
                  <a:pt x="1483" y="67"/>
                </a:cubicBezTo>
                <a:cubicBezTo>
                  <a:pt x="1456" y="40"/>
                  <a:pt x="1430" y="27"/>
                  <a:pt x="1377" y="14"/>
                </a:cubicBezTo>
                <a:cubicBezTo>
                  <a:pt x="1337" y="1"/>
                  <a:pt x="1271" y="1"/>
                  <a:pt x="1178" y="1"/>
                </a:cubicBezTo>
                <a:close/>
              </a:path>
            </a:pathLst>
          </a:custGeom>
          <a:solidFill>
            <a:srgbClr val="3F79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302027" y="4298865"/>
            <a:ext cx="675314" cy="304797"/>
            <a:chOff x="4763863" y="259761"/>
            <a:chExt cx="766705" cy="346045"/>
          </a:xfrm>
        </p:grpSpPr>
        <p:sp>
          <p:nvSpPr>
            <p:cNvPr id="15" name="Google Shape;15;p2"/>
            <p:cNvSpPr/>
            <p:nvPr/>
          </p:nvSpPr>
          <p:spPr>
            <a:xfrm>
              <a:off x="4763863" y="392187"/>
              <a:ext cx="184436" cy="160946"/>
            </a:xfrm>
            <a:custGeom>
              <a:avLst/>
              <a:gdLst/>
              <a:ahLst/>
              <a:cxnLst/>
              <a:rect l="l" t="t" r="r" b="b"/>
              <a:pathLst>
                <a:path w="3337" h="2912" extrusionOk="0">
                  <a:moveTo>
                    <a:pt x="477" y="0"/>
                  </a:moveTo>
                  <a:cubicBezTo>
                    <a:pt x="279" y="0"/>
                    <a:pt x="147" y="13"/>
                    <a:pt x="94" y="40"/>
                  </a:cubicBezTo>
                  <a:cubicBezTo>
                    <a:pt x="27" y="66"/>
                    <a:pt x="1" y="106"/>
                    <a:pt x="1" y="172"/>
                  </a:cubicBezTo>
                  <a:cubicBezTo>
                    <a:pt x="1" y="238"/>
                    <a:pt x="27" y="291"/>
                    <a:pt x="80" y="304"/>
                  </a:cubicBezTo>
                  <a:cubicBezTo>
                    <a:pt x="147" y="331"/>
                    <a:pt x="239" y="344"/>
                    <a:pt x="358" y="344"/>
                  </a:cubicBezTo>
                  <a:cubicBezTo>
                    <a:pt x="451" y="357"/>
                    <a:pt x="517" y="371"/>
                    <a:pt x="570" y="397"/>
                  </a:cubicBezTo>
                  <a:cubicBezTo>
                    <a:pt x="610" y="424"/>
                    <a:pt x="676" y="477"/>
                    <a:pt x="742" y="569"/>
                  </a:cubicBezTo>
                  <a:lnTo>
                    <a:pt x="1364" y="1456"/>
                  </a:lnTo>
                  <a:lnTo>
                    <a:pt x="1272" y="1575"/>
                  </a:lnTo>
                  <a:lnTo>
                    <a:pt x="1179" y="1707"/>
                  </a:lnTo>
                  <a:lnTo>
                    <a:pt x="1033" y="1906"/>
                  </a:lnTo>
                  <a:cubicBezTo>
                    <a:pt x="967" y="1972"/>
                    <a:pt x="888" y="2091"/>
                    <a:pt x="782" y="2237"/>
                  </a:cubicBezTo>
                  <a:cubicBezTo>
                    <a:pt x="742" y="2276"/>
                    <a:pt x="702" y="2303"/>
                    <a:pt x="663" y="2329"/>
                  </a:cubicBezTo>
                  <a:cubicBezTo>
                    <a:pt x="623" y="2343"/>
                    <a:pt x="570" y="2356"/>
                    <a:pt x="517" y="2369"/>
                  </a:cubicBezTo>
                  <a:cubicBezTo>
                    <a:pt x="424" y="2382"/>
                    <a:pt x="345" y="2396"/>
                    <a:pt x="266" y="2422"/>
                  </a:cubicBezTo>
                  <a:cubicBezTo>
                    <a:pt x="186" y="2435"/>
                    <a:pt x="133" y="2488"/>
                    <a:pt x="133" y="2554"/>
                  </a:cubicBezTo>
                  <a:cubicBezTo>
                    <a:pt x="133" y="2594"/>
                    <a:pt x="147" y="2634"/>
                    <a:pt x="160" y="2647"/>
                  </a:cubicBezTo>
                  <a:cubicBezTo>
                    <a:pt x="186" y="2674"/>
                    <a:pt x="213" y="2687"/>
                    <a:pt x="226" y="2700"/>
                  </a:cubicBezTo>
                  <a:cubicBezTo>
                    <a:pt x="266" y="2713"/>
                    <a:pt x="292" y="2726"/>
                    <a:pt x="319" y="2726"/>
                  </a:cubicBezTo>
                  <a:lnTo>
                    <a:pt x="1099" y="2726"/>
                  </a:lnTo>
                  <a:cubicBezTo>
                    <a:pt x="1139" y="2726"/>
                    <a:pt x="1166" y="2726"/>
                    <a:pt x="1205" y="2740"/>
                  </a:cubicBezTo>
                  <a:lnTo>
                    <a:pt x="1338" y="2740"/>
                  </a:lnTo>
                  <a:cubicBezTo>
                    <a:pt x="1391" y="2740"/>
                    <a:pt x="1444" y="2726"/>
                    <a:pt x="1510" y="2713"/>
                  </a:cubicBezTo>
                  <a:cubicBezTo>
                    <a:pt x="1563" y="2687"/>
                    <a:pt x="1602" y="2647"/>
                    <a:pt x="1602" y="2568"/>
                  </a:cubicBezTo>
                  <a:cubicBezTo>
                    <a:pt x="1602" y="2541"/>
                    <a:pt x="1576" y="2515"/>
                    <a:pt x="1549" y="2475"/>
                  </a:cubicBezTo>
                  <a:cubicBezTo>
                    <a:pt x="1510" y="2435"/>
                    <a:pt x="1430" y="2409"/>
                    <a:pt x="1311" y="2409"/>
                  </a:cubicBezTo>
                  <a:cubicBezTo>
                    <a:pt x="1258" y="2409"/>
                    <a:pt x="1219" y="2409"/>
                    <a:pt x="1205" y="2396"/>
                  </a:cubicBezTo>
                  <a:cubicBezTo>
                    <a:pt x="1205" y="2382"/>
                    <a:pt x="1192" y="2369"/>
                    <a:pt x="1192" y="2356"/>
                  </a:cubicBezTo>
                  <a:cubicBezTo>
                    <a:pt x="1192" y="2329"/>
                    <a:pt x="1205" y="2303"/>
                    <a:pt x="1245" y="2263"/>
                  </a:cubicBezTo>
                  <a:cubicBezTo>
                    <a:pt x="1272" y="2210"/>
                    <a:pt x="1298" y="2184"/>
                    <a:pt x="1324" y="2157"/>
                  </a:cubicBezTo>
                  <a:cubicBezTo>
                    <a:pt x="1364" y="2091"/>
                    <a:pt x="1404" y="2038"/>
                    <a:pt x="1444" y="1985"/>
                  </a:cubicBezTo>
                  <a:cubicBezTo>
                    <a:pt x="1483" y="1932"/>
                    <a:pt x="1536" y="1866"/>
                    <a:pt x="1602" y="1774"/>
                  </a:cubicBezTo>
                  <a:cubicBezTo>
                    <a:pt x="1655" y="1840"/>
                    <a:pt x="1708" y="1919"/>
                    <a:pt x="1761" y="1999"/>
                  </a:cubicBezTo>
                  <a:cubicBezTo>
                    <a:pt x="1827" y="2065"/>
                    <a:pt x="1867" y="2131"/>
                    <a:pt x="1920" y="2197"/>
                  </a:cubicBezTo>
                  <a:cubicBezTo>
                    <a:pt x="1960" y="2263"/>
                    <a:pt x="1999" y="2329"/>
                    <a:pt x="2026" y="2382"/>
                  </a:cubicBezTo>
                  <a:cubicBezTo>
                    <a:pt x="2066" y="2435"/>
                    <a:pt x="2079" y="2462"/>
                    <a:pt x="2079" y="2475"/>
                  </a:cubicBezTo>
                  <a:cubicBezTo>
                    <a:pt x="2079" y="2515"/>
                    <a:pt x="2066" y="2541"/>
                    <a:pt x="2052" y="2554"/>
                  </a:cubicBezTo>
                  <a:lnTo>
                    <a:pt x="1973" y="2568"/>
                  </a:lnTo>
                  <a:cubicBezTo>
                    <a:pt x="1933" y="2581"/>
                    <a:pt x="1907" y="2594"/>
                    <a:pt x="1894" y="2634"/>
                  </a:cubicBezTo>
                  <a:cubicBezTo>
                    <a:pt x="1880" y="2674"/>
                    <a:pt x="1880" y="2700"/>
                    <a:pt x="1880" y="2726"/>
                  </a:cubicBezTo>
                  <a:cubicBezTo>
                    <a:pt x="1880" y="2753"/>
                    <a:pt x="1894" y="2793"/>
                    <a:pt x="1933" y="2832"/>
                  </a:cubicBezTo>
                  <a:cubicBezTo>
                    <a:pt x="1986" y="2885"/>
                    <a:pt x="2052" y="2912"/>
                    <a:pt x="2158" y="2912"/>
                  </a:cubicBezTo>
                  <a:cubicBezTo>
                    <a:pt x="2238" y="2912"/>
                    <a:pt x="2304" y="2899"/>
                    <a:pt x="2357" y="2899"/>
                  </a:cubicBezTo>
                  <a:lnTo>
                    <a:pt x="2807" y="2899"/>
                  </a:lnTo>
                  <a:cubicBezTo>
                    <a:pt x="2873" y="2899"/>
                    <a:pt x="2966" y="2912"/>
                    <a:pt x="3072" y="2912"/>
                  </a:cubicBezTo>
                  <a:cubicBezTo>
                    <a:pt x="3124" y="2912"/>
                    <a:pt x="3191" y="2899"/>
                    <a:pt x="3244" y="2885"/>
                  </a:cubicBezTo>
                  <a:cubicBezTo>
                    <a:pt x="3297" y="2872"/>
                    <a:pt x="3336" y="2819"/>
                    <a:pt x="3336" y="2740"/>
                  </a:cubicBezTo>
                  <a:cubicBezTo>
                    <a:pt x="3336" y="2687"/>
                    <a:pt x="3310" y="2660"/>
                    <a:pt x="3257" y="2634"/>
                  </a:cubicBezTo>
                  <a:cubicBezTo>
                    <a:pt x="3217" y="2607"/>
                    <a:pt x="3151" y="2594"/>
                    <a:pt x="3085" y="2594"/>
                  </a:cubicBezTo>
                  <a:cubicBezTo>
                    <a:pt x="3019" y="2581"/>
                    <a:pt x="2952" y="2581"/>
                    <a:pt x="2899" y="2581"/>
                  </a:cubicBezTo>
                  <a:cubicBezTo>
                    <a:pt x="2847" y="2568"/>
                    <a:pt x="2794" y="2554"/>
                    <a:pt x="2727" y="2541"/>
                  </a:cubicBezTo>
                  <a:cubicBezTo>
                    <a:pt x="2701" y="2528"/>
                    <a:pt x="2674" y="2515"/>
                    <a:pt x="2635" y="2475"/>
                  </a:cubicBezTo>
                  <a:cubicBezTo>
                    <a:pt x="2595" y="2449"/>
                    <a:pt x="2555" y="2396"/>
                    <a:pt x="2489" y="2316"/>
                  </a:cubicBezTo>
                  <a:cubicBezTo>
                    <a:pt x="2423" y="2237"/>
                    <a:pt x="2330" y="2131"/>
                    <a:pt x="2238" y="1999"/>
                  </a:cubicBezTo>
                  <a:cubicBezTo>
                    <a:pt x="2132" y="1853"/>
                    <a:pt x="1999" y="1668"/>
                    <a:pt x="1841" y="1443"/>
                  </a:cubicBezTo>
                  <a:cubicBezTo>
                    <a:pt x="1920" y="1324"/>
                    <a:pt x="1999" y="1218"/>
                    <a:pt x="2066" y="1112"/>
                  </a:cubicBezTo>
                  <a:cubicBezTo>
                    <a:pt x="2145" y="993"/>
                    <a:pt x="2224" y="887"/>
                    <a:pt x="2330" y="768"/>
                  </a:cubicBezTo>
                  <a:cubicBezTo>
                    <a:pt x="2397" y="675"/>
                    <a:pt x="2476" y="622"/>
                    <a:pt x="2542" y="609"/>
                  </a:cubicBezTo>
                  <a:cubicBezTo>
                    <a:pt x="2582" y="582"/>
                    <a:pt x="2661" y="569"/>
                    <a:pt x="2754" y="569"/>
                  </a:cubicBezTo>
                  <a:cubicBezTo>
                    <a:pt x="2860" y="556"/>
                    <a:pt x="2992" y="556"/>
                    <a:pt x="3177" y="556"/>
                  </a:cubicBezTo>
                  <a:cubicBezTo>
                    <a:pt x="3217" y="556"/>
                    <a:pt x="3244" y="543"/>
                    <a:pt x="3270" y="516"/>
                  </a:cubicBezTo>
                  <a:cubicBezTo>
                    <a:pt x="3297" y="477"/>
                    <a:pt x="3310" y="437"/>
                    <a:pt x="3310" y="424"/>
                  </a:cubicBezTo>
                  <a:cubicBezTo>
                    <a:pt x="3310" y="291"/>
                    <a:pt x="3257" y="225"/>
                    <a:pt x="3164" y="225"/>
                  </a:cubicBezTo>
                  <a:lnTo>
                    <a:pt x="2026" y="225"/>
                  </a:lnTo>
                  <a:cubicBezTo>
                    <a:pt x="1947" y="225"/>
                    <a:pt x="1880" y="238"/>
                    <a:pt x="1827" y="265"/>
                  </a:cubicBezTo>
                  <a:cubicBezTo>
                    <a:pt x="1788" y="291"/>
                    <a:pt x="1761" y="331"/>
                    <a:pt x="1761" y="410"/>
                  </a:cubicBezTo>
                  <a:cubicBezTo>
                    <a:pt x="1761" y="450"/>
                    <a:pt x="1774" y="490"/>
                    <a:pt x="1801" y="516"/>
                  </a:cubicBezTo>
                  <a:cubicBezTo>
                    <a:pt x="1841" y="529"/>
                    <a:pt x="1867" y="543"/>
                    <a:pt x="1880" y="556"/>
                  </a:cubicBezTo>
                  <a:cubicBezTo>
                    <a:pt x="1907" y="569"/>
                    <a:pt x="1920" y="582"/>
                    <a:pt x="1920" y="596"/>
                  </a:cubicBezTo>
                  <a:cubicBezTo>
                    <a:pt x="1920" y="609"/>
                    <a:pt x="1907" y="649"/>
                    <a:pt x="1867" y="702"/>
                  </a:cubicBezTo>
                  <a:cubicBezTo>
                    <a:pt x="1841" y="754"/>
                    <a:pt x="1801" y="821"/>
                    <a:pt x="1748" y="900"/>
                  </a:cubicBezTo>
                  <a:lnTo>
                    <a:pt x="1602" y="1125"/>
                  </a:lnTo>
                  <a:cubicBezTo>
                    <a:pt x="1536" y="1032"/>
                    <a:pt x="1470" y="953"/>
                    <a:pt x="1417" y="874"/>
                  </a:cubicBezTo>
                  <a:cubicBezTo>
                    <a:pt x="1364" y="794"/>
                    <a:pt x="1311" y="715"/>
                    <a:pt x="1272" y="662"/>
                  </a:cubicBezTo>
                  <a:cubicBezTo>
                    <a:pt x="1232" y="596"/>
                    <a:pt x="1192" y="543"/>
                    <a:pt x="1166" y="503"/>
                  </a:cubicBezTo>
                  <a:cubicBezTo>
                    <a:pt x="1152" y="463"/>
                    <a:pt x="1139" y="437"/>
                    <a:pt x="1139" y="424"/>
                  </a:cubicBezTo>
                  <a:cubicBezTo>
                    <a:pt x="1139" y="384"/>
                    <a:pt x="1152" y="371"/>
                    <a:pt x="1179" y="371"/>
                  </a:cubicBezTo>
                  <a:cubicBezTo>
                    <a:pt x="1219" y="371"/>
                    <a:pt x="1272" y="357"/>
                    <a:pt x="1324" y="357"/>
                  </a:cubicBezTo>
                  <a:cubicBezTo>
                    <a:pt x="1391" y="357"/>
                    <a:pt x="1444" y="344"/>
                    <a:pt x="1470" y="304"/>
                  </a:cubicBezTo>
                  <a:cubicBezTo>
                    <a:pt x="1510" y="265"/>
                    <a:pt x="1523" y="238"/>
                    <a:pt x="1523" y="199"/>
                  </a:cubicBezTo>
                  <a:cubicBezTo>
                    <a:pt x="1523" y="172"/>
                    <a:pt x="1523" y="146"/>
                    <a:pt x="1523" y="132"/>
                  </a:cubicBezTo>
                  <a:cubicBezTo>
                    <a:pt x="1523" y="106"/>
                    <a:pt x="1510" y="79"/>
                    <a:pt x="1483" y="66"/>
                  </a:cubicBezTo>
                  <a:cubicBezTo>
                    <a:pt x="1457" y="40"/>
                    <a:pt x="1430" y="27"/>
                    <a:pt x="1377" y="13"/>
                  </a:cubicBezTo>
                  <a:cubicBezTo>
                    <a:pt x="1338" y="0"/>
                    <a:pt x="1272" y="0"/>
                    <a:pt x="1179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962835" y="259761"/>
              <a:ext cx="166860" cy="289725"/>
            </a:xfrm>
            <a:custGeom>
              <a:avLst/>
              <a:gdLst/>
              <a:ahLst/>
              <a:cxnLst/>
              <a:rect l="l" t="t" r="r" b="b"/>
              <a:pathLst>
                <a:path w="3019" h="5242" extrusionOk="0">
                  <a:moveTo>
                    <a:pt x="2873" y="0"/>
                  </a:moveTo>
                  <a:cubicBezTo>
                    <a:pt x="2767" y="0"/>
                    <a:pt x="2688" y="27"/>
                    <a:pt x="2635" y="80"/>
                  </a:cubicBezTo>
                  <a:cubicBezTo>
                    <a:pt x="2595" y="133"/>
                    <a:pt x="2529" y="225"/>
                    <a:pt x="2476" y="358"/>
                  </a:cubicBezTo>
                  <a:cubicBezTo>
                    <a:pt x="2383" y="530"/>
                    <a:pt x="2317" y="675"/>
                    <a:pt x="2264" y="781"/>
                  </a:cubicBezTo>
                  <a:lnTo>
                    <a:pt x="2119" y="1073"/>
                  </a:lnTo>
                  <a:cubicBezTo>
                    <a:pt x="2079" y="1152"/>
                    <a:pt x="2052" y="1231"/>
                    <a:pt x="2013" y="1298"/>
                  </a:cubicBezTo>
                  <a:cubicBezTo>
                    <a:pt x="1973" y="1377"/>
                    <a:pt x="1933" y="1456"/>
                    <a:pt x="1880" y="1562"/>
                  </a:cubicBezTo>
                  <a:cubicBezTo>
                    <a:pt x="1827" y="1668"/>
                    <a:pt x="1761" y="1787"/>
                    <a:pt x="1682" y="1946"/>
                  </a:cubicBezTo>
                  <a:cubicBezTo>
                    <a:pt x="1589" y="2092"/>
                    <a:pt x="1483" y="2277"/>
                    <a:pt x="1364" y="2515"/>
                  </a:cubicBezTo>
                  <a:cubicBezTo>
                    <a:pt x="1258" y="2700"/>
                    <a:pt x="1179" y="2846"/>
                    <a:pt x="1126" y="2952"/>
                  </a:cubicBezTo>
                  <a:cubicBezTo>
                    <a:pt x="1060" y="3058"/>
                    <a:pt x="1007" y="3150"/>
                    <a:pt x="967" y="3217"/>
                  </a:cubicBezTo>
                  <a:cubicBezTo>
                    <a:pt x="941" y="3283"/>
                    <a:pt x="901" y="3323"/>
                    <a:pt x="874" y="3362"/>
                  </a:cubicBezTo>
                  <a:cubicBezTo>
                    <a:pt x="861" y="3402"/>
                    <a:pt x="835" y="3442"/>
                    <a:pt x="808" y="3481"/>
                  </a:cubicBezTo>
                  <a:cubicBezTo>
                    <a:pt x="782" y="3521"/>
                    <a:pt x="755" y="3574"/>
                    <a:pt x="716" y="3640"/>
                  </a:cubicBezTo>
                  <a:cubicBezTo>
                    <a:pt x="689" y="3693"/>
                    <a:pt x="636" y="3786"/>
                    <a:pt x="583" y="3892"/>
                  </a:cubicBezTo>
                  <a:cubicBezTo>
                    <a:pt x="530" y="4011"/>
                    <a:pt x="451" y="4156"/>
                    <a:pt x="358" y="4328"/>
                  </a:cubicBezTo>
                  <a:cubicBezTo>
                    <a:pt x="266" y="4514"/>
                    <a:pt x="160" y="4739"/>
                    <a:pt x="14" y="5017"/>
                  </a:cubicBezTo>
                  <a:cubicBezTo>
                    <a:pt x="1" y="5030"/>
                    <a:pt x="1" y="5043"/>
                    <a:pt x="1" y="5070"/>
                  </a:cubicBezTo>
                  <a:cubicBezTo>
                    <a:pt x="1" y="5122"/>
                    <a:pt x="27" y="5162"/>
                    <a:pt x="54" y="5189"/>
                  </a:cubicBezTo>
                  <a:cubicBezTo>
                    <a:pt x="94" y="5228"/>
                    <a:pt x="133" y="5242"/>
                    <a:pt x="173" y="5242"/>
                  </a:cubicBezTo>
                  <a:cubicBezTo>
                    <a:pt x="239" y="5242"/>
                    <a:pt x="279" y="5228"/>
                    <a:pt x="332" y="5202"/>
                  </a:cubicBezTo>
                  <a:cubicBezTo>
                    <a:pt x="385" y="5175"/>
                    <a:pt x="411" y="5149"/>
                    <a:pt x="438" y="5096"/>
                  </a:cubicBezTo>
                  <a:lnTo>
                    <a:pt x="2939" y="384"/>
                  </a:lnTo>
                  <a:cubicBezTo>
                    <a:pt x="2952" y="358"/>
                    <a:pt x="2966" y="318"/>
                    <a:pt x="2992" y="265"/>
                  </a:cubicBezTo>
                  <a:cubicBezTo>
                    <a:pt x="3005" y="225"/>
                    <a:pt x="3019" y="186"/>
                    <a:pt x="3019" y="146"/>
                  </a:cubicBezTo>
                  <a:cubicBezTo>
                    <a:pt x="3019" y="120"/>
                    <a:pt x="3019" y="93"/>
                    <a:pt x="2992" y="53"/>
                  </a:cubicBezTo>
                  <a:cubicBezTo>
                    <a:pt x="2979" y="14"/>
                    <a:pt x="2939" y="0"/>
                    <a:pt x="2873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5141357" y="259761"/>
              <a:ext cx="177085" cy="287515"/>
            </a:xfrm>
            <a:custGeom>
              <a:avLst/>
              <a:gdLst/>
              <a:ahLst/>
              <a:cxnLst/>
              <a:rect l="l" t="t" r="r" b="b"/>
              <a:pathLst>
                <a:path w="3204" h="5202" extrusionOk="0">
                  <a:moveTo>
                    <a:pt x="1668" y="0"/>
                  </a:moveTo>
                  <a:cubicBezTo>
                    <a:pt x="1417" y="0"/>
                    <a:pt x="1192" y="53"/>
                    <a:pt x="993" y="159"/>
                  </a:cubicBezTo>
                  <a:cubicBezTo>
                    <a:pt x="808" y="252"/>
                    <a:pt x="636" y="371"/>
                    <a:pt x="503" y="517"/>
                  </a:cubicBezTo>
                  <a:cubicBezTo>
                    <a:pt x="371" y="662"/>
                    <a:pt x="278" y="808"/>
                    <a:pt x="199" y="953"/>
                  </a:cubicBezTo>
                  <a:cubicBezTo>
                    <a:pt x="133" y="1099"/>
                    <a:pt x="106" y="1231"/>
                    <a:pt x="106" y="1324"/>
                  </a:cubicBezTo>
                  <a:cubicBezTo>
                    <a:pt x="106" y="1337"/>
                    <a:pt x="106" y="1377"/>
                    <a:pt x="106" y="1417"/>
                  </a:cubicBezTo>
                  <a:cubicBezTo>
                    <a:pt x="119" y="1456"/>
                    <a:pt x="133" y="1496"/>
                    <a:pt x="146" y="1549"/>
                  </a:cubicBezTo>
                  <a:cubicBezTo>
                    <a:pt x="159" y="1589"/>
                    <a:pt x="199" y="1615"/>
                    <a:pt x="225" y="1655"/>
                  </a:cubicBezTo>
                  <a:cubicBezTo>
                    <a:pt x="265" y="1681"/>
                    <a:pt x="318" y="1708"/>
                    <a:pt x="384" y="1708"/>
                  </a:cubicBezTo>
                  <a:cubicBezTo>
                    <a:pt x="503" y="1708"/>
                    <a:pt x="583" y="1681"/>
                    <a:pt x="649" y="1628"/>
                  </a:cubicBezTo>
                  <a:cubicBezTo>
                    <a:pt x="702" y="1575"/>
                    <a:pt x="742" y="1496"/>
                    <a:pt x="742" y="1417"/>
                  </a:cubicBezTo>
                  <a:cubicBezTo>
                    <a:pt x="742" y="1377"/>
                    <a:pt x="728" y="1350"/>
                    <a:pt x="715" y="1324"/>
                  </a:cubicBezTo>
                  <a:cubicBezTo>
                    <a:pt x="702" y="1298"/>
                    <a:pt x="689" y="1271"/>
                    <a:pt x="662" y="1245"/>
                  </a:cubicBezTo>
                  <a:lnTo>
                    <a:pt x="609" y="1178"/>
                  </a:lnTo>
                  <a:cubicBezTo>
                    <a:pt x="596" y="1165"/>
                    <a:pt x="596" y="1139"/>
                    <a:pt x="596" y="1099"/>
                  </a:cubicBezTo>
                  <a:cubicBezTo>
                    <a:pt x="596" y="1073"/>
                    <a:pt x="622" y="1020"/>
                    <a:pt x="662" y="940"/>
                  </a:cubicBezTo>
                  <a:cubicBezTo>
                    <a:pt x="715" y="861"/>
                    <a:pt x="781" y="768"/>
                    <a:pt x="861" y="689"/>
                  </a:cubicBezTo>
                  <a:cubicBezTo>
                    <a:pt x="953" y="609"/>
                    <a:pt x="1059" y="530"/>
                    <a:pt x="1178" y="477"/>
                  </a:cubicBezTo>
                  <a:cubicBezTo>
                    <a:pt x="1297" y="411"/>
                    <a:pt x="1443" y="371"/>
                    <a:pt x="1602" y="371"/>
                  </a:cubicBezTo>
                  <a:cubicBezTo>
                    <a:pt x="1761" y="371"/>
                    <a:pt x="1893" y="411"/>
                    <a:pt x="2012" y="464"/>
                  </a:cubicBezTo>
                  <a:cubicBezTo>
                    <a:pt x="2118" y="517"/>
                    <a:pt x="2211" y="583"/>
                    <a:pt x="2277" y="675"/>
                  </a:cubicBezTo>
                  <a:cubicBezTo>
                    <a:pt x="2343" y="755"/>
                    <a:pt x="2396" y="848"/>
                    <a:pt x="2422" y="953"/>
                  </a:cubicBezTo>
                  <a:cubicBezTo>
                    <a:pt x="2462" y="1059"/>
                    <a:pt x="2475" y="1152"/>
                    <a:pt x="2475" y="1258"/>
                  </a:cubicBezTo>
                  <a:cubicBezTo>
                    <a:pt x="2475" y="1456"/>
                    <a:pt x="2436" y="1668"/>
                    <a:pt x="2356" y="1906"/>
                  </a:cubicBezTo>
                  <a:cubicBezTo>
                    <a:pt x="2290" y="2131"/>
                    <a:pt x="2184" y="2356"/>
                    <a:pt x="2052" y="2595"/>
                  </a:cubicBezTo>
                  <a:cubicBezTo>
                    <a:pt x="1933" y="2820"/>
                    <a:pt x="1787" y="3058"/>
                    <a:pt x="1628" y="3283"/>
                  </a:cubicBezTo>
                  <a:cubicBezTo>
                    <a:pt x="1469" y="3508"/>
                    <a:pt x="1297" y="3720"/>
                    <a:pt x="1112" y="3931"/>
                  </a:cubicBezTo>
                  <a:cubicBezTo>
                    <a:pt x="940" y="4117"/>
                    <a:pt x="768" y="4302"/>
                    <a:pt x="596" y="4474"/>
                  </a:cubicBezTo>
                  <a:cubicBezTo>
                    <a:pt x="424" y="4633"/>
                    <a:pt x="265" y="4778"/>
                    <a:pt x="119" y="4884"/>
                  </a:cubicBezTo>
                  <a:cubicBezTo>
                    <a:pt x="93" y="4911"/>
                    <a:pt x="67" y="4937"/>
                    <a:pt x="27" y="4964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70"/>
                    <a:pt x="14" y="5109"/>
                    <a:pt x="27" y="5136"/>
                  </a:cubicBezTo>
                  <a:cubicBezTo>
                    <a:pt x="67" y="5175"/>
                    <a:pt x="106" y="5202"/>
                    <a:pt x="172" y="5202"/>
                  </a:cubicBezTo>
                  <a:cubicBezTo>
                    <a:pt x="225" y="5202"/>
                    <a:pt x="292" y="5189"/>
                    <a:pt x="331" y="5162"/>
                  </a:cubicBezTo>
                  <a:cubicBezTo>
                    <a:pt x="384" y="5149"/>
                    <a:pt x="411" y="5136"/>
                    <a:pt x="437" y="5109"/>
                  </a:cubicBezTo>
                  <a:lnTo>
                    <a:pt x="1112" y="5109"/>
                  </a:lnTo>
                  <a:cubicBezTo>
                    <a:pt x="1244" y="5109"/>
                    <a:pt x="1377" y="5109"/>
                    <a:pt x="1509" y="5122"/>
                  </a:cubicBezTo>
                  <a:lnTo>
                    <a:pt x="1880" y="5122"/>
                  </a:lnTo>
                  <a:cubicBezTo>
                    <a:pt x="2012" y="5122"/>
                    <a:pt x="2131" y="5122"/>
                    <a:pt x="2264" y="5136"/>
                  </a:cubicBezTo>
                  <a:lnTo>
                    <a:pt x="2674" y="5136"/>
                  </a:lnTo>
                  <a:cubicBezTo>
                    <a:pt x="2687" y="5136"/>
                    <a:pt x="2714" y="5122"/>
                    <a:pt x="2753" y="5096"/>
                  </a:cubicBezTo>
                  <a:cubicBezTo>
                    <a:pt x="2793" y="5083"/>
                    <a:pt x="2833" y="5043"/>
                    <a:pt x="2859" y="4990"/>
                  </a:cubicBezTo>
                  <a:cubicBezTo>
                    <a:pt x="2965" y="4792"/>
                    <a:pt x="3058" y="4646"/>
                    <a:pt x="3111" y="4553"/>
                  </a:cubicBezTo>
                  <a:cubicBezTo>
                    <a:pt x="3177" y="4461"/>
                    <a:pt x="3203" y="4395"/>
                    <a:pt x="3203" y="4355"/>
                  </a:cubicBezTo>
                  <a:cubicBezTo>
                    <a:pt x="3203" y="4302"/>
                    <a:pt x="3190" y="4275"/>
                    <a:pt x="3137" y="4249"/>
                  </a:cubicBezTo>
                  <a:cubicBezTo>
                    <a:pt x="3111" y="4236"/>
                    <a:pt x="3071" y="4222"/>
                    <a:pt x="3018" y="4222"/>
                  </a:cubicBezTo>
                  <a:cubicBezTo>
                    <a:pt x="2965" y="4222"/>
                    <a:pt x="2925" y="4236"/>
                    <a:pt x="2886" y="4275"/>
                  </a:cubicBezTo>
                  <a:cubicBezTo>
                    <a:pt x="2859" y="4302"/>
                    <a:pt x="2833" y="4328"/>
                    <a:pt x="2819" y="4368"/>
                  </a:cubicBezTo>
                  <a:lnTo>
                    <a:pt x="2647" y="4620"/>
                  </a:lnTo>
                  <a:cubicBezTo>
                    <a:pt x="2621" y="4672"/>
                    <a:pt x="2594" y="4699"/>
                    <a:pt x="2568" y="4712"/>
                  </a:cubicBezTo>
                  <a:cubicBezTo>
                    <a:pt x="2542" y="4725"/>
                    <a:pt x="2515" y="4739"/>
                    <a:pt x="2489" y="4739"/>
                  </a:cubicBezTo>
                  <a:lnTo>
                    <a:pt x="1800" y="4739"/>
                  </a:lnTo>
                  <a:cubicBezTo>
                    <a:pt x="1628" y="4725"/>
                    <a:pt x="1456" y="4725"/>
                    <a:pt x="1271" y="4725"/>
                  </a:cubicBezTo>
                  <a:cubicBezTo>
                    <a:pt x="1099" y="4725"/>
                    <a:pt x="940" y="4712"/>
                    <a:pt x="821" y="4712"/>
                  </a:cubicBezTo>
                  <a:cubicBezTo>
                    <a:pt x="940" y="4593"/>
                    <a:pt x="1072" y="4461"/>
                    <a:pt x="1218" y="4302"/>
                  </a:cubicBezTo>
                  <a:cubicBezTo>
                    <a:pt x="1377" y="4143"/>
                    <a:pt x="1536" y="3971"/>
                    <a:pt x="1681" y="3786"/>
                  </a:cubicBezTo>
                  <a:cubicBezTo>
                    <a:pt x="1840" y="3600"/>
                    <a:pt x="1999" y="3402"/>
                    <a:pt x="2144" y="3203"/>
                  </a:cubicBezTo>
                  <a:cubicBezTo>
                    <a:pt x="2290" y="2992"/>
                    <a:pt x="2436" y="2780"/>
                    <a:pt x="2542" y="2555"/>
                  </a:cubicBezTo>
                  <a:cubicBezTo>
                    <a:pt x="2661" y="2343"/>
                    <a:pt x="2753" y="2131"/>
                    <a:pt x="2833" y="1906"/>
                  </a:cubicBezTo>
                  <a:cubicBezTo>
                    <a:pt x="2899" y="1681"/>
                    <a:pt x="2939" y="1470"/>
                    <a:pt x="2939" y="1271"/>
                  </a:cubicBezTo>
                  <a:cubicBezTo>
                    <a:pt x="2939" y="1086"/>
                    <a:pt x="2912" y="927"/>
                    <a:pt x="2872" y="781"/>
                  </a:cubicBezTo>
                  <a:cubicBezTo>
                    <a:pt x="2833" y="623"/>
                    <a:pt x="2753" y="490"/>
                    <a:pt x="2647" y="371"/>
                  </a:cubicBezTo>
                  <a:cubicBezTo>
                    <a:pt x="2542" y="265"/>
                    <a:pt x="2409" y="173"/>
                    <a:pt x="2250" y="106"/>
                  </a:cubicBezTo>
                  <a:cubicBezTo>
                    <a:pt x="2092" y="40"/>
                    <a:pt x="1893" y="0"/>
                    <a:pt x="1668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5320598" y="397272"/>
              <a:ext cx="209971" cy="208534"/>
            </a:xfrm>
            <a:custGeom>
              <a:avLst/>
              <a:gdLst/>
              <a:ahLst/>
              <a:cxnLst/>
              <a:rect l="l" t="t" r="r" b="b"/>
              <a:pathLst>
                <a:path w="3799" h="3773" extrusionOk="0">
                  <a:moveTo>
                    <a:pt x="384" y="1"/>
                  </a:moveTo>
                  <a:cubicBezTo>
                    <a:pt x="278" y="1"/>
                    <a:pt x="199" y="14"/>
                    <a:pt x="119" y="54"/>
                  </a:cubicBezTo>
                  <a:cubicBezTo>
                    <a:pt x="40" y="80"/>
                    <a:pt x="0" y="133"/>
                    <a:pt x="0" y="199"/>
                  </a:cubicBezTo>
                  <a:cubicBezTo>
                    <a:pt x="0" y="279"/>
                    <a:pt x="53" y="318"/>
                    <a:pt x="132" y="332"/>
                  </a:cubicBezTo>
                  <a:cubicBezTo>
                    <a:pt x="212" y="345"/>
                    <a:pt x="331" y="358"/>
                    <a:pt x="490" y="358"/>
                  </a:cubicBezTo>
                  <a:lnTo>
                    <a:pt x="609" y="358"/>
                  </a:lnTo>
                  <a:cubicBezTo>
                    <a:pt x="649" y="371"/>
                    <a:pt x="675" y="371"/>
                    <a:pt x="701" y="385"/>
                  </a:cubicBezTo>
                  <a:cubicBezTo>
                    <a:pt x="728" y="398"/>
                    <a:pt x="741" y="411"/>
                    <a:pt x="754" y="437"/>
                  </a:cubicBezTo>
                  <a:cubicBezTo>
                    <a:pt x="781" y="464"/>
                    <a:pt x="794" y="490"/>
                    <a:pt x="821" y="530"/>
                  </a:cubicBezTo>
                  <a:lnTo>
                    <a:pt x="2025" y="2714"/>
                  </a:lnTo>
                  <a:cubicBezTo>
                    <a:pt x="1972" y="2833"/>
                    <a:pt x="1919" y="2939"/>
                    <a:pt x="1866" y="3032"/>
                  </a:cubicBezTo>
                  <a:cubicBezTo>
                    <a:pt x="1813" y="3124"/>
                    <a:pt x="1760" y="3190"/>
                    <a:pt x="1694" y="3257"/>
                  </a:cubicBezTo>
                  <a:cubicBezTo>
                    <a:pt x="1641" y="3296"/>
                    <a:pt x="1575" y="3349"/>
                    <a:pt x="1509" y="3376"/>
                  </a:cubicBezTo>
                  <a:cubicBezTo>
                    <a:pt x="1429" y="3415"/>
                    <a:pt x="1363" y="3429"/>
                    <a:pt x="1297" y="3429"/>
                  </a:cubicBezTo>
                  <a:cubicBezTo>
                    <a:pt x="1178" y="3429"/>
                    <a:pt x="1072" y="3402"/>
                    <a:pt x="993" y="3349"/>
                  </a:cubicBezTo>
                  <a:cubicBezTo>
                    <a:pt x="926" y="3296"/>
                    <a:pt x="887" y="3230"/>
                    <a:pt x="887" y="3164"/>
                  </a:cubicBezTo>
                  <a:cubicBezTo>
                    <a:pt x="887" y="3137"/>
                    <a:pt x="900" y="3098"/>
                    <a:pt x="913" y="3071"/>
                  </a:cubicBezTo>
                  <a:cubicBezTo>
                    <a:pt x="940" y="3045"/>
                    <a:pt x="966" y="3018"/>
                    <a:pt x="993" y="3018"/>
                  </a:cubicBezTo>
                  <a:cubicBezTo>
                    <a:pt x="1019" y="3018"/>
                    <a:pt x="1046" y="3018"/>
                    <a:pt x="1072" y="3005"/>
                  </a:cubicBezTo>
                  <a:cubicBezTo>
                    <a:pt x="1099" y="3005"/>
                    <a:pt x="1125" y="2992"/>
                    <a:pt x="1151" y="2979"/>
                  </a:cubicBezTo>
                  <a:cubicBezTo>
                    <a:pt x="1178" y="2965"/>
                    <a:pt x="1204" y="2939"/>
                    <a:pt x="1218" y="2912"/>
                  </a:cubicBezTo>
                  <a:cubicBezTo>
                    <a:pt x="1231" y="2899"/>
                    <a:pt x="1244" y="2859"/>
                    <a:pt x="1244" y="2820"/>
                  </a:cubicBezTo>
                  <a:cubicBezTo>
                    <a:pt x="1244" y="2754"/>
                    <a:pt x="1218" y="2701"/>
                    <a:pt x="1165" y="2674"/>
                  </a:cubicBezTo>
                  <a:cubicBezTo>
                    <a:pt x="1125" y="2648"/>
                    <a:pt x="1072" y="2634"/>
                    <a:pt x="1019" y="2634"/>
                  </a:cubicBezTo>
                  <a:cubicBezTo>
                    <a:pt x="966" y="2634"/>
                    <a:pt x="913" y="2634"/>
                    <a:pt x="847" y="2661"/>
                  </a:cubicBezTo>
                  <a:cubicBezTo>
                    <a:pt x="794" y="2687"/>
                    <a:pt x="754" y="2714"/>
                    <a:pt x="701" y="2754"/>
                  </a:cubicBezTo>
                  <a:cubicBezTo>
                    <a:pt x="662" y="2807"/>
                    <a:pt x="622" y="2859"/>
                    <a:pt x="596" y="2926"/>
                  </a:cubicBezTo>
                  <a:cubicBezTo>
                    <a:pt x="569" y="2992"/>
                    <a:pt x="556" y="3071"/>
                    <a:pt x="556" y="3164"/>
                  </a:cubicBezTo>
                  <a:cubicBezTo>
                    <a:pt x="556" y="3257"/>
                    <a:pt x="582" y="3349"/>
                    <a:pt x="622" y="3415"/>
                  </a:cubicBezTo>
                  <a:cubicBezTo>
                    <a:pt x="649" y="3495"/>
                    <a:pt x="701" y="3561"/>
                    <a:pt x="768" y="3614"/>
                  </a:cubicBezTo>
                  <a:cubicBezTo>
                    <a:pt x="821" y="3667"/>
                    <a:pt x="900" y="3707"/>
                    <a:pt x="979" y="3733"/>
                  </a:cubicBezTo>
                  <a:cubicBezTo>
                    <a:pt x="1059" y="3759"/>
                    <a:pt x="1138" y="3773"/>
                    <a:pt x="1231" y="3773"/>
                  </a:cubicBezTo>
                  <a:cubicBezTo>
                    <a:pt x="1390" y="3773"/>
                    <a:pt x="1535" y="3733"/>
                    <a:pt x="1668" y="3667"/>
                  </a:cubicBezTo>
                  <a:cubicBezTo>
                    <a:pt x="1800" y="3614"/>
                    <a:pt x="1932" y="3508"/>
                    <a:pt x="2051" y="3376"/>
                  </a:cubicBezTo>
                  <a:cubicBezTo>
                    <a:pt x="2144" y="3257"/>
                    <a:pt x="2237" y="3111"/>
                    <a:pt x="2303" y="2952"/>
                  </a:cubicBezTo>
                  <a:cubicBezTo>
                    <a:pt x="2382" y="2780"/>
                    <a:pt x="2462" y="2595"/>
                    <a:pt x="2541" y="2370"/>
                  </a:cubicBezTo>
                  <a:lnTo>
                    <a:pt x="3176" y="596"/>
                  </a:lnTo>
                  <a:cubicBezTo>
                    <a:pt x="3203" y="530"/>
                    <a:pt x="3229" y="490"/>
                    <a:pt x="3256" y="477"/>
                  </a:cubicBezTo>
                  <a:cubicBezTo>
                    <a:pt x="3296" y="464"/>
                    <a:pt x="3362" y="451"/>
                    <a:pt x="3454" y="451"/>
                  </a:cubicBezTo>
                  <a:cubicBezTo>
                    <a:pt x="3534" y="451"/>
                    <a:pt x="3613" y="437"/>
                    <a:pt x="3679" y="411"/>
                  </a:cubicBezTo>
                  <a:cubicBezTo>
                    <a:pt x="3759" y="398"/>
                    <a:pt x="3799" y="345"/>
                    <a:pt x="3799" y="279"/>
                  </a:cubicBezTo>
                  <a:cubicBezTo>
                    <a:pt x="3799" y="212"/>
                    <a:pt x="3759" y="160"/>
                    <a:pt x="3693" y="146"/>
                  </a:cubicBezTo>
                  <a:cubicBezTo>
                    <a:pt x="3626" y="120"/>
                    <a:pt x="3547" y="107"/>
                    <a:pt x="3454" y="107"/>
                  </a:cubicBezTo>
                  <a:lnTo>
                    <a:pt x="2422" y="107"/>
                  </a:lnTo>
                  <a:cubicBezTo>
                    <a:pt x="2329" y="107"/>
                    <a:pt x="2263" y="120"/>
                    <a:pt x="2237" y="146"/>
                  </a:cubicBezTo>
                  <a:cubicBezTo>
                    <a:pt x="2210" y="160"/>
                    <a:pt x="2197" y="212"/>
                    <a:pt x="2197" y="279"/>
                  </a:cubicBezTo>
                  <a:cubicBezTo>
                    <a:pt x="2197" y="318"/>
                    <a:pt x="2224" y="358"/>
                    <a:pt x="2263" y="398"/>
                  </a:cubicBezTo>
                  <a:cubicBezTo>
                    <a:pt x="2303" y="437"/>
                    <a:pt x="2382" y="451"/>
                    <a:pt x="2475" y="451"/>
                  </a:cubicBezTo>
                  <a:cubicBezTo>
                    <a:pt x="2568" y="451"/>
                    <a:pt x="2634" y="464"/>
                    <a:pt x="2660" y="477"/>
                  </a:cubicBezTo>
                  <a:cubicBezTo>
                    <a:pt x="2687" y="504"/>
                    <a:pt x="2700" y="517"/>
                    <a:pt x="2700" y="557"/>
                  </a:cubicBezTo>
                  <a:cubicBezTo>
                    <a:pt x="2700" y="623"/>
                    <a:pt x="2687" y="689"/>
                    <a:pt x="2647" y="795"/>
                  </a:cubicBezTo>
                  <a:lnTo>
                    <a:pt x="2197" y="2224"/>
                  </a:lnTo>
                  <a:lnTo>
                    <a:pt x="1337" y="623"/>
                  </a:lnTo>
                  <a:cubicBezTo>
                    <a:pt x="1324" y="583"/>
                    <a:pt x="1310" y="543"/>
                    <a:pt x="1297" y="504"/>
                  </a:cubicBezTo>
                  <a:cubicBezTo>
                    <a:pt x="1284" y="464"/>
                    <a:pt x="1284" y="437"/>
                    <a:pt x="1284" y="424"/>
                  </a:cubicBezTo>
                  <a:cubicBezTo>
                    <a:pt x="1284" y="385"/>
                    <a:pt x="1284" y="358"/>
                    <a:pt x="1297" y="358"/>
                  </a:cubicBezTo>
                  <a:cubicBezTo>
                    <a:pt x="1324" y="345"/>
                    <a:pt x="1337" y="345"/>
                    <a:pt x="1363" y="345"/>
                  </a:cubicBezTo>
                  <a:cubicBezTo>
                    <a:pt x="1443" y="345"/>
                    <a:pt x="1496" y="332"/>
                    <a:pt x="1522" y="292"/>
                  </a:cubicBezTo>
                  <a:cubicBezTo>
                    <a:pt x="1549" y="252"/>
                    <a:pt x="1562" y="212"/>
                    <a:pt x="1562" y="160"/>
                  </a:cubicBezTo>
                  <a:cubicBezTo>
                    <a:pt x="1562" y="120"/>
                    <a:pt x="1549" y="80"/>
                    <a:pt x="1522" y="54"/>
                  </a:cubicBezTo>
                  <a:cubicBezTo>
                    <a:pt x="1496" y="14"/>
                    <a:pt x="1416" y="1"/>
                    <a:pt x="1310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" name="Google Shape;19;p2"/>
          <p:cNvSpPr/>
          <p:nvPr/>
        </p:nvSpPr>
        <p:spPr>
          <a:xfrm>
            <a:off x="7397512" y="451651"/>
            <a:ext cx="96051" cy="96051"/>
          </a:xfrm>
          <a:custGeom>
            <a:avLst/>
            <a:gdLst/>
            <a:ahLst/>
            <a:cxnLst/>
            <a:rect l="l" t="t" r="r" b="b"/>
            <a:pathLst>
              <a:path w="1973" h="1973" extrusionOk="0">
                <a:moveTo>
                  <a:pt x="980" y="0"/>
                </a:moveTo>
                <a:cubicBezTo>
                  <a:pt x="927" y="0"/>
                  <a:pt x="874" y="14"/>
                  <a:pt x="834" y="53"/>
                </a:cubicBezTo>
                <a:cubicBezTo>
                  <a:pt x="807" y="93"/>
                  <a:pt x="781" y="133"/>
                  <a:pt x="781" y="186"/>
                </a:cubicBezTo>
                <a:cubicBezTo>
                  <a:pt x="781" y="252"/>
                  <a:pt x="781" y="331"/>
                  <a:pt x="794" y="450"/>
                </a:cubicBezTo>
                <a:cubicBezTo>
                  <a:pt x="794" y="543"/>
                  <a:pt x="807" y="662"/>
                  <a:pt x="807" y="808"/>
                </a:cubicBezTo>
                <a:lnTo>
                  <a:pt x="159" y="808"/>
                </a:lnTo>
                <a:cubicBezTo>
                  <a:pt x="132" y="808"/>
                  <a:pt x="93" y="821"/>
                  <a:pt x="53" y="848"/>
                </a:cubicBezTo>
                <a:cubicBezTo>
                  <a:pt x="13" y="887"/>
                  <a:pt x="0" y="927"/>
                  <a:pt x="0" y="1006"/>
                </a:cubicBezTo>
                <a:cubicBezTo>
                  <a:pt x="0" y="1073"/>
                  <a:pt x="13" y="1125"/>
                  <a:pt x="53" y="1152"/>
                </a:cubicBezTo>
                <a:cubicBezTo>
                  <a:pt x="93" y="1178"/>
                  <a:pt x="132" y="1192"/>
                  <a:pt x="159" y="1192"/>
                </a:cubicBezTo>
                <a:lnTo>
                  <a:pt x="424" y="1192"/>
                </a:lnTo>
                <a:cubicBezTo>
                  <a:pt x="530" y="1192"/>
                  <a:pt x="662" y="1178"/>
                  <a:pt x="794" y="1178"/>
                </a:cubicBezTo>
                <a:cubicBezTo>
                  <a:pt x="781" y="1284"/>
                  <a:pt x="781" y="1403"/>
                  <a:pt x="781" y="1536"/>
                </a:cubicBezTo>
                <a:cubicBezTo>
                  <a:pt x="768" y="1655"/>
                  <a:pt x="768" y="1748"/>
                  <a:pt x="768" y="1814"/>
                </a:cubicBezTo>
                <a:cubicBezTo>
                  <a:pt x="768" y="1853"/>
                  <a:pt x="794" y="1880"/>
                  <a:pt x="821" y="1920"/>
                </a:cubicBezTo>
                <a:cubicBezTo>
                  <a:pt x="860" y="1959"/>
                  <a:pt x="900" y="1973"/>
                  <a:pt x="980" y="1973"/>
                </a:cubicBezTo>
                <a:cubicBezTo>
                  <a:pt x="1046" y="1973"/>
                  <a:pt x="1099" y="1959"/>
                  <a:pt x="1138" y="1920"/>
                </a:cubicBezTo>
                <a:cubicBezTo>
                  <a:pt x="1178" y="1880"/>
                  <a:pt x="1191" y="1840"/>
                  <a:pt x="1191" y="1814"/>
                </a:cubicBezTo>
                <a:lnTo>
                  <a:pt x="1191" y="1178"/>
                </a:lnTo>
                <a:lnTo>
                  <a:pt x="1800" y="1178"/>
                </a:lnTo>
                <a:cubicBezTo>
                  <a:pt x="1840" y="1178"/>
                  <a:pt x="1880" y="1165"/>
                  <a:pt x="1919" y="1125"/>
                </a:cubicBezTo>
                <a:cubicBezTo>
                  <a:pt x="1959" y="1099"/>
                  <a:pt x="1972" y="1033"/>
                  <a:pt x="1972" y="967"/>
                </a:cubicBezTo>
                <a:cubicBezTo>
                  <a:pt x="1972" y="900"/>
                  <a:pt x="1959" y="848"/>
                  <a:pt x="1932" y="821"/>
                </a:cubicBezTo>
                <a:cubicBezTo>
                  <a:pt x="1906" y="781"/>
                  <a:pt x="1880" y="768"/>
                  <a:pt x="1840" y="768"/>
                </a:cubicBezTo>
                <a:cubicBezTo>
                  <a:pt x="1760" y="768"/>
                  <a:pt x="1668" y="781"/>
                  <a:pt x="1562" y="795"/>
                </a:cubicBezTo>
                <a:cubicBezTo>
                  <a:pt x="1443" y="795"/>
                  <a:pt x="1324" y="808"/>
                  <a:pt x="1191" y="808"/>
                </a:cubicBezTo>
                <a:lnTo>
                  <a:pt x="1191" y="450"/>
                </a:lnTo>
                <a:cubicBezTo>
                  <a:pt x="1191" y="345"/>
                  <a:pt x="1191" y="252"/>
                  <a:pt x="1191" y="186"/>
                </a:cubicBezTo>
                <a:cubicBezTo>
                  <a:pt x="1191" y="133"/>
                  <a:pt x="1178" y="93"/>
                  <a:pt x="1138" y="53"/>
                </a:cubicBezTo>
                <a:cubicBezTo>
                  <a:pt x="1099" y="14"/>
                  <a:pt x="1046" y="0"/>
                  <a:pt x="980" y="0"/>
                </a:cubicBezTo>
                <a:close/>
              </a:path>
            </a:pathLst>
          </a:custGeom>
          <a:solidFill>
            <a:srgbClr val="3F79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7632760" y="3000967"/>
            <a:ext cx="168247" cy="205586"/>
          </a:xfrm>
          <a:custGeom>
            <a:avLst/>
            <a:gdLst/>
            <a:ahLst/>
            <a:cxnLst/>
            <a:rect l="l" t="t" r="r" b="b"/>
            <a:pathLst>
              <a:path w="3456" h="4223" extrusionOk="0">
                <a:moveTo>
                  <a:pt x="755" y="371"/>
                </a:moveTo>
                <a:cubicBezTo>
                  <a:pt x="861" y="371"/>
                  <a:pt x="954" y="411"/>
                  <a:pt x="1046" y="490"/>
                </a:cubicBezTo>
                <a:cubicBezTo>
                  <a:pt x="1139" y="570"/>
                  <a:pt x="1179" y="702"/>
                  <a:pt x="1179" y="887"/>
                </a:cubicBezTo>
                <a:cubicBezTo>
                  <a:pt x="1179" y="1073"/>
                  <a:pt x="1139" y="1218"/>
                  <a:pt x="1046" y="1311"/>
                </a:cubicBezTo>
                <a:cubicBezTo>
                  <a:pt x="967" y="1417"/>
                  <a:pt x="861" y="1470"/>
                  <a:pt x="729" y="1470"/>
                </a:cubicBezTo>
                <a:cubicBezTo>
                  <a:pt x="610" y="1470"/>
                  <a:pt x="517" y="1417"/>
                  <a:pt x="451" y="1311"/>
                </a:cubicBezTo>
                <a:cubicBezTo>
                  <a:pt x="385" y="1205"/>
                  <a:pt x="345" y="1086"/>
                  <a:pt x="345" y="940"/>
                </a:cubicBezTo>
                <a:cubicBezTo>
                  <a:pt x="345" y="834"/>
                  <a:pt x="358" y="742"/>
                  <a:pt x="385" y="662"/>
                </a:cubicBezTo>
                <a:cubicBezTo>
                  <a:pt x="424" y="596"/>
                  <a:pt x="451" y="530"/>
                  <a:pt x="491" y="490"/>
                </a:cubicBezTo>
                <a:cubicBezTo>
                  <a:pt x="530" y="437"/>
                  <a:pt x="583" y="411"/>
                  <a:pt x="623" y="398"/>
                </a:cubicBezTo>
                <a:cubicBezTo>
                  <a:pt x="676" y="371"/>
                  <a:pt x="716" y="371"/>
                  <a:pt x="755" y="371"/>
                </a:cubicBezTo>
                <a:close/>
                <a:moveTo>
                  <a:pt x="2727" y="2806"/>
                </a:moveTo>
                <a:cubicBezTo>
                  <a:pt x="2807" y="2806"/>
                  <a:pt x="2886" y="2846"/>
                  <a:pt x="2966" y="2926"/>
                </a:cubicBezTo>
                <a:cubicBezTo>
                  <a:pt x="3058" y="2992"/>
                  <a:pt x="3098" y="3124"/>
                  <a:pt x="3098" y="3309"/>
                </a:cubicBezTo>
                <a:cubicBezTo>
                  <a:pt x="3098" y="3376"/>
                  <a:pt x="3085" y="3442"/>
                  <a:pt x="3071" y="3508"/>
                </a:cubicBezTo>
                <a:cubicBezTo>
                  <a:pt x="3058" y="3574"/>
                  <a:pt x="3032" y="3640"/>
                  <a:pt x="3005" y="3693"/>
                </a:cubicBezTo>
                <a:cubicBezTo>
                  <a:pt x="2966" y="3746"/>
                  <a:pt x="2926" y="3786"/>
                  <a:pt x="2873" y="3826"/>
                </a:cubicBezTo>
                <a:cubicBezTo>
                  <a:pt x="2833" y="3865"/>
                  <a:pt x="2767" y="3879"/>
                  <a:pt x="2688" y="3879"/>
                </a:cubicBezTo>
                <a:cubicBezTo>
                  <a:pt x="2608" y="3879"/>
                  <a:pt x="2542" y="3865"/>
                  <a:pt x="2489" y="3826"/>
                </a:cubicBezTo>
                <a:cubicBezTo>
                  <a:pt x="2449" y="3786"/>
                  <a:pt x="2410" y="3733"/>
                  <a:pt x="2383" y="3680"/>
                </a:cubicBezTo>
                <a:cubicBezTo>
                  <a:pt x="2343" y="3627"/>
                  <a:pt x="2330" y="3561"/>
                  <a:pt x="2317" y="3495"/>
                </a:cubicBezTo>
                <a:cubicBezTo>
                  <a:pt x="2317" y="3442"/>
                  <a:pt x="2304" y="3389"/>
                  <a:pt x="2304" y="3336"/>
                </a:cubicBezTo>
                <a:cubicBezTo>
                  <a:pt x="2304" y="3164"/>
                  <a:pt x="2343" y="3031"/>
                  <a:pt x="2423" y="2939"/>
                </a:cubicBezTo>
                <a:cubicBezTo>
                  <a:pt x="2516" y="2846"/>
                  <a:pt x="2608" y="2806"/>
                  <a:pt x="2727" y="2806"/>
                </a:cubicBezTo>
                <a:close/>
                <a:moveTo>
                  <a:pt x="3032" y="1"/>
                </a:moveTo>
                <a:cubicBezTo>
                  <a:pt x="2992" y="1"/>
                  <a:pt x="2952" y="14"/>
                  <a:pt x="2913" y="54"/>
                </a:cubicBezTo>
                <a:cubicBezTo>
                  <a:pt x="2873" y="93"/>
                  <a:pt x="2846" y="146"/>
                  <a:pt x="2807" y="199"/>
                </a:cubicBezTo>
                <a:cubicBezTo>
                  <a:pt x="2767" y="252"/>
                  <a:pt x="2727" y="305"/>
                  <a:pt x="2688" y="371"/>
                </a:cubicBezTo>
                <a:cubicBezTo>
                  <a:pt x="2648" y="424"/>
                  <a:pt x="2595" y="464"/>
                  <a:pt x="2555" y="504"/>
                </a:cubicBezTo>
                <a:cubicBezTo>
                  <a:pt x="2502" y="530"/>
                  <a:pt x="2449" y="557"/>
                  <a:pt x="2383" y="570"/>
                </a:cubicBezTo>
                <a:cubicBezTo>
                  <a:pt x="2317" y="583"/>
                  <a:pt x="2264" y="583"/>
                  <a:pt x="2211" y="583"/>
                </a:cubicBezTo>
                <a:cubicBezTo>
                  <a:pt x="2052" y="583"/>
                  <a:pt x="1933" y="570"/>
                  <a:pt x="1827" y="543"/>
                </a:cubicBezTo>
                <a:cubicBezTo>
                  <a:pt x="1735" y="517"/>
                  <a:pt x="1642" y="477"/>
                  <a:pt x="1576" y="437"/>
                </a:cubicBezTo>
                <a:cubicBezTo>
                  <a:pt x="1510" y="398"/>
                  <a:pt x="1443" y="345"/>
                  <a:pt x="1391" y="305"/>
                </a:cubicBezTo>
                <a:cubicBezTo>
                  <a:pt x="1338" y="252"/>
                  <a:pt x="1285" y="212"/>
                  <a:pt x="1232" y="173"/>
                </a:cubicBezTo>
                <a:cubicBezTo>
                  <a:pt x="1179" y="120"/>
                  <a:pt x="1113" y="93"/>
                  <a:pt x="1033" y="67"/>
                </a:cubicBezTo>
                <a:cubicBezTo>
                  <a:pt x="967" y="27"/>
                  <a:pt x="874" y="14"/>
                  <a:pt x="755" y="14"/>
                </a:cubicBezTo>
                <a:cubicBezTo>
                  <a:pt x="663" y="14"/>
                  <a:pt x="570" y="40"/>
                  <a:pt x="477" y="80"/>
                </a:cubicBezTo>
                <a:cubicBezTo>
                  <a:pt x="398" y="120"/>
                  <a:pt x="318" y="186"/>
                  <a:pt x="239" y="265"/>
                </a:cubicBezTo>
                <a:cubicBezTo>
                  <a:pt x="173" y="345"/>
                  <a:pt x="120" y="437"/>
                  <a:pt x="67" y="557"/>
                </a:cubicBezTo>
                <a:cubicBezTo>
                  <a:pt x="27" y="662"/>
                  <a:pt x="1" y="795"/>
                  <a:pt x="1" y="940"/>
                </a:cubicBezTo>
                <a:cubicBezTo>
                  <a:pt x="1" y="1086"/>
                  <a:pt x="27" y="1205"/>
                  <a:pt x="67" y="1324"/>
                </a:cubicBezTo>
                <a:cubicBezTo>
                  <a:pt x="107" y="1430"/>
                  <a:pt x="160" y="1523"/>
                  <a:pt x="239" y="1589"/>
                </a:cubicBezTo>
                <a:cubicBezTo>
                  <a:pt x="305" y="1668"/>
                  <a:pt x="385" y="1721"/>
                  <a:pt x="477" y="1748"/>
                </a:cubicBezTo>
                <a:cubicBezTo>
                  <a:pt x="570" y="1787"/>
                  <a:pt x="649" y="1814"/>
                  <a:pt x="742" y="1814"/>
                </a:cubicBezTo>
                <a:cubicBezTo>
                  <a:pt x="848" y="1814"/>
                  <a:pt x="941" y="1787"/>
                  <a:pt x="1033" y="1748"/>
                </a:cubicBezTo>
                <a:cubicBezTo>
                  <a:pt x="1139" y="1695"/>
                  <a:pt x="1218" y="1629"/>
                  <a:pt x="1298" y="1549"/>
                </a:cubicBezTo>
                <a:cubicBezTo>
                  <a:pt x="1364" y="1456"/>
                  <a:pt x="1417" y="1364"/>
                  <a:pt x="1457" y="1245"/>
                </a:cubicBezTo>
                <a:cubicBezTo>
                  <a:pt x="1510" y="1126"/>
                  <a:pt x="1523" y="993"/>
                  <a:pt x="1523" y="861"/>
                </a:cubicBezTo>
                <a:cubicBezTo>
                  <a:pt x="1523" y="848"/>
                  <a:pt x="1523" y="834"/>
                  <a:pt x="1523" y="834"/>
                </a:cubicBezTo>
                <a:lnTo>
                  <a:pt x="1523" y="795"/>
                </a:lnTo>
                <a:cubicBezTo>
                  <a:pt x="1629" y="834"/>
                  <a:pt x="1735" y="861"/>
                  <a:pt x="1841" y="874"/>
                </a:cubicBezTo>
                <a:cubicBezTo>
                  <a:pt x="1933" y="887"/>
                  <a:pt x="2052" y="901"/>
                  <a:pt x="2198" y="901"/>
                </a:cubicBezTo>
                <a:lnTo>
                  <a:pt x="2304" y="901"/>
                </a:lnTo>
                <a:cubicBezTo>
                  <a:pt x="2330" y="887"/>
                  <a:pt x="2370" y="887"/>
                  <a:pt x="2410" y="874"/>
                </a:cubicBezTo>
                <a:lnTo>
                  <a:pt x="2410" y="874"/>
                </a:lnTo>
                <a:cubicBezTo>
                  <a:pt x="2410" y="887"/>
                  <a:pt x="2396" y="927"/>
                  <a:pt x="2343" y="1007"/>
                </a:cubicBezTo>
                <a:cubicBezTo>
                  <a:pt x="2304" y="1099"/>
                  <a:pt x="2238" y="1205"/>
                  <a:pt x="2171" y="1337"/>
                </a:cubicBezTo>
                <a:cubicBezTo>
                  <a:pt x="2092" y="1470"/>
                  <a:pt x="2013" y="1629"/>
                  <a:pt x="1920" y="1814"/>
                </a:cubicBezTo>
                <a:cubicBezTo>
                  <a:pt x="1814" y="1986"/>
                  <a:pt x="1721" y="2158"/>
                  <a:pt x="1629" y="2343"/>
                </a:cubicBezTo>
                <a:cubicBezTo>
                  <a:pt x="1523" y="2529"/>
                  <a:pt x="1430" y="2701"/>
                  <a:pt x="1338" y="2886"/>
                </a:cubicBezTo>
                <a:cubicBezTo>
                  <a:pt x="1245" y="3058"/>
                  <a:pt x="1166" y="3217"/>
                  <a:pt x="1086" y="3362"/>
                </a:cubicBezTo>
                <a:cubicBezTo>
                  <a:pt x="1020" y="3508"/>
                  <a:pt x="954" y="3627"/>
                  <a:pt x="914" y="3720"/>
                </a:cubicBezTo>
                <a:cubicBezTo>
                  <a:pt x="861" y="3812"/>
                  <a:pt x="835" y="3865"/>
                  <a:pt x="835" y="3879"/>
                </a:cubicBezTo>
                <a:cubicBezTo>
                  <a:pt x="835" y="3905"/>
                  <a:pt x="861" y="3945"/>
                  <a:pt x="888" y="3958"/>
                </a:cubicBezTo>
                <a:cubicBezTo>
                  <a:pt x="914" y="3984"/>
                  <a:pt x="954" y="3998"/>
                  <a:pt x="1020" y="3998"/>
                </a:cubicBezTo>
                <a:cubicBezTo>
                  <a:pt x="1086" y="3998"/>
                  <a:pt x="1139" y="3984"/>
                  <a:pt x="1166" y="3958"/>
                </a:cubicBezTo>
                <a:cubicBezTo>
                  <a:pt x="1205" y="3918"/>
                  <a:pt x="1232" y="3879"/>
                  <a:pt x="1258" y="3852"/>
                </a:cubicBezTo>
                <a:cubicBezTo>
                  <a:pt x="1271" y="3799"/>
                  <a:pt x="1324" y="3706"/>
                  <a:pt x="1391" y="3574"/>
                </a:cubicBezTo>
                <a:cubicBezTo>
                  <a:pt x="1443" y="3442"/>
                  <a:pt x="1536" y="3283"/>
                  <a:pt x="1629" y="3111"/>
                </a:cubicBezTo>
                <a:cubicBezTo>
                  <a:pt x="1721" y="2926"/>
                  <a:pt x="1827" y="2727"/>
                  <a:pt x="1933" y="2515"/>
                </a:cubicBezTo>
                <a:lnTo>
                  <a:pt x="2291" y="1854"/>
                </a:lnTo>
                <a:cubicBezTo>
                  <a:pt x="2410" y="1642"/>
                  <a:pt x="2516" y="1417"/>
                  <a:pt x="2621" y="1218"/>
                </a:cubicBezTo>
                <a:cubicBezTo>
                  <a:pt x="2741" y="1007"/>
                  <a:pt x="2833" y="834"/>
                  <a:pt x="2913" y="662"/>
                </a:cubicBezTo>
                <a:cubicBezTo>
                  <a:pt x="3005" y="504"/>
                  <a:pt x="3071" y="371"/>
                  <a:pt x="3124" y="265"/>
                </a:cubicBezTo>
                <a:cubicBezTo>
                  <a:pt x="3177" y="159"/>
                  <a:pt x="3204" y="107"/>
                  <a:pt x="3204" y="93"/>
                </a:cubicBezTo>
                <a:cubicBezTo>
                  <a:pt x="3204" y="80"/>
                  <a:pt x="3191" y="54"/>
                  <a:pt x="3164" y="27"/>
                </a:cubicBezTo>
                <a:cubicBezTo>
                  <a:pt x="3151" y="1"/>
                  <a:pt x="3111" y="1"/>
                  <a:pt x="3032" y="1"/>
                </a:cubicBezTo>
                <a:close/>
                <a:moveTo>
                  <a:pt x="2741" y="2462"/>
                </a:moveTo>
                <a:cubicBezTo>
                  <a:pt x="2621" y="2462"/>
                  <a:pt x="2516" y="2489"/>
                  <a:pt x="2423" y="2529"/>
                </a:cubicBezTo>
                <a:cubicBezTo>
                  <a:pt x="2330" y="2568"/>
                  <a:pt x="2251" y="2634"/>
                  <a:pt x="2185" y="2714"/>
                </a:cubicBezTo>
                <a:cubicBezTo>
                  <a:pt x="2118" y="2793"/>
                  <a:pt x="2066" y="2886"/>
                  <a:pt x="2026" y="2992"/>
                </a:cubicBezTo>
                <a:cubicBezTo>
                  <a:pt x="1986" y="3098"/>
                  <a:pt x="1960" y="3217"/>
                  <a:pt x="1960" y="3349"/>
                </a:cubicBezTo>
                <a:cubicBezTo>
                  <a:pt x="1960" y="3468"/>
                  <a:pt x="1986" y="3574"/>
                  <a:pt x="2013" y="3680"/>
                </a:cubicBezTo>
                <a:cubicBezTo>
                  <a:pt x="2052" y="3773"/>
                  <a:pt x="2092" y="3865"/>
                  <a:pt x="2158" y="3958"/>
                </a:cubicBezTo>
                <a:cubicBezTo>
                  <a:pt x="2211" y="4037"/>
                  <a:pt x="2291" y="4104"/>
                  <a:pt x="2383" y="4143"/>
                </a:cubicBezTo>
                <a:cubicBezTo>
                  <a:pt x="2476" y="4196"/>
                  <a:pt x="2582" y="4223"/>
                  <a:pt x="2701" y="4223"/>
                </a:cubicBezTo>
                <a:cubicBezTo>
                  <a:pt x="2939" y="4223"/>
                  <a:pt x="3124" y="4143"/>
                  <a:pt x="3257" y="3984"/>
                </a:cubicBezTo>
                <a:cubicBezTo>
                  <a:pt x="3389" y="3826"/>
                  <a:pt x="3455" y="3601"/>
                  <a:pt x="3455" y="3336"/>
                </a:cubicBezTo>
                <a:cubicBezTo>
                  <a:pt x="3455" y="3217"/>
                  <a:pt x="3442" y="3098"/>
                  <a:pt x="3416" y="3005"/>
                </a:cubicBezTo>
                <a:cubicBezTo>
                  <a:pt x="3389" y="2899"/>
                  <a:pt x="3349" y="2806"/>
                  <a:pt x="3283" y="2727"/>
                </a:cubicBezTo>
                <a:cubicBezTo>
                  <a:pt x="3230" y="2634"/>
                  <a:pt x="3151" y="2581"/>
                  <a:pt x="3058" y="2529"/>
                </a:cubicBezTo>
                <a:cubicBezTo>
                  <a:pt x="2979" y="2489"/>
                  <a:pt x="2860" y="2462"/>
                  <a:pt x="2741" y="2462"/>
                </a:cubicBezTo>
                <a:close/>
              </a:path>
            </a:pathLst>
          </a:custGeom>
          <a:solidFill>
            <a:srgbClr val="3F79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" name="Google Shape;21;p2"/>
          <p:cNvGrpSpPr/>
          <p:nvPr/>
        </p:nvGrpSpPr>
        <p:grpSpPr>
          <a:xfrm>
            <a:off x="7632755" y="4097514"/>
            <a:ext cx="1357006" cy="707493"/>
            <a:chOff x="1787352" y="2530363"/>
            <a:chExt cx="1540651" cy="803239"/>
          </a:xfrm>
        </p:grpSpPr>
        <p:sp>
          <p:nvSpPr>
            <p:cNvPr id="22" name="Google Shape;22;p2"/>
            <p:cNvSpPr/>
            <p:nvPr/>
          </p:nvSpPr>
          <p:spPr>
            <a:xfrm>
              <a:off x="1971678" y="2530363"/>
              <a:ext cx="914442" cy="628420"/>
            </a:xfrm>
            <a:custGeom>
              <a:avLst/>
              <a:gdLst/>
              <a:ahLst/>
              <a:cxnLst/>
              <a:rect l="l" t="t" r="r" b="b"/>
              <a:pathLst>
                <a:path w="16545" h="11370" extrusionOk="0">
                  <a:moveTo>
                    <a:pt x="279" y="1"/>
                  </a:moveTo>
                  <a:cubicBezTo>
                    <a:pt x="213" y="1"/>
                    <a:pt x="160" y="1"/>
                    <a:pt x="160" y="54"/>
                  </a:cubicBezTo>
                  <a:cubicBezTo>
                    <a:pt x="54" y="120"/>
                    <a:pt x="1" y="173"/>
                    <a:pt x="1" y="279"/>
                  </a:cubicBezTo>
                  <a:lnTo>
                    <a:pt x="1" y="8603"/>
                  </a:lnTo>
                  <a:cubicBezTo>
                    <a:pt x="1" y="8551"/>
                    <a:pt x="54" y="8445"/>
                    <a:pt x="107" y="8445"/>
                  </a:cubicBezTo>
                  <a:cubicBezTo>
                    <a:pt x="160" y="8392"/>
                    <a:pt x="213" y="8326"/>
                    <a:pt x="279" y="8326"/>
                  </a:cubicBezTo>
                  <a:lnTo>
                    <a:pt x="543" y="8326"/>
                  </a:lnTo>
                  <a:lnTo>
                    <a:pt x="543" y="715"/>
                  </a:lnTo>
                  <a:lnTo>
                    <a:pt x="13011" y="6340"/>
                  </a:lnTo>
                  <a:cubicBezTo>
                    <a:pt x="12852" y="6076"/>
                    <a:pt x="12733" y="5798"/>
                    <a:pt x="12574" y="5520"/>
                  </a:cubicBezTo>
                  <a:lnTo>
                    <a:pt x="385" y="54"/>
                  </a:lnTo>
                  <a:cubicBezTo>
                    <a:pt x="385" y="1"/>
                    <a:pt x="332" y="1"/>
                    <a:pt x="279" y="1"/>
                  </a:cubicBezTo>
                  <a:close/>
                  <a:moveTo>
                    <a:pt x="3085" y="10814"/>
                  </a:moveTo>
                  <a:lnTo>
                    <a:pt x="3085" y="11092"/>
                  </a:lnTo>
                  <a:cubicBezTo>
                    <a:pt x="3085" y="11198"/>
                    <a:pt x="3032" y="11251"/>
                    <a:pt x="2979" y="11303"/>
                  </a:cubicBezTo>
                  <a:cubicBezTo>
                    <a:pt x="2926" y="11370"/>
                    <a:pt x="2860" y="11370"/>
                    <a:pt x="2807" y="11370"/>
                  </a:cubicBezTo>
                  <a:lnTo>
                    <a:pt x="16545" y="11370"/>
                  </a:lnTo>
                  <a:cubicBezTo>
                    <a:pt x="16426" y="11198"/>
                    <a:pt x="16267" y="11039"/>
                    <a:pt x="16095" y="10814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2666643" y="2835398"/>
              <a:ext cx="661361" cy="323385"/>
            </a:xfrm>
            <a:custGeom>
              <a:avLst/>
              <a:gdLst/>
              <a:ahLst/>
              <a:cxnLst/>
              <a:rect l="l" t="t" r="r" b="b"/>
              <a:pathLst>
                <a:path w="11966" h="5851" extrusionOk="0">
                  <a:moveTo>
                    <a:pt x="0" y="1"/>
                  </a:moveTo>
                  <a:cubicBezTo>
                    <a:pt x="159" y="279"/>
                    <a:pt x="278" y="557"/>
                    <a:pt x="437" y="821"/>
                  </a:cubicBezTo>
                  <a:lnTo>
                    <a:pt x="10417" y="5295"/>
                  </a:lnTo>
                  <a:lnTo>
                    <a:pt x="3521" y="5295"/>
                  </a:lnTo>
                  <a:cubicBezTo>
                    <a:pt x="3693" y="5520"/>
                    <a:pt x="3852" y="5679"/>
                    <a:pt x="3971" y="5851"/>
                  </a:cubicBezTo>
                  <a:lnTo>
                    <a:pt x="11687" y="5851"/>
                  </a:lnTo>
                  <a:cubicBezTo>
                    <a:pt x="11793" y="5851"/>
                    <a:pt x="11912" y="5784"/>
                    <a:pt x="11965" y="5626"/>
                  </a:cubicBezTo>
                  <a:cubicBezTo>
                    <a:pt x="11965" y="5520"/>
                    <a:pt x="11912" y="5401"/>
                    <a:pt x="11793" y="534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1971678" y="2990485"/>
              <a:ext cx="170508" cy="168297"/>
            </a:xfrm>
            <a:custGeom>
              <a:avLst/>
              <a:gdLst/>
              <a:ahLst/>
              <a:cxnLst/>
              <a:rect l="l" t="t" r="r" b="b"/>
              <a:pathLst>
                <a:path w="3085" h="3045" extrusionOk="0">
                  <a:moveTo>
                    <a:pt x="2529" y="556"/>
                  </a:moveTo>
                  <a:lnTo>
                    <a:pt x="2529" y="2489"/>
                  </a:lnTo>
                  <a:lnTo>
                    <a:pt x="543" y="2489"/>
                  </a:lnTo>
                  <a:lnTo>
                    <a:pt x="543" y="556"/>
                  </a:lnTo>
                  <a:close/>
                  <a:moveTo>
                    <a:pt x="279" y="1"/>
                  </a:moveTo>
                  <a:cubicBezTo>
                    <a:pt x="213" y="1"/>
                    <a:pt x="160" y="67"/>
                    <a:pt x="107" y="120"/>
                  </a:cubicBezTo>
                  <a:cubicBezTo>
                    <a:pt x="54" y="120"/>
                    <a:pt x="1" y="226"/>
                    <a:pt x="1" y="278"/>
                  </a:cubicBezTo>
                  <a:lnTo>
                    <a:pt x="1" y="2767"/>
                  </a:lnTo>
                  <a:cubicBezTo>
                    <a:pt x="1" y="2873"/>
                    <a:pt x="54" y="2926"/>
                    <a:pt x="107" y="2978"/>
                  </a:cubicBezTo>
                  <a:cubicBezTo>
                    <a:pt x="160" y="3045"/>
                    <a:pt x="213" y="3045"/>
                    <a:pt x="279" y="3045"/>
                  </a:cubicBezTo>
                  <a:lnTo>
                    <a:pt x="2807" y="3045"/>
                  </a:lnTo>
                  <a:cubicBezTo>
                    <a:pt x="2860" y="3045"/>
                    <a:pt x="2926" y="3045"/>
                    <a:pt x="2979" y="2978"/>
                  </a:cubicBezTo>
                  <a:cubicBezTo>
                    <a:pt x="3032" y="2926"/>
                    <a:pt x="3085" y="2873"/>
                    <a:pt x="3085" y="2767"/>
                  </a:cubicBezTo>
                  <a:lnTo>
                    <a:pt x="3085" y="2489"/>
                  </a:lnTo>
                  <a:lnTo>
                    <a:pt x="3085" y="278"/>
                  </a:lnTo>
                  <a:cubicBezTo>
                    <a:pt x="3085" y="226"/>
                    <a:pt x="3032" y="120"/>
                    <a:pt x="2979" y="120"/>
                  </a:cubicBezTo>
                  <a:cubicBezTo>
                    <a:pt x="2926" y="67"/>
                    <a:pt x="2860" y="1"/>
                    <a:pt x="2807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2584733" y="2634989"/>
              <a:ext cx="118554" cy="120765"/>
            </a:xfrm>
            <a:custGeom>
              <a:avLst/>
              <a:gdLst/>
              <a:ahLst/>
              <a:cxnLst/>
              <a:rect l="l" t="t" r="r" b="b"/>
              <a:pathLst>
                <a:path w="2145" h="2185" extrusionOk="0">
                  <a:moveTo>
                    <a:pt x="887" y="1284"/>
                  </a:moveTo>
                  <a:cubicBezTo>
                    <a:pt x="953" y="1284"/>
                    <a:pt x="1032" y="1297"/>
                    <a:pt x="1085" y="1311"/>
                  </a:cubicBezTo>
                  <a:cubicBezTo>
                    <a:pt x="1151" y="1324"/>
                    <a:pt x="1204" y="1350"/>
                    <a:pt x="1257" y="1377"/>
                  </a:cubicBezTo>
                  <a:cubicBezTo>
                    <a:pt x="1310" y="1403"/>
                    <a:pt x="1350" y="1430"/>
                    <a:pt x="1376" y="1469"/>
                  </a:cubicBezTo>
                  <a:cubicBezTo>
                    <a:pt x="1403" y="1509"/>
                    <a:pt x="1416" y="1549"/>
                    <a:pt x="1416" y="1588"/>
                  </a:cubicBezTo>
                  <a:cubicBezTo>
                    <a:pt x="1416" y="1641"/>
                    <a:pt x="1403" y="1681"/>
                    <a:pt x="1363" y="1721"/>
                  </a:cubicBezTo>
                  <a:cubicBezTo>
                    <a:pt x="1337" y="1761"/>
                    <a:pt x="1297" y="1787"/>
                    <a:pt x="1231" y="1813"/>
                  </a:cubicBezTo>
                  <a:cubicBezTo>
                    <a:pt x="1178" y="1840"/>
                    <a:pt x="1112" y="1866"/>
                    <a:pt x="1046" y="1880"/>
                  </a:cubicBezTo>
                  <a:cubicBezTo>
                    <a:pt x="966" y="1906"/>
                    <a:pt x="887" y="1906"/>
                    <a:pt x="807" y="1906"/>
                  </a:cubicBezTo>
                  <a:cubicBezTo>
                    <a:pt x="675" y="1906"/>
                    <a:pt x="569" y="1893"/>
                    <a:pt x="463" y="1840"/>
                  </a:cubicBezTo>
                  <a:cubicBezTo>
                    <a:pt x="371" y="1800"/>
                    <a:pt x="318" y="1734"/>
                    <a:pt x="318" y="1641"/>
                  </a:cubicBezTo>
                  <a:cubicBezTo>
                    <a:pt x="318" y="1588"/>
                    <a:pt x="331" y="1536"/>
                    <a:pt x="371" y="1496"/>
                  </a:cubicBezTo>
                  <a:cubicBezTo>
                    <a:pt x="397" y="1456"/>
                    <a:pt x="437" y="1416"/>
                    <a:pt x="490" y="1390"/>
                  </a:cubicBezTo>
                  <a:cubicBezTo>
                    <a:pt x="529" y="1350"/>
                    <a:pt x="596" y="1337"/>
                    <a:pt x="662" y="1311"/>
                  </a:cubicBezTo>
                  <a:cubicBezTo>
                    <a:pt x="728" y="1297"/>
                    <a:pt x="807" y="1284"/>
                    <a:pt x="887" y="1284"/>
                  </a:cubicBezTo>
                  <a:close/>
                  <a:moveTo>
                    <a:pt x="926" y="0"/>
                  </a:moveTo>
                  <a:cubicBezTo>
                    <a:pt x="688" y="0"/>
                    <a:pt x="490" y="53"/>
                    <a:pt x="344" y="159"/>
                  </a:cubicBezTo>
                  <a:cubicBezTo>
                    <a:pt x="199" y="265"/>
                    <a:pt x="132" y="397"/>
                    <a:pt x="132" y="569"/>
                  </a:cubicBezTo>
                  <a:cubicBezTo>
                    <a:pt x="132" y="649"/>
                    <a:pt x="159" y="715"/>
                    <a:pt x="199" y="781"/>
                  </a:cubicBezTo>
                  <a:cubicBezTo>
                    <a:pt x="238" y="861"/>
                    <a:pt x="304" y="887"/>
                    <a:pt x="397" y="887"/>
                  </a:cubicBezTo>
                  <a:cubicBezTo>
                    <a:pt x="463" y="887"/>
                    <a:pt x="503" y="874"/>
                    <a:pt x="543" y="847"/>
                  </a:cubicBezTo>
                  <a:cubicBezTo>
                    <a:pt x="582" y="821"/>
                    <a:pt x="596" y="781"/>
                    <a:pt x="596" y="728"/>
                  </a:cubicBezTo>
                  <a:cubicBezTo>
                    <a:pt x="596" y="675"/>
                    <a:pt x="582" y="636"/>
                    <a:pt x="556" y="622"/>
                  </a:cubicBezTo>
                  <a:cubicBezTo>
                    <a:pt x="529" y="596"/>
                    <a:pt x="503" y="583"/>
                    <a:pt x="490" y="583"/>
                  </a:cubicBezTo>
                  <a:cubicBezTo>
                    <a:pt x="450" y="569"/>
                    <a:pt x="437" y="569"/>
                    <a:pt x="410" y="556"/>
                  </a:cubicBezTo>
                  <a:cubicBezTo>
                    <a:pt x="397" y="556"/>
                    <a:pt x="397" y="530"/>
                    <a:pt x="397" y="503"/>
                  </a:cubicBezTo>
                  <a:cubicBezTo>
                    <a:pt x="397" y="477"/>
                    <a:pt x="410" y="437"/>
                    <a:pt x="437" y="411"/>
                  </a:cubicBezTo>
                  <a:cubicBezTo>
                    <a:pt x="476" y="384"/>
                    <a:pt x="516" y="358"/>
                    <a:pt x="556" y="344"/>
                  </a:cubicBezTo>
                  <a:cubicBezTo>
                    <a:pt x="609" y="318"/>
                    <a:pt x="662" y="305"/>
                    <a:pt x="728" y="291"/>
                  </a:cubicBezTo>
                  <a:cubicBezTo>
                    <a:pt x="781" y="278"/>
                    <a:pt x="834" y="278"/>
                    <a:pt x="887" y="278"/>
                  </a:cubicBezTo>
                  <a:cubicBezTo>
                    <a:pt x="1072" y="278"/>
                    <a:pt x="1204" y="331"/>
                    <a:pt x="1297" y="450"/>
                  </a:cubicBezTo>
                  <a:cubicBezTo>
                    <a:pt x="1376" y="569"/>
                    <a:pt x="1416" y="728"/>
                    <a:pt x="1416" y="927"/>
                  </a:cubicBezTo>
                  <a:cubicBezTo>
                    <a:pt x="1416" y="940"/>
                    <a:pt x="1416" y="966"/>
                    <a:pt x="1416" y="1006"/>
                  </a:cubicBezTo>
                  <a:lnTo>
                    <a:pt x="1416" y="1099"/>
                  </a:lnTo>
                  <a:lnTo>
                    <a:pt x="1416" y="1218"/>
                  </a:lnTo>
                  <a:cubicBezTo>
                    <a:pt x="1218" y="1086"/>
                    <a:pt x="1006" y="1006"/>
                    <a:pt x="768" y="1006"/>
                  </a:cubicBezTo>
                  <a:cubicBezTo>
                    <a:pt x="649" y="1006"/>
                    <a:pt x="543" y="1033"/>
                    <a:pt x="450" y="1059"/>
                  </a:cubicBezTo>
                  <a:cubicBezTo>
                    <a:pt x="357" y="1086"/>
                    <a:pt x="278" y="1138"/>
                    <a:pt x="212" y="1191"/>
                  </a:cubicBezTo>
                  <a:cubicBezTo>
                    <a:pt x="146" y="1244"/>
                    <a:pt x="93" y="1311"/>
                    <a:pt x="53" y="1390"/>
                  </a:cubicBezTo>
                  <a:cubicBezTo>
                    <a:pt x="13" y="1469"/>
                    <a:pt x="0" y="1549"/>
                    <a:pt x="0" y="1641"/>
                  </a:cubicBezTo>
                  <a:cubicBezTo>
                    <a:pt x="0" y="1800"/>
                    <a:pt x="53" y="1946"/>
                    <a:pt x="185" y="2038"/>
                  </a:cubicBezTo>
                  <a:cubicBezTo>
                    <a:pt x="318" y="2131"/>
                    <a:pt x="490" y="2184"/>
                    <a:pt x="701" y="2184"/>
                  </a:cubicBezTo>
                  <a:cubicBezTo>
                    <a:pt x="847" y="2184"/>
                    <a:pt x="979" y="2158"/>
                    <a:pt x="1099" y="2118"/>
                  </a:cubicBezTo>
                  <a:cubicBezTo>
                    <a:pt x="1218" y="2065"/>
                    <a:pt x="1324" y="1999"/>
                    <a:pt x="1429" y="1919"/>
                  </a:cubicBezTo>
                  <a:cubicBezTo>
                    <a:pt x="1456" y="2012"/>
                    <a:pt x="1496" y="2078"/>
                    <a:pt x="1562" y="2131"/>
                  </a:cubicBezTo>
                  <a:cubicBezTo>
                    <a:pt x="1628" y="2171"/>
                    <a:pt x="1707" y="2184"/>
                    <a:pt x="1787" y="2184"/>
                  </a:cubicBezTo>
                  <a:cubicBezTo>
                    <a:pt x="1840" y="2184"/>
                    <a:pt x="1879" y="2184"/>
                    <a:pt x="1919" y="2171"/>
                  </a:cubicBezTo>
                  <a:cubicBezTo>
                    <a:pt x="1959" y="2158"/>
                    <a:pt x="1999" y="2131"/>
                    <a:pt x="2038" y="2105"/>
                  </a:cubicBezTo>
                  <a:cubicBezTo>
                    <a:pt x="2078" y="2078"/>
                    <a:pt x="2091" y="2038"/>
                    <a:pt x="2118" y="1999"/>
                  </a:cubicBezTo>
                  <a:cubicBezTo>
                    <a:pt x="2144" y="1959"/>
                    <a:pt x="2144" y="1893"/>
                    <a:pt x="2144" y="1840"/>
                  </a:cubicBezTo>
                  <a:cubicBezTo>
                    <a:pt x="2144" y="1800"/>
                    <a:pt x="2144" y="1761"/>
                    <a:pt x="2131" y="1734"/>
                  </a:cubicBezTo>
                  <a:cubicBezTo>
                    <a:pt x="2118" y="1694"/>
                    <a:pt x="2091" y="1681"/>
                    <a:pt x="2051" y="1681"/>
                  </a:cubicBezTo>
                  <a:cubicBezTo>
                    <a:pt x="2012" y="1681"/>
                    <a:pt x="1972" y="1694"/>
                    <a:pt x="1959" y="1721"/>
                  </a:cubicBezTo>
                  <a:cubicBezTo>
                    <a:pt x="1946" y="1747"/>
                    <a:pt x="1932" y="1761"/>
                    <a:pt x="1932" y="1787"/>
                  </a:cubicBezTo>
                  <a:cubicBezTo>
                    <a:pt x="1919" y="1827"/>
                    <a:pt x="1906" y="1853"/>
                    <a:pt x="1893" y="1880"/>
                  </a:cubicBezTo>
                  <a:cubicBezTo>
                    <a:pt x="1893" y="1893"/>
                    <a:pt x="1866" y="1906"/>
                    <a:pt x="1840" y="1906"/>
                  </a:cubicBezTo>
                  <a:cubicBezTo>
                    <a:pt x="1787" y="1906"/>
                    <a:pt x="1760" y="1893"/>
                    <a:pt x="1747" y="1840"/>
                  </a:cubicBezTo>
                  <a:cubicBezTo>
                    <a:pt x="1734" y="1800"/>
                    <a:pt x="1734" y="1708"/>
                    <a:pt x="1734" y="1562"/>
                  </a:cubicBezTo>
                  <a:lnTo>
                    <a:pt x="1734" y="1403"/>
                  </a:lnTo>
                  <a:cubicBezTo>
                    <a:pt x="1734" y="1337"/>
                    <a:pt x="1734" y="1271"/>
                    <a:pt x="1734" y="1218"/>
                  </a:cubicBezTo>
                  <a:cubicBezTo>
                    <a:pt x="1734" y="1152"/>
                    <a:pt x="1747" y="1086"/>
                    <a:pt x="1747" y="1033"/>
                  </a:cubicBezTo>
                  <a:cubicBezTo>
                    <a:pt x="1747" y="980"/>
                    <a:pt x="1747" y="927"/>
                    <a:pt x="1747" y="900"/>
                  </a:cubicBezTo>
                  <a:cubicBezTo>
                    <a:pt x="1747" y="291"/>
                    <a:pt x="1469" y="0"/>
                    <a:pt x="926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1787352" y="2713970"/>
              <a:ext cx="141215" cy="212955"/>
            </a:xfrm>
            <a:custGeom>
              <a:avLst/>
              <a:gdLst/>
              <a:ahLst/>
              <a:cxnLst/>
              <a:rect l="l" t="t" r="r" b="b"/>
              <a:pathLst>
                <a:path w="2555" h="3853" extrusionOk="0">
                  <a:moveTo>
                    <a:pt x="1655" y="1959"/>
                  </a:moveTo>
                  <a:cubicBezTo>
                    <a:pt x="1708" y="1959"/>
                    <a:pt x="1761" y="1973"/>
                    <a:pt x="1827" y="1999"/>
                  </a:cubicBezTo>
                  <a:cubicBezTo>
                    <a:pt x="1893" y="2026"/>
                    <a:pt x="1946" y="2065"/>
                    <a:pt x="2012" y="2132"/>
                  </a:cubicBezTo>
                  <a:cubicBezTo>
                    <a:pt x="2065" y="2184"/>
                    <a:pt x="2118" y="2277"/>
                    <a:pt x="2158" y="2370"/>
                  </a:cubicBezTo>
                  <a:cubicBezTo>
                    <a:pt x="2198" y="2476"/>
                    <a:pt x="2211" y="2595"/>
                    <a:pt x="2211" y="2754"/>
                  </a:cubicBezTo>
                  <a:cubicBezTo>
                    <a:pt x="2211" y="2912"/>
                    <a:pt x="2184" y="3045"/>
                    <a:pt x="2131" y="3151"/>
                  </a:cubicBezTo>
                  <a:cubicBezTo>
                    <a:pt x="2092" y="3256"/>
                    <a:pt x="2039" y="3336"/>
                    <a:pt x="1959" y="3402"/>
                  </a:cubicBezTo>
                  <a:cubicBezTo>
                    <a:pt x="1893" y="3455"/>
                    <a:pt x="1814" y="3495"/>
                    <a:pt x="1734" y="3521"/>
                  </a:cubicBezTo>
                  <a:cubicBezTo>
                    <a:pt x="1655" y="3548"/>
                    <a:pt x="1576" y="3548"/>
                    <a:pt x="1523" y="3548"/>
                  </a:cubicBezTo>
                  <a:cubicBezTo>
                    <a:pt x="1324" y="3548"/>
                    <a:pt x="1178" y="3495"/>
                    <a:pt x="1086" y="3376"/>
                  </a:cubicBezTo>
                  <a:cubicBezTo>
                    <a:pt x="993" y="3256"/>
                    <a:pt x="940" y="3071"/>
                    <a:pt x="940" y="2846"/>
                  </a:cubicBezTo>
                  <a:cubicBezTo>
                    <a:pt x="940" y="2793"/>
                    <a:pt x="953" y="2714"/>
                    <a:pt x="980" y="2608"/>
                  </a:cubicBezTo>
                  <a:cubicBezTo>
                    <a:pt x="1006" y="2515"/>
                    <a:pt x="1059" y="2423"/>
                    <a:pt x="1112" y="2317"/>
                  </a:cubicBezTo>
                  <a:cubicBezTo>
                    <a:pt x="1165" y="2224"/>
                    <a:pt x="1245" y="2132"/>
                    <a:pt x="1337" y="2065"/>
                  </a:cubicBezTo>
                  <a:cubicBezTo>
                    <a:pt x="1430" y="1999"/>
                    <a:pt x="1536" y="1959"/>
                    <a:pt x="1655" y="1959"/>
                  </a:cubicBezTo>
                  <a:close/>
                  <a:moveTo>
                    <a:pt x="398" y="1"/>
                  </a:moveTo>
                  <a:cubicBezTo>
                    <a:pt x="265" y="1"/>
                    <a:pt x="173" y="14"/>
                    <a:pt x="106" y="40"/>
                  </a:cubicBezTo>
                  <a:cubicBezTo>
                    <a:pt x="40" y="67"/>
                    <a:pt x="1" y="93"/>
                    <a:pt x="1" y="146"/>
                  </a:cubicBezTo>
                  <a:cubicBezTo>
                    <a:pt x="1" y="173"/>
                    <a:pt x="27" y="199"/>
                    <a:pt x="67" y="212"/>
                  </a:cubicBezTo>
                  <a:cubicBezTo>
                    <a:pt x="120" y="239"/>
                    <a:pt x="159" y="239"/>
                    <a:pt x="212" y="239"/>
                  </a:cubicBezTo>
                  <a:lnTo>
                    <a:pt x="398" y="239"/>
                  </a:lnTo>
                  <a:cubicBezTo>
                    <a:pt x="530" y="239"/>
                    <a:pt x="596" y="279"/>
                    <a:pt x="596" y="371"/>
                  </a:cubicBezTo>
                  <a:lnTo>
                    <a:pt x="596" y="557"/>
                  </a:lnTo>
                  <a:lnTo>
                    <a:pt x="596" y="821"/>
                  </a:lnTo>
                  <a:cubicBezTo>
                    <a:pt x="596" y="927"/>
                    <a:pt x="609" y="1033"/>
                    <a:pt x="609" y="1139"/>
                  </a:cubicBezTo>
                  <a:lnTo>
                    <a:pt x="609" y="1483"/>
                  </a:lnTo>
                  <a:cubicBezTo>
                    <a:pt x="609" y="1721"/>
                    <a:pt x="596" y="1920"/>
                    <a:pt x="596" y="2092"/>
                  </a:cubicBezTo>
                  <a:cubicBezTo>
                    <a:pt x="596" y="2264"/>
                    <a:pt x="596" y="2409"/>
                    <a:pt x="596" y="2542"/>
                  </a:cubicBezTo>
                  <a:cubicBezTo>
                    <a:pt x="596" y="2674"/>
                    <a:pt x="583" y="2780"/>
                    <a:pt x="583" y="2886"/>
                  </a:cubicBezTo>
                  <a:cubicBezTo>
                    <a:pt x="583" y="2979"/>
                    <a:pt x="583" y="3071"/>
                    <a:pt x="583" y="3151"/>
                  </a:cubicBezTo>
                  <a:lnTo>
                    <a:pt x="570" y="3402"/>
                  </a:lnTo>
                  <a:cubicBezTo>
                    <a:pt x="570" y="3495"/>
                    <a:pt x="556" y="3587"/>
                    <a:pt x="556" y="3680"/>
                  </a:cubicBezTo>
                  <a:cubicBezTo>
                    <a:pt x="556" y="3733"/>
                    <a:pt x="583" y="3786"/>
                    <a:pt x="609" y="3812"/>
                  </a:cubicBezTo>
                  <a:cubicBezTo>
                    <a:pt x="636" y="3839"/>
                    <a:pt x="676" y="3852"/>
                    <a:pt x="715" y="3852"/>
                  </a:cubicBezTo>
                  <a:cubicBezTo>
                    <a:pt x="755" y="3852"/>
                    <a:pt x="781" y="3839"/>
                    <a:pt x="808" y="3826"/>
                  </a:cubicBezTo>
                  <a:cubicBezTo>
                    <a:pt x="821" y="3826"/>
                    <a:pt x="848" y="3799"/>
                    <a:pt x="861" y="3773"/>
                  </a:cubicBezTo>
                  <a:cubicBezTo>
                    <a:pt x="861" y="3746"/>
                    <a:pt x="874" y="3706"/>
                    <a:pt x="874" y="3667"/>
                  </a:cubicBezTo>
                  <a:cubicBezTo>
                    <a:pt x="874" y="3614"/>
                    <a:pt x="887" y="3548"/>
                    <a:pt x="887" y="3481"/>
                  </a:cubicBezTo>
                  <a:cubicBezTo>
                    <a:pt x="914" y="3521"/>
                    <a:pt x="940" y="3561"/>
                    <a:pt x="980" y="3614"/>
                  </a:cubicBezTo>
                  <a:cubicBezTo>
                    <a:pt x="1020" y="3654"/>
                    <a:pt x="1059" y="3680"/>
                    <a:pt x="1112" y="3720"/>
                  </a:cubicBezTo>
                  <a:cubicBezTo>
                    <a:pt x="1152" y="3759"/>
                    <a:pt x="1218" y="3786"/>
                    <a:pt x="1284" y="3799"/>
                  </a:cubicBezTo>
                  <a:cubicBezTo>
                    <a:pt x="1351" y="3826"/>
                    <a:pt x="1430" y="3839"/>
                    <a:pt x="1523" y="3839"/>
                  </a:cubicBezTo>
                  <a:cubicBezTo>
                    <a:pt x="1628" y="3839"/>
                    <a:pt x="1748" y="3826"/>
                    <a:pt x="1867" y="3786"/>
                  </a:cubicBezTo>
                  <a:cubicBezTo>
                    <a:pt x="1986" y="3746"/>
                    <a:pt x="2105" y="3693"/>
                    <a:pt x="2198" y="3614"/>
                  </a:cubicBezTo>
                  <a:cubicBezTo>
                    <a:pt x="2303" y="3521"/>
                    <a:pt x="2383" y="3415"/>
                    <a:pt x="2449" y="3283"/>
                  </a:cubicBezTo>
                  <a:cubicBezTo>
                    <a:pt x="2515" y="3151"/>
                    <a:pt x="2555" y="2979"/>
                    <a:pt x="2555" y="2780"/>
                  </a:cubicBezTo>
                  <a:cubicBezTo>
                    <a:pt x="2555" y="2661"/>
                    <a:pt x="2542" y="2529"/>
                    <a:pt x="2502" y="2409"/>
                  </a:cubicBezTo>
                  <a:cubicBezTo>
                    <a:pt x="2476" y="2277"/>
                    <a:pt x="2436" y="2158"/>
                    <a:pt x="2370" y="2052"/>
                  </a:cubicBezTo>
                  <a:cubicBezTo>
                    <a:pt x="2317" y="1946"/>
                    <a:pt x="2224" y="1854"/>
                    <a:pt x="2118" y="1774"/>
                  </a:cubicBezTo>
                  <a:cubicBezTo>
                    <a:pt x="2012" y="1708"/>
                    <a:pt x="1893" y="1668"/>
                    <a:pt x="1734" y="1668"/>
                  </a:cubicBezTo>
                  <a:cubicBezTo>
                    <a:pt x="1562" y="1668"/>
                    <a:pt x="1403" y="1721"/>
                    <a:pt x="1271" y="1827"/>
                  </a:cubicBezTo>
                  <a:cubicBezTo>
                    <a:pt x="1126" y="1920"/>
                    <a:pt x="1020" y="2065"/>
                    <a:pt x="927" y="2251"/>
                  </a:cubicBezTo>
                  <a:lnTo>
                    <a:pt x="927" y="173"/>
                  </a:lnTo>
                  <a:cubicBezTo>
                    <a:pt x="927" y="93"/>
                    <a:pt x="914" y="40"/>
                    <a:pt x="887" y="27"/>
                  </a:cubicBezTo>
                  <a:cubicBezTo>
                    <a:pt x="861" y="14"/>
                    <a:pt x="834" y="1"/>
                    <a:pt x="808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2506415" y="3201175"/>
              <a:ext cx="111977" cy="132427"/>
            </a:xfrm>
            <a:custGeom>
              <a:avLst/>
              <a:gdLst/>
              <a:ahLst/>
              <a:cxnLst/>
              <a:rect l="l" t="t" r="r" b="b"/>
              <a:pathLst>
                <a:path w="2026" h="2396" extrusionOk="0">
                  <a:moveTo>
                    <a:pt x="1761" y="0"/>
                  </a:moveTo>
                  <a:cubicBezTo>
                    <a:pt x="1708" y="0"/>
                    <a:pt x="1682" y="14"/>
                    <a:pt x="1655" y="40"/>
                  </a:cubicBezTo>
                  <a:cubicBezTo>
                    <a:pt x="1629" y="66"/>
                    <a:pt x="1629" y="93"/>
                    <a:pt x="1629" y="133"/>
                  </a:cubicBezTo>
                  <a:lnTo>
                    <a:pt x="1629" y="265"/>
                  </a:lnTo>
                  <a:cubicBezTo>
                    <a:pt x="1629" y="318"/>
                    <a:pt x="1629" y="358"/>
                    <a:pt x="1629" y="384"/>
                  </a:cubicBezTo>
                  <a:cubicBezTo>
                    <a:pt x="1563" y="291"/>
                    <a:pt x="1483" y="212"/>
                    <a:pt x="1391" y="186"/>
                  </a:cubicBezTo>
                  <a:cubicBezTo>
                    <a:pt x="1298" y="159"/>
                    <a:pt x="1192" y="133"/>
                    <a:pt x="1073" y="133"/>
                  </a:cubicBezTo>
                  <a:cubicBezTo>
                    <a:pt x="927" y="133"/>
                    <a:pt x="782" y="172"/>
                    <a:pt x="649" y="225"/>
                  </a:cubicBezTo>
                  <a:cubicBezTo>
                    <a:pt x="517" y="291"/>
                    <a:pt x="398" y="371"/>
                    <a:pt x="305" y="490"/>
                  </a:cubicBezTo>
                  <a:cubicBezTo>
                    <a:pt x="213" y="583"/>
                    <a:pt x="133" y="715"/>
                    <a:pt x="80" y="861"/>
                  </a:cubicBezTo>
                  <a:cubicBezTo>
                    <a:pt x="27" y="1006"/>
                    <a:pt x="1" y="1165"/>
                    <a:pt x="1" y="1324"/>
                  </a:cubicBezTo>
                  <a:cubicBezTo>
                    <a:pt x="1" y="1469"/>
                    <a:pt x="14" y="1615"/>
                    <a:pt x="67" y="1747"/>
                  </a:cubicBezTo>
                  <a:cubicBezTo>
                    <a:pt x="120" y="1880"/>
                    <a:pt x="186" y="1986"/>
                    <a:pt x="266" y="2091"/>
                  </a:cubicBezTo>
                  <a:cubicBezTo>
                    <a:pt x="358" y="2184"/>
                    <a:pt x="464" y="2264"/>
                    <a:pt x="596" y="2316"/>
                  </a:cubicBezTo>
                  <a:cubicBezTo>
                    <a:pt x="729" y="2369"/>
                    <a:pt x="874" y="2396"/>
                    <a:pt x="1033" y="2396"/>
                  </a:cubicBezTo>
                  <a:cubicBezTo>
                    <a:pt x="1443" y="2396"/>
                    <a:pt x="1761" y="2237"/>
                    <a:pt x="1973" y="1906"/>
                  </a:cubicBezTo>
                  <a:cubicBezTo>
                    <a:pt x="1999" y="1880"/>
                    <a:pt x="1999" y="1853"/>
                    <a:pt x="2013" y="1840"/>
                  </a:cubicBezTo>
                  <a:cubicBezTo>
                    <a:pt x="2026" y="1827"/>
                    <a:pt x="2026" y="1800"/>
                    <a:pt x="2026" y="1774"/>
                  </a:cubicBezTo>
                  <a:cubicBezTo>
                    <a:pt x="2026" y="1734"/>
                    <a:pt x="2013" y="1708"/>
                    <a:pt x="1973" y="1681"/>
                  </a:cubicBezTo>
                  <a:cubicBezTo>
                    <a:pt x="1946" y="1668"/>
                    <a:pt x="1920" y="1655"/>
                    <a:pt x="1880" y="1655"/>
                  </a:cubicBezTo>
                  <a:cubicBezTo>
                    <a:pt x="1867" y="1655"/>
                    <a:pt x="1841" y="1668"/>
                    <a:pt x="1814" y="1681"/>
                  </a:cubicBezTo>
                  <a:cubicBezTo>
                    <a:pt x="1788" y="1694"/>
                    <a:pt x="1761" y="1721"/>
                    <a:pt x="1735" y="1774"/>
                  </a:cubicBezTo>
                  <a:cubicBezTo>
                    <a:pt x="1668" y="1866"/>
                    <a:pt x="1589" y="1946"/>
                    <a:pt x="1470" y="2012"/>
                  </a:cubicBezTo>
                  <a:cubicBezTo>
                    <a:pt x="1351" y="2078"/>
                    <a:pt x="1192" y="2105"/>
                    <a:pt x="1020" y="2105"/>
                  </a:cubicBezTo>
                  <a:cubicBezTo>
                    <a:pt x="808" y="2105"/>
                    <a:pt x="636" y="2039"/>
                    <a:pt x="530" y="1893"/>
                  </a:cubicBezTo>
                  <a:cubicBezTo>
                    <a:pt x="411" y="1761"/>
                    <a:pt x="358" y="1562"/>
                    <a:pt x="358" y="1324"/>
                  </a:cubicBezTo>
                  <a:cubicBezTo>
                    <a:pt x="358" y="1191"/>
                    <a:pt x="371" y="1059"/>
                    <a:pt x="398" y="953"/>
                  </a:cubicBezTo>
                  <a:cubicBezTo>
                    <a:pt x="438" y="847"/>
                    <a:pt x="491" y="755"/>
                    <a:pt x="557" y="675"/>
                  </a:cubicBezTo>
                  <a:cubicBezTo>
                    <a:pt x="610" y="583"/>
                    <a:pt x="689" y="530"/>
                    <a:pt x="768" y="490"/>
                  </a:cubicBezTo>
                  <a:cubicBezTo>
                    <a:pt x="861" y="437"/>
                    <a:pt x="954" y="411"/>
                    <a:pt x="1060" y="411"/>
                  </a:cubicBezTo>
                  <a:cubicBezTo>
                    <a:pt x="1271" y="411"/>
                    <a:pt x="1417" y="464"/>
                    <a:pt x="1496" y="556"/>
                  </a:cubicBezTo>
                  <a:cubicBezTo>
                    <a:pt x="1576" y="649"/>
                    <a:pt x="1629" y="781"/>
                    <a:pt x="1629" y="940"/>
                  </a:cubicBezTo>
                  <a:cubicBezTo>
                    <a:pt x="1629" y="966"/>
                    <a:pt x="1642" y="993"/>
                    <a:pt x="1668" y="1006"/>
                  </a:cubicBezTo>
                  <a:cubicBezTo>
                    <a:pt x="1695" y="1033"/>
                    <a:pt x="1721" y="1033"/>
                    <a:pt x="1748" y="1033"/>
                  </a:cubicBezTo>
                  <a:cubicBezTo>
                    <a:pt x="1788" y="1033"/>
                    <a:pt x="1827" y="1019"/>
                    <a:pt x="1867" y="1006"/>
                  </a:cubicBezTo>
                  <a:cubicBezTo>
                    <a:pt x="1893" y="980"/>
                    <a:pt x="1920" y="953"/>
                    <a:pt x="1920" y="940"/>
                  </a:cubicBezTo>
                  <a:lnTo>
                    <a:pt x="1920" y="768"/>
                  </a:lnTo>
                  <a:lnTo>
                    <a:pt x="1920" y="543"/>
                  </a:lnTo>
                  <a:cubicBezTo>
                    <a:pt x="1920" y="477"/>
                    <a:pt x="1920" y="397"/>
                    <a:pt x="1920" y="331"/>
                  </a:cubicBezTo>
                  <a:lnTo>
                    <a:pt x="1920" y="159"/>
                  </a:lnTo>
                  <a:cubicBezTo>
                    <a:pt x="1920" y="106"/>
                    <a:pt x="1907" y="66"/>
                    <a:pt x="1880" y="40"/>
                  </a:cubicBezTo>
                  <a:cubicBezTo>
                    <a:pt x="1854" y="14"/>
                    <a:pt x="1814" y="0"/>
                    <a:pt x="1761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" name="Google Shape;28;p2"/>
          <p:cNvGrpSpPr/>
          <p:nvPr/>
        </p:nvGrpSpPr>
        <p:grpSpPr>
          <a:xfrm>
            <a:off x="487729" y="1039833"/>
            <a:ext cx="721026" cy="252610"/>
            <a:chOff x="2109963" y="768908"/>
            <a:chExt cx="818604" cy="286796"/>
          </a:xfrm>
        </p:grpSpPr>
        <p:sp>
          <p:nvSpPr>
            <p:cNvPr id="29" name="Google Shape;29;p2"/>
            <p:cNvSpPr/>
            <p:nvPr/>
          </p:nvSpPr>
          <p:spPr>
            <a:xfrm>
              <a:off x="2109963" y="768908"/>
              <a:ext cx="177804" cy="286796"/>
            </a:xfrm>
            <a:custGeom>
              <a:avLst/>
              <a:gdLst/>
              <a:ahLst/>
              <a:cxnLst/>
              <a:rect l="l" t="t" r="r" b="b"/>
              <a:pathLst>
                <a:path w="3217" h="5189" extrusionOk="0">
                  <a:moveTo>
                    <a:pt x="1668" y="0"/>
                  </a:moveTo>
                  <a:cubicBezTo>
                    <a:pt x="1416" y="0"/>
                    <a:pt x="1191" y="53"/>
                    <a:pt x="1006" y="146"/>
                  </a:cubicBezTo>
                  <a:cubicBezTo>
                    <a:pt x="808" y="252"/>
                    <a:pt x="649" y="371"/>
                    <a:pt x="516" y="516"/>
                  </a:cubicBezTo>
                  <a:cubicBezTo>
                    <a:pt x="384" y="649"/>
                    <a:pt x="278" y="808"/>
                    <a:pt x="212" y="953"/>
                  </a:cubicBezTo>
                  <a:cubicBezTo>
                    <a:pt x="146" y="1099"/>
                    <a:pt x="106" y="1231"/>
                    <a:pt x="106" y="1324"/>
                  </a:cubicBezTo>
                  <a:cubicBezTo>
                    <a:pt x="106" y="1337"/>
                    <a:pt x="119" y="1363"/>
                    <a:pt x="119" y="1416"/>
                  </a:cubicBezTo>
                  <a:cubicBezTo>
                    <a:pt x="119" y="1456"/>
                    <a:pt x="133" y="1496"/>
                    <a:pt x="146" y="1535"/>
                  </a:cubicBezTo>
                  <a:cubicBezTo>
                    <a:pt x="172" y="1575"/>
                    <a:pt x="199" y="1615"/>
                    <a:pt x="239" y="1655"/>
                  </a:cubicBezTo>
                  <a:cubicBezTo>
                    <a:pt x="278" y="1681"/>
                    <a:pt x="331" y="1694"/>
                    <a:pt x="397" y="1694"/>
                  </a:cubicBezTo>
                  <a:cubicBezTo>
                    <a:pt x="503" y="1694"/>
                    <a:pt x="583" y="1668"/>
                    <a:pt x="649" y="1615"/>
                  </a:cubicBezTo>
                  <a:cubicBezTo>
                    <a:pt x="715" y="1562"/>
                    <a:pt x="741" y="1496"/>
                    <a:pt x="741" y="1416"/>
                  </a:cubicBezTo>
                  <a:cubicBezTo>
                    <a:pt x="741" y="1377"/>
                    <a:pt x="728" y="1337"/>
                    <a:pt x="715" y="1324"/>
                  </a:cubicBezTo>
                  <a:cubicBezTo>
                    <a:pt x="702" y="1284"/>
                    <a:pt x="689" y="1271"/>
                    <a:pt x="662" y="1244"/>
                  </a:cubicBezTo>
                  <a:lnTo>
                    <a:pt x="622" y="1178"/>
                  </a:lnTo>
                  <a:cubicBezTo>
                    <a:pt x="609" y="1152"/>
                    <a:pt x="596" y="1125"/>
                    <a:pt x="596" y="1099"/>
                  </a:cubicBezTo>
                  <a:cubicBezTo>
                    <a:pt x="596" y="1072"/>
                    <a:pt x="622" y="1019"/>
                    <a:pt x="662" y="940"/>
                  </a:cubicBezTo>
                  <a:cubicBezTo>
                    <a:pt x="715" y="847"/>
                    <a:pt x="781" y="768"/>
                    <a:pt x="874" y="688"/>
                  </a:cubicBezTo>
                  <a:cubicBezTo>
                    <a:pt x="953" y="609"/>
                    <a:pt x="1059" y="530"/>
                    <a:pt x="1191" y="477"/>
                  </a:cubicBezTo>
                  <a:cubicBezTo>
                    <a:pt x="1311" y="410"/>
                    <a:pt x="1456" y="371"/>
                    <a:pt x="1602" y="371"/>
                  </a:cubicBezTo>
                  <a:cubicBezTo>
                    <a:pt x="1761" y="371"/>
                    <a:pt x="1906" y="397"/>
                    <a:pt x="2012" y="463"/>
                  </a:cubicBezTo>
                  <a:cubicBezTo>
                    <a:pt x="2131" y="516"/>
                    <a:pt x="2224" y="583"/>
                    <a:pt x="2290" y="675"/>
                  </a:cubicBezTo>
                  <a:cubicBezTo>
                    <a:pt x="2356" y="755"/>
                    <a:pt x="2409" y="847"/>
                    <a:pt x="2436" y="953"/>
                  </a:cubicBezTo>
                  <a:cubicBezTo>
                    <a:pt x="2462" y="1059"/>
                    <a:pt x="2489" y="1152"/>
                    <a:pt x="2489" y="1244"/>
                  </a:cubicBezTo>
                  <a:cubicBezTo>
                    <a:pt x="2489" y="1456"/>
                    <a:pt x="2449" y="1668"/>
                    <a:pt x="2369" y="1893"/>
                  </a:cubicBezTo>
                  <a:cubicBezTo>
                    <a:pt x="2290" y="2131"/>
                    <a:pt x="2184" y="2356"/>
                    <a:pt x="2065" y="2594"/>
                  </a:cubicBezTo>
                  <a:cubicBezTo>
                    <a:pt x="1946" y="2819"/>
                    <a:pt x="1800" y="3044"/>
                    <a:pt x="1628" y="3283"/>
                  </a:cubicBezTo>
                  <a:cubicBezTo>
                    <a:pt x="1469" y="3508"/>
                    <a:pt x="1297" y="3719"/>
                    <a:pt x="1125" y="3918"/>
                  </a:cubicBezTo>
                  <a:cubicBezTo>
                    <a:pt x="953" y="4116"/>
                    <a:pt x="781" y="4302"/>
                    <a:pt x="609" y="4474"/>
                  </a:cubicBezTo>
                  <a:cubicBezTo>
                    <a:pt x="437" y="4633"/>
                    <a:pt x="278" y="4778"/>
                    <a:pt x="133" y="4884"/>
                  </a:cubicBezTo>
                  <a:cubicBezTo>
                    <a:pt x="93" y="4910"/>
                    <a:pt x="66" y="4937"/>
                    <a:pt x="40" y="4963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69"/>
                    <a:pt x="14" y="5109"/>
                    <a:pt x="40" y="5135"/>
                  </a:cubicBezTo>
                  <a:cubicBezTo>
                    <a:pt x="66" y="5175"/>
                    <a:pt x="119" y="5188"/>
                    <a:pt x="186" y="5188"/>
                  </a:cubicBezTo>
                  <a:cubicBezTo>
                    <a:pt x="239" y="5188"/>
                    <a:pt x="291" y="5188"/>
                    <a:pt x="344" y="5162"/>
                  </a:cubicBezTo>
                  <a:cubicBezTo>
                    <a:pt x="384" y="5149"/>
                    <a:pt x="424" y="5122"/>
                    <a:pt x="437" y="5109"/>
                  </a:cubicBezTo>
                  <a:lnTo>
                    <a:pt x="1509" y="5109"/>
                  </a:lnTo>
                  <a:cubicBezTo>
                    <a:pt x="1641" y="5109"/>
                    <a:pt x="1761" y="5122"/>
                    <a:pt x="1893" y="5122"/>
                  </a:cubicBezTo>
                  <a:lnTo>
                    <a:pt x="2674" y="5122"/>
                  </a:lnTo>
                  <a:cubicBezTo>
                    <a:pt x="2700" y="5122"/>
                    <a:pt x="2727" y="5122"/>
                    <a:pt x="2766" y="5096"/>
                  </a:cubicBezTo>
                  <a:cubicBezTo>
                    <a:pt x="2806" y="5069"/>
                    <a:pt x="2833" y="5043"/>
                    <a:pt x="2859" y="4990"/>
                  </a:cubicBezTo>
                  <a:cubicBezTo>
                    <a:pt x="2978" y="4791"/>
                    <a:pt x="3058" y="4646"/>
                    <a:pt x="3124" y="4553"/>
                  </a:cubicBezTo>
                  <a:cubicBezTo>
                    <a:pt x="3177" y="4460"/>
                    <a:pt x="3216" y="4394"/>
                    <a:pt x="3216" y="4355"/>
                  </a:cubicBezTo>
                  <a:cubicBezTo>
                    <a:pt x="3216" y="4302"/>
                    <a:pt x="3190" y="4262"/>
                    <a:pt x="3150" y="4249"/>
                  </a:cubicBezTo>
                  <a:cubicBezTo>
                    <a:pt x="3111" y="4235"/>
                    <a:pt x="3071" y="4222"/>
                    <a:pt x="3031" y="4222"/>
                  </a:cubicBezTo>
                  <a:cubicBezTo>
                    <a:pt x="2965" y="4222"/>
                    <a:pt x="2925" y="4235"/>
                    <a:pt x="2899" y="4275"/>
                  </a:cubicBezTo>
                  <a:cubicBezTo>
                    <a:pt x="2872" y="4302"/>
                    <a:pt x="2846" y="4328"/>
                    <a:pt x="2819" y="4355"/>
                  </a:cubicBezTo>
                  <a:lnTo>
                    <a:pt x="2661" y="4619"/>
                  </a:lnTo>
                  <a:cubicBezTo>
                    <a:pt x="2621" y="4659"/>
                    <a:pt x="2594" y="4699"/>
                    <a:pt x="2568" y="4712"/>
                  </a:cubicBezTo>
                  <a:cubicBezTo>
                    <a:pt x="2555" y="4725"/>
                    <a:pt x="2528" y="4738"/>
                    <a:pt x="2489" y="4738"/>
                  </a:cubicBezTo>
                  <a:lnTo>
                    <a:pt x="2250" y="4738"/>
                  </a:lnTo>
                  <a:cubicBezTo>
                    <a:pt x="2131" y="4738"/>
                    <a:pt x="1972" y="4738"/>
                    <a:pt x="1800" y="4725"/>
                  </a:cubicBezTo>
                  <a:lnTo>
                    <a:pt x="1284" y="4725"/>
                  </a:lnTo>
                  <a:cubicBezTo>
                    <a:pt x="1099" y="4725"/>
                    <a:pt x="953" y="4712"/>
                    <a:pt x="821" y="4712"/>
                  </a:cubicBezTo>
                  <a:cubicBezTo>
                    <a:pt x="940" y="4593"/>
                    <a:pt x="1072" y="4460"/>
                    <a:pt x="1231" y="4302"/>
                  </a:cubicBezTo>
                  <a:cubicBezTo>
                    <a:pt x="1377" y="4143"/>
                    <a:pt x="1536" y="3971"/>
                    <a:pt x="1694" y="3785"/>
                  </a:cubicBezTo>
                  <a:cubicBezTo>
                    <a:pt x="1853" y="3600"/>
                    <a:pt x="1999" y="3402"/>
                    <a:pt x="2144" y="3190"/>
                  </a:cubicBezTo>
                  <a:cubicBezTo>
                    <a:pt x="2303" y="2978"/>
                    <a:pt x="2436" y="2766"/>
                    <a:pt x="2555" y="2555"/>
                  </a:cubicBezTo>
                  <a:cubicBezTo>
                    <a:pt x="2674" y="2343"/>
                    <a:pt x="2766" y="2118"/>
                    <a:pt x="2833" y="1906"/>
                  </a:cubicBezTo>
                  <a:cubicBezTo>
                    <a:pt x="2912" y="1681"/>
                    <a:pt x="2952" y="1469"/>
                    <a:pt x="2952" y="1258"/>
                  </a:cubicBezTo>
                  <a:cubicBezTo>
                    <a:pt x="2952" y="1085"/>
                    <a:pt x="2925" y="927"/>
                    <a:pt x="2872" y="781"/>
                  </a:cubicBezTo>
                  <a:cubicBezTo>
                    <a:pt x="2833" y="622"/>
                    <a:pt x="2753" y="490"/>
                    <a:pt x="2661" y="371"/>
                  </a:cubicBezTo>
                  <a:cubicBezTo>
                    <a:pt x="2555" y="252"/>
                    <a:pt x="2422" y="172"/>
                    <a:pt x="2264" y="106"/>
                  </a:cubicBezTo>
                  <a:cubicBezTo>
                    <a:pt x="2105" y="27"/>
                    <a:pt x="1906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2304514" y="857395"/>
              <a:ext cx="109821" cy="109766"/>
            </a:xfrm>
            <a:custGeom>
              <a:avLst/>
              <a:gdLst/>
              <a:ahLst/>
              <a:cxnLst/>
              <a:rect l="l" t="t" r="r" b="b"/>
              <a:pathLst>
                <a:path w="1987" h="1986" extrusionOk="0">
                  <a:moveTo>
                    <a:pt x="994" y="1"/>
                  </a:moveTo>
                  <a:cubicBezTo>
                    <a:pt x="927" y="1"/>
                    <a:pt x="888" y="27"/>
                    <a:pt x="848" y="67"/>
                  </a:cubicBezTo>
                  <a:cubicBezTo>
                    <a:pt x="808" y="93"/>
                    <a:pt x="795" y="146"/>
                    <a:pt x="795" y="186"/>
                  </a:cubicBezTo>
                  <a:cubicBezTo>
                    <a:pt x="795" y="252"/>
                    <a:pt x="795" y="345"/>
                    <a:pt x="795" y="451"/>
                  </a:cubicBezTo>
                  <a:cubicBezTo>
                    <a:pt x="808" y="557"/>
                    <a:pt x="808" y="676"/>
                    <a:pt x="808" y="808"/>
                  </a:cubicBezTo>
                  <a:lnTo>
                    <a:pt x="173" y="808"/>
                  </a:lnTo>
                  <a:cubicBezTo>
                    <a:pt x="133" y="808"/>
                    <a:pt x="94" y="821"/>
                    <a:pt x="67" y="861"/>
                  </a:cubicBezTo>
                  <a:cubicBezTo>
                    <a:pt x="27" y="887"/>
                    <a:pt x="1" y="940"/>
                    <a:pt x="1" y="1007"/>
                  </a:cubicBezTo>
                  <a:cubicBezTo>
                    <a:pt x="1" y="1073"/>
                    <a:pt x="27" y="1126"/>
                    <a:pt x="67" y="1165"/>
                  </a:cubicBezTo>
                  <a:cubicBezTo>
                    <a:pt x="107" y="1192"/>
                    <a:pt x="133" y="1205"/>
                    <a:pt x="173" y="1205"/>
                  </a:cubicBezTo>
                  <a:cubicBezTo>
                    <a:pt x="226" y="1205"/>
                    <a:pt x="305" y="1205"/>
                    <a:pt x="424" y="1192"/>
                  </a:cubicBezTo>
                  <a:lnTo>
                    <a:pt x="795" y="1192"/>
                  </a:lnTo>
                  <a:cubicBezTo>
                    <a:pt x="795" y="1298"/>
                    <a:pt x="782" y="1417"/>
                    <a:pt x="782" y="1536"/>
                  </a:cubicBezTo>
                  <a:cubicBezTo>
                    <a:pt x="782" y="1655"/>
                    <a:pt x="782" y="1761"/>
                    <a:pt x="782" y="1827"/>
                  </a:cubicBezTo>
                  <a:cubicBezTo>
                    <a:pt x="782" y="1854"/>
                    <a:pt x="795" y="1893"/>
                    <a:pt x="821" y="1933"/>
                  </a:cubicBezTo>
                  <a:cubicBezTo>
                    <a:pt x="861" y="1959"/>
                    <a:pt x="914" y="1986"/>
                    <a:pt x="980" y="1986"/>
                  </a:cubicBezTo>
                  <a:cubicBezTo>
                    <a:pt x="1060" y="1986"/>
                    <a:pt x="1113" y="1959"/>
                    <a:pt x="1139" y="1933"/>
                  </a:cubicBezTo>
                  <a:cubicBezTo>
                    <a:pt x="1179" y="1880"/>
                    <a:pt x="1192" y="1854"/>
                    <a:pt x="1192" y="1827"/>
                  </a:cubicBezTo>
                  <a:lnTo>
                    <a:pt x="1192" y="1192"/>
                  </a:lnTo>
                  <a:lnTo>
                    <a:pt x="1801" y="1192"/>
                  </a:lnTo>
                  <a:cubicBezTo>
                    <a:pt x="1854" y="1192"/>
                    <a:pt x="1894" y="1165"/>
                    <a:pt x="1920" y="1139"/>
                  </a:cubicBezTo>
                  <a:cubicBezTo>
                    <a:pt x="1960" y="1099"/>
                    <a:pt x="1986" y="1046"/>
                    <a:pt x="1986" y="980"/>
                  </a:cubicBezTo>
                  <a:cubicBezTo>
                    <a:pt x="1986" y="901"/>
                    <a:pt x="1973" y="848"/>
                    <a:pt x="1933" y="821"/>
                  </a:cubicBezTo>
                  <a:cubicBezTo>
                    <a:pt x="1907" y="795"/>
                    <a:pt x="1880" y="782"/>
                    <a:pt x="1854" y="782"/>
                  </a:cubicBezTo>
                  <a:cubicBezTo>
                    <a:pt x="1774" y="782"/>
                    <a:pt x="1669" y="782"/>
                    <a:pt x="1563" y="795"/>
                  </a:cubicBezTo>
                  <a:cubicBezTo>
                    <a:pt x="1457" y="808"/>
                    <a:pt x="1338" y="808"/>
                    <a:pt x="1192" y="808"/>
                  </a:cubicBezTo>
                  <a:lnTo>
                    <a:pt x="1192" y="464"/>
                  </a:lnTo>
                  <a:cubicBezTo>
                    <a:pt x="1205" y="345"/>
                    <a:pt x="1205" y="252"/>
                    <a:pt x="1205" y="186"/>
                  </a:cubicBezTo>
                  <a:cubicBezTo>
                    <a:pt x="1205" y="146"/>
                    <a:pt x="1179" y="93"/>
                    <a:pt x="1152" y="67"/>
                  </a:cubicBezTo>
                  <a:cubicBezTo>
                    <a:pt x="1113" y="27"/>
                    <a:pt x="1060" y="1"/>
                    <a:pt x="9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2428871" y="768908"/>
              <a:ext cx="177085" cy="286796"/>
            </a:xfrm>
            <a:custGeom>
              <a:avLst/>
              <a:gdLst/>
              <a:ahLst/>
              <a:cxnLst/>
              <a:rect l="l" t="t" r="r" b="b"/>
              <a:pathLst>
                <a:path w="3204" h="5189" extrusionOk="0">
                  <a:moveTo>
                    <a:pt x="1669" y="0"/>
                  </a:moveTo>
                  <a:cubicBezTo>
                    <a:pt x="1417" y="0"/>
                    <a:pt x="1192" y="53"/>
                    <a:pt x="994" y="146"/>
                  </a:cubicBezTo>
                  <a:cubicBezTo>
                    <a:pt x="808" y="252"/>
                    <a:pt x="636" y="371"/>
                    <a:pt x="504" y="516"/>
                  </a:cubicBezTo>
                  <a:cubicBezTo>
                    <a:pt x="371" y="649"/>
                    <a:pt x="279" y="808"/>
                    <a:pt x="213" y="953"/>
                  </a:cubicBezTo>
                  <a:cubicBezTo>
                    <a:pt x="146" y="1099"/>
                    <a:pt x="107" y="1231"/>
                    <a:pt x="107" y="1324"/>
                  </a:cubicBezTo>
                  <a:cubicBezTo>
                    <a:pt x="107" y="1337"/>
                    <a:pt x="107" y="1363"/>
                    <a:pt x="120" y="1416"/>
                  </a:cubicBezTo>
                  <a:cubicBezTo>
                    <a:pt x="120" y="1456"/>
                    <a:pt x="133" y="1496"/>
                    <a:pt x="146" y="1535"/>
                  </a:cubicBezTo>
                  <a:cubicBezTo>
                    <a:pt x="160" y="1575"/>
                    <a:pt x="199" y="1615"/>
                    <a:pt x="226" y="1655"/>
                  </a:cubicBezTo>
                  <a:cubicBezTo>
                    <a:pt x="279" y="1681"/>
                    <a:pt x="332" y="1694"/>
                    <a:pt x="398" y="1694"/>
                  </a:cubicBezTo>
                  <a:cubicBezTo>
                    <a:pt x="504" y="1694"/>
                    <a:pt x="583" y="1668"/>
                    <a:pt x="649" y="1615"/>
                  </a:cubicBezTo>
                  <a:cubicBezTo>
                    <a:pt x="702" y="1562"/>
                    <a:pt x="742" y="1496"/>
                    <a:pt x="742" y="1416"/>
                  </a:cubicBezTo>
                  <a:cubicBezTo>
                    <a:pt x="742" y="1377"/>
                    <a:pt x="729" y="1337"/>
                    <a:pt x="716" y="1324"/>
                  </a:cubicBezTo>
                  <a:cubicBezTo>
                    <a:pt x="702" y="1284"/>
                    <a:pt x="689" y="1271"/>
                    <a:pt x="663" y="1244"/>
                  </a:cubicBezTo>
                  <a:lnTo>
                    <a:pt x="610" y="1178"/>
                  </a:lnTo>
                  <a:cubicBezTo>
                    <a:pt x="596" y="1152"/>
                    <a:pt x="596" y="1125"/>
                    <a:pt x="596" y="1099"/>
                  </a:cubicBezTo>
                  <a:cubicBezTo>
                    <a:pt x="596" y="1072"/>
                    <a:pt x="623" y="1019"/>
                    <a:pt x="663" y="940"/>
                  </a:cubicBezTo>
                  <a:cubicBezTo>
                    <a:pt x="716" y="847"/>
                    <a:pt x="782" y="768"/>
                    <a:pt x="861" y="688"/>
                  </a:cubicBezTo>
                  <a:cubicBezTo>
                    <a:pt x="954" y="609"/>
                    <a:pt x="1060" y="530"/>
                    <a:pt x="1179" y="477"/>
                  </a:cubicBezTo>
                  <a:cubicBezTo>
                    <a:pt x="1311" y="410"/>
                    <a:pt x="1444" y="371"/>
                    <a:pt x="1602" y="371"/>
                  </a:cubicBezTo>
                  <a:cubicBezTo>
                    <a:pt x="1761" y="371"/>
                    <a:pt x="1894" y="397"/>
                    <a:pt x="2013" y="463"/>
                  </a:cubicBezTo>
                  <a:cubicBezTo>
                    <a:pt x="2119" y="516"/>
                    <a:pt x="2211" y="583"/>
                    <a:pt x="2277" y="675"/>
                  </a:cubicBezTo>
                  <a:cubicBezTo>
                    <a:pt x="2357" y="755"/>
                    <a:pt x="2396" y="847"/>
                    <a:pt x="2423" y="953"/>
                  </a:cubicBezTo>
                  <a:cubicBezTo>
                    <a:pt x="2463" y="1059"/>
                    <a:pt x="2476" y="1152"/>
                    <a:pt x="2476" y="1244"/>
                  </a:cubicBezTo>
                  <a:cubicBezTo>
                    <a:pt x="2476" y="1456"/>
                    <a:pt x="2436" y="1668"/>
                    <a:pt x="2357" y="1893"/>
                  </a:cubicBezTo>
                  <a:cubicBezTo>
                    <a:pt x="2291" y="2131"/>
                    <a:pt x="2185" y="2356"/>
                    <a:pt x="2052" y="2594"/>
                  </a:cubicBezTo>
                  <a:cubicBezTo>
                    <a:pt x="1933" y="2819"/>
                    <a:pt x="1788" y="3044"/>
                    <a:pt x="1629" y="3283"/>
                  </a:cubicBezTo>
                  <a:cubicBezTo>
                    <a:pt x="1470" y="3508"/>
                    <a:pt x="1298" y="3719"/>
                    <a:pt x="1126" y="3918"/>
                  </a:cubicBezTo>
                  <a:cubicBezTo>
                    <a:pt x="954" y="4116"/>
                    <a:pt x="769" y="4302"/>
                    <a:pt x="596" y="4474"/>
                  </a:cubicBezTo>
                  <a:cubicBezTo>
                    <a:pt x="424" y="4633"/>
                    <a:pt x="266" y="4778"/>
                    <a:pt x="120" y="4884"/>
                  </a:cubicBezTo>
                  <a:cubicBezTo>
                    <a:pt x="94" y="4910"/>
                    <a:pt x="67" y="4937"/>
                    <a:pt x="27" y="4963"/>
                  </a:cubicBezTo>
                  <a:cubicBezTo>
                    <a:pt x="14" y="4977"/>
                    <a:pt x="1" y="5003"/>
                    <a:pt x="1" y="5043"/>
                  </a:cubicBezTo>
                  <a:cubicBezTo>
                    <a:pt x="1" y="5069"/>
                    <a:pt x="14" y="5109"/>
                    <a:pt x="27" y="5135"/>
                  </a:cubicBezTo>
                  <a:cubicBezTo>
                    <a:pt x="67" y="5175"/>
                    <a:pt x="107" y="5188"/>
                    <a:pt x="173" y="5188"/>
                  </a:cubicBezTo>
                  <a:cubicBezTo>
                    <a:pt x="239" y="5188"/>
                    <a:pt x="292" y="5188"/>
                    <a:pt x="332" y="5162"/>
                  </a:cubicBezTo>
                  <a:cubicBezTo>
                    <a:pt x="385" y="5149"/>
                    <a:pt x="424" y="5122"/>
                    <a:pt x="438" y="5109"/>
                  </a:cubicBezTo>
                  <a:lnTo>
                    <a:pt x="1510" y="5109"/>
                  </a:lnTo>
                  <a:cubicBezTo>
                    <a:pt x="1642" y="5109"/>
                    <a:pt x="1761" y="5122"/>
                    <a:pt x="1880" y="5122"/>
                  </a:cubicBezTo>
                  <a:lnTo>
                    <a:pt x="2674" y="5122"/>
                  </a:lnTo>
                  <a:cubicBezTo>
                    <a:pt x="2688" y="5122"/>
                    <a:pt x="2714" y="5122"/>
                    <a:pt x="2754" y="5096"/>
                  </a:cubicBezTo>
                  <a:cubicBezTo>
                    <a:pt x="2794" y="5069"/>
                    <a:pt x="2833" y="5043"/>
                    <a:pt x="2860" y="4990"/>
                  </a:cubicBezTo>
                  <a:cubicBezTo>
                    <a:pt x="2966" y="4791"/>
                    <a:pt x="3058" y="4646"/>
                    <a:pt x="3111" y="4553"/>
                  </a:cubicBezTo>
                  <a:cubicBezTo>
                    <a:pt x="3177" y="4460"/>
                    <a:pt x="3204" y="4394"/>
                    <a:pt x="3204" y="4355"/>
                  </a:cubicBezTo>
                  <a:cubicBezTo>
                    <a:pt x="3204" y="4302"/>
                    <a:pt x="3191" y="4262"/>
                    <a:pt x="3151" y="4249"/>
                  </a:cubicBezTo>
                  <a:cubicBezTo>
                    <a:pt x="3111" y="4235"/>
                    <a:pt x="3071" y="4222"/>
                    <a:pt x="3019" y="4222"/>
                  </a:cubicBezTo>
                  <a:cubicBezTo>
                    <a:pt x="2966" y="4222"/>
                    <a:pt x="2926" y="4235"/>
                    <a:pt x="2886" y="4275"/>
                  </a:cubicBezTo>
                  <a:cubicBezTo>
                    <a:pt x="2860" y="4302"/>
                    <a:pt x="2833" y="4328"/>
                    <a:pt x="2820" y="4355"/>
                  </a:cubicBezTo>
                  <a:lnTo>
                    <a:pt x="2648" y="4619"/>
                  </a:lnTo>
                  <a:cubicBezTo>
                    <a:pt x="2621" y="4659"/>
                    <a:pt x="2595" y="4699"/>
                    <a:pt x="2569" y="4712"/>
                  </a:cubicBezTo>
                  <a:cubicBezTo>
                    <a:pt x="2542" y="4725"/>
                    <a:pt x="2516" y="4738"/>
                    <a:pt x="2489" y="4738"/>
                  </a:cubicBezTo>
                  <a:lnTo>
                    <a:pt x="2251" y="4738"/>
                  </a:lnTo>
                  <a:cubicBezTo>
                    <a:pt x="2119" y="4738"/>
                    <a:pt x="1973" y="4738"/>
                    <a:pt x="1801" y="4725"/>
                  </a:cubicBezTo>
                  <a:lnTo>
                    <a:pt x="1271" y="4725"/>
                  </a:lnTo>
                  <a:cubicBezTo>
                    <a:pt x="1099" y="4725"/>
                    <a:pt x="941" y="4712"/>
                    <a:pt x="821" y="4712"/>
                  </a:cubicBezTo>
                  <a:cubicBezTo>
                    <a:pt x="941" y="4593"/>
                    <a:pt x="1073" y="4460"/>
                    <a:pt x="1232" y="4302"/>
                  </a:cubicBezTo>
                  <a:cubicBezTo>
                    <a:pt x="1377" y="4143"/>
                    <a:pt x="1536" y="3971"/>
                    <a:pt x="1682" y="3785"/>
                  </a:cubicBezTo>
                  <a:cubicBezTo>
                    <a:pt x="1841" y="3600"/>
                    <a:pt x="1999" y="3402"/>
                    <a:pt x="2145" y="3190"/>
                  </a:cubicBezTo>
                  <a:cubicBezTo>
                    <a:pt x="2291" y="2978"/>
                    <a:pt x="2436" y="2766"/>
                    <a:pt x="2542" y="2555"/>
                  </a:cubicBezTo>
                  <a:cubicBezTo>
                    <a:pt x="2661" y="2343"/>
                    <a:pt x="2754" y="2118"/>
                    <a:pt x="2833" y="1906"/>
                  </a:cubicBezTo>
                  <a:cubicBezTo>
                    <a:pt x="2899" y="1681"/>
                    <a:pt x="2939" y="1469"/>
                    <a:pt x="2939" y="1258"/>
                  </a:cubicBezTo>
                  <a:cubicBezTo>
                    <a:pt x="2939" y="1085"/>
                    <a:pt x="2913" y="927"/>
                    <a:pt x="2873" y="781"/>
                  </a:cubicBezTo>
                  <a:cubicBezTo>
                    <a:pt x="2833" y="622"/>
                    <a:pt x="2754" y="490"/>
                    <a:pt x="2648" y="371"/>
                  </a:cubicBezTo>
                  <a:cubicBezTo>
                    <a:pt x="2542" y="252"/>
                    <a:pt x="2423" y="172"/>
                    <a:pt x="2251" y="106"/>
                  </a:cubicBezTo>
                  <a:cubicBezTo>
                    <a:pt x="2092" y="27"/>
                    <a:pt x="1894" y="0"/>
                    <a:pt x="16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2632265" y="887407"/>
              <a:ext cx="93683" cy="78318"/>
            </a:xfrm>
            <a:custGeom>
              <a:avLst/>
              <a:gdLst/>
              <a:ahLst/>
              <a:cxnLst/>
              <a:rect l="l" t="t" r="r" b="b"/>
              <a:pathLst>
                <a:path w="1695" h="1417" extrusionOk="0">
                  <a:moveTo>
                    <a:pt x="159" y="0"/>
                  </a:moveTo>
                  <a:cubicBezTo>
                    <a:pt x="93" y="0"/>
                    <a:pt x="53" y="27"/>
                    <a:pt x="27" y="66"/>
                  </a:cubicBezTo>
                  <a:cubicBezTo>
                    <a:pt x="14" y="106"/>
                    <a:pt x="0" y="146"/>
                    <a:pt x="0" y="186"/>
                  </a:cubicBezTo>
                  <a:cubicBezTo>
                    <a:pt x="0" y="225"/>
                    <a:pt x="14" y="278"/>
                    <a:pt x="40" y="318"/>
                  </a:cubicBezTo>
                  <a:cubicBezTo>
                    <a:pt x="66" y="358"/>
                    <a:pt x="106" y="384"/>
                    <a:pt x="159" y="384"/>
                  </a:cubicBezTo>
                  <a:lnTo>
                    <a:pt x="821" y="384"/>
                  </a:lnTo>
                  <a:cubicBezTo>
                    <a:pt x="953" y="371"/>
                    <a:pt x="1086" y="371"/>
                    <a:pt x="1205" y="371"/>
                  </a:cubicBezTo>
                  <a:lnTo>
                    <a:pt x="1522" y="371"/>
                  </a:lnTo>
                  <a:cubicBezTo>
                    <a:pt x="1589" y="371"/>
                    <a:pt x="1641" y="344"/>
                    <a:pt x="1668" y="291"/>
                  </a:cubicBezTo>
                  <a:cubicBezTo>
                    <a:pt x="1681" y="239"/>
                    <a:pt x="1694" y="199"/>
                    <a:pt x="1694" y="172"/>
                  </a:cubicBezTo>
                  <a:cubicBezTo>
                    <a:pt x="1694" y="119"/>
                    <a:pt x="1681" y="80"/>
                    <a:pt x="1655" y="53"/>
                  </a:cubicBezTo>
                  <a:cubicBezTo>
                    <a:pt x="1628" y="14"/>
                    <a:pt x="1602" y="0"/>
                    <a:pt x="1575" y="0"/>
                  </a:cubicBezTo>
                  <a:cubicBezTo>
                    <a:pt x="1469" y="0"/>
                    <a:pt x="1364" y="0"/>
                    <a:pt x="1231" y="14"/>
                  </a:cubicBezTo>
                  <a:lnTo>
                    <a:pt x="278" y="14"/>
                  </a:lnTo>
                  <a:cubicBezTo>
                    <a:pt x="225" y="0"/>
                    <a:pt x="186" y="0"/>
                    <a:pt x="159" y="0"/>
                  </a:cubicBezTo>
                  <a:close/>
                  <a:moveTo>
                    <a:pt x="159" y="1033"/>
                  </a:moveTo>
                  <a:cubicBezTo>
                    <a:pt x="93" y="1033"/>
                    <a:pt x="53" y="1059"/>
                    <a:pt x="27" y="1099"/>
                  </a:cubicBezTo>
                  <a:cubicBezTo>
                    <a:pt x="14" y="1139"/>
                    <a:pt x="0" y="1178"/>
                    <a:pt x="0" y="1218"/>
                  </a:cubicBezTo>
                  <a:cubicBezTo>
                    <a:pt x="0" y="1271"/>
                    <a:pt x="14" y="1311"/>
                    <a:pt x="40" y="1350"/>
                  </a:cubicBezTo>
                  <a:cubicBezTo>
                    <a:pt x="66" y="1390"/>
                    <a:pt x="106" y="1416"/>
                    <a:pt x="159" y="1416"/>
                  </a:cubicBezTo>
                  <a:lnTo>
                    <a:pt x="821" y="1416"/>
                  </a:lnTo>
                  <a:cubicBezTo>
                    <a:pt x="953" y="1416"/>
                    <a:pt x="1086" y="1403"/>
                    <a:pt x="1205" y="1403"/>
                  </a:cubicBezTo>
                  <a:lnTo>
                    <a:pt x="1522" y="1403"/>
                  </a:lnTo>
                  <a:cubicBezTo>
                    <a:pt x="1589" y="1403"/>
                    <a:pt x="1641" y="1390"/>
                    <a:pt x="1668" y="1337"/>
                  </a:cubicBezTo>
                  <a:cubicBezTo>
                    <a:pt x="1681" y="1284"/>
                    <a:pt x="1694" y="1231"/>
                    <a:pt x="1694" y="1205"/>
                  </a:cubicBezTo>
                  <a:cubicBezTo>
                    <a:pt x="1694" y="1165"/>
                    <a:pt x="1681" y="1125"/>
                    <a:pt x="1655" y="1086"/>
                  </a:cubicBezTo>
                  <a:cubicBezTo>
                    <a:pt x="1628" y="1046"/>
                    <a:pt x="1602" y="1033"/>
                    <a:pt x="1575" y="1033"/>
                  </a:cubicBezTo>
                  <a:cubicBezTo>
                    <a:pt x="1469" y="1033"/>
                    <a:pt x="1364" y="1033"/>
                    <a:pt x="1231" y="1046"/>
                  </a:cubicBezTo>
                  <a:lnTo>
                    <a:pt x="278" y="1046"/>
                  </a:lnTo>
                  <a:cubicBezTo>
                    <a:pt x="225" y="1046"/>
                    <a:pt x="186" y="1033"/>
                    <a:pt x="159" y="10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2740539" y="770345"/>
              <a:ext cx="188029" cy="281711"/>
            </a:xfrm>
            <a:custGeom>
              <a:avLst/>
              <a:gdLst/>
              <a:ahLst/>
              <a:cxnLst/>
              <a:rect l="l" t="t" r="r" b="b"/>
              <a:pathLst>
                <a:path w="3402" h="5097" extrusionOk="0">
                  <a:moveTo>
                    <a:pt x="2528" y="609"/>
                  </a:moveTo>
                  <a:lnTo>
                    <a:pt x="2356" y="3190"/>
                  </a:lnTo>
                  <a:cubicBezTo>
                    <a:pt x="2210" y="3190"/>
                    <a:pt x="2038" y="3204"/>
                    <a:pt x="1853" y="3217"/>
                  </a:cubicBezTo>
                  <a:cubicBezTo>
                    <a:pt x="1668" y="3230"/>
                    <a:pt x="1496" y="3230"/>
                    <a:pt x="1324" y="3243"/>
                  </a:cubicBezTo>
                  <a:cubicBezTo>
                    <a:pt x="1165" y="3243"/>
                    <a:pt x="1019" y="3257"/>
                    <a:pt x="900" y="3257"/>
                  </a:cubicBezTo>
                  <a:lnTo>
                    <a:pt x="702" y="3257"/>
                  </a:lnTo>
                  <a:cubicBezTo>
                    <a:pt x="662" y="3257"/>
                    <a:pt x="635" y="3257"/>
                    <a:pt x="622" y="3243"/>
                  </a:cubicBezTo>
                  <a:cubicBezTo>
                    <a:pt x="622" y="3230"/>
                    <a:pt x="622" y="3230"/>
                    <a:pt x="622" y="3217"/>
                  </a:cubicBezTo>
                  <a:cubicBezTo>
                    <a:pt x="622" y="3190"/>
                    <a:pt x="622" y="3164"/>
                    <a:pt x="649" y="3137"/>
                  </a:cubicBezTo>
                  <a:cubicBezTo>
                    <a:pt x="675" y="3124"/>
                    <a:pt x="688" y="3098"/>
                    <a:pt x="688" y="3084"/>
                  </a:cubicBezTo>
                  <a:lnTo>
                    <a:pt x="2528" y="609"/>
                  </a:lnTo>
                  <a:close/>
                  <a:moveTo>
                    <a:pt x="2713" y="1"/>
                  </a:moveTo>
                  <a:cubicBezTo>
                    <a:pt x="2634" y="1"/>
                    <a:pt x="2581" y="27"/>
                    <a:pt x="2515" y="80"/>
                  </a:cubicBezTo>
                  <a:cubicBezTo>
                    <a:pt x="2462" y="120"/>
                    <a:pt x="2422" y="159"/>
                    <a:pt x="2409" y="173"/>
                  </a:cubicBezTo>
                  <a:cubicBezTo>
                    <a:pt x="2263" y="358"/>
                    <a:pt x="2131" y="530"/>
                    <a:pt x="2012" y="689"/>
                  </a:cubicBezTo>
                  <a:cubicBezTo>
                    <a:pt x="1893" y="834"/>
                    <a:pt x="1774" y="993"/>
                    <a:pt x="1668" y="1126"/>
                  </a:cubicBezTo>
                  <a:lnTo>
                    <a:pt x="1350" y="1562"/>
                  </a:lnTo>
                  <a:cubicBezTo>
                    <a:pt x="1244" y="1708"/>
                    <a:pt x="1125" y="1867"/>
                    <a:pt x="993" y="2039"/>
                  </a:cubicBezTo>
                  <a:cubicBezTo>
                    <a:pt x="874" y="2211"/>
                    <a:pt x="728" y="2396"/>
                    <a:pt x="582" y="2595"/>
                  </a:cubicBezTo>
                  <a:cubicBezTo>
                    <a:pt x="437" y="2807"/>
                    <a:pt x="265" y="3045"/>
                    <a:pt x="66" y="3309"/>
                  </a:cubicBezTo>
                  <a:cubicBezTo>
                    <a:pt x="40" y="3336"/>
                    <a:pt x="27" y="3362"/>
                    <a:pt x="13" y="3402"/>
                  </a:cubicBezTo>
                  <a:cubicBezTo>
                    <a:pt x="0" y="3415"/>
                    <a:pt x="0" y="3442"/>
                    <a:pt x="0" y="3468"/>
                  </a:cubicBezTo>
                  <a:cubicBezTo>
                    <a:pt x="0" y="3534"/>
                    <a:pt x="27" y="3574"/>
                    <a:pt x="80" y="3601"/>
                  </a:cubicBezTo>
                  <a:cubicBezTo>
                    <a:pt x="132" y="3640"/>
                    <a:pt x="185" y="3654"/>
                    <a:pt x="265" y="3654"/>
                  </a:cubicBezTo>
                  <a:cubicBezTo>
                    <a:pt x="344" y="3654"/>
                    <a:pt x="556" y="3654"/>
                    <a:pt x="900" y="3640"/>
                  </a:cubicBezTo>
                  <a:cubicBezTo>
                    <a:pt x="1231" y="3627"/>
                    <a:pt x="1721" y="3601"/>
                    <a:pt x="2343" y="3601"/>
                  </a:cubicBezTo>
                  <a:lnTo>
                    <a:pt x="2290" y="4554"/>
                  </a:lnTo>
                  <a:cubicBezTo>
                    <a:pt x="2290" y="4633"/>
                    <a:pt x="2263" y="4686"/>
                    <a:pt x="2197" y="4726"/>
                  </a:cubicBezTo>
                  <a:cubicBezTo>
                    <a:pt x="2144" y="4752"/>
                    <a:pt x="2078" y="4779"/>
                    <a:pt x="1985" y="4792"/>
                  </a:cubicBezTo>
                  <a:lnTo>
                    <a:pt x="1893" y="4792"/>
                  </a:lnTo>
                  <a:cubicBezTo>
                    <a:pt x="1853" y="4792"/>
                    <a:pt x="1800" y="4805"/>
                    <a:pt x="1747" y="4805"/>
                  </a:cubicBezTo>
                  <a:cubicBezTo>
                    <a:pt x="1694" y="4805"/>
                    <a:pt x="1641" y="4818"/>
                    <a:pt x="1575" y="4818"/>
                  </a:cubicBezTo>
                  <a:lnTo>
                    <a:pt x="1430" y="4818"/>
                  </a:lnTo>
                  <a:cubicBezTo>
                    <a:pt x="1390" y="4818"/>
                    <a:pt x="1350" y="4832"/>
                    <a:pt x="1310" y="4845"/>
                  </a:cubicBezTo>
                  <a:cubicBezTo>
                    <a:pt x="1271" y="4858"/>
                    <a:pt x="1244" y="4898"/>
                    <a:pt x="1244" y="4951"/>
                  </a:cubicBezTo>
                  <a:cubicBezTo>
                    <a:pt x="1244" y="5017"/>
                    <a:pt x="1271" y="5057"/>
                    <a:pt x="1324" y="5070"/>
                  </a:cubicBezTo>
                  <a:cubicBezTo>
                    <a:pt x="1377" y="5096"/>
                    <a:pt x="1416" y="5096"/>
                    <a:pt x="1456" y="5096"/>
                  </a:cubicBezTo>
                  <a:lnTo>
                    <a:pt x="2965" y="5096"/>
                  </a:lnTo>
                  <a:cubicBezTo>
                    <a:pt x="3044" y="5096"/>
                    <a:pt x="3110" y="5096"/>
                    <a:pt x="3163" y="5070"/>
                  </a:cubicBezTo>
                  <a:cubicBezTo>
                    <a:pt x="3216" y="5043"/>
                    <a:pt x="3230" y="5004"/>
                    <a:pt x="3230" y="4951"/>
                  </a:cubicBezTo>
                  <a:cubicBezTo>
                    <a:pt x="3230" y="4884"/>
                    <a:pt x="3216" y="4845"/>
                    <a:pt x="3163" y="4832"/>
                  </a:cubicBezTo>
                  <a:cubicBezTo>
                    <a:pt x="3124" y="4805"/>
                    <a:pt x="3057" y="4792"/>
                    <a:pt x="2965" y="4792"/>
                  </a:cubicBezTo>
                  <a:lnTo>
                    <a:pt x="2793" y="4792"/>
                  </a:lnTo>
                  <a:cubicBezTo>
                    <a:pt x="2740" y="4779"/>
                    <a:pt x="2713" y="4752"/>
                    <a:pt x="2713" y="4699"/>
                  </a:cubicBezTo>
                  <a:cubicBezTo>
                    <a:pt x="2713" y="4673"/>
                    <a:pt x="2713" y="4620"/>
                    <a:pt x="2713" y="4527"/>
                  </a:cubicBezTo>
                  <a:cubicBezTo>
                    <a:pt x="2727" y="4448"/>
                    <a:pt x="2727" y="4355"/>
                    <a:pt x="2727" y="4249"/>
                  </a:cubicBezTo>
                  <a:cubicBezTo>
                    <a:pt x="2740" y="4130"/>
                    <a:pt x="2740" y="4024"/>
                    <a:pt x="2753" y="3905"/>
                  </a:cubicBezTo>
                  <a:cubicBezTo>
                    <a:pt x="2753" y="3786"/>
                    <a:pt x="2766" y="3680"/>
                    <a:pt x="2766" y="3601"/>
                  </a:cubicBezTo>
                  <a:lnTo>
                    <a:pt x="3230" y="3601"/>
                  </a:lnTo>
                  <a:cubicBezTo>
                    <a:pt x="3256" y="3601"/>
                    <a:pt x="3296" y="3587"/>
                    <a:pt x="3335" y="3561"/>
                  </a:cubicBezTo>
                  <a:cubicBezTo>
                    <a:pt x="3388" y="3534"/>
                    <a:pt x="3402" y="3482"/>
                    <a:pt x="3402" y="3415"/>
                  </a:cubicBezTo>
                  <a:cubicBezTo>
                    <a:pt x="3402" y="3349"/>
                    <a:pt x="3388" y="3309"/>
                    <a:pt x="3349" y="3270"/>
                  </a:cubicBezTo>
                  <a:cubicBezTo>
                    <a:pt x="3309" y="3230"/>
                    <a:pt x="3256" y="3217"/>
                    <a:pt x="3190" y="3217"/>
                  </a:cubicBezTo>
                  <a:lnTo>
                    <a:pt x="2793" y="3190"/>
                  </a:lnTo>
                  <a:cubicBezTo>
                    <a:pt x="2793" y="3032"/>
                    <a:pt x="2793" y="2859"/>
                    <a:pt x="2806" y="2648"/>
                  </a:cubicBezTo>
                  <a:cubicBezTo>
                    <a:pt x="2806" y="2436"/>
                    <a:pt x="2819" y="2224"/>
                    <a:pt x="2832" y="1999"/>
                  </a:cubicBezTo>
                  <a:cubicBezTo>
                    <a:pt x="2846" y="1774"/>
                    <a:pt x="2859" y="1562"/>
                    <a:pt x="2872" y="1337"/>
                  </a:cubicBezTo>
                  <a:cubicBezTo>
                    <a:pt x="2899" y="1126"/>
                    <a:pt x="2912" y="927"/>
                    <a:pt x="2925" y="755"/>
                  </a:cubicBezTo>
                  <a:cubicBezTo>
                    <a:pt x="2938" y="583"/>
                    <a:pt x="2952" y="437"/>
                    <a:pt x="2952" y="318"/>
                  </a:cubicBezTo>
                  <a:cubicBezTo>
                    <a:pt x="2965" y="212"/>
                    <a:pt x="2965" y="146"/>
                    <a:pt x="2965" y="133"/>
                  </a:cubicBezTo>
                  <a:cubicBezTo>
                    <a:pt x="2965" y="93"/>
                    <a:pt x="2938" y="54"/>
                    <a:pt x="2899" y="40"/>
                  </a:cubicBezTo>
                  <a:cubicBezTo>
                    <a:pt x="2846" y="14"/>
                    <a:pt x="2780" y="1"/>
                    <a:pt x="27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" name="Google Shape;34;p2"/>
          <p:cNvGrpSpPr/>
          <p:nvPr/>
        </p:nvGrpSpPr>
        <p:grpSpPr>
          <a:xfrm>
            <a:off x="750361" y="2304005"/>
            <a:ext cx="595379" cy="434972"/>
            <a:chOff x="570141" y="1610117"/>
            <a:chExt cx="675952" cy="493837"/>
          </a:xfrm>
        </p:grpSpPr>
        <p:sp>
          <p:nvSpPr>
            <p:cNvPr id="35" name="Google Shape;35;p2"/>
            <p:cNvSpPr/>
            <p:nvPr/>
          </p:nvSpPr>
          <p:spPr>
            <a:xfrm>
              <a:off x="954157" y="1808371"/>
              <a:ext cx="250207" cy="292655"/>
            </a:xfrm>
            <a:custGeom>
              <a:avLst/>
              <a:gdLst/>
              <a:ahLst/>
              <a:cxnLst/>
              <a:rect l="l" t="t" r="r" b="b"/>
              <a:pathLst>
                <a:path w="4527" h="5295" extrusionOk="0">
                  <a:moveTo>
                    <a:pt x="2701" y="0"/>
                  </a:moveTo>
                  <a:cubicBezTo>
                    <a:pt x="2608" y="0"/>
                    <a:pt x="2555" y="14"/>
                    <a:pt x="2528" y="40"/>
                  </a:cubicBezTo>
                  <a:cubicBezTo>
                    <a:pt x="2502" y="53"/>
                    <a:pt x="2489" y="93"/>
                    <a:pt x="2489" y="146"/>
                  </a:cubicBezTo>
                  <a:cubicBezTo>
                    <a:pt x="2489" y="199"/>
                    <a:pt x="2502" y="239"/>
                    <a:pt x="2542" y="265"/>
                  </a:cubicBezTo>
                  <a:cubicBezTo>
                    <a:pt x="2595" y="292"/>
                    <a:pt x="2634" y="305"/>
                    <a:pt x="2701" y="305"/>
                  </a:cubicBezTo>
                  <a:cubicBezTo>
                    <a:pt x="2793" y="305"/>
                    <a:pt x="2846" y="305"/>
                    <a:pt x="2873" y="318"/>
                  </a:cubicBezTo>
                  <a:cubicBezTo>
                    <a:pt x="2912" y="318"/>
                    <a:pt x="2926" y="358"/>
                    <a:pt x="2926" y="397"/>
                  </a:cubicBezTo>
                  <a:cubicBezTo>
                    <a:pt x="2926" y="424"/>
                    <a:pt x="2912" y="477"/>
                    <a:pt x="2873" y="543"/>
                  </a:cubicBezTo>
                  <a:cubicBezTo>
                    <a:pt x="2846" y="609"/>
                    <a:pt x="2806" y="702"/>
                    <a:pt x="2753" y="808"/>
                  </a:cubicBezTo>
                  <a:cubicBezTo>
                    <a:pt x="2701" y="900"/>
                    <a:pt x="2648" y="1020"/>
                    <a:pt x="2581" y="1139"/>
                  </a:cubicBezTo>
                  <a:cubicBezTo>
                    <a:pt x="2515" y="1258"/>
                    <a:pt x="2462" y="1377"/>
                    <a:pt x="2396" y="1483"/>
                  </a:cubicBezTo>
                  <a:cubicBezTo>
                    <a:pt x="2330" y="1602"/>
                    <a:pt x="2277" y="1721"/>
                    <a:pt x="2224" y="1827"/>
                  </a:cubicBezTo>
                  <a:cubicBezTo>
                    <a:pt x="2171" y="1920"/>
                    <a:pt x="2131" y="2012"/>
                    <a:pt x="2092" y="2078"/>
                  </a:cubicBezTo>
                  <a:cubicBezTo>
                    <a:pt x="1959" y="1814"/>
                    <a:pt x="1827" y="1575"/>
                    <a:pt x="1721" y="1350"/>
                  </a:cubicBezTo>
                  <a:lnTo>
                    <a:pt x="1589" y="1086"/>
                  </a:lnTo>
                  <a:cubicBezTo>
                    <a:pt x="1536" y="993"/>
                    <a:pt x="1496" y="900"/>
                    <a:pt x="1456" y="834"/>
                  </a:cubicBezTo>
                  <a:cubicBezTo>
                    <a:pt x="1430" y="755"/>
                    <a:pt x="1403" y="689"/>
                    <a:pt x="1377" y="649"/>
                  </a:cubicBezTo>
                  <a:cubicBezTo>
                    <a:pt x="1364" y="596"/>
                    <a:pt x="1351" y="556"/>
                    <a:pt x="1351" y="543"/>
                  </a:cubicBezTo>
                  <a:cubicBezTo>
                    <a:pt x="1351" y="503"/>
                    <a:pt x="1377" y="477"/>
                    <a:pt x="1443" y="464"/>
                  </a:cubicBezTo>
                  <a:cubicBezTo>
                    <a:pt x="1496" y="450"/>
                    <a:pt x="1562" y="437"/>
                    <a:pt x="1628" y="437"/>
                  </a:cubicBezTo>
                  <a:cubicBezTo>
                    <a:pt x="1708" y="424"/>
                    <a:pt x="1774" y="411"/>
                    <a:pt x="1827" y="384"/>
                  </a:cubicBezTo>
                  <a:cubicBezTo>
                    <a:pt x="1893" y="371"/>
                    <a:pt x="1920" y="331"/>
                    <a:pt x="1920" y="278"/>
                  </a:cubicBezTo>
                  <a:cubicBezTo>
                    <a:pt x="1920" y="225"/>
                    <a:pt x="1906" y="186"/>
                    <a:pt x="1880" y="172"/>
                  </a:cubicBezTo>
                  <a:cubicBezTo>
                    <a:pt x="1853" y="146"/>
                    <a:pt x="1801" y="133"/>
                    <a:pt x="1721" y="133"/>
                  </a:cubicBezTo>
                  <a:lnTo>
                    <a:pt x="345" y="133"/>
                  </a:lnTo>
                  <a:cubicBezTo>
                    <a:pt x="212" y="133"/>
                    <a:pt x="133" y="186"/>
                    <a:pt x="133" y="278"/>
                  </a:cubicBezTo>
                  <a:cubicBezTo>
                    <a:pt x="133" y="331"/>
                    <a:pt x="159" y="371"/>
                    <a:pt x="199" y="397"/>
                  </a:cubicBezTo>
                  <a:cubicBezTo>
                    <a:pt x="252" y="411"/>
                    <a:pt x="305" y="424"/>
                    <a:pt x="358" y="424"/>
                  </a:cubicBezTo>
                  <a:cubicBezTo>
                    <a:pt x="503" y="424"/>
                    <a:pt x="623" y="437"/>
                    <a:pt x="715" y="464"/>
                  </a:cubicBezTo>
                  <a:cubicBezTo>
                    <a:pt x="808" y="490"/>
                    <a:pt x="874" y="543"/>
                    <a:pt x="914" y="622"/>
                  </a:cubicBezTo>
                  <a:lnTo>
                    <a:pt x="1880" y="2515"/>
                  </a:lnTo>
                  <a:lnTo>
                    <a:pt x="887" y="4514"/>
                  </a:lnTo>
                  <a:cubicBezTo>
                    <a:pt x="848" y="4593"/>
                    <a:pt x="808" y="4646"/>
                    <a:pt x="781" y="4686"/>
                  </a:cubicBezTo>
                  <a:cubicBezTo>
                    <a:pt x="742" y="4725"/>
                    <a:pt x="676" y="4752"/>
                    <a:pt x="596" y="4752"/>
                  </a:cubicBezTo>
                  <a:cubicBezTo>
                    <a:pt x="583" y="4752"/>
                    <a:pt x="556" y="4752"/>
                    <a:pt x="530" y="4765"/>
                  </a:cubicBezTo>
                  <a:cubicBezTo>
                    <a:pt x="490" y="4765"/>
                    <a:pt x="451" y="4765"/>
                    <a:pt x="411" y="4778"/>
                  </a:cubicBezTo>
                  <a:cubicBezTo>
                    <a:pt x="371" y="4778"/>
                    <a:pt x="331" y="4778"/>
                    <a:pt x="292" y="4792"/>
                  </a:cubicBezTo>
                  <a:lnTo>
                    <a:pt x="186" y="4792"/>
                  </a:lnTo>
                  <a:cubicBezTo>
                    <a:pt x="146" y="4792"/>
                    <a:pt x="106" y="4805"/>
                    <a:pt x="67" y="4818"/>
                  </a:cubicBezTo>
                  <a:cubicBezTo>
                    <a:pt x="14" y="4845"/>
                    <a:pt x="1" y="4871"/>
                    <a:pt x="1" y="4924"/>
                  </a:cubicBezTo>
                  <a:cubicBezTo>
                    <a:pt x="1" y="4977"/>
                    <a:pt x="27" y="5017"/>
                    <a:pt x="67" y="5043"/>
                  </a:cubicBezTo>
                  <a:cubicBezTo>
                    <a:pt x="120" y="5056"/>
                    <a:pt x="159" y="5070"/>
                    <a:pt x="199" y="5070"/>
                  </a:cubicBezTo>
                  <a:lnTo>
                    <a:pt x="1708" y="5070"/>
                  </a:lnTo>
                  <a:cubicBezTo>
                    <a:pt x="1787" y="5070"/>
                    <a:pt x="1840" y="5056"/>
                    <a:pt x="1880" y="5030"/>
                  </a:cubicBezTo>
                  <a:cubicBezTo>
                    <a:pt x="1906" y="5003"/>
                    <a:pt x="1920" y="4964"/>
                    <a:pt x="1920" y="4911"/>
                  </a:cubicBezTo>
                  <a:cubicBezTo>
                    <a:pt x="1920" y="4858"/>
                    <a:pt x="1893" y="4818"/>
                    <a:pt x="1853" y="4805"/>
                  </a:cubicBezTo>
                  <a:cubicBezTo>
                    <a:pt x="1814" y="4778"/>
                    <a:pt x="1761" y="4765"/>
                    <a:pt x="1708" y="4765"/>
                  </a:cubicBezTo>
                  <a:lnTo>
                    <a:pt x="1562" y="4765"/>
                  </a:lnTo>
                  <a:cubicBezTo>
                    <a:pt x="1523" y="4765"/>
                    <a:pt x="1483" y="4765"/>
                    <a:pt x="1443" y="4752"/>
                  </a:cubicBezTo>
                  <a:cubicBezTo>
                    <a:pt x="1403" y="4752"/>
                    <a:pt x="1364" y="4739"/>
                    <a:pt x="1351" y="4725"/>
                  </a:cubicBezTo>
                  <a:cubicBezTo>
                    <a:pt x="1324" y="4712"/>
                    <a:pt x="1311" y="4699"/>
                    <a:pt x="1311" y="4672"/>
                  </a:cubicBezTo>
                  <a:cubicBezTo>
                    <a:pt x="1311" y="4646"/>
                    <a:pt x="1324" y="4593"/>
                    <a:pt x="1364" y="4514"/>
                  </a:cubicBezTo>
                  <a:cubicBezTo>
                    <a:pt x="1403" y="4421"/>
                    <a:pt x="1456" y="4315"/>
                    <a:pt x="1509" y="4183"/>
                  </a:cubicBezTo>
                  <a:cubicBezTo>
                    <a:pt x="1576" y="4064"/>
                    <a:pt x="1642" y="3931"/>
                    <a:pt x="1708" y="3786"/>
                  </a:cubicBezTo>
                  <a:cubicBezTo>
                    <a:pt x="1774" y="3640"/>
                    <a:pt x="1840" y="3508"/>
                    <a:pt x="1893" y="3389"/>
                  </a:cubicBezTo>
                  <a:cubicBezTo>
                    <a:pt x="1959" y="3270"/>
                    <a:pt x="1999" y="3164"/>
                    <a:pt x="2039" y="3084"/>
                  </a:cubicBezTo>
                  <a:cubicBezTo>
                    <a:pt x="2078" y="3005"/>
                    <a:pt x="2105" y="2965"/>
                    <a:pt x="2105" y="2965"/>
                  </a:cubicBezTo>
                  <a:cubicBezTo>
                    <a:pt x="2290" y="3309"/>
                    <a:pt x="2449" y="3627"/>
                    <a:pt x="2595" y="3905"/>
                  </a:cubicBezTo>
                  <a:cubicBezTo>
                    <a:pt x="2661" y="4024"/>
                    <a:pt x="2714" y="4143"/>
                    <a:pt x="2780" y="4249"/>
                  </a:cubicBezTo>
                  <a:cubicBezTo>
                    <a:pt x="2833" y="4368"/>
                    <a:pt x="2886" y="4474"/>
                    <a:pt x="2939" y="4580"/>
                  </a:cubicBezTo>
                  <a:cubicBezTo>
                    <a:pt x="2992" y="4672"/>
                    <a:pt x="3031" y="4752"/>
                    <a:pt x="3058" y="4818"/>
                  </a:cubicBezTo>
                  <a:cubicBezTo>
                    <a:pt x="3084" y="4884"/>
                    <a:pt x="3098" y="4911"/>
                    <a:pt x="3098" y="4937"/>
                  </a:cubicBezTo>
                  <a:cubicBezTo>
                    <a:pt x="3098" y="4964"/>
                    <a:pt x="3071" y="4977"/>
                    <a:pt x="3031" y="4977"/>
                  </a:cubicBezTo>
                  <a:cubicBezTo>
                    <a:pt x="2992" y="4990"/>
                    <a:pt x="2939" y="5003"/>
                    <a:pt x="2886" y="5003"/>
                  </a:cubicBezTo>
                  <a:cubicBezTo>
                    <a:pt x="2833" y="5017"/>
                    <a:pt x="2793" y="5030"/>
                    <a:pt x="2740" y="5056"/>
                  </a:cubicBezTo>
                  <a:cubicBezTo>
                    <a:pt x="2701" y="5070"/>
                    <a:pt x="2687" y="5109"/>
                    <a:pt x="2687" y="5162"/>
                  </a:cubicBezTo>
                  <a:cubicBezTo>
                    <a:pt x="2687" y="5215"/>
                    <a:pt x="2701" y="5242"/>
                    <a:pt x="2727" y="5268"/>
                  </a:cubicBezTo>
                  <a:cubicBezTo>
                    <a:pt x="2753" y="5281"/>
                    <a:pt x="2806" y="5295"/>
                    <a:pt x="2873" y="5295"/>
                  </a:cubicBezTo>
                  <a:lnTo>
                    <a:pt x="4276" y="5295"/>
                  </a:lnTo>
                  <a:cubicBezTo>
                    <a:pt x="4342" y="5295"/>
                    <a:pt x="4408" y="5281"/>
                    <a:pt x="4448" y="5268"/>
                  </a:cubicBezTo>
                  <a:cubicBezTo>
                    <a:pt x="4501" y="5255"/>
                    <a:pt x="4527" y="5215"/>
                    <a:pt x="4527" y="5162"/>
                  </a:cubicBezTo>
                  <a:cubicBezTo>
                    <a:pt x="4527" y="5109"/>
                    <a:pt x="4501" y="5070"/>
                    <a:pt x="4461" y="5043"/>
                  </a:cubicBezTo>
                  <a:cubicBezTo>
                    <a:pt x="4408" y="5030"/>
                    <a:pt x="4355" y="5017"/>
                    <a:pt x="4276" y="5017"/>
                  </a:cubicBezTo>
                  <a:cubicBezTo>
                    <a:pt x="4077" y="5017"/>
                    <a:pt x="3905" y="5003"/>
                    <a:pt x="3773" y="4977"/>
                  </a:cubicBezTo>
                  <a:cubicBezTo>
                    <a:pt x="3640" y="4950"/>
                    <a:pt x="3561" y="4897"/>
                    <a:pt x="3508" y="4818"/>
                  </a:cubicBezTo>
                  <a:lnTo>
                    <a:pt x="2303" y="2515"/>
                  </a:lnTo>
                  <a:lnTo>
                    <a:pt x="3336" y="556"/>
                  </a:lnTo>
                  <a:cubicBezTo>
                    <a:pt x="3376" y="477"/>
                    <a:pt x="3415" y="424"/>
                    <a:pt x="3455" y="384"/>
                  </a:cubicBezTo>
                  <a:cubicBezTo>
                    <a:pt x="3481" y="345"/>
                    <a:pt x="3548" y="318"/>
                    <a:pt x="3640" y="318"/>
                  </a:cubicBezTo>
                  <a:cubicBezTo>
                    <a:pt x="3680" y="318"/>
                    <a:pt x="3733" y="305"/>
                    <a:pt x="3826" y="305"/>
                  </a:cubicBezTo>
                  <a:cubicBezTo>
                    <a:pt x="3918" y="305"/>
                    <a:pt x="4011" y="292"/>
                    <a:pt x="4090" y="278"/>
                  </a:cubicBezTo>
                  <a:cubicBezTo>
                    <a:pt x="4143" y="265"/>
                    <a:pt x="4183" y="252"/>
                    <a:pt x="4209" y="239"/>
                  </a:cubicBezTo>
                  <a:cubicBezTo>
                    <a:pt x="4262" y="212"/>
                    <a:pt x="4276" y="186"/>
                    <a:pt x="4276" y="133"/>
                  </a:cubicBezTo>
                  <a:cubicBezTo>
                    <a:pt x="4276" y="80"/>
                    <a:pt x="4262" y="40"/>
                    <a:pt x="4209" y="27"/>
                  </a:cubicBezTo>
                  <a:cubicBezTo>
                    <a:pt x="4183" y="14"/>
                    <a:pt x="4130" y="0"/>
                    <a:pt x="4077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570141" y="1610117"/>
              <a:ext cx="214337" cy="166142"/>
            </a:xfrm>
            <a:custGeom>
              <a:avLst/>
              <a:gdLst/>
              <a:ahLst/>
              <a:cxnLst/>
              <a:rect l="l" t="t" r="r" b="b"/>
              <a:pathLst>
                <a:path w="3878" h="3006" extrusionOk="0">
                  <a:moveTo>
                    <a:pt x="2263" y="1"/>
                  </a:moveTo>
                  <a:cubicBezTo>
                    <a:pt x="2065" y="1"/>
                    <a:pt x="1866" y="54"/>
                    <a:pt x="1681" y="160"/>
                  </a:cubicBezTo>
                  <a:cubicBezTo>
                    <a:pt x="1509" y="265"/>
                    <a:pt x="1363" y="411"/>
                    <a:pt x="1271" y="610"/>
                  </a:cubicBezTo>
                  <a:lnTo>
                    <a:pt x="1257" y="226"/>
                  </a:lnTo>
                  <a:cubicBezTo>
                    <a:pt x="1257" y="146"/>
                    <a:pt x="1244" y="93"/>
                    <a:pt x="1218" y="67"/>
                  </a:cubicBezTo>
                  <a:cubicBezTo>
                    <a:pt x="1191" y="40"/>
                    <a:pt x="1125" y="27"/>
                    <a:pt x="1019" y="27"/>
                  </a:cubicBezTo>
                  <a:cubicBezTo>
                    <a:pt x="821" y="27"/>
                    <a:pt x="649" y="27"/>
                    <a:pt x="529" y="40"/>
                  </a:cubicBezTo>
                  <a:cubicBezTo>
                    <a:pt x="397" y="40"/>
                    <a:pt x="291" y="54"/>
                    <a:pt x="212" y="67"/>
                  </a:cubicBezTo>
                  <a:cubicBezTo>
                    <a:pt x="132" y="80"/>
                    <a:pt x="79" y="107"/>
                    <a:pt x="53" y="133"/>
                  </a:cubicBezTo>
                  <a:cubicBezTo>
                    <a:pt x="13" y="160"/>
                    <a:pt x="0" y="199"/>
                    <a:pt x="0" y="239"/>
                  </a:cubicBezTo>
                  <a:cubicBezTo>
                    <a:pt x="0" y="265"/>
                    <a:pt x="13" y="279"/>
                    <a:pt x="40" y="305"/>
                  </a:cubicBezTo>
                  <a:cubicBezTo>
                    <a:pt x="66" y="305"/>
                    <a:pt x="106" y="318"/>
                    <a:pt x="146" y="332"/>
                  </a:cubicBezTo>
                  <a:cubicBezTo>
                    <a:pt x="185" y="332"/>
                    <a:pt x="225" y="332"/>
                    <a:pt x="265" y="345"/>
                  </a:cubicBezTo>
                  <a:lnTo>
                    <a:pt x="728" y="345"/>
                  </a:lnTo>
                  <a:cubicBezTo>
                    <a:pt x="794" y="345"/>
                    <a:pt x="834" y="411"/>
                    <a:pt x="834" y="543"/>
                  </a:cubicBezTo>
                  <a:cubicBezTo>
                    <a:pt x="834" y="570"/>
                    <a:pt x="834" y="649"/>
                    <a:pt x="821" y="782"/>
                  </a:cubicBezTo>
                  <a:cubicBezTo>
                    <a:pt x="821" y="914"/>
                    <a:pt x="821" y="1060"/>
                    <a:pt x="821" y="1218"/>
                  </a:cubicBezTo>
                  <a:cubicBezTo>
                    <a:pt x="821" y="1390"/>
                    <a:pt x="807" y="1549"/>
                    <a:pt x="807" y="1708"/>
                  </a:cubicBezTo>
                  <a:cubicBezTo>
                    <a:pt x="807" y="1854"/>
                    <a:pt x="807" y="1973"/>
                    <a:pt x="807" y="2039"/>
                  </a:cubicBezTo>
                  <a:cubicBezTo>
                    <a:pt x="807" y="2079"/>
                    <a:pt x="794" y="2105"/>
                    <a:pt x="794" y="2145"/>
                  </a:cubicBezTo>
                  <a:cubicBezTo>
                    <a:pt x="794" y="2184"/>
                    <a:pt x="781" y="2224"/>
                    <a:pt x="768" y="2251"/>
                  </a:cubicBezTo>
                  <a:cubicBezTo>
                    <a:pt x="754" y="2290"/>
                    <a:pt x="741" y="2317"/>
                    <a:pt x="715" y="2343"/>
                  </a:cubicBezTo>
                  <a:cubicBezTo>
                    <a:pt x="688" y="2357"/>
                    <a:pt x="662" y="2370"/>
                    <a:pt x="622" y="2370"/>
                  </a:cubicBezTo>
                  <a:lnTo>
                    <a:pt x="503" y="2370"/>
                  </a:lnTo>
                  <a:cubicBezTo>
                    <a:pt x="450" y="2370"/>
                    <a:pt x="410" y="2383"/>
                    <a:pt x="344" y="2409"/>
                  </a:cubicBezTo>
                  <a:cubicBezTo>
                    <a:pt x="304" y="2436"/>
                    <a:pt x="278" y="2489"/>
                    <a:pt x="278" y="2555"/>
                  </a:cubicBezTo>
                  <a:cubicBezTo>
                    <a:pt x="278" y="2634"/>
                    <a:pt x="304" y="2687"/>
                    <a:pt x="357" y="2701"/>
                  </a:cubicBezTo>
                  <a:cubicBezTo>
                    <a:pt x="410" y="2714"/>
                    <a:pt x="476" y="2727"/>
                    <a:pt x="543" y="2727"/>
                  </a:cubicBezTo>
                  <a:lnTo>
                    <a:pt x="1112" y="2727"/>
                  </a:lnTo>
                  <a:cubicBezTo>
                    <a:pt x="1244" y="2714"/>
                    <a:pt x="1363" y="2714"/>
                    <a:pt x="1469" y="2714"/>
                  </a:cubicBezTo>
                  <a:lnTo>
                    <a:pt x="1654" y="2714"/>
                  </a:lnTo>
                  <a:cubicBezTo>
                    <a:pt x="1747" y="2714"/>
                    <a:pt x="1800" y="2714"/>
                    <a:pt x="1840" y="2687"/>
                  </a:cubicBezTo>
                  <a:cubicBezTo>
                    <a:pt x="1879" y="2661"/>
                    <a:pt x="1906" y="2621"/>
                    <a:pt x="1906" y="2555"/>
                  </a:cubicBezTo>
                  <a:cubicBezTo>
                    <a:pt x="1906" y="2476"/>
                    <a:pt x="1879" y="2409"/>
                    <a:pt x="1826" y="2396"/>
                  </a:cubicBezTo>
                  <a:cubicBezTo>
                    <a:pt x="1787" y="2370"/>
                    <a:pt x="1734" y="2357"/>
                    <a:pt x="1654" y="2357"/>
                  </a:cubicBezTo>
                  <a:lnTo>
                    <a:pt x="1244" y="2357"/>
                  </a:lnTo>
                  <a:lnTo>
                    <a:pt x="1244" y="1668"/>
                  </a:lnTo>
                  <a:cubicBezTo>
                    <a:pt x="1244" y="1536"/>
                    <a:pt x="1257" y="1417"/>
                    <a:pt x="1271" y="1298"/>
                  </a:cubicBezTo>
                  <a:cubicBezTo>
                    <a:pt x="1297" y="1165"/>
                    <a:pt x="1337" y="1060"/>
                    <a:pt x="1376" y="954"/>
                  </a:cubicBezTo>
                  <a:cubicBezTo>
                    <a:pt x="1456" y="808"/>
                    <a:pt x="1549" y="662"/>
                    <a:pt x="1681" y="557"/>
                  </a:cubicBezTo>
                  <a:cubicBezTo>
                    <a:pt x="1813" y="437"/>
                    <a:pt x="1972" y="371"/>
                    <a:pt x="2144" y="371"/>
                  </a:cubicBezTo>
                  <a:cubicBezTo>
                    <a:pt x="2276" y="371"/>
                    <a:pt x="2396" y="411"/>
                    <a:pt x="2462" y="490"/>
                  </a:cubicBezTo>
                  <a:cubicBezTo>
                    <a:pt x="2554" y="570"/>
                    <a:pt x="2607" y="676"/>
                    <a:pt x="2647" y="808"/>
                  </a:cubicBezTo>
                  <a:cubicBezTo>
                    <a:pt x="2700" y="927"/>
                    <a:pt x="2726" y="1086"/>
                    <a:pt x="2740" y="1258"/>
                  </a:cubicBezTo>
                  <a:cubicBezTo>
                    <a:pt x="2753" y="1430"/>
                    <a:pt x="2766" y="1615"/>
                    <a:pt x="2766" y="1801"/>
                  </a:cubicBezTo>
                  <a:cubicBezTo>
                    <a:pt x="2766" y="1814"/>
                    <a:pt x="2766" y="1880"/>
                    <a:pt x="2753" y="1986"/>
                  </a:cubicBezTo>
                  <a:cubicBezTo>
                    <a:pt x="2753" y="2105"/>
                    <a:pt x="2753" y="2251"/>
                    <a:pt x="2740" y="2409"/>
                  </a:cubicBezTo>
                  <a:cubicBezTo>
                    <a:pt x="2740" y="2502"/>
                    <a:pt x="2713" y="2568"/>
                    <a:pt x="2687" y="2595"/>
                  </a:cubicBezTo>
                  <a:cubicBezTo>
                    <a:pt x="2647" y="2621"/>
                    <a:pt x="2581" y="2634"/>
                    <a:pt x="2475" y="2648"/>
                  </a:cubicBezTo>
                  <a:cubicBezTo>
                    <a:pt x="2449" y="2661"/>
                    <a:pt x="2409" y="2674"/>
                    <a:pt x="2369" y="2701"/>
                  </a:cubicBezTo>
                  <a:cubicBezTo>
                    <a:pt x="2329" y="2727"/>
                    <a:pt x="2303" y="2767"/>
                    <a:pt x="2303" y="2833"/>
                  </a:cubicBezTo>
                  <a:cubicBezTo>
                    <a:pt x="2303" y="2899"/>
                    <a:pt x="2329" y="2939"/>
                    <a:pt x="2369" y="2965"/>
                  </a:cubicBezTo>
                  <a:cubicBezTo>
                    <a:pt x="2409" y="2992"/>
                    <a:pt x="2462" y="3005"/>
                    <a:pt x="2515" y="3005"/>
                  </a:cubicBezTo>
                  <a:cubicBezTo>
                    <a:pt x="2528" y="3005"/>
                    <a:pt x="2594" y="3005"/>
                    <a:pt x="2700" y="2992"/>
                  </a:cubicBezTo>
                  <a:lnTo>
                    <a:pt x="3653" y="2992"/>
                  </a:lnTo>
                  <a:cubicBezTo>
                    <a:pt x="3706" y="2992"/>
                    <a:pt x="3759" y="2979"/>
                    <a:pt x="3812" y="2965"/>
                  </a:cubicBezTo>
                  <a:cubicBezTo>
                    <a:pt x="3851" y="2939"/>
                    <a:pt x="3878" y="2899"/>
                    <a:pt x="3878" y="2833"/>
                  </a:cubicBezTo>
                  <a:cubicBezTo>
                    <a:pt x="3878" y="2793"/>
                    <a:pt x="3865" y="2754"/>
                    <a:pt x="3838" y="2727"/>
                  </a:cubicBezTo>
                  <a:cubicBezTo>
                    <a:pt x="3812" y="2701"/>
                    <a:pt x="3785" y="2687"/>
                    <a:pt x="3746" y="2674"/>
                  </a:cubicBezTo>
                  <a:cubicBezTo>
                    <a:pt x="3706" y="2648"/>
                    <a:pt x="3666" y="2648"/>
                    <a:pt x="3626" y="2634"/>
                  </a:cubicBezTo>
                  <a:lnTo>
                    <a:pt x="3203" y="2634"/>
                  </a:lnTo>
                  <a:lnTo>
                    <a:pt x="3203" y="1205"/>
                  </a:lnTo>
                  <a:cubicBezTo>
                    <a:pt x="3203" y="954"/>
                    <a:pt x="3163" y="755"/>
                    <a:pt x="3110" y="596"/>
                  </a:cubicBezTo>
                  <a:cubicBezTo>
                    <a:pt x="3044" y="437"/>
                    <a:pt x="2965" y="318"/>
                    <a:pt x="2872" y="226"/>
                  </a:cubicBezTo>
                  <a:cubicBezTo>
                    <a:pt x="2779" y="146"/>
                    <a:pt x="2674" y="80"/>
                    <a:pt x="2554" y="54"/>
                  </a:cubicBezTo>
                  <a:cubicBezTo>
                    <a:pt x="2449" y="14"/>
                    <a:pt x="2356" y="1"/>
                    <a:pt x="2263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611815" y="1689153"/>
              <a:ext cx="634279" cy="414801"/>
            </a:xfrm>
            <a:custGeom>
              <a:avLst/>
              <a:gdLst/>
              <a:ahLst/>
              <a:cxnLst/>
              <a:rect l="l" t="t" r="r" b="b"/>
              <a:pathLst>
                <a:path w="11476" h="7505" extrusionOk="0">
                  <a:moveTo>
                    <a:pt x="4633" y="0"/>
                  </a:moveTo>
                  <a:cubicBezTo>
                    <a:pt x="4527" y="0"/>
                    <a:pt x="4474" y="53"/>
                    <a:pt x="4421" y="172"/>
                  </a:cubicBezTo>
                  <a:lnTo>
                    <a:pt x="3428" y="6234"/>
                  </a:lnTo>
                  <a:lnTo>
                    <a:pt x="2595" y="3031"/>
                  </a:lnTo>
                  <a:cubicBezTo>
                    <a:pt x="2542" y="2925"/>
                    <a:pt x="2489" y="2872"/>
                    <a:pt x="2383" y="2872"/>
                  </a:cubicBezTo>
                  <a:lnTo>
                    <a:pt x="225" y="2872"/>
                  </a:lnTo>
                  <a:cubicBezTo>
                    <a:pt x="120" y="2872"/>
                    <a:pt x="0" y="2978"/>
                    <a:pt x="0" y="3097"/>
                  </a:cubicBezTo>
                  <a:cubicBezTo>
                    <a:pt x="0" y="3203"/>
                    <a:pt x="120" y="3309"/>
                    <a:pt x="225" y="3309"/>
                  </a:cubicBezTo>
                  <a:lnTo>
                    <a:pt x="2211" y="3309"/>
                  </a:lnTo>
                  <a:lnTo>
                    <a:pt x="3256" y="7332"/>
                  </a:lnTo>
                  <a:cubicBezTo>
                    <a:pt x="3309" y="7452"/>
                    <a:pt x="3375" y="7504"/>
                    <a:pt x="3481" y="7504"/>
                  </a:cubicBezTo>
                  <a:cubicBezTo>
                    <a:pt x="3587" y="7504"/>
                    <a:pt x="3706" y="7399"/>
                    <a:pt x="3706" y="7332"/>
                  </a:cubicBezTo>
                  <a:lnTo>
                    <a:pt x="4858" y="450"/>
                  </a:lnTo>
                  <a:lnTo>
                    <a:pt x="11250" y="450"/>
                  </a:lnTo>
                  <a:cubicBezTo>
                    <a:pt x="11370" y="450"/>
                    <a:pt x="11475" y="331"/>
                    <a:pt x="11475" y="225"/>
                  </a:cubicBezTo>
                  <a:cubicBezTo>
                    <a:pt x="11475" y="119"/>
                    <a:pt x="11370" y="0"/>
                    <a:pt x="11250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" name="Google Shape;38;p2"/>
          <p:cNvGrpSpPr/>
          <p:nvPr/>
        </p:nvGrpSpPr>
        <p:grpSpPr>
          <a:xfrm>
            <a:off x="7960231" y="1780188"/>
            <a:ext cx="563833" cy="258403"/>
            <a:chOff x="6301529" y="2700815"/>
            <a:chExt cx="640137" cy="293373"/>
          </a:xfrm>
        </p:grpSpPr>
        <p:sp>
          <p:nvSpPr>
            <p:cNvPr id="39" name="Google Shape;39;p2"/>
            <p:cNvSpPr/>
            <p:nvPr/>
          </p:nvSpPr>
          <p:spPr>
            <a:xfrm>
              <a:off x="6301529" y="2703026"/>
              <a:ext cx="188802" cy="281656"/>
            </a:xfrm>
            <a:custGeom>
              <a:avLst/>
              <a:gdLst/>
              <a:ahLst/>
              <a:cxnLst/>
              <a:rect l="l" t="t" r="r" b="b"/>
              <a:pathLst>
                <a:path w="3416" h="5096" extrusionOk="0">
                  <a:moveTo>
                    <a:pt x="2528" y="609"/>
                  </a:moveTo>
                  <a:lnTo>
                    <a:pt x="2356" y="3177"/>
                  </a:lnTo>
                  <a:cubicBezTo>
                    <a:pt x="2211" y="3190"/>
                    <a:pt x="2039" y="3203"/>
                    <a:pt x="1853" y="3216"/>
                  </a:cubicBezTo>
                  <a:cubicBezTo>
                    <a:pt x="1668" y="3216"/>
                    <a:pt x="1496" y="3229"/>
                    <a:pt x="1324" y="3243"/>
                  </a:cubicBezTo>
                  <a:cubicBezTo>
                    <a:pt x="1165" y="3243"/>
                    <a:pt x="1020" y="3243"/>
                    <a:pt x="901" y="3256"/>
                  </a:cubicBezTo>
                  <a:lnTo>
                    <a:pt x="702" y="3256"/>
                  </a:lnTo>
                  <a:cubicBezTo>
                    <a:pt x="662" y="3256"/>
                    <a:pt x="636" y="3256"/>
                    <a:pt x="623" y="3243"/>
                  </a:cubicBezTo>
                  <a:cubicBezTo>
                    <a:pt x="623" y="3229"/>
                    <a:pt x="623" y="3216"/>
                    <a:pt x="623" y="3203"/>
                  </a:cubicBezTo>
                  <a:cubicBezTo>
                    <a:pt x="623" y="3177"/>
                    <a:pt x="623" y="3163"/>
                    <a:pt x="649" y="3137"/>
                  </a:cubicBezTo>
                  <a:cubicBezTo>
                    <a:pt x="676" y="3110"/>
                    <a:pt x="689" y="3097"/>
                    <a:pt x="689" y="3084"/>
                  </a:cubicBezTo>
                  <a:lnTo>
                    <a:pt x="2528" y="609"/>
                  </a:lnTo>
                  <a:close/>
                  <a:moveTo>
                    <a:pt x="2714" y="0"/>
                  </a:moveTo>
                  <a:cubicBezTo>
                    <a:pt x="2648" y="0"/>
                    <a:pt x="2581" y="27"/>
                    <a:pt x="2515" y="66"/>
                  </a:cubicBezTo>
                  <a:cubicBezTo>
                    <a:pt x="2462" y="119"/>
                    <a:pt x="2423" y="146"/>
                    <a:pt x="2409" y="172"/>
                  </a:cubicBezTo>
                  <a:cubicBezTo>
                    <a:pt x="2264" y="357"/>
                    <a:pt x="2131" y="530"/>
                    <a:pt x="2012" y="688"/>
                  </a:cubicBezTo>
                  <a:cubicBezTo>
                    <a:pt x="1893" y="834"/>
                    <a:pt x="1774" y="980"/>
                    <a:pt x="1668" y="1125"/>
                  </a:cubicBezTo>
                  <a:lnTo>
                    <a:pt x="1351" y="1562"/>
                  </a:lnTo>
                  <a:cubicBezTo>
                    <a:pt x="1245" y="1707"/>
                    <a:pt x="1126" y="1866"/>
                    <a:pt x="993" y="2038"/>
                  </a:cubicBezTo>
                  <a:cubicBezTo>
                    <a:pt x="874" y="2197"/>
                    <a:pt x="728" y="2396"/>
                    <a:pt x="583" y="2594"/>
                  </a:cubicBezTo>
                  <a:cubicBezTo>
                    <a:pt x="437" y="2806"/>
                    <a:pt x="265" y="3031"/>
                    <a:pt x="67" y="3296"/>
                  </a:cubicBezTo>
                  <a:cubicBezTo>
                    <a:pt x="40" y="3335"/>
                    <a:pt x="27" y="3362"/>
                    <a:pt x="14" y="3388"/>
                  </a:cubicBezTo>
                  <a:cubicBezTo>
                    <a:pt x="1" y="3415"/>
                    <a:pt x="1" y="3441"/>
                    <a:pt x="1" y="3468"/>
                  </a:cubicBezTo>
                  <a:cubicBezTo>
                    <a:pt x="1" y="3521"/>
                    <a:pt x="27" y="3574"/>
                    <a:pt x="80" y="3600"/>
                  </a:cubicBezTo>
                  <a:cubicBezTo>
                    <a:pt x="133" y="3640"/>
                    <a:pt x="186" y="3653"/>
                    <a:pt x="265" y="3653"/>
                  </a:cubicBezTo>
                  <a:cubicBezTo>
                    <a:pt x="345" y="3653"/>
                    <a:pt x="570" y="3640"/>
                    <a:pt x="901" y="3627"/>
                  </a:cubicBezTo>
                  <a:cubicBezTo>
                    <a:pt x="1231" y="3613"/>
                    <a:pt x="1721" y="3600"/>
                    <a:pt x="2343" y="3587"/>
                  </a:cubicBezTo>
                  <a:lnTo>
                    <a:pt x="2343" y="3587"/>
                  </a:lnTo>
                  <a:lnTo>
                    <a:pt x="2290" y="4540"/>
                  </a:lnTo>
                  <a:cubicBezTo>
                    <a:pt x="2290" y="4632"/>
                    <a:pt x="2264" y="4685"/>
                    <a:pt x="2211" y="4725"/>
                  </a:cubicBezTo>
                  <a:cubicBezTo>
                    <a:pt x="2158" y="4752"/>
                    <a:pt x="2078" y="4778"/>
                    <a:pt x="1986" y="4778"/>
                  </a:cubicBezTo>
                  <a:cubicBezTo>
                    <a:pt x="1973" y="4778"/>
                    <a:pt x="1946" y="4778"/>
                    <a:pt x="1893" y="4791"/>
                  </a:cubicBezTo>
                  <a:cubicBezTo>
                    <a:pt x="1853" y="4791"/>
                    <a:pt x="1801" y="4791"/>
                    <a:pt x="1748" y="4804"/>
                  </a:cubicBezTo>
                  <a:cubicBezTo>
                    <a:pt x="1695" y="4804"/>
                    <a:pt x="1642" y="4804"/>
                    <a:pt x="1576" y="4818"/>
                  </a:cubicBezTo>
                  <a:lnTo>
                    <a:pt x="1430" y="4818"/>
                  </a:lnTo>
                  <a:cubicBezTo>
                    <a:pt x="1390" y="4818"/>
                    <a:pt x="1351" y="4831"/>
                    <a:pt x="1311" y="4844"/>
                  </a:cubicBezTo>
                  <a:cubicBezTo>
                    <a:pt x="1271" y="4857"/>
                    <a:pt x="1245" y="4897"/>
                    <a:pt x="1245" y="4950"/>
                  </a:cubicBezTo>
                  <a:cubicBezTo>
                    <a:pt x="1245" y="5003"/>
                    <a:pt x="1271" y="5056"/>
                    <a:pt x="1324" y="5069"/>
                  </a:cubicBezTo>
                  <a:cubicBezTo>
                    <a:pt x="1377" y="5082"/>
                    <a:pt x="1417" y="5096"/>
                    <a:pt x="1456" y="5096"/>
                  </a:cubicBezTo>
                  <a:lnTo>
                    <a:pt x="2965" y="5096"/>
                  </a:lnTo>
                  <a:cubicBezTo>
                    <a:pt x="3045" y="5096"/>
                    <a:pt x="3111" y="5082"/>
                    <a:pt x="3164" y="5069"/>
                  </a:cubicBezTo>
                  <a:cubicBezTo>
                    <a:pt x="3217" y="5043"/>
                    <a:pt x="3230" y="5003"/>
                    <a:pt x="3230" y="4937"/>
                  </a:cubicBezTo>
                  <a:cubicBezTo>
                    <a:pt x="3230" y="4884"/>
                    <a:pt x="3217" y="4844"/>
                    <a:pt x="3164" y="4818"/>
                  </a:cubicBezTo>
                  <a:cubicBezTo>
                    <a:pt x="3124" y="4804"/>
                    <a:pt x="3058" y="4791"/>
                    <a:pt x="2965" y="4791"/>
                  </a:cubicBezTo>
                  <a:cubicBezTo>
                    <a:pt x="2912" y="4791"/>
                    <a:pt x="2859" y="4791"/>
                    <a:pt x="2793" y="4778"/>
                  </a:cubicBezTo>
                  <a:cubicBezTo>
                    <a:pt x="2740" y="4778"/>
                    <a:pt x="2714" y="4738"/>
                    <a:pt x="2714" y="4699"/>
                  </a:cubicBezTo>
                  <a:cubicBezTo>
                    <a:pt x="2714" y="4672"/>
                    <a:pt x="2714" y="4619"/>
                    <a:pt x="2714" y="4527"/>
                  </a:cubicBezTo>
                  <a:cubicBezTo>
                    <a:pt x="2727" y="4447"/>
                    <a:pt x="2727" y="4341"/>
                    <a:pt x="2727" y="4235"/>
                  </a:cubicBezTo>
                  <a:cubicBezTo>
                    <a:pt x="2740" y="4129"/>
                    <a:pt x="2740" y="4010"/>
                    <a:pt x="2753" y="3904"/>
                  </a:cubicBezTo>
                  <a:cubicBezTo>
                    <a:pt x="2753" y="3785"/>
                    <a:pt x="2767" y="3679"/>
                    <a:pt x="2767" y="3587"/>
                  </a:cubicBezTo>
                  <a:lnTo>
                    <a:pt x="3230" y="3587"/>
                  </a:lnTo>
                  <a:cubicBezTo>
                    <a:pt x="3256" y="3587"/>
                    <a:pt x="3296" y="3574"/>
                    <a:pt x="3336" y="3547"/>
                  </a:cubicBezTo>
                  <a:cubicBezTo>
                    <a:pt x="3389" y="3534"/>
                    <a:pt x="3415" y="3481"/>
                    <a:pt x="3415" y="3415"/>
                  </a:cubicBezTo>
                  <a:cubicBezTo>
                    <a:pt x="3415" y="3349"/>
                    <a:pt x="3389" y="3296"/>
                    <a:pt x="3349" y="3269"/>
                  </a:cubicBezTo>
                  <a:cubicBezTo>
                    <a:pt x="3309" y="3229"/>
                    <a:pt x="3256" y="3216"/>
                    <a:pt x="3190" y="3203"/>
                  </a:cubicBezTo>
                  <a:lnTo>
                    <a:pt x="2793" y="3177"/>
                  </a:lnTo>
                  <a:cubicBezTo>
                    <a:pt x="2793" y="3031"/>
                    <a:pt x="2793" y="2846"/>
                    <a:pt x="2806" y="2647"/>
                  </a:cubicBezTo>
                  <a:cubicBezTo>
                    <a:pt x="2806" y="2435"/>
                    <a:pt x="2820" y="2224"/>
                    <a:pt x="2833" y="1999"/>
                  </a:cubicBezTo>
                  <a:cubicBezTo>
                    <a:pt x="2846" y="1774"/>
                    <a:pt x="2859" y="1549"/>
                    <a:pt x="2873" y="1337"/>
                  </a:cubicBezTo>
                  <a:cubicBezTo>
                    <a:pt x="2899" y="1112"/>
                    <a:pt x="2912" y="927"/>
                    <a:pt x="2926" y="755"/>
                  </a:cubicBezTo>
                  <a:cubicBezTo>
                    <a:pt x="2939" y="569"/>
                    <a:pt x="2952" y="424"/>
                    <a:pt x="2952" y="318"/>
                  </a:cubicBezTo>
                  <a:cubicBezTo>
                    <a:pt x="2965" y="199"/>
                    <a:pt x="2965" y="146"/>
                    <a:pt x="2965" y="132"/>
                  </a:cubicBezTo>
                  <a:cubicBezTo>
                    <a:pt x="2965" y="93"/>
                    <a:pt x="2952" y="53"/>
                    <a:pt x="2899" y="40"/>
                  </a:cubicBezTo>
                  <a:cubicBezTo>
                    <a:pt x="2846" y="13"/>
                    <a:pt x="2780" y="0"/>
                    <a:pt x="2714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6504149" y="2700815"/>
              <a:ext cx="177804" cy="287515"/>
            </a:xfrm>
            <a:custGeom>
              <a:avLst/>
              <a:gdLst/>
              <a:ahLst/>
              <a:cxnLst/>
              <a:rect l="l" t="t" r="r" b="b"/>
              <a:pathLst>
                <a:path w="3217" h="5202" extrusionOk="0">
                  <a:moveTo>
                    <a:pt x="1668" y="0"/>
                  </a:moveTo>
                  <a:cubicBezTo>
                    <a:pt x="1417" y="0"/>
                    <a:pt x="1192" y="53"/>
                    <a:pt x="1007" y="159"/>
                  </a:cubicBezTo>
                  <a:cubicBezTo>
                    <a:pt x="808" y="265"/>
                    <a:pt x="649" y="384"/>
                    <a:pt x="517" y="530"/>
                  </a:cubicBezTo>
                  <a:cubicBezTo>
                    <a:pt x="385" y="662"/>
                    <a:pt x="279" y="808"/>
                    <a:pt x="212" y="967"/>
                  </a:cubicBezTo>
                  <a:cubicBezTo>
                    <a:pt x="146" y="1112"/>
                    <a:pt x="120" y="1231"/>
                    <a:pt x="120" y="1337"/>
                  </a:cubicBezTo>
                  <a:cubicBezTo>
                    <a:pt x="120" y="1350"/>
                    <a:pt x="120" y="1377"/>
                    <a:pt x="120" y="1417"/>
                  </a:cubicBezTo>
                  <a:cubicBezTo>
                    <a:pt x="120" y="1456"/>
                    <a:pt x="133" y="1509"/>
                    <a:pt x="146" y="1549"/>
                  </a:cubicBezTo>
                  <a:cubicBezTo>
                    <a:pt x="173" y="1589"/>
                    <a:pt x="199" y="1628"/>
                    <a:pt x="239" y="1655"/>
                  </a:cubicBezTo>
                  <a:cubicBezTo>
                    <a:pt x="279" y="1695"/>
                    <a:pt x="332" y="1708"/>
                    <a:pt x="398" y="1708"/>
                  </a:cubicBezTo>
                  <a:cubicBezTo>
                    <a:pt x="504" y="1708"/>
                    <a:pt x="583" y="1681"/>
                    <a:pt x="649" y="1628"/>
                  </a:cubicBezTo>
                  <a:cubicBezTo>
                    <a:pt x="715" y="1575"/>
                    <a:pt x="742" y="1509"/>
                    <a:pt x="742" y="1417"/>
                  </a:cubicBezTo>
                  <a:cubicBezTo>
                    <a:pt x="742" y="1377"/>
                    <a:pt x="729" y="1350"/>
                    <a:pt x="715" y="1324"/>
                  </a:cubicBezTo>
                  <a:cubicBezTo>
                    <a:pt x="702" y="1297"/>
                    <a:pt x="689" y="1271"/>
                    <a:pt x="662" y="1258"/>
                  </a:cubicBezTo>
                  <a:lnTo>
                    <a:pt x="623" y="1192"/>
                  </a:lnTo>
                  <a:cubicBezTo>
                    <a:pt x="610" y="1165"/>
                    <a:pt x="596" y="1139"/>
                    <a:pt x="596" y="1112"/>
                  </a:cubicBezTo>
                  <a:cubicBezTo>
                    <a:pt x="596" y="1072"/>
                    <a:pt x="623" y="1020"/>
                    <a:pt x="662" y="940"/>
                  </a:cubicBezTo>
                  <a:cubicBezTo>
                    <a:pt x="715" y="861"/>
                    <a:pt x="782" y="781"/>
                    <a:pt x="874" y="702"/>
                  </a:cubicBezTo>
                  <a:cubicBezTo>
                    <a:pt x="954" y="609"/>
                    <a:pt x="1060" y="543"/>
                    <a:pt x="1192" y="477"/>
                  </a:cubicBezTo>
                  <a:cubicBezTo>
                    <a:pt x="1311" y="411"/>
                    <a:pt x="1457" y="384"/>
                    <a:pt x="1602" y="384"/>
                  </a:cubicBezTo>
                  <a:cubicBezTo>
                    <a:pt x="1774" y="384"/>
                    <a:pt x="1907" y="411"/>
                    <a:pt x="2012" y="464"/>
                  </a:cubicBezTo>
                  <a:cubicBezTo>
                    <a:pt x="2132" y="517"/>
                    <a:pt x="2224" y="596"/>
                    <a:pt x="2290" y="675"/>
                  </a:cubicBezTo>
                  <a:cubicBezTo>
                    <a:pt x="2357" y="768"/>
                    <a:pt x="2410" y="861"/>
                    <a:pt x="2436" y="967"/>
                  </a:cubicBezTo>
                  <a:cubicBezTo>
                    <a:pt x="2462" y="1059"/>
                    <a:pt x="2489" y="1165"/>
                    <a:pt x="2489" y="1258"/>
                  </a:cubicBezTo>
                  <a:cubicBezTo>
                    <a:pt x="2489" y="1470"/>
                    <a:pt x="2449" y="1681"/>
                    <a:pt x="2370" y="1906"/>
                  </a:cubicBezTo>
                  <a:cubicBezTo>
                    <a:pt x="2290" y="2131"/>
                    <a:pt x="2198" y="2370"/>
                    <a:pt x="2065" y="2595"/>
                  </a:cubicBezTo>
                  <a:cubicBezTo>
                    <a:pt x="1946" y="2833"/>
                    <a:pt x="1801" y="3058"/>
                    <a:pt x="1629" y="3296"/>
                  </a:cubicBezTo>
                  <a:cubicBezTo>
                    <a:pt x="1470" y="3521"/>
                    <a:pt x="1298" y="3733"/>
                    <a:pt x="1126" y="3931"/>
                  </a:cubicBezTo>
                  <a:cubicBezTo>
                    <a:pt x="954" y="4130"/>
                    <a:pt x="782" y="4315"/>
                    <a:pt x="610" y="4487"/>
                  </a:cubicBezTo>
                  <a:cubicBezTo>
                    <a:pt x="437" y="4646"/>
                    <a:pt x="279" y="4778"/>
                    <a:pt x="133" y="4884"/>
                  </a:cubicBezTo>
                  <a:cubicBezTo>
                    <a:pt x="93" y="4924"/>
                    <a:pt x="67" y="4950"/>
                    <a:pt x="40" y="4964"/>
                  </a:cubicBezTo>
                  <a:cubicBezTo>
                    <a:pt x="14" y="4990"/>
                    <a:pt x="1" y="5017"/>
                    <a:pt x="1" y="5043"/>
                  </a:cubicBezTo>
                  <a:cubicBezTo>
                    <a:pt x="1" y="5083"/>
                    <a:pt x="14" y="5109"/>
                    <a:pt x="40" y="5149"/>
                  </a:cubicBezTo>
                  <a:cubicBezTo>
                    <a:pt x="67" y="5189"/>
                    <a:pt x="120" y="5202"/>
                    <a:pt x="186" y="5202"/>
                  </a:cubicBezTo>
                  <a:cubicBezTo>
                    <a:pt x="239" y="5202"/>
                    <a:pt x="292" y="5189"/>
                    <a:pt x="345" y="5175"/>
                  </a:cubicBezTo>
                  <a:cubicBezTo>
                    <a:pt x="385" y="5162"/>
                    <a:pt x="424" y="5136"/>
                    <a:pt x="437" y="5122"/>
                  </a:cubicBezTo>
                  <a:lnTo>
                    <a:pt x="1510" y="5122"/>
                  </a:lnTo>
                  <a:cubicBezTo>
                    <a:pt x="1642" y="5122"/>
                    <a:pt x="1774" y="5122"/>
                    <a:pt x="1893" y="5136"/>
                  </a:cubicBezTo>
                  <a:lnTo>
                    <a:pt x="2674" y="5136"/>
                  </a:lnTo>
                  <a:cubicBezTo>
                    <a:pt x="2701" y="5136"/>
                    <a:pt x="2727" y="5122"/>
                    <a:pt x="2767" y="5109"/>
                  </a:cubicBezTo>
                  <a:cubicBezTo>
                    <a:pt x="2807" y="5083"/>
                    <a:pt x="2833" y="5043"/>
                    <a:pt x="2873" y="5003"/>
                  </a:cubicBezTo>
                  <a:cubicBezTo>
                    <a:pt x="2979" y="4805"/>
                    <a:pt x="3058" y="4659"/>
                    <a:pt x="3124" y="4567"/>
                  </a:cubicBezTo>
                  <a:cubicBezTo>
                    <a:pt x="3177" y="4461"/>
                    <a:pt x="3217" y="4394"/>
                    <a:pt x="3217" y="4355"/>
                  </a:cubicBezTo>
                  <a:cubicBezTo>
                    <a:pt x="3217" y="4315"/>
                    <a:pt x="3190" y="4275"/>
                    <a:pt x="3151" y="4262"/>
                  </a:cubicBezTo>
                  <a:cubicBezTo>
                    <a:pt x="3111" y="4236"/>
                    <a:pt x="3071" y="4222"/>
                    <a:pt x="3032" y="4222"/>
                  </a:cubicBezTo>
                  <a:cubicBezTo>
                    <a:pt x="2965" y="4222"/>
                    <a:pt x="2926" y="4249"/>
                    <a:pt x="2899" y="4275"/>
                  </a:cubicBezTo>
                  <a:cubicBezTo>
                    <a:pt x="2873" y="4302"/>
                    <a:pt x="2846" y="4342"/>
                    <a:pt x="2820" y="4368"/>
                  </a:cubicBezTo>
                  <a:lnTo>
                    <a:pt x="2661" y="4619"/>
                  </a:lnTo>
                  <a:cubicBezTo>
                    <a:pt x="2621" y="4672"/>
                    <a:pt x="2595" y="4712"/>
                    <a:pt x="2568" y="4725"/>
                  </a:cubicBezTo>
                  <a:cubicBezTo>
                    <a:pt x="2555" y="4739"/>
                    <a:pt x="2529" y="4752"/>
                    <a:pt x="2502" y="4752"/>
                  </a:cubicBezTo>
                  <a:lnTo>
                    <a:pt x="2251" y="4752"/>
                  </a:lnTo>
                  <a:cubicBezTo>
                    <a:pt x="2132" y="4752"/>
                    <a:pt x="1973" y="4739"/>
                    <a:pt x="1801" y="4739"/>
                  </a:cubicBezTo>
                  <a:lnTo>
                    <a:pt x="1285" y="4739"/>
                  </a:lnTo>
                  <a:cubicBezTo>
                    <a:pt x="1099" y="4725"/>
                    <a:pt x="954" y="4725"/>
                    <a:pt x="821" y="4712"/>
                  </a:cubicBezTo>
                  <a:cubicBezTo>
                    <a:pt x="940" y="4606"/>
                    <a:pt x="1073" y="4474"/>
                    <a:pt x="1232" y="4315"/>
                  </a:cubicBezTo>
                  <a:cubicBezTo>
                    <a:pt x="1377" y="4156"/>
                    <a:pt x="1536" y="3984"/>
                    <a:pt x="1695" y="3799"/>
                  </a:cubicBezTo>
                  <a:cubicBezTo>
                    <a:pt x="1854" y="3614"/>
                    <a:pt x="1999" y="3415"/>
                    <a:pt x="2145" y="3203"/>
                  </a:cubicBezTo>
                  <a:cubicBezTo>
                    <a:pt x="2304" y="2992"/>
                    <a:pt x="2436" y="2780"/>
                    <a:pt x="2555" y="2568"/>
                  </a:cubicBezTo>
                  <a:cubicBezTo>
                    <a:pt x="2674" y="2343"/>
                    <a:pt x="2767" y="2131"/>
                    <a:pt x="2833" y="1920"/>
                  </a:cubicBezTo>
                  <a:cubicBezTo>
                    <a:pt x="2912" y="1695"/>
                    <a:pt x="2952" y="1483"/>
                    <a:pt x="2952" y="1271"/>
                  </a:cubicBezTo>
                  <a:cubicBezTo>
                    <a:pt x="2952" y="1099"/>
                    <a:pt x="2926" y="940"/>
                    <a:pt x="2873" y="781"/>
                  </a:cubicBezTo>
                  <a:cubicBezTo>
                    <a:pt x="2833" y="622"/>
                    <a:pt x="2754" y="490"/>
                    <a:pt x="2661" y="384"/>
                  </a:cubicBezTo>
                  <a:cubicBezTo>
                    <a:pt x="2555" y="265"/>
                    <a:pt x="2423" y="172"/>
                    <a:pt x="2264" y="106"/>
                  </a:cubicBezTo>
                  <a:cubicBezTo>
                    <a:pt x="2105" y="40"/>
                    <a:pt x="1907" y="0"/>
                    <a:pt x="1668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6708261" y="2850763"/>
              <a:ext cx="40292" cy="139778"/>
            </a:xfrm>
            <a:custGeom>
              <a:avLst/>
              <a:gdLst/>
              <a:ahLst/>
              <a:cxnLst/>
              <a:rect l="l" t="t" r="r" b="b"/>
              <a:pathLst>
                <a:path w="729" h="2529" extrusionOk="0">
                  <a:moveTo>
                    <a:pt x="371" y="1"/>
                  </a:moveTo>
                  <a:cubicBezTo>
                    <a:pt x="305" y="1"/>
                    <a:pt x="252" y="14"/>
                    <a:pt x="199" y="40"/>
                  </a:cubicBezTo>
                  <a:cubicBezTo>
                    <a:pt x="159" y="54"/>
                    <a:pt x="119" y="80"/>
                    <a:pt x="93" y="120"/>
                  </a:cubicBezTo>
                  <a:cubicBezTo>
                    <a:pt x="53" y="146"/>
                    <a:pt x="40" y="186"/>
                    <a:pt x="27" y="226"/>
                  </a:cubicBezTo>
                  <a:cubicBezTo>
                    <a:pt x="14" y="265"/>
                    <a:pt x="0" y="305"/>
                    <a:pt x="0" y="331"/>
                  </a:cubicBezTo>
                  <a:cubicBezTo>
                    <a:pt x="0" y="411"/>
                    <a:pt x="40" y="490"/>
                    <a:pt x="93" y="556"/>
                  </a:cubicBezTo>
                  <a:cubicBezTo>
                    <a:pt x="146" y="623"/>
                    <a:pt x="225" y="662"/>
                    <a:pt x="358" y="662"/>
                  </a:cubicBezTo>
                  <a:cubicBezTo>
                    <a:pt x="477" y="662"/>
                    <a:pt x="569" y="623"/>
                    <a:pt x="636" y="556"/>
                  </a:cubicBezTo>
                  <a:cubicBezTo>
                    <a:pt x="702" y="490"/>
                    <a:pt x="728" y="411"/>
                    <a:pt x="728" y="318"/>
                  </a:cubicBezTo>
                  <a:cubicBezTo>
                    <a:pt x="728" y="252"/>
                    <a:pt x="702" y="173"/>
                    <a:pt x="649" y="106"/>
                  </a:cubicBezTo>
                  <a:cubicBezTo>
                    <a:pt x="583" y="27"/>
                    <a:pt x="490" y="1"/>
                    <a:pt x="371" y="1"/>
                  </a:cubicBezTo>
                  <a:close/>
                  <a:moveTo>
                    <a:pt x="371" y="1867"/>
                  </a:moveTo>
                  <a:cubicBezTo>
                    <a:pt x="305" y="1867"/>
                    <a:pt x="252" y="1880"/>
                    <a:pt x="199" y="1906"/>
                  </a:cubicBezTo>
                  <a:cubicBezTo>
                    <a:pt x="159" y="1920"/>
                    <a:pt x="119" y="1946"/>
                    <a:pt x="93" y="1986"/>
                  </a:cubicBezTo>
                  <a:cubicBezTo>
                    <a:pt x="53" y="2012"/>
                    <a:pt x="40" y="2052"/>
                    <a:pt x="27" y="2092"/>
                  </a:cubicBezTo>
                  <a:cubicBezTo>
                    <a:pt x="14" y="2131"/>
                    <a:pt x="0" y="2171"/>
                    <a:pt x="0" y="2211"/>
                  </a:cubicBezTo>
                  <a:cubicBezTo>
                    <a:pt x="0" y="2277"/>
                    <a:pt x="40" y="2356"/>
                    <a:pt x="93" y="2423"/>
                  </a:cubicBezTo>
                  <a:cubicBezTo>
                    <a:pt x="146" y="2502"/>
                    <a:pt x="225" y="2529"/>
                    <a:pt x="358" y="2529"/>
                  </a:cubicBezTo>
                  <a:cubicBezTo>
                    <a:pt x="477" y="2529"/>
                    <a:pt x="569" y="2502"/>
                    <a:pt x="636" y="2423"/>
                  </a:cubicBezTo>
                  <a:cubicBezTo>
                    <a:pt x="702" y="2356"/>
                    <a:pt x="728" y="2277"/>
                    <a:pt x="728" y="2198"/>
                  </a:cubicBezTo>
                  <a:cubicBezTo>
                    <a:pt x="728" y="2118"/>
                    <a:pt x="702" y="2039"/>
                    <a:pt x="649" y="1973"/>
                  </a:cubicBezTo>
                  <a:cubicBezTo>
                    <a:pt x="583" y="1906"/>
                    <a:pt x="490" y="1867"/>
                    <a:pt x="371" y="1867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6771877" y="2701534"/>
              <a:ext cx="169789" cy="292655"/>
            </a:xfrm>
            <a:custGeom>
              <a:avLst/>
              <a:gdLst/>
              <a:ahLst/>
              <a:cxnLst/>
              <a:rect l="l" t="t" r="r" b="b"/>
              <a:pathLst>
                <a:path w="3072" h="5295" extrusionOk="0">
                  <a:moveTo>
                    <a:pt x="1642" y="371"/>
                  </a:moveTo>
                  <a:cubicBezTo>
                    <a:pt x="1814" y="371"/>
                    <a:pt x="1960" y="411"/>
                    <a:pt x="2079" y="477"/>
                  </a:cubicBezTo>
                  <a:cubicBezTo>
                    <a:pt x="2198" y="543"/>
                    <a:pt x="2304" y="636"/>
                    <a:pt x="2383" y="742"/>
                  </a:cubicBezTo>
                  <a:cubicBezTo>
                    <a:pt x="2463" y="848"/>
                    <a:pt x="2529" y="954"/>
                    <a:pt x="2555" y="1086"/>
                  </a:cubicBezTo>
                  <a:cubicBezTo>
                    <a:pt x="2595" y="1218"/>
                    <a:pt x="2621" y="1337"/>
                    <a:pt x="2621" y="1443"/>
                  </a:cubicBezTo>
                  <a:cubicBezTo>
                    <a:pt x="2621" y="1562"/>
                    <a:pt x="2595" y="1682"/>
                    <a:pt x="2542" y="1814"/>
                  </a:cubicBezTo>
                  <a:cubicBezTo>
                    <a:pt x="2502" y="1946"/>
                    <a:pt x="2436" y="2065"/>
                    <a:pt x="2343" y="2184"/>
                  </a:cubicBezTo>
                  <a:cubicBezTo>
                    <a:pt x="2238" y="2304"/>
                    <a:pt x="2118" y="2409"/>
                    <a:pt x="1973" y="2489"/>
                  </a:cubicBezTo>
                  <a:cubicBezTo>
                    <a:pt x="1841" y="2582"/>
                    <a:pt x="1668" y="2621"/>
                    <a:pt x="1457" y="2621"/>
                  </a:cubicBezTo>
                  <a:cubicBezTo>
                    <a:pt x="1311" y="2621"/>
                    <a:pt x="1179" y="2595"/>
                    <a:pt x="1060" y="2542"/>
                  </a:cubicBezTo>
                  <a:cubicBezTo>
                    <a:pt x="941" y="2489"/>
                    <a:pt x="835" y="2409"/>
                    <a:pt x="742" y="2317"/>
                  </a:cubicBezTo>
                  <a:cubicBezTo>
                    <a:pt x="663" y="2224"/>
                    <a:pt x="596" y="2105"/>
                    <a:pt x="543" y="1986"/>
                  </a:cubicBezTo>
                  <a:cubicBezTo>
                    <a:pt x="491" y="1854"/>
                    <a:pt x="464" y="1721"/>
                    <a:pt x="464" y="1562"/>
                  </a:cubicBezTo>
                  <a:cubicBezTo>
                    <a:pt x="464" y="1351"/>
                    <a:pt x="504" y="1179"/>
                    <a:pt x="557" y="1033"/>
                  </a:cubicBezTo>
                  <a:cubicBezTo>
                    <a:pt x="623" y="874"/>
                    <a:pt x="716" y="755"/>
                    <a:pt x="821" y="662"/>
                  </a:cubicBezTo>
                  <a:cubicBezTo>
                    <a:pt x="927" y="557"/>
                    <a:pt x="1046" y="490"/>
                    <a:pt x="1192" y="437"/>
                  </a:cubicBezTo>
                  <a:cubicBezTo>
                    <a:pt x="1338" y="398"/>
                    <a:pt x="1483" y="371"/>
                    <a:pt x="1642" y="371"/>
                  </a:cubicBezTo>
                  <a:close/>
                  <a:moveTo>
                    <a:pt x="1589" y="1"/>
                  </a:moveTo>
                  <a:cubicBezTo>
                    <a:pt x="1298" y="1"/>
                    <a:pt x="1060" y="40"/>
                    <a:pt x="861" y="146"/>
                  </a:cubicBezTo>
                  <a:cubicBezTo>
                    <a:pt x="663" y="239"/>
                    <a:pt x="491" y="358"/>
                    <a:pt x="371" y="504"/>
                  </a:cubicBezTo>
                  <a:cubicBezTo>
                    <a:pt x="239" y="649"/>
                    <a:pt x="146" y="821"/>
                    <a:pt x="93" y="1007"/>
                  </a:cubicBezTo>
                  <a:cubicBezTo>
                    <a:pt x="27" y="1192"/>
                    <a:pt x="1" y="1364"/>
                    <a:pt x="1" y="1536"/>
                  </a:cubicBezTo>
                  <a:cubicBezTo>
                    <a:pt x="1" y="1761"/>
                    <a:pt x="41" y="1959"/>
                    <a:pt x="107" y="2145"/>
                  </a:cubicBezTo>
                  <a:cubicBezTo>
                    <a:pt x="186" y="2330"/>
                    <a:pt x="279" y="2489"/>
                    <a:pt x="398" y="2621"/>
                  </a:cubicBezTo>
                  <a:cubicBezTo>
                    <a:pt x="517" y="2754"/>
                    <a:pt x="663" y="2846"/>
                    <a:pt x="821" y="2926"/>
                  </a:cubicBezTo>
                  <a:cubicBezTo>
                    <a:pt x="980" y="2992"/>
                    <a:pt x="1152" y="3031"/>
                    <a:pt x="1338" y="3031"/>
                  </a:cubicBezTo>
                  <a:cubicBezTo>
                    <a:pt x="1430" y="3031"/>
                    <a:pt x="1536" y="3018"/>
                    <a:pt x="1655" y="2992"/>
                  </a:cubicBezTo>
                  <a:cubicBezTo>
                    <a:pt x="1761" y="2965"/>
                    <a:pt x="1880" y="2926"/>
                    <a:pt x="1986" y="2886"/>
                  </a:cubicBezTo>
                  <a:cubicBezTo>
                    <a:pt x="2092" y="2833"/>
                    <a:pt x="2198" y="2767"/>
                    <a:pt x="2291" y="2701"/>
                  </a:cubicBezTo>
                  <a:cubicBezTo>
                    <a:pt x="2396" y="2621"/>
                    <a:pt x="2476" y="2529"/>
                    <a:pt x="2555" y="2423"/>
                  </a:cubicBezTo>
                  <a:lnTo>
                    <a:pt x="2555" y="2423"/>
                  </a:lnTo>
                  <a:cubicBezTo>
                    <a:pt x="2516" y="2648"/>
                    <a:pt x="2436" y="2886"/>
                    <a:pt x="2343" y="3124"/>
                  </a:cubicBezTo>
                  <a:cubicBezTo>
                    <a:pt x="2251" y="3362"/>
                    <a:pt x="2132" y="3601"/>
                    <a:pt x="1986" y="3839"/>
                  </a:cubicBezTo>
                  <a:cubicBezTo>
                    <a:pt x="1841" y="4064"/>
                    <a:pt x="1695" y="4276"/>
                    <a:pt x="1523" y="4474"/>
                  </a:cubicBezTo>
                  <a:cubicBezTo>
                    <a:pt x="1351" y="4659"/>
                    <a:pt x="1166" y="4818"/>
                    <a:pt x="967" y="4951"/>
                  </a:cubicBezTo>
                  <a:cubicBezTo>
                    <a:pt x="927" y="4977"/>
                    <a:pt x="888" y="5017"/>
                    <a:pt x="874" y="5030"/>
                  </a:cubicBezTo>
                  <a:cubicBezTo>
                    <a:pt x="848" y="5056"/>
                    <a:pt x="835" y="5096"/>
                    <a:pt x="835" y="5136"/>
                  </a:cubicBezTo>
                  <a:cubicBezTo>
                    <a:pt x="835" y="5202"/>
                    <a:pt x="848" y="5242"/>
                    <a:pt x="901" y="5255"/>
                  </a:cubicBezTo>
                  <a:cubicBezTo>
                    <a:pt x="941" y="5281"/>
                    <a:pt x="980" y="5295"/>
                    <a:pt x="1020" y="5295"/>
                  </a:cubicBezTo>
                  <a:cubicBezTo>
                    <a:pt x="1073" y="5295"/>
                    <a:pt x="1126" y="5281"/>
                    <a:pt x="1166" y="5268"/>
                  </a:cubicBezTo>
                  <a:cubicBezTo>
                    <a:pt x="1218" y="5242"/>
                    <a:pt x="1258" y="5215"/>
                    <a:pt x="1311" y="5176"/>
                  </a:cubicBezTo>
                  <a:cubicBezTo>
                    <a:pt x="1470" y="5043"/>
                    <a:pt x="1642" y="4871"/>
                    <a:pt x="1854" y="4659"/>
                  </a:cubicBezTo>
                  <a:cubicBezTo>
                    <a:pt x="2052" y="4434"/>
                    <a:pt x="2251" y="4143"/>
                    <a:pt x="2449" y="3786"/>
                  </a:cubicBezTo>
                  <a:cubicBezTo>
                    <a:pt x="2529" y="3640"/>
                    <a:pt x="2608" y="3468"/>
                    <a:pt x="2688" y="3283"/>
                  </a:cubicBezTo>
                  <a:cubicBezTo>
                    <a:pt x="2754" y="3111"/>
                    <a:pt x="2820" y="2912"/>
                    <a:pt x="2886" y="2714"/>
                  </a:cubicBezTo>
                  <a:cubicBezTo>
                    <a:pt x="2939" y="2515"/>
                    <a:pt x="2979" y="2304"/>
                    <a:pt x="3018" y="2092"/>
                  </a:cubicBezTo>
                  <a:cubicBezTo>
                    <a:pt x="3058" y="1893"/>
                    <a:pt x="3071" y="1682"/>
                    <a:pt x="3071" y="1470"/>
                  </a:cubicBezTo>
                  <a:cubicBezTo>
                    <a:pt x="3071" y="1337"/>
                    <a:pt x="3045" y="1179"/>
                    <a:pt x="3005" y="1007"/>
                  </a:cubicBezTo>
                  <a:cubicBezTo>
                    <a:pt x="2966" y="834"/>
                    <a:pt x="2899" y="676"/>
                    <a:pt x="2780" y="530"/>
                  </a:cubicBezTo>
                  <a:cubicBezTo>
                    <a:pt x="2674" y="371"/>
                    <a:pt x="2529" y="252"/>
                    <a:pt x="2330" y="159"/>
                  </a:cubicBezTo>
                  <a:cubicBezTo>
                    <a:pt x="2132" y="54"/>
                    <a:pt x="1893" y="1"/>
                    <a:pt x="1589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" name="Google Shape;43;p2"/>
          <p:cNvSpPr/>
          <p:nvPr/>
        </p:nvSpPr>
        <p:spPr>
          <a:xfrm>
            <a:off x="832580" y="3630902"/>
            <a:ext cx="84950" cy="18350"/>
          </a:xfrm>
          <a:custGeom>
            <a:avLst/>
            <a:gdLst/>
            <a:ahLst/>
            <a:cxnLst/>
            <a:rect l="l" t="t" r="r" b="b"/>
            <a:pathLst>
              <a:path w="1537" h="332" extrusionOk="0">
                <a:moveTo>
                  <a:pt x="1" y="1"/>
                </a:moveTo>
                <a:lnTo>
                  <a:pt x="1" y="332"/>
                </a:lnTo>
                <a:lnTo>
                  <a:pt x="1536" y="332"/>
                </a:lnTo>
                <a:lnTo>
                  <a:pt x="1536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"/>
          <p:cNvSpPr/>
          <p:nvPr/>
        </p:nvSpPr>
        <p:spPr>
          <a:xfrm>
            <a:off x="966680" y="-160396"/>
            <a:ext cx="5464293" cy="5464293"/>
          </a:xfrm>
          <a:custGeom>
            <a:avLst/>
            <a:gdLst/>
            <a:ahLst/>
            <a:cxnLst/>
            <a:rect l="l" t="t" r="r" b="b"/>
            <a:pathLst>
              <a:path w="79637" h="79637" extrusionOk="0">
                <a:moveTo>
                  <a:pt x="39825" y="0"/>
                </a:moveTo>
                <a:cubicBezTo>
                  <a:pt x="17815" y="0"/>
                  <a:pt x="0" y="17815"/>
                  <a:pt x="0" y="39812"/>
                </a:cubicBezTo>
                <a:cubicBezTo>
                  <a:pt x="0" y="61822"/>
                  <a:pt x="17815" y="79636"/>
                  <a:pt x="39825" y="79636"/>
                </a:cubicBezTo>
                <a:cubicBezTo>
                  <a:pt x="61822" y="79636"/>
                  <a:pt x="79637" y="61822"/>
                  <a:pt x="79637" y="39812"/>
                </a:cubicBezTo>
                <a:cubicBezTo>
                  <a:pt x="79637" y="17815"/>
                  <a:pt x="61822" y="0"/>
                  <a:pt x="3982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3"/>
          <p:cNvSpPr txBox="1">
            <a:spLocks noGrp="1"/>
          </p:cNvSpPr>
          <p:nvPr>
            <p:ph type="title"/>
          </p:nvPr>
        </p:nvSpPr>
        <p:spPr>
          <a:xfrm>
            <a:off x="1570027" y="2130900"/>
            <a:ext cx="4257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4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3600"/>
              <a:buNone/>
              <a:defRPr sz="3600">
                <a:solidFill>
                  <a:srgbClr val="FFEC9D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3600"/>
              <a:buNone/>
              <a:defRPr sz="3600">
                <a:solidFill>
                  <a:srgbClr val="FFEC9D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3600"/>
              <a:buNone/>
              <a:defRPr sz="3600">
                <a:solidFill>
                  <a:srgbClr val="FFEC9D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3600"/>
              <a:buNone/>
              <a:defRPr sz="3600">
                <a:solidFill>
                  <a:srgbClr val="FFEC9D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3600"/>
              <a:buNone/>
              <a:defRPr sz="3600">
                <a:solidFill>
                  <a:srgbClr val="FFEC9D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3600"/>
              <a:buNone/>
              <a:defRPr sz="3600">
                <a:solidFill>
                  <a:srgbClr val="FFEC9D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3600"/>
              <a:buNone/>
              <a:defRPr sz="3600">
                <a:solidFill>
                  <a:srgbClr val="FFEC9D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3600"/>
              <a:buNone/>
              <a:defRPr sz="3600">
                <a:solidFill>
                  <a:srgbClr val="FFEC9D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3"/>
          <p:cNvSpPr txBox="1">
            <a:spLocks noGrp="1"/>
          </p:cNvSpPr>
          <p:nvPr>
            <p:ph type="title" idx="2" hasCustomPrompt="1"/>
          </p:nvPr>
        </p:nvSpPr>
        <p:spPr>
          <a:xfrm>
            <a:off x="2123377" y="1317875"/>
            <a:ext cx="3150900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6000"/>
              <a:buNone/>
              <a:defRPr sz="6000">
                <a:solidFill>
                  <a:srgbClr val="FFEC9D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6000"/>
              <a:buNone/>
              <a:defRPr sz="6000">
                <a:solidFill>
                  <a:srgbClr val="FFEC9D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6000"/>
              <a:buNone/>
              <a:defRPr sz="6000">
                <a:solidFill>
                  <a:srgbClr val="FFEC9D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6000"/>
              <a:buNone/>
              <a:defRPr sz="6000">
                <a:solidFill>
                  <a:srgbClr val="FFEC9D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6000"/>
              <a:buNone/>
              <a:defRPr sz="6000">
                <a:solidFill>
                  <a:srgbClr val="FFEC9D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6000"/>
              <a:buNone/>
              <a:defRPr sz="6000">
                <a:solidFill>
                  <a:srgbClr val="FFEC9D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6000"/>
              <a:buNone/>
              <a:defRPr sz="6000">
                <a:solidFill>
                  <a:srgbClr val="FFEC9D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6000"/>
              <a:buNone/>
              <a:defRPr sz="6000">
                <a:solidFill>
                  <a:srgbClr val="FFEC9D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3"/>
          <p:cNvSpPr txBox="1">
            <a:spLocks noGrp="1"/>
          </p:cNvSpPr>
          <p:nvPr>
            <p:ph type="subTitle" idx="1"/>
          </p:nvPr>
        </p:nvSpPr>
        <p:spPr>
          <a:xfrm>
            <a:off x="2285977" y="3112225"/>
            <a:ext cx="28257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Mukta Light"/>
                <a:ea typeface="Mukta Light"/>
                <a:cs typeface="Mukta Light"/>
                <a:sym typeface="Mukta Light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49" name="Google Shape;49;p3"/>
          <p:cNvGrpSpPr/>
          <p:nvPr/>
        </p:nvGrpSpPr>
        <p:grpSpPr>
          <a:xfrm>
            <a:off x="361854" y="451658"/>
            <a:ext cx="721026" cy="252610"/>
            <a:chOff x="2109963" y="768908"/>
            <a:chExt cx="818604" cy="286796"/>
          </a:xfrm>
        </p:grpSpPr>
        <p:sp>
          <p:nvSpPr>
            <p:cNvPr id="50" name="Google Shape;50;p3"/>
            <p:cNvSpPr/>
            <p:nvPr/>
          </p:nvSpPr>
          <p:spPr>
            <a:xfrm>
              <a:off x="2109963" y="768908"/>
              <a:ext cx="177804" cy="286796"/>
            </a:xfrm>
            <a:custGeom>
              <a:avLst/>
              <a:gdLst/>
              <a:ahLst/>
              <a:cxnLst/>
              <a:rect l="l" t="t" r="r" b="b"/>
              <a:pathLst>
                <a:path w="3217" h="5189" extrusionOk="0">
                  <a:moveTo>
                    <a:pt x="1668" y="0"/>
                  </a:moveTo>
                  <a:cubicBezTo>
                    <a:pt x="1416" y="0"/>
                    <a:pt x="1191" y="53"/>
                    <a:pt x="1006" y="146"/>
                  </a:cubicBezTo>
                  <a:cubicBezTo>
                    <a:pt x="808" y="252"/>
                    <a:pt x="649" y="371"/>
                    <a:pt x="516" y="516"/>
                  </a:cubicBezTo>
                  <a:cubicBezTo>
                    <a:pt x="384" y="649"/>
                    <a:pt x="278" y="808"/>
                    <a:pt x="212" y="953"/>
                  </a:cubicBezTo>
                  <a:cubicBezTo>
                    <a:pt x="146" y="1099"/>
                    <a:pt x="106" y="1231"/>
                    <a:pt x="106" y="1324"/>
                  </a:cubicBezTo>
                  <a:cubicBezTo>
                    <a:pt x="106" y="1337"/>
                    <a:pt x="119" y="1363"/>
                    <a:pt x="119" y="1416"/>
                  </a:cubicBezTo>
                  <a:cubicBezTo>
                    <a:pt x="119" y="1456"/>
                    <a:pt x="133" y="1496"/>
                    <a:pt x="146" y="1535"/>
                  </a:cubicBezTo>
                  <a:cubicBezTo>
                    <a:pt x="172" y="1575"/>
                    <a:pt x="199" y="1615"/>
                    <a:pt x="239" y="1655"/>
                  </a:cubicBezTo>
                  <a:cubicBezTo>
                    <a:pt x="278" y="1681"/>
                    <a:pt x="331" y="1694"/>
                    <a:pt x="397" y="1694"/>
                  </a:cubicBezTo>
                  <a:cubicBezTo>
                    <a:pt x="503" y="1694"/>
                    <a:pt x="583" y="1668"/>
                    <a:pt x="649" y="1615"/>
                  </a:cubicBezTo>
                  <a:cubicBezTo>
                    <a:pt x="715" y="1562"/>
                    <a:pt x="741" y="1496"/>
                    <a:pt x="741" y="1416"/>
                  </a:cubicBezTo>
                  <a:cubicBezTo>
                    <a:pt x="741" y="1377"/>
                    <a:pt x="728" y="1337"/>
                    <a:pt x="715" y="1324"/>
                  </a:cubicBezTo>
                  <a:cubicBezTo>
                    <a:pt x="702" y="1284"/>
                    <a:pt x="689" y="1271"/>
                    <a:pt x="662" y="1244"/>
                  </a:cubicBezTo>
                  <a:lnTo>
                    <a:pt x="622" y="1178"/>
                  </a:lnTo>
                  <a:cubicBezTo>
                    <a:pt x="609" y="1152"/>
                    <a:pt x="596" y="1125"/>
                    <a:pt x="596" y="1099"/>
                  </a:cubicBezTo>
                  <a:cubicBezTo>
                    <a:pt x="596" y="1072"/>
                    <a:pt x="622" y="1019"/>
                    <a:pt x="662" y="940"/>
                  </a:cubicBezTo>
                  <a:cubicBezTo>
                    <a:pt x="715" y="847"/>
                    <a:pt x="781" y="768"/>
                    <a:pt x="874" y="688"/>
                  </a:cubicBezTo>
                  <a:cubicBezTo>
                    <a:pt x="953" y="609"/>
                    <a:pt x="1059" y="530"/>
                    <a:pt x="1191" y="477"/>
                  </a:cubicBezTo>
                  <a:cubicBezTo>
                    <a:pt x="1311" y="410"/>
                    <a:pt x="1456" y="371"/>
                    <a:pt x="1602" y="371"/>
                  </a:cubicBezTo>
                  <a:cubicBezTo>
                    <a:pt x="1761" y="371"/>
                    <a:pt x="1906" y="397"/>
                    <a:pt x="2012" y="463"/>
                  </a:cubicBezTo>
                  <a:cubicBezTo>
                    <a:pt x="2131" y="516"/>
                    <a:pt x="2224" y="583"/>
                    <a:pt x="2290" y="675"/>
                  </a:cubicBezTo>
                  <a:cubicBezTo>
                    <a:pt x="2356" y="755"/>
                    <a:pt x="2409" y="847"/>
                    <a:pt x="2436" y="953"/>
                  </a:cubicBezTo>
                  <a:cubicBezTo>
                    <a:pt x="2462" y="1059"/>
                    <a:pt x="2489" y="1152"/>
                    <a:pt x="2489" y="1244"/>
                  </a:cubicBezTo>
                  <a:cubicBezTo>
                    <a:pt x="2489" y="1456"/>
                    <a:pt x="2449" y="1668"/>
                    <a:pt x="2369" y="1893"/>
                  </a:cubicBezTo>
                  <a:cubicBezTo>
                    <a:pt x="2290" y="2131"/>
                    <a:pt x="2184" y="2356"/>
                    <a:pt x="2065" y="2594"/>
                  </a:cubicBezTo>
                  <a:cubicBezTo>
                    <a:pt x="1946" y="2819"/>
                    <a:pt x="1800" y="3044"/>
                    <a:pt x="1628" y="3283"/>
                  </a:cubicBezTo>
                  <a:cubicBezTo>
                    <a:pt x="1469" y="3508"/>
                    <a:pt x="1297" y="3719"/>
                    <a:pt x="1125" y="3918"/>
                  </a:cubicBezTo>
                  <a:cubicBezTo>
                    <a:pt x="953" y="4116"/>
                    <a:pt x="781" y="4302"/>
                    <a:pt x="609" y="4474"/>
                  </a:cubicBezTo>
                  <a:cubicBezTo>
                    <a:pt x="437" y="4633"/>
                    <a:pt x="278" y="4778"/>
                    <a:pt x="133" y="4884"/>
                  </a:cubicBezTo>
                  <a:cubicBezTo>
                    <a:pt x="93" y="4910"/>
                    <a:pt x="66" y="4937"/>
                    <a:pt x="40" y="4963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69"/>
                    <a:pt x="14" y="5109"/>
                    <a:pt x="40" y="5135"/>
                  </a:cubicBezTo>
                  <a:cubicBezTo>
                    <a:pt x="66" y="5175"/>
                    <a:pt x="119" y="5188"/>
                    <a:pt x="186" y="5188"/>
                  </a:cubicBezTo>
                  <a:cubicBezTo>
                    <a:pt x="239" y="5188"/>
                    <a:pt x="291" y="5188"/>
                    <a:pt x="344" y="5162"/>
                  </a:cubicBezTo>
                  <a:cubicBezTo>
                    <a:pt x="384" y="5149"/>
                    <a:pt x="424" y="5122"/>
                    <a:pt x="437" y="5109"/>
                  </a:cubicBezTo>
                  <a:lnTo>
                    <a:pt x="1509" y="5109"/>
                  </a:lnTo>
                  <a:cubicBezTo>
                    <a:pt x="1641" y="5109"/>
                    <a:pt x="1761" y="5122"/>
                    <a:pt x="1893" y="5122"/>
                  </a:cubicBezTo>
                  <a:lnTo>
                    <a:pt x="2674" y="5122"/>
                  </a:lnTo>
                  <a:cubicBezTo>
                    <a:pt x="2700" y="5122"/>
                    <a:pt x="2727" y="5122"/>
                    <a:pt x="2766" y="5096"/>
                  </a:cubicBezTo>
                  <a:cubicBezTo>
                    <a:pt x="2806" y="5069"/>
                    <a:pt x="2833" y="5043"/>
                    <a:pt x="2859" y="4990"/>
                  </a:cubicBezTo>
                  <a:cubicBezTo>
                    <a:pt x="2978" y="4791"/>
                    <a:pt x="3058" y="4646"/>
                    <a:pt x="3124" y="4553"/>
                  </a:cubicBezTo>
                  <a:cubicBezTo>
                    <a:pt x="3177" y="4460"/>
                    <a:pt x="3216" y="4394"/>
                    <a:pt x="3216" y="4355"/>
                  </a:cubicBezTo>
                  <a:cubicBezTo>
                    <a:pt x="3216" y="4302"/>
                    <a:pt x="3190" y="4262"/>
                    <a:pt x="3150" y="4249"/>
                  </a:cubicBezTo>
                  <a:cubicBezTo>
                    <a:pt x="3111" y="4235"/>
                    <a:pt x="3071" y="4222"/>
                    <a:pt x="3031" y="4222"/>
                  </a:cubicBezTo>
                  <a:cubicBezTo>
                    <a:pt x="2965" y="4222"/>
                    <a:pt x="2925" y="4235"/>
                    <a:pt x="2899" y="4275"/>
                  </a:cubicBezTo>
                  <a:cubicBezTo>
                    <a:pt x="2872" y="4302"/>
                    <a:pt x="2846" y="4328"/>
                    <a:pt x="2819" y="4355"/>
                  </a:cubicBezTo>
                  <a:lnTo>
                    <a:pt x="2661" y="4619"/>
                  </a:lnTo>
                  <a:cubicBezTo>
                    <a:pt x="2621" y="4659"/>
                    <a:pt x="2594" y="4699"/>
                    <a:pt x="2568" y="4712"/>
                  </a:cubicBezTo>
                  <a:cubicBezTo>
                    <a:pt x="2555" y="4725"/>
                    <a:pt x="2528" y="4738"/>
                    <a:pt x="2489" y="4738"/>
                  </a:cubicBezTo>
                  <a:lnTo>
                    <a:pt x="2250" y="4738"/>
                  </a:lnTo>
                  <a:cubicBezTo>
                    <a:pt x="2131" y="4738"/>
                    <a:pt x="1972" y="4738"/>
                    <a:pt x="1800" y="4725"/>
                  </a:cubicBezTo>
                  <a:lnTo>
                    <a:pt x="1284" y="4725"/>
                  </a:lnTo>
                  <a:cubicBezTo>
                    <a:pt x="1099" y="4725"/>
                    <a:pt x="953" y="4712"/>
                    <a:pt x="821" y="4712"/>
                  </a:cubicBezTo>
                  <a:cubicBezTo>
                    <a:pt x="940" y="4593"/>
                    <a:pt x="1072" y="4460"/>
                    <a:pt x="1231" y="4302"/>
                  </a:cubicBezTo>
                  <a:cubicBezTo>
                    <a:pt x="1377" y="4143"/>
                    <a:pt x="1536" y="3971"/>
                    <a:pt x="1694" y="3785"/>
                  </a:cubicBezTo>
                  <a:cubicBezTo>
                    <a:pt x="1853" y="3600"/>
                    <a:pt x="1999" y="3402"/>
                    <a:pt x="2144" y="3190"/>
                  </a:cubicBezTo>
                  <a:cubicBezTo>
                    <a:pt x="2303" y="2978"/>
                    <a:pt x="2436" y="2766"/>
                    <a:pt x="2555" y="2555"/>
                  </a:cubicBezTo>
                  <a:cubicBezTo>
                    <a:pt x="2674" y="2343"/>
                    <a:pt x="2766" y="2118"/>
                    <a:pt x="2833" y="1906"/>
                  </a:cubicBezTo>
                  <a:cubicBezTo>
                    <a:pt x="2912" y="1681"/>
                    <a:pt x="2952" y="1469"/>
                    <a:pt x="2952" y="1258"/>
                  </a:cubicBezTo>
                  <a:cubicBezTo>
                    <a:pt x="2952" y="1085"/>
                    <a:pt x="2925" y="927"/>
                    <a:pt x="2872" y="781"/>
                  </a:cubicBezTo>
                  <a:cubicBezTo>
                    <a:pt x="2833" y="622"/>
                    <a:pt x="2753" y="490"/>
                    <a:pt x="2661" y="371"/>
                  </a:cubicBezTo>
                  <a:cubicBezTo>
                    <a:pt x="2555" y="252"/>
                    <a:pt x="2422" y="172"/>
                    <a:pt x="2264" y="106"/>
                  </a:cubicBezTo>
                  <a:cubicBezTo>
                    <a:pt x="2105" y="27"/>
                    <a:pt x="1906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2304514" y="857395"/>
              <a:ext cx="109821" cy="109766"/>
            </a:xfrm>
            <a:custGeom>
              <a:avLst/>
              <a:gdLst/>
              <a:ahLst/>
              <a:cxnLst/>
              <a:rect l="l" t="t" r="r" b="b"/>
              <a:pathLst>
                <a:path w="1987" h="1986" extrusionOk="0">
                  <a:moveTo>
                    <a:pt x="994" y="1"/>
                  </a:moveTo>
                  <a:cubicBezTo>
                    <a:pt x="927" y="1"/>
                    <a:pt x="888" y="27"/>
                    <a:pt x="848" y="67"/>
                  </a:cubicBezTo>
                  <a:cubicBezTo>
                    <a:pt x="808" y="93"/>
                    <a:pt x="795" y="146"/>
                    <a:pt x="795" y="186"/>
                  </a:cubicBezTo>
                  <a:cubicBezTo>
                    <a:pt x="795" y="252"/>
                    <a:pt x="795" y="345"/>
                    <a:pt x="795" y="451"/>
                  </a:cubicBezTo>
                  <a:cubicBezTo>
                    <a:pt x="808" y="557"/>
                    <a:pt x="808" y="676"/>
                    <a:pt x="808" y="808"/>
                  </a:cubicBezTo>
                  <a:lnTo>
                    <a:pt x="173" y="808"/>
                  </a:lnTo>
                  <a:cubicBezTo>
                    <a:pt x="133" y="808"/>
                    <a:pt x="94" y="821"/>
                    <a:pt x="67" y="861"/>
                  </a:cubicBezTo>
                  <a:cubicBezTo>
                    <a:pt x="27" y="887"/>
                    <a:pt x="1" y="940"/>
                    <a:pt x="1" y="1007"/>
                  </a:cubicBezTo>
                  <a:cubicBezTo>
                    <a:pt x="1" y="1073"/>
                    <a:pt x="27" y="1126"/>
                    <a:pt x="67" y="1165"/>
                  </a:cubicBezTo>
                  <a:cubicBezTo>
                    <a:pt x="107" y="1192"/>
                    <a:pt x="133" y="1205"/>
                    <a:pt x="173" y="1205"/>
                  </a:cubicBezTo>
                  <a:cubicBezTo>
                    <a:pt x="226" y="1205"/>
                    <a:pt x="305" y="1205"/>
                    <a:pt x="424" y="1192"/>
                  </a:cubicBezTo>
                  <a:lnTo>
                    <a:pt x="795" y="1192"/>
                  </a:lnTo>
                  <a:cubicBezTo>
                    <a:pt x="795" y="1298"/>
                    <a:pt x="782" y="1417"/>
                    <a:pt x="782" y="1536"/>
                  </a:cubicBezTo>
                  <a:cubicBezTo>
                    <a:pt x="782" y="1655"/>
                    <a:pt x="782" y="1761"/>
                    <a:pt x="782" y="1827"/>
                  </a:cubicBezTo>
                  <a:cubicBezTo>
                    <a:pt x="782" y="1854"/>
                    <a:pt x="795" y="1893"/>
                    <a:pt x="821" y="1933"/>
                  </a:cubicBezTo>
                  <a:cubicBezTo>
                    <a:pt x="861" y="1959"/>
                    <a:pt x="914" y="1986"/>
                    <a:pt x="980" y="1986"/>
                  </a:cubicBezTo>
                  <a:cubicBezTo>
                    <a:pt x="1060" y="1986"/>
                    <a:pt x="1113" y="1959"/>
                    <a:pt x="1139" y="1933"/>
                  </a:cubicBezTo>
                  <a:cubicBezTo>
                    <a:pt x="1179" y="1880"/>
                    <a:pt x="1192" y="1854"/>
                    <a:pt x="1192" y="1827"/>
                  </a:cubicBezTo>
                  <a:lnTo>
                    <a:pt x="1192" y="1192"/>
                  </a:lnTo>
                  <a:lnTo>
                    <a:pt x="1801" y="1192"/>
                  </a:lnTo>
                  <a:cubicBezTo>
                    <a:pt x="1854" y="1192"/>
                    <a:pt x="1894" y="1165"/>
                    <a:pt x="1920" y="1139"/>
                  </a:cubicBezTo>
                  <a:cubicBezTo>
                    <a:pt x="1960" y="1099"/>
                    <a:pt x="1986" y="1046"/>
                    <a:pt x="1986" y="980"/>
                  </a:cubicBezTo>
                  <a:cubicBezTo>
                    <a:pt x="1986" y="901"/>
                    <a:pt x="1973" y="848"/>
                    <a:pt x="1933" y="821"/>
                  </a:cubicBezTo>
                  <a:cubicBezTo>
                    <a:pt x="1907" y="795"/>
                    <a:pt x="1880" y="782"/>
                    <a:pt x="1854" y="782"/>
                  </a:cubicBezTo>
                  <a:cubicBezTo>
                    <a:pt x="1774" y="782"/>
                    <a:pt x="1669" y="782"/>
                    <a:pt x="1563" y="795"/>
                  </a:cubicBezTo>
                  <a:cubicBezTo>
                    <a:pt x="1457" y="808"/>
                    <a:pt x="1338" y="808"/>
                    <a:pt x="1192" y="808"/>
                  </a:cubicBezTo>
                  <a:lnTo>
                    <a:pt x="1192" y="464"/>
                  </a:lnTo>
                  <a:cubicBezTo>
                    <a:pt x="1205" y="345"/>
                    <a:pt x="1205" y="252"/>
                    <a:pt x="1205" y="186"/>
                  </a:cubicBezTo>
                  <a:cubicBezTo>
                    <a:pt x="1205" y="146"/>
                    <a:pt x="1179" y="93"/>
                    <a:pt x="1152" y="67"/>
                  </a:cubicBezTo>
                  <a:cubicBezTo>
                    <a:pt x="1113" y="27"/>
                    <a:pt x="1060" y="1"/>
                    <a:pt x="9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2428871" y="768908"/>
              <a:ext cx="177085" cy="286796"/>
            </a:xfrm>
            <a:custGeom>
              <a:avLst/>
              <a:gdLst/>
              <a:ahLst/>
              <a:cxnLst/>
              <a:rect l="l" t="t" r="r" b="b"/>
              <a:pathLst>
                <a:path w="3204" h="5189" extrusionOk="0">
                  <a:moveTo>
                    <a:pt x="1669" y="0"/>
                  </a:moveTo>
                  <a:cubicBezTo>
                    <a:pt x="1417" y="0"/>
                    <a:pt x="1192" y="53"/>
                    <a:pt x="994" y="146"/>
                  </a:cubicBezTo>
                  <a:cubicBezTo>
                    <a:pt x="808" y="252"/>
                    <a:pt x="636" y="371"/>
                    <a:pt x="504" y="516"/>
                  </a:cubicBezTo>
                  <a:cubicBezTo>
                    <a:pt x="371" y="649"/>
                    <a:pt x="279" y="808"/>
                    <a:pt x="213" y="953"/>
                  </a:cubicBezTo>
                  <a:cubicBezTo>
                    <a:pt x="146" y="1099"/>
                    <a:pt x="107" y="1231"/>
                    <a:pt x="107" y="1324"/>
                  </a:cubicBezTo>
                  <a:cubicBezTo>
                    <a:pt x="107" y="1337"/>
                    <a:pt x="107" y="1363"/>
                    <a:pt x="120" y="1416"/>
                  </a:cubicBezTo>
                  <a:cubicBezTo>
                    <a:pt x="120" y="1456"/>
                    <a:pt x="133" y="1496"/>
                    <a:pt x="146" y="1535"/>
                  </a:cubicBezTo>
                  <a:cubicBezTo>
                    <a:pt x="160" y="1575"/>
                    <a:pt x="199" y="1615"/>
                    <a:pt x="226" y="1655"/>
                  </a:cubicBezTo>
                  <a:cubicBezTo>
                    <a:pt x="279" y="1681"/>
                    <a:pt x="332" y="1694"/>
                    <a:pt x="398" y="1694"/>
                  </a:cubicBezTo>
                  <a:cubicBezTo>
                    <a:pt x="504" y="1694"/>
                    <a:pt x="583" y="1668"/>
                    <a:pt x="649" y="1615"/>
                  </a:cubicBezTo>
                  <a:cubicBezTo>
                    <a:pt x="702" y="1562"/>
                    <a:pt x="742" y="1496"/>
                    <a:pt x="742" y="1416"/>
                  </a:cubicBezTo>
                  <a:cubicBezTo>
                    <a:pt x="742" y="1377"/>
                    <a:pt x="729" y="1337"/>
                    <a:pt x="716" y="1324"/>
                  </a:cubicBezTo>
                  <a:cubicBezTo>
                    <a:pt x="702" y="1284"/>
                    <a:pt x="689" y="1271"/>
                    <a:pt x="663" y="1244"/>
                  </a:cubicBezTo>
                  <a:lnTo>
                    <a:pt x="610" y="1178"/>
                  </a:lnTo>
                  <a:cubicBezTo>
                    <a:pt x="596" y="1152"/>
                    <a:pt x="596" y="1125"/>
                    <a:pt x="596" y="1099"/>
                  </a:cubicBezTo>
                  <a:cubicBezTo>
                    <a:pt x="596" y="1072"/>
                    <a:pt x="623" y="1019"/>
                    <a:pt x="663" y="940"/>
                  </a:cubicBezTo>
                  <a:cubicBezTo>
                    <a:pt x="716" y="847"/>
                    <a:pt x="782" y="768"/>
                    <a:pt x="861" y="688"/>
                  </a:cubicBezTo>
                  <a:cubicBezTo>
                    <a:pt x="954" y="609"/>
                    <a:pt x="1060" y="530"/>
                    <a:pt x="1179" y="477"/>
                  </a:cubicBezTo>
                  <a:cubicBezTo>
                    <a:pt x="1311" y="410"/>
                    <a:pt x="1444" y="371"/>
                    <a:pt x="1602" y="371"/>
                  </a:cubicBezTo>
                  <a:cubicBezTo>
                    <a:pt x="1761" y="371"/>
                    <a:pt x="1894" y="397"/>
                    <a:pt x="2013" y="463"/>
                  </a:cubicBezTo>
                  <a:cubicBezTo>
                    <a:pt x="2119" y="516"/>
                    <a:pt x="2211" y="583"/>
                    <a:pt x="2277" y="675"/>
                  </a:cubicBezTo>
                  <a:cubicBezTo>
                    <a:pt x="2357" y="755"/>
                    <a:pt x="2396" y="847"/>
                    <a:pt x="2423" y="953"/>
                  </a:cubicBezTo>
                  <a:cubicBezTo>
                    <a:pt x="2463" y="1059"/>
                    <a:pt x="2476" y="1152"/>
                    <a:pt x="2476" y="1244"/>
                  </a:cubicBezTo>
                  <a:cubicBezTo>
                    <a:pt x="2476" y="1456"/>
                    <a:pt x="2436" y="1668"/>
                    <a:pt x="2357" y="1893"/>
                  </a:cubicBezTo>
                  <a:cubicBezTo>
                    <a:pt x="2291" y="2131"/>
                    <a:pt x="2185" y="2356"/>
                    <a:pt x="2052" y="2594"/>
                  </a:cubicBezTo>
                  <a:cubicBezTo>
                    <a:pt x="1933" y="2819"/>
                    <a:pt x="1788" y="3044"/>
                    <a:pt x="1629" y="3283"/>
                  </a:cubicBezTo>
                  <a:cubicBezTo>
                    <a:pt x="1470" y="3508"/>
                    <a:pt x="1298" y="3719"/>
                    <a:pt x="1126" y="3918"/>
                  </a:cubicBezTo>
                  <a:cubicBezTo>
                    <a:pt x="954" y="4116"/>
                    <a:pt x="769" y="4302"/>
                    <a:pt x="596" y="4474"/>
                  </a:cubicBezTo>
                  <a:cubicBezTo>
                    <a:pt x="424" y="4633"/>
                    <a:pt x="266" y="4778"/>
                    <a:pt x="120" y="4884"/>
                  </a:cubicBezTo>
                  <a:cubicBezTo>
                    <a:pt x="94" y="4910"/>
                    <a:pt x="67" y="4937"/>
                    <a:pt x="27" y="4963"/>
                  </a:cubicBezTo>
                  <a:cubicBezTo>
                    <a:pt x="14" y="4977"/>
                    <a:pt x="1" y="5003"/>
                    <a:pt x="1" y="5043"/>
                  </a:cubicBezTo>
                  <a:cubicBezTo>
                    <a:pt x="1" y="5069"/>
                    <a:pt x="14" y="5109"/>
                    <a:pt x="27" y="5135"/>
                  </a:cubicBezTo>
                  <a:cubicBezTo>
                    <a:pt x="67" y="5175"/>
                    <a:pt x="107" y="5188"/>
                    <a:pt x="173" y="5188"/>
                  </a:cubicBezTo>
                  <a:cubicBezTo>
                    <a:pt x="239" y="5188"/>
                    <a:pt x="292" y="5188"/>
                    <a:pt x="332" y="5162"/>
                  </a:cubicBezTo>
                  <a:cubicBezTo>
                    <a:pt x="385" y="5149"/>
                    <a:pt x="424" y="5122"/>
                    <a:pt x="438" y="5109"/>
                  </a:cubicBezTo>
                  <a:lnTo>
                    <a:pt x="1510" y="5109"/>
                  </a:lnTo>
                  <a:cubicBezTo>
                    <a:pt x="1642" y="5109"/>
                    <a:pt x="1761" y="5122"/>
                    <a:pt x="1880" y="5122"/>
                  </a:cubicBezTo>
                  <a:lnTo>
                    <a:pt x="2674" y="5122"/>
                  </a:lnTo>
                  <a:cubicBezTo>
                    <a:pt x="2688" y="5122"/>
                    <a:pt x="2714" y="5122"/>
                    <a:pt x="2754" y="5096"/>
                  </a:cubicBezTo>
                  <a:cubicBezTo>
                    <a:pt x="2794" y="5069"/>
                    <a:pt x="2833" y="5043"/>
                    <a:pt x="2860" y="4990"/>
                  </a:cubicBezTo>
                  <a:cubicBezTo>
                    <a:pt x="2966" y="4791"/>
                    <a:pt x="3058" y="4646"/>
                    <a:pt x="3111" y="4553"/>
                  </a:cubicBezTo>
                  <a:cubicBezTo>
                    <a:pt x="3177" y="4460"/>
                    <a:pt x="3204" y="4394"/>
                    <a:pt x="3204" y="4355"/>
                  </a:cubicBezTo>
                  <a:cubicBezTo>
                    <a:pt x="3204" y="4302"/>
                    <a:pt x="3191" y="4262"/>
                    <a:pt x="3151" y="4249"/>
                  </a:cubicBezTo>
                  <a:cubicBezTo>
                    <a:pt x="3111" y="4235"/>
                    <a:pt x="3071" y="4222"/>
                    <a:pt x="3019" y="4222"/>
                  </a:cubicBezTo>
                  <a:cubicBezTo>
                    <a:pt x="2966" y="4222"/>
                    <a:pt x="2926" y="4235"/>
                    <a:pt x="2886" y="4275"/>
                  </a:cubicBezTo>
                  <a:cubicBezTo>
                    <a:pt x="2860" y="4302"/>
                    <a:pt x="2833" y="4328"/>
                    <a:pt x="2820" y="4355"/>
                  </a:cubicBezTo>
                  <a:lnTo>
                    <a:pt x="2648" y="4619"/>
                  </a:lnTo>
                  <a:cubicBezTo>
                    <a:pt x="2621" y="4659"/>
                    <a:pt x="2595" y="4699"/>
                    <a:pt x="2569" y="4712"/>
                  </a:cubicBezTo>
                  <a:cubicBezTo>
                    <a:pt x="2542" y="4725"/>
                    <a:pt x="2516" y="4738"/>
                    <a:pt x="2489" y="4738"/>
                  </a:cubicBezTo>
                  <a:lnTo>
                    <a:pt x="2251" y="4738"/>
                  </a:lnTo>
                  <a:cubicBezTo>
                    <a:pt x="2119" y="4738"/>
                    <a:pt x="1973" y="4738"/>
                    <a:pt x="1801" y="4725"/>
                  </a:cubicBezTo>
                  <a:lnTo>
                    <a:pt x="1271" y="4725"/>
                  </a:lnTo>
                  <a:cubicBezTo>
                    <a:pt x="1099" y="4725"/>
                    <a:pt x="941" y="4712"/>
                    <a:pt x="821" y="4712"/>
                  </a:cubicBezTo>
                  <a:cubicBezTo>
                    <a:pt x="941" y="4593"/>
                    <a:pt x="1073" y="4460"/>
                    <a:pt x="1232" y="4302"/>
                  </a:cubicBezTo>
                  <a:cubicBezTo>
                    <a:pt x="1377" y="4143"/>
                    <a:pt x="1536" y="3971"/>
                    <a:pt x="1682" y="3785"/>
                  </a:cubicBezTo>
                  <a:cubicBezTo>
                    <a:pt x="1841" y="3600"/>
                    <a:pt x="1999" y="3402"/>
                    <a:pt x="2145" y="3190"/>
                  </a:cubicBezTo>
                  <a:cubicBezTo>
                    <a:pt x="2291" y="2978"/>
                    <a:pt x="2436" y="2766"/>
                    <a:pt x="2542" y="2555"/>
                  </a:cubicBezTo>
                  <a:cubicBezTo>
                    <a:pt x="2661" y="2343"/>
                    <a:pt x="2754" y="2118"/>
                    <a:pt x="2833" y="1906"/>
                  </a:cubicBezTo>
                  <a:cubicBezTo>
                    <a:pt x="2899" y="1681"/>
                    <a:pt x="2939" y="1469"/>
                    <a:pt x="2939" y="1258"/>
                  </a:cubicBezTo>
                  <a:cubicBezTo>
                    <a:pt x="2939" y="1085"/>
                    <a:pt x="2913" y="927"/>
                    <a:pt x="2873" y="781"/>
                  </a:cubicBezTo>
                  <a:cubicBezTo>
                    <a:pt x="2833" y="622"/>
                    <a:pt x="2754" y="490"/>
                    <a:pt x="2648" y="371"/>
                  </a:cubicBezTo>
                  <a:cubicBezTo>
                    <a:pt x="2542" y="252"/>
                    <a:pt x="2423" y="172"/>
                    <a:pt x="2251" y="106"/>
                  </a:cubicBezTo>
                  <a:cubicBezTo>
                    <a:pt x="2092" y="27"/>
                    <a:pt x="1894" y="0"/>
                    <a:pt x="16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2632265" y="887407"/>
              <a:ext cx="93683" cy="78318"/>
            </a:xfrm>
            <a:custGeom>
              <a:avLst/>
              <a:gdLst/>
              <a:ahLst/>
              <a:cxnLst/>
              <a:rect l="l" t="t" r="r" b="b"/>
              <a:pathLst>
                <a:path w="1695" h="1417" extrusionOk="0">
                  <a:moveTo>
                    <a:pt x="159" y="0"/>
                  </a:moveTo>
                  <a:cubicBezTo>
                    <a:pt x="93" y="0"/>
                    <a:pt x="53" y="27"/>
                    <a:pt x="27" y="66"/>
                  </a:cubicBezTo>
                  <a:cubicBezTo>
                    <a:pt x="14" y="106"/>
                    <a:pt x="0" y="146"/>
                    <a:pt x="0" y="186"/>
                  </a:cubicBezTo>
                  <a:cubicBezTo>
                    <a:pt x="0" y="225"/>
                    <a:pt x="14" y="278"/>
                    <a:pt x="40" y="318"/>
                  </a:cubicBezTo>
                  <a:cubicBezTo>
                    <a:pt x="66" y="358"/>
                    <a:pt x="106" y="384"/>
                    <a:pt x="159" y="384"/>
                  </a:cubicBezTo>
                  <a:lnTo>
                    <a:pt x="821" y="384"/>
                  </a:lnTo>
                  <a:cubicBezTo>
                    <a:pt x="953" y="371"/>
                    <a:pt x="1086" y="371"/>
                    <a:pt x="1205" y="371"/>
                  </a:cubicBezTo>
                  <a:lnTo>
                    <a:pt x="1522" y="371"/>
                  </a:lnTo>
                  <a:cubicBezTo>
                    <a:pt x="1589" y="371"/>
                    <a:pt x="1641" y="344"/>
                    <a:pt x="1668" y="291"/>
                  </a:cubicBezTo>
                  <a:cubicBezTo>
                    <a:pt x="1681" y="239"/>
                    <a:pt x="1694" y="199"/>
                    <a:pt x="1694" y="172"/>
                  </a:cubicBezTo>
                  <a:cubicBezTo>
                    <a:pt x="1694" y="119"/>
                    <a:pt x="1681" y="80"/>
                    <a:pt x="1655" y="53"/>
                  </a:cubicBezTo>
                  <a:cubicBezTo>
                    <a:pt x="1628" y="14"/>
                    <a:pt x="1602" y="0"/>
                    <a:pt x="1575" y="0"/>
                  </a:cubicBezTo>
                  <a:cubicBezTo>
                    <a:pt x="1469" y="0"/>
                    <a:pt x="1364" y="0"/>
                    <a:pt x="1231" y="14"/>
                  </a:cubicBezTo>
                  <a:lnTo>
                    <a:pt x="278" y="14"/>
                  </a:lnTo>
                  <a:cubicBezTo>
                    <a:pt x="225" y="0"/>
                    <a:pt x="186" y="0"/>
                    <a:pt x="159" y="0"/>
                  </a:cubicBezTo>
                  <a:close/>
                  <a:moveTo>
                    <a:pt x="159" y="1033"/>
                  </a:moveTo>
                  <a:cubicBezTo>
                    <a:pt x="93" y="1033"/>
                    <a:pt x="53" y="1059"/>
                    <a:pt x="27" y="1099"/>
                  </a:cubicBezTo>
                  <a:cubicBezTo>
                    <a:pt x="14" y="1139"/>
                    <a:pt x="0" y="1178"/>
                    <a:pt x="0" y="1218"/>
                  </a:cubicBezTo>
                  <a:cubicBezTo>
                    <a:pt x="0" y="1271"/>
                    <a:pt x="14" y="1311"/>
                    <a:pt x="40" y="1350"/>
                  </a:cubicBezTo>
                  <a:cubicBezTo>
                    <a:pt x="66" y="1390"/>
                    <a:pt x="106" y="1416"/>
                    <a:pt x="159" y="1416"/>
                  </a:cubicBezTo>
                  <a:lnTo>
                    <a:pt x="821" y="1416"/>
                  </a:lnTo>
                  <a:cubicBezTo>
                    <a:pt x="953" y="1416"/>
                    <a:pt x="1086" y="1403"/>
                    <a:pt x="1205" y="1403"/>
                  </a:cubicBezTo>
                  <a:lnTo>
                    <a:pt x="1522" y="1403"/>
                  </a:lnTo>
                  <a:cubicBezTo>
                    <a:pt x="1589" y="1403"/>
                    <a:pt x="1641" y="1390"/>
                    <a:pt x="1668" y="1337"/>
                  </a:cubicBezTo>
                  <a:cubicBezTo>
                    <a:pt x="1681" y="1284"/>
                    <a:pt x="1694" y="1231"/>
                    <a:pt x="1694" y="1205"/>
                  </a:cubicBezTo>
                  <a:cubicBezTo>
                    <a:pt x="1694" y="1165"/>
                    <a:pt x="1681" y="1125"/>
                    <a:pt x="1655" y="1086"/>
                  </a:cubicBezTo>
                  <a:cubicBezTo>
                    <a:pt x="1628" y="1046"/>
                    <a:pt x="1602" y="1033"/>
                    <a:pt x="1575" y="1033"/>
                  </a:cubicBezTo>
                  <a:cubicBezTo>
                    <a:pt x="1469" y="1033"/>
                    <a:pt x="1364" y="1033"/>
                    <a:pt x="1231" y="1046"/>
                  </a:cubicBezTo>
                  <a:lnTo>
                    <a:pt x="278" y="1046"/>
                  </a:lnTo>
                  <a:cubicBezTo>
                    <a:pt x="225" y="1046"/>
                    <a:pt x="186" y="1033"/>
                    <a:pt x="159" y="10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2740539" y="770345"/>
              <a:ext cx="188029" cy="281711"/>
            </a:xfrm>
            <a:custGeom>
              <a:avLst/>
              <a:gdLst/>
              <a:ahLst/>
              <a:cxnLst/>
              <a:rect l="l" t="t" r="r" b="b"/>
              <a:pathLst>
                <a:path w="3402" h="5097" extrusionOk="0">
                  <a:moveTo>
                    <a:pt x="2528" y="609"/>
                  </a:moveTo>
                  <a:lnTo>
                    <a:pt x="2356" y="3190"/>
                  </a:lnTo>
                  <a:cubicBezTo>
                    <a:pt x="2210" y="3190"/>
                    <a:pt x="2038" y="3204"/>
                    <a:pt x="1853" y="3217"/>
                  </a:cubicBezTo>
                  <a:cubicBezTo>
                    <a:pt x="1668" y="3230"/>
                    <a:pt x="1496" y="3230"/>
                    <a:pt x="1324" y="3243"/>
                  </a:cubicBezTo>
                  <a:cubicBezTo>
                    <a:pt x="1165" y="3243"/>
                    <a:pt x="1019" y="3257"/>
                    <a:pt x="900" y="3257"/>
                  </a:cubicBezTo>
                  <a:lnTo>
                    <a:pt x="702" y="3257"/>
                  </a:lnTo>
                  <a:cubicBezTo>
                    <a:pt x="662" y="3257"/>
                    <a:pt x="635" y="3257"/>
                    <a:pt x="622" y="3243"/>
                  </a:cubicBezTo>
                  <a:cubicBezTo>
                    <a:pt x="622" y="3230"/>
                    <a:pt x="622" y="3230"/>
                    <a:pt x="622" y="3217"/>
                  </a:cubicBezTo>
                  <a:cubicBezTo>
                    <a:pt x="622" y="3190"/>
                    <a:pt x="622" y="3164"/>
                    <a:pt x="649" y="3137"/>
                  </a:cubicBezTo>
                  <a:cubicBezTo>
                    <a:pt x="675" y="3124"/>
                    <a:pt x="688" y="3098"/>
                    <a:pt x="688" y="3084"/>
                  </a:cubicBezTo>
                  <a:lnTo>
                    <a:pt x="2528" y="609"/>
                  </a:lnTo>
                  <a:close/>
                  <a:moveTo>
                    <a:pt x="2713" y="1"/>
                  </a:moveTo>
                  <a:cubicBezTo>
                    <a:pt x="2634" y="1"/>
                    <a:pt x="2581" y="27"/>
                    <a:pt x="2515" y="80"/>
                  </a:cubicBezTo>
                  <a:cubicBezTo>
                    <a:pt x="2462" y="120"/>
                    <a:pt x="2422" y="159"/>
                    <a:pt x="2409" y="173"/>
                  </a:cubicBezTo>
                  <a:cubicBezTo>
                    <a:pt x="2263" y="358"/>
                    <a:pt x="2131" y="530"/>
                    <a:pt x="2012" y="689"/>
                  </a:cubicBezTo>
                  <a:cubicBezTo>
                    <a:pt x="1893" y="834"/>
                    <a:pt x="1774" y="993"/>
                    <a:pt x="1668" y="1126"/>
                  </a:cubicBezTo>
                  <a:lnTo>
                    <a:pt x="1350" y="1562"/>
                  </a:lnTo>
                  <a:cubicBezTo>
                    <a:pt x="1244" y="1708"/>
                    <a:pt x="1125" y="1867"/>
                    <a:pt x="993" y="2039"/>
                  </a:cubicBezTo>
                  <a:cubicBezTo>
                    <a:pt x="874" y="2211"/>
                    <a:pt x="728" y="2396"/>
                    <a:pt x="582" y="2595"/>
                  </a:cubicBezTo>
                  <a:cubicBezTo>
                    <a:pt x="437" y="2807"/>
                    <a:pt x="265" y="3045"/>
                    <a:pt x="66" y="3309"/>
                  </a:cubicBezTo>
                  <a:cubicBezTo>
                    <a:pt x="40" y="3336"/>
                    <a:pt x="27" y="3362"/>
                    <a:pt x="13" y="3402"/>
                  </a:cubicBezTo>
                  <a:cubicBezTo>
                    <a:pt x="0" y="3415"/>
                    <a:pt x="0" y="3442"/>
                    <a:pt x="0" y="3468"/>
                  </a:cubicBezTo>
                  <a:cubicBezTo>
                    <a:pt x="0" y="3534"/>
                    <a:pt x="27" y="3574"/>
                    <a:pt x="80" y="3601"/>
                  </a:cubicBezTo>
                  <a:cubicBezTo>
                    <a:pt x="132" y="3640"/>
                    <a:pt x="185" y="3654"/>
                    <a:pt x="265" y="3654"/>
                  </a:cubicBezTo>
                  <a:cubicBezTo>
                    <a:pt x="344" y="3654"/>
                    <a:pt x="556" y="3654"/>
                    <a:pt x="900" y="3640"/>
                  </a:cubicBezTo>
                  <a:cubicBezTo>
                    <a:pt x="1231" y="3627"/>
                    <a:pt x="1721" y="3601"/>
                    <a:pt x="2343" y="3601"/>
                  </a:cubicBezTo>
                  <a:lnTo>
                    <a:pt x="2290" y="4554"/>
                  </a:lnTo>
                  <a:cubicBezTo>
                    <a:pt x="2290" y="4633"/>
                    <a:pt x="2263" y="4686"/>
                    <a:pt x="2197" y="4726"/>
                  </a:cubicBezTo>
                  <a:cubicBezTo>
                    <a:pt x="2144" y="4752"/>
                    <a:pt x="2078" y="4779"/>
                    <a:pt x="1985" y="4792"/>
                  </a:cubicBezTo>
                  <a:lnTo>
                    <a:pt x="1893" y="4792"/>
                  </a:lnTo>
                  <a:cubicBezTo>
                    <a:pt x="1853" y="4792"/>
                    <a:pt x="1800" y="4805"/>
                    <a:pt x="1747" y="4805"/>
                  </a:cubicBezTo>
                  <a:cubicBezTo>
                    <a:pt x="1694" y="4805"/>
                    <a:pt x="1641" y="4818"/>
                    <a:pt x="1575" y="4818"/>
                  </a:cubicBezTo>
                  <a:lnTo>
                    <a:pt x="1430" y="4818"/>
                  </a:lnTo>
                  <a:cubicBezTo>
                    <a:pt x="1390" y="4818"/>
                    <a:pt x="1350" y="4832"/>
                    <a:pt x="1310" y="4845"/>
                  </a:cubicBezTo>
                  <a:cubicBezTo>
                    <a:pt x="1271" y="4858"/>
                    <a:pt x="1244" y="4898"/>
                    <a:pt x="1244" y="4951"/>
                  </a:cubicBezTo>
                  <a:cubicBezTo>
                    <a:pt x="1244" y="5017"/>
                    <a:pt x="1271" y="5057"/>
                    <a:pt x="1324" y="5070"/>
                  </a:cubicBezTo>
                  <a:cubicBezTo>
                    <a:pt x="1377" y="5096"/>
                    <a:pt x="1416" y="5096"/>
                    <a:pt x="1456" y="5096"/>
                  </a:cubicBezTo>
                  <a:lnTo>
                    <a:pt x="2965" y="5096"/>
                  </a:lnTo>
                  <a:cubicBezTo>
                    <a:pt x="3044" y="5096"/>
                    <a:pt x="3110" y="5096"/>
                    <a:pt x="3163" y="5070"/>
                  </a:cubicBezTo>
                  <a:cubicBezTo>
                    <a:pt x="3216" y="5043"/>
                    <a:pt x="3230" y="5004"/>
                    <a:pt x="3230" y="4951"/>
                  </a:cubicBezTo>
                  <a:cubicBezTo>
                    <a:pt x="3230" y="4884"/>
                    <a:pt x="3216" y="4845"/>
                    <a:pt x="3163" y="4832"/>
                  </a:cubicBezTo>
                  <a:cubicBezTo>
                    <a:pt x="3124" y="4805"/>
                    <a:pt x="3057" y="4792"/>
                    <a:pt x="2965" y="4792"/>
                  </a:cubicBezTo>
                  <a:lnTo>
                    <a:pt x="2793" y="4792"/>
                  </a:lnTo>
                  <a:cubicBezTo>
                    <a:pt x="2740" y="4779"/>
                    <a:pt x="2713" y="4752"/>
                    <a:pt x="2713" y="4699"/>
                  </a:cubicBezTo>
                  <a:cubicBezTo>
                    <a:pt x="2713" y="4673"/>
                    <a:pt x="2713" y="4620"/>
                    <a:pt x="2713" y="4527"/>
                  </a:cubicBezTo>
                  <a:cubicBezTo>
                    <a:pt x="2727" y="4448"/>
                    <a:pt x="2727" y="4355"/>
                    <a:pt x="2727" y="4249"/>
                  </a:cubicBezTo>
                  <a:cubicBezTo>
                    <a:pt x="2740" y="4130"/>
                    <a:pt x="2740" y="4024"/>
                    <a:pt x="2753" y="3905"/>
                  </a:cubicBezTo>
                  <a:cubicBezTo>
                    <a:pt x="2753" y="3786"/>
                    <a:pt x="2766" y="3680"/>
                    <a:pt x="2766" y="3601"/>
                  </a:cubicBezTo>
                  <a:lnTo>
                    <a:pt x="3230" y="3601"/>
                  </a:lnTo>
                  <a:cubicBezTo>
                    <a:pt x="3256" y="3601"/>
                    <a:pt x="3296" y="3587"/>
                    <a:pt x="3335" y="3561"/>
                  </a:cubicBezTo>
                  <a:cubicBezTo>
                    <a:pt x="3388" y="3534"/>
                    <a:pt x="3402" y="3482"/>
                    <a:pt x="3402" y="3415"/>
                  </a:cubicBezTo>
                  <a:cubicBezTo>
                    <a:pt x="3402" y="3349"/>
                    <a:pt x="3388" y="3309"/>
                    <a:pt x="3349" y="3270"/>
                  </a:cubicBezTo>
                  <a:cubicBezTo>
                    <a:pt x="3309" y="3230"/>
                    <a:pt x="3256" y="3217"/>
                    <a:pt x="3190" y="3217"/>
                  </a:cubicBezTo>
                  <a:lnTo>
                    <a:pt x="2793" y="3190"/>
                  </a:lnTo>
                  <a:cubicBezTo>
                    <a:pt x="2793" y="3032"/>
                    <a:pt x="2793" y="2859"/>
                    <a:pt x="2806" y="2648"/>
                  </a:cubicBezTo>
                  <a:cubicBezTo>
                    <a:pt x="2806" y="2436"/>
                    <a:pt x="2819" y="2224"/>
                    <a:pt x="2832" y="1999"/>
                  </a:cubicBezTo>
                  <a:cubicBezTo>
                    <a:pt x="2846" y="1774"/>
                    <a:pt x="2859" y="1562"/>
                    <a:pt x="2872" y="1337"/>
                  </a:cubicBezTo>
                  <a:cubicBezTo>
                    <a:pt x="2899" y="1126"/>
                    <a:pt x="2912" y="927"/>
                    <a:pt x="2925" y="755"/>
                  </a:cubicBezTo>
                  <a:cubicBezTo>
                    <a:pt x="2938" y="583"/>
                    <a:pt x="2952" y="437"/>
                    <a:pt x="2952" y="318"/>
                  </a:cubicBezTo>
                  <a:cubicBezTo>
                    <a:pt x="2965" y="212"/>
                    <a:pt x="2965" y="146"/>
                    <a:pt x="2965" y="133"/>
                  </a:cubicBezTo>
                  <a:cubicBezTo>
                    <a:pt x="2965" y="93"/>
                    <a:pt x="2938" y="54"/>
                    <a:pt x="2899" y="40"/>
                  </a:cubicBezTo>
                  <a:cubicBezTo>
                    <a:pt x="2846" y="14"/>
                    <a:pt x="2780" y="1"/>
                    <a:pt x="27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5" name="Google Shape;55;p3"/>
          <p:cNvSpPr/>
          <p:nvPr/>
        </p:nvSpPr>
        <p:spPr>
          <a:xfrm>
            <a:off x="8361668" y="740908"/>
            <a:ext cx="162405" cy="141179"/>
          </a:xfrm>
          <a:custGeom>
            <a:avLst/>
            <a:gdLst/>
            <a:ahLst/>
            <a:cxnLst/>
            <a:rect l="l" t="t" r="r" b="b"/>
            <a:pathLst>
              <a:path w="3336" h="2900" extrusionOk="0">
                <a:moveTo>
                  <a:pt x="477" y="1"/>
                </a:moveTo>
                <a:cubicBezTo>
                  <a:pt x="278" y="1"/>
                  <a:pt x="146" y="14"/>
                  <a:pt x="93" y="40"/>
                </a:cubicBezTo>
                <a:cubicBezTo>
                  <a:pt x="27" y="67"/>
                  <a:pt x="0" y="107"/>
                  <a:pt x="0" y="173"/>
                </a:cubicBezTo>
                <a:cubicBezTo>
                  <a:pt x="0" y="239"/>
                  <a:pt x="27" y="279"/>
                  <a:pt x="80" y="305"/>
                </a:cubicBezTo>
                <a:cubicBezTo>
                  <a:pt x="146" y="332"/>
                  <a:pt x="239" y="345"/>
                  <a:pt x="358" y="345"/>
                </a:cubicBezTo>
                <a:cubicBezTo>
                  <a:pt x="450" y="358"/>
                  <a:pt x="517" y="371"/>
                  <a:pt x="569" y="398"/>
                </a:cubicBezTo>
                <a:cubicBezTo>
                  <a:pt x="609" y="424"/>
                  <a:pt x="675" y="477"/>
                  <a:pt x="742" y="570"/>
                </a:cubicBezTo>
                <a:lnTo>
                  <a:pt x="1364" y="1457"/>
                </a:lnTo>
                <a:lnTo>
                  <a:pt x="1271" y="1576"/>
                </a:lnTo>
                <a:lnTo>
                  <a:pt x="1178" y="1695"/>
                </a:lnTo>
                <a:lnTo>
                  <a:pt x="1033" y="1893"/>
                </a:lnTo>
                <a:cubicBezTo>
                  <a:pt x="967" y="1973"/>
                  <a:pt x="887" y="2092"/>
                  <a:pt x="781" y="2238"/>
                </a:cubicBezTo>
                <a:cubicBezTo>
                  <a:pt x="742" y="2277"/>
                  <a:pt x="702" y="2304"/>
                  <a:pt x="662" y="2330"/>
                </a:cubicBezTo>
                <a:cubicBezTo>
                  <a:pt x="622" y="2343"/>
                  <a:pt x="569" y="2357"/>
                  <a:pt x="517" y="2370"/>
                </a:cubicBezTo>
                <a:cubicBezTo>
                  <a:pt x="424" y="2370"/>
                  <a:pt x="344" y="2396"/>
                  <a:pt x="265" y="2423"/>
                </a:cubicBezTo>
                <a:cubicBezTo>
                  <a:pt x="186" y="2436"/>
                  <a:pt x="133" y="2489"/>
                  <a:pt x="133" y="2555"/>
                </a:cubicBezTo>
                <a:cubicBezTo>
                  <a:pt x="133" y="2595"/>
                  <a:pt x="146" y="2621"/>
                  <a:pt x="159" y="2648"/>
                </a:cubicBezTo>
                <a:cubicBezTo>
                  <a:pt x="186" y="2674"/>
                  <a:pt x="212" y="2688"/>
                  <a:pt x="225" y="2701"/>
                </a:cubicBezTo>
                <a:cubicBezTo>
                  <a:pt x="265" y="2714"/>
                  <a:pt x="292" y="2727"/>
                  <a:pt x="318" y="2727"/>
                </a:cubicBezTo>
                <a:lnTo>
                  <a:pt x="609" y="2727"/>
                </a:lnTo>
                <a:cubicBezTo>
                  <a:pt x="702" y="2727"/>
                  <a:pt x="794" y="2714"/>
                  <a:pt x="874" y="2714"/>
                </a:cubicBezTo>
                <a:cubicBezTo>
                  <a:pt x="927" y="2714"/>
                  <a:pt x="967" y="2727"/>
                  <a:pt x="1006" y="2727"/>
                </a:cubicBezTo>
                <a:lnTo>
                  <a:pt x="1337" y="2727"/>
                </a:lnTo>
                <a:cubicBezTo>
                  <a:pt x="1390" y="2727"/>
                  <a:pt x="1443" y="2727"/>
                  <a:pt x="1509" y="2701"/>
                </a:cubicBezTo>
                <a:cubicBezTo>
                  <a:pt x="1562" y="2688"/>
                  <a:pt x="1602" y="2635"/>
                  <a:pt x="1602" y="2568"/>
                </a:cubicBezTo>
                <a:cubicBezTo>
                  <a:pt x="1602" y="2542"/>
                  <a:pt x="1575" y="2515"/>
                  <a:pt x="1549" y="2476"/>
                </a:cubicBezTo>
                <a:cubicBezTo>
                  <a:pt x="1509" y="2436"/>
                  <a:pt x="1430" y="2410"/>
                  <a:pt x="1311" y="2410"/>
                </a:cubicBezTo>
                <a:cubicBezTo>
                  <a:pt x="1258" y="2410"/>
                  <a:pt x="1218" y="2410"/>
                  <a:pt x="1205" y="2396"/>
                </a:cubicBezTo>
                <a:cubicBezTo>
                  <a:pt x="1205" y="2383"/>
                  <a:pt x="1192" y="2370"/>
                  <a:pt x="1192" y="2343"/>
                </a:cubicBezTo>
                <a:cubicBezTo>
                  <a:pt x="1192" y="2330"/>
                  <a:pt x="1205" y="2304"/>
                  <a:pt x="1244" y="2251"/>
                </a:cubicBezTo>
                <a:cubicBezTo>
                  <a:pt x="1271" y="2211"/>
                  <a:pt x="1297" y="2171"/>
                  <a:pt x="1324" y="2145"/>
                </a:cubicBezTo>
                <a:cubicBezTo>
                  <a:pt x="1364" y="2092"/>
                  <a:pt x="1403" y="2039"/>
                  <a:pt x="1443" y="1986"/>
                </a:cubicBezTo>
                <a:cubicBezTo>
                  <a:pt x="1483" y="1933"/>
                  <a:pt x="1536" y="1867"/>
                  <a:pt x="1602" y="1774"/>
                </a:cubicBezTo>
                <a:cubicBezTo>
                  <a:pt x="1655" y="1840"/>
                  <a:pt x="1708" y="1907"/>
                  <a:pt x="1761" y="1986"/>
                </a:cubicBezTo>
                <a:cubicBezTo>
                  <a:pt x="1827" y="2065"/>
                  <a:pt x="1867" y="2132"/>
                  <a:pt x="1919" y="2198"/>
                </a:cubicBezTo>
                <a:cubicBezTo>
                  <a:pt x="1959" y="2264"/>
                  <a:pt x="1999" y="2330"/>
                  <a:pt x="2025" y="2383"/>
                </a:cubicBezTo>
                <a:cubicBezTo>
                  <a:pt x="2065" y="2423"/>
                  <a:pt x="2078" y="2463"/>
                  <a:pt x="2078" y="2476"/>
                </a:cubicBezTo>
                <a:cubicBezTo>
                  <a:pt x="2078" y="2515"/>
                  <a:pt x="2065" y="2542"/>
                  <a:pt x="2052" y="2542"/>
                </a:cubicBezTo>
                <a:lnTo>
                  <a:pt x="1972" y="2568"/>
                </a:lnTo>
                <a:cubicBezTo>
                  <a:pt x="1933" y="2568"/>
                  <a:pt x="1906" y="2595"/>
                  <a:pt x="1893" y="2635"/>
                </a:cubicBezTo>
                <a:cubicBezTo>
                  <a:pt x="1880" y="2661"/>
                  <a:pt x="1880" y="2701"/>
                  <a:pt x="1880" y="2714"/>
                </a:cubicBezTo>
                <a:cubicBezTo>
                  <a:pt x="1880" y="2754"/>
                  <a:pt x="1893" y="2793"/>
                  <a:pt x="1933" y="2833"/>
                </a:cubicBezTo>
                <a:cubicBezTo>
                  <a:pt x="1986" y="2886"/>
                  <a:pt x="2052" y="2899"/>
                  <a:pt x="2158" y="2899"/>
                </a:cubicBezTo>
                <a:lnTo>
                  <a:pt x="3071" y="2899"/>
                </a:lnTo>
                <a:cubicBezTo>
                  <a:pt x="3124" y="2899"/>
                  <a:pt x="3190" y="2899"/>
                  <a:pt x="3243" y="2886"/>
                </a:cubicBezTo>
                <a:cubicBezTo>
                  <a:pt x="3296" y="2873"/>
                  <a:pt x="3336" y="2820"/>
                  <a:pt x="3336" y="2740"/>
                </a:cubicBezTo>
                <a:cubicBezTo>
                  <a:pt x="3336" y="2688"/>
                  <a:pt x="3309" y="2648"/>
                  <a:pt x="3256" y="2635"/>
                </a:cubicBezTo>
                <a:cubicBezTo>
                  <a:pt x="3217" y="2608"/>
                  <a:pt x="3150" y="2595"/>
                  <a:pt x="3084" y="2595"/>
                </a:cubicBezTo>
                <a:cubicBezTo>
                  <a:pt x="3018" y="2582"/>
                  <a:pt x="2952" y="2582"/>
                  <a:pt x="2899" y="2582"/>
                </a:cubicBezTo>
                <a:cubicBezTo>
                  <a:pt x="2846" y="2568"/>
                  <a:pt x="2793" y="2555"/>
                  <a:pt x="2727" y="2529"/>
                </a:cubicBezTo>
                <a:cubicBezTo>
                  <a:pt x="2700" y="2529"/>
                  <a:pt x="2674" y="2502"/>
                  <a:pt x="2634" y="2476"/>
                </a:cubicBezTo>
                <a:cubicBezTo>
                  <a:pt x="2594" y="2449"/>
                  <a:pt x="2555" y="2396"/>
                  <a:pt x="2489" y="2317"/>
                </a:cubicBezTo>
                <a:cubicBezTo>
                  <a:pt x="2422" y="2238"/>
                  <a:pt x="2330" y="2132"/>
                  <a:pt x="2237" y="1986"/>
                </a:cubicBezTo>
                <a:cubicBezTo>
                  <a:pt x="2131" y="1854"/>
                  <a:pt x="1999" y="1668"/>
                  <a:pt x="1840" y="1443"/>
                </a:cubicBezTo>
                <a:cubicBezTo>
                  <a:pt x="1919" y="1324"/>
                  <a:pt x="1999" y="1218"/>
                  <a:pt x="2065" y="1113"/>
                </a:cubicBezTo>
                <a:cubicBezTo>
                  <a:pt x="2144" y="993"/>
                  <a:pt x="2224" y="888"/>
                  <a:pt x="2330" y="768"/>
                </a:cubicBezTo>
                <a:cubicBezTo>
                  <a:pt x="2396" y="676"/>
                  <a:pt x="2475" y="623"/>
                  <a:pt x="2542" y="596"/>
                </a:cubicBezTo>
                <a:cubicBezTo>
                  <a:pt x="2581" y="583"/>
                  <a:pt x="2661" y="570"/>
                  <a:pt x="2753" y="570"/>
                </a:cubicBezTo>
                <a:cubicBezTo>
                  <a:pt x="2859" y="557"/>
                  <a:pt x="2992" y="557"/>
                  <a:pt x="3177" y="557"/>
                </a:cubicBezTo>
                <a:cubicBezTo>
                  <a:pt x="3217" y="557"/>
                  <a:pt x="3243" y="543"/>
                  <a:pt x="3269" y="504"/>
                </a:cubicBezTo>
                <a:cubicBezTo>
                  <a:pt x="3296" y="477"/>
                  <a:pt x="3309" y="438"/>
                  <a:pt x="3309" y="411"/>
                </a:cubicBezTo>
                <a:cubicBezTo>
                  <a:pt x="3309" y="279"/>
                  <a:pt x="3256" y="226"/>
                  <a:pt x="3164" y="226"/>
                </a:cubicBezTo>
                <a:lnTo>
                  <a:pt x="2025" y="226"/>
                </a:lnTo>
                <a:cubicBezTo>
                  <a:pt x="1946" y="226"/>
                  <a:pt x="1880" y="239"/>
                  <a:pt x="1827" y="265"/>
                </a:cubicBezTo>
                <a:cubicBezTo>
                  <a:pt x="1787" y="292"/>
                  <a:pt x="1761" y="332"/>
                  <a:pt x="1761" y="398"/>
                </a:cubicBezTo>
                <a:cubicBezTo>
                  <a:pt x="1761" y="451"/>
                  <a:pt x="1774" y="490"/>
                  <a:pt x="1800" y="504"/>
                </a:cubicBezTo>
                <a:cubicBezTo>
                  <a:pt x="1840" y="530"/>
                  <a:pt x="1867" y="543"/>
                  <a:pt x="1880" y="557"/>
                </a:cubicBezTo>
                <a:cubicBezTo>
                  <a:pt x="1906" y="570"/>
                  <a:pt x="1919" y="583"/>
                  <a:pt x="1919" y="583"/>
                </a:cubicBezTo>
                <a:cubicBezTo>
                  <a:pt x="1919" y="610"/>
                  <a:pt x="1906" y="649"/>
                  <a:pt x="1867" y="702"/>
                </a:cubicBezTo>
                <a:cubicBezTo>
                  <a:pt x="1840" y="755"/>
                  <a:pt x="1800" y="808"/>
                  <a:pt x="1747" y="888"/>
                </a:cubicBezTo>
                <a:lnTo>
                  <a:pt x="1602" y="1126"/>
                </a:lnTo>
                <a:cubicBezTo>
                  <a:pt x="1536" y="1033"/>
                  <a:pt x="1469" y="954"/>
                  <a:pt x="1417" y="874"/>
                </a:cubicBezTo>
                <a:cubicBezTo>
                  <a:pt x="1364" y="795"/>
                  <a:pt x="1311" y="715"/>
                  <a:pt x="1271" y="663"/>
                </a:cubicBezTo>
                <a:cubicBezTo>
                  <a:pt x="1231" y="596"/>
                  <a:pt x="1192" y="543"/>
                  <a:pt x="1165" y="504"/>
                </a:cubicBezTo>
                <a:cubicBezTo>
                  <a:pt x="1152" y="464"/>
                  <a:pt x="1139" y="424"/>
                  <a:pt x="1139" y="411"/>
                </a:cubicBezTo>
                <a:cubicBezTo>
                  <a:pt x="1139" y="385"/>
                  <a:pt x="1152" y="371"/>
                  <a:pt x="1178" y="371"/>
                </a:cubicBezTo>
                <a:cubicBezTo>
                  <a:pt x="1218" y="358"/>
                  <a:pt x="1271" y="358"/>
                  <a:pt x="1324" y="358"/>
                </a:cubicBezTo>
                <a:cubicBezTo>
                  <a:pt x="1390" y="358"/>
                  <a:pt x="1443" y="345"/>
                  <a:pt x="1469" y="305"/>
                </a:cubicBezTo>
                <a:cubicBezTo>
                  <a:pt x="1509" y="265"/>
                  <a:pt x="1522" y="226"/>
                  <a:pt x="1522" y="199"/>
                </a:cubicBezTo>
                <a:cubicBezTo>
                  <a:pt x="1522" y="173"/>
                  <a:pt x="1522" y="146"/>
                  <a:pt x="1522" y="133"/>
                </a:cubicBezTo>
                <a:cubicBezTo>
                  <a:pt x="1522" y="107"/>
                  <a:pt x="1509" y="80"/>
                  <a:pt x="1483" y="67"/>
                </a:cubicBezTo>
                <a:cubicBezTo>
                  <a:pt x="1456" y="40"/>
                  <a:pt x="1430" y="27"/>
                  <a:pt x="1377" y="14"/>
                </a:cubicBezTo>
                <a:cubicBezTo>
                  <a:pt x="1337" y="1"/>
                  <a:pt x="1271" y="1"/>
                  <a:pt x="117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3"/>
          <p:cNvSpPr/>
          <p:nvPr/>
        </p:nvSpPr>
        <p:spPr>
          <a:xfrm>
            <a:off x="265787" y="4328326"/>
            <a:ext cx="96051" cy="96051"/>
          </a:xfrm>
          <a:custGeom>
            <a:avLst/>
            <a:gdLst/>
            <a:ahLst/>
            <a:cxnLst/>
            <a:rect l="l" t="t" r="r" b="b"/>
            <a:pathLst>
              <a:path w="1973" h="1973" extrusionOk="0">
                <a:moveTo>
                  <a:pt x="980" y="0"/>
                </a:moveTo>
                <a:cubicBezTo>
                  <a:pt x="927" y="0"/>
                  <a:pt x="874" y="14"/>
                  <a:pt x="834" y="53"/>
                </a:cubicBezTo>
                <a:cubicBezTo>
                  <a:pt x="807" y="93"/>
                  <a:pt x="781" y="133"/>
                  <a:pt x="781" y="186"/>
                </a:cubicBezTo>
                <a:cubicBezTo>
                  <a:pt x="781" y="252"/>
                  <a:pt x="781" y="331"/>
                  <a:pt x="794" y="450"/>
                </a:cubicBezTo>
                <a:cubicBezTo>
                  <a:pt x="794" y="543"/>
                  <a:pt x="807" y="662"/>
                  <a:pt x="807" y="808"/>
                </a:cubicBezTo>
                <a:lnTo>
                  <a:pt x="159" y="808"/>
                </a:lnTo>
                <a:cubicBezTo>
                  <a:pt x="132" y="808"/>
                  <a:pt x="93" y="821"/>
                  <a:pt x="53" y="848"/>
                </a:cubicBezTo>
                <a:cubicBezTo>
                  <a:pt x="13" y="887"/>
                  <a:pt x="0" y="927"/>
                  <a:pt x="0" y="1006"/>
                </a:cubicBezTo>
                <a:cubicBezTo>
                  <a:pt x="0" y="1073"/>
                  <a:pt x="13" y="1125"/>
                  <a:pt x="53" y="1152"/>
                </a:cubicBezTo>
                <a:cubicBezTo>
                  <a:pt x="93" y="1178"/>
                  <a:pt x="132" y="1192"/>
                  <a:pt x="159" y="1192"/>
                </a:cubicBezTo>
                <a:lnTo>
                  <a:pt x="424" y="1192"/>
                </a:lnTo>
                <a:cubicBezTo>
                  <a:pt x="530" y="1192"/>
                  <a:pt x="662" y="1178"/>
                  <a:pt x="794" y="1178"/>
                </a:cubicBezTo>
                <a:cubicBezTo>
                  <a:pt x="781" y="1284"/>
                  <a:pt x="781" y="1403"/>
                  <a:pt x="781" y="1536"/>
                </a:cubicBezTo>
                <a:cubicBezTo>
                  <a:pt x="768" y="1655"/>
                  <a:pt x="768" y="1748"/>
                  <a:pt x="768" y="1814"/>
                </a:cubicBezTo>
                <a:cubicBezTo>
                  <a:pt x="768" y="1853"/>
                  <a:pt x="794" y="1880"/>
                  <a:pt x="821" y="1920"/>
                </a:cubicBezTo>
                <a:cubicBezTo>
                  <a:pt x="860" y="1959"/>
                  <a:pt x="900" y="1973"/>
                  <a:pt x="980" y="1973"/>
                </a:cubicBezTo>
                <a:cubicBezTo>
                  <a:pt x="1046" y="1973"/>
                  <a:pt x="1099" y="1959"/>
                  <a:pt x="1138" y="1920"/>
                </a:cubicBezTo>
                <a:cubicBezTo>
                  <a:pt x="1178" y="1880"/>
                  <a:pt x="1191" y="1840"/>
                  <a:pt x="1191" y="1814"/>
                </a:cubicBezTo>
                <a:lnTo>
                  <a:pt x="1191" y="1178"/>
                </a:lnTo>
                <a:lnTo>
                  <a:pt x="1800" y="1178"/>
                </a:lnTo>
                <a:cubicBezTo>
                  <a:pt x="1840" y="1178"/>
                  <a:pt x="1880" y="1165"/>
                  <a:pt x="1919" y="1125"/>
                </a:cubicBezTo>
                <a:cubicBezTo>
                  <a:pt x="1959" y="1099"/>
                  <a:pt x="1972" y="1033"/>
                  <a:pt x="1972" y="967"/>
                </a:cubicBezTo>
                <a:cubicBezTo>
                  <a:pt x="1972" y="900"/>
                  <a:pt x="1959" y="848"/>
                  <a:pt x="1932" y="821"/>
                </a:cubicBezTo>
                <a:cubicBezTo>
                  <a:pt x="1906" y="781"/>
                  <a:pt x="1880" y="768"/>
                  <a:pt x="1840" y="768"/>
                </a:cubicBezTo>
                <a:cubicBezTo>
                  <a:pt x="1760" y="768"/>
                  <a:pt x="1668" y="781"/>
                  <a:pt x="1562" y="795"/>
                </a:cubicBezTo>
                <a:cubicBezTo>
                  <a:pt x="1443" y="795"/>
                  <a:pt x="1324" y="808"/>
                  <a:pt x="1191" y="808"/>
                </a:cubicBezTo>
                <a:lnTo>
                  <a:pt x="1191" y="450"/>
                </a:lnTo>
                <a:cubicBezTo>
                  <a:pt x="1191" y="345"/>
                  <a:pt x="1191" y="252"/>
                  <a:pt x="1191" y="186"/>
                </a:cubicBezTo>
                <a:cubicBezTo>
                  <a:pt x="1191" y="133"/>
                  <a:pt x="1178" y="93"/>
                  <a:pt x="1138" y="53"/>
                </a:cubicBezTo>
                <a:cubicBezTo>
                  <a:pt x="1099" y="14"/>
                  <a:pt x="1046" y="0"/>
                  <a:pt x="98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3"/>
          <p:cNvSpPr/>
          <p:nvPr/>
        </p:nvSpPr>
        <p:spPr>
          <a:xfrm>
            <a:off x="1193860" y="4697192"/>
            <a:ext cx="168247" cy="205586"/>
          </a:xfrm>
          <a:custGeom>
            <a:avLst/>
            <a:gdLst/>
            <a:ahLst/>
            <a:cxnLst/>
            <a:rect l="l" t="t" r="r" b="b"/>
            <a:pathLst>
              <a:path w="3456" h="4223" extrusionOk="0">
                <a:moveTo>
                  <a:pt x="755" y="371"/>
                </a:moveTo>
                <a:cubicBezTo>
                  <a:pt x="861" y="371"/>
                  <a:pt x="954" y="411"/>
                  <a:pt x="1046" y="490"/>
                </a:cubicBezTo>
                <a:cubicBezTo>
                  <a:pt x="1139" y="570"/>
                  <a:pt x="1179" y="702"/>
                  <a:pt x="1179" y="887"/>
                </a:cubicBezTo>
                <a:cubicBezTo>
                  <a:pt x="1179" y="1073"/>
                  <a:pt x="1139" y="1218"/>
                  <a:pt x="1046" y="1311"/>
                </a:cubicBezTo>
                <a:cubicBezTo>
                  <a:pt x="967" y="1417"/>
                  <a:pt x="861" y="1470"/>
                  <a:pt x="729" y="1470"/>
                </a:cubicBezTo>
                <a:cubicBezTo>
                  <a:pt x="610" y="1470"/>
                  <a:pt x="517" y="1417"/>
                  <a:pt x="451" y="1311"/>
                </a:cubicBezTo>
                <a:cubicBezTo>
                  <a:pt x="385" y="1205"/>
                  <a:pt x="345" y="1086"/>
                  <a:pt x="345" y="940"/>
                </a:cubicBezTo>
                <a:cubicBezTo>
                  <a:pt x="345" y="834"/>
                  <a:pt x="358" y="742"/>
                  <a:pt x="385" y="662"/>
                </a:cubicBezTo>
                <a:cubicBezTo>
                  <a:pt x="424" y="596"/>
                  <a:pt x="451" y="530"/>
                  <a:pt x="491" y="490"/>
                </a:cubicBezTo>
                <a:cubicBezTo>
                  <a:pt x="530" y="437"/>
                  <a:pt x="583" y="411"/>
                  <a:pt x="623" y="398"/>
                </a:cubicBezTo>
                <a:cubicBezTo>
                  <a:pt x="676" y="371"/>
                  <a:pt x="716" y="371"/>
                  <a:pt x="755" y="371"/>
                </a:cubicBezTo>
                <a:close/>
                <a:moveTo>
                  <a:pt x="2727" y="2806"/>
                </a:moveTo>
                <a:cubicBezTo>
                  <a:pt x="2807" y="2806"/>
                  <a:pt x="2886" y="2846"/>
                  <a:pt x="2966" y="2926"/>
                </a:cubicBezTo>
                <a:cubicBezTo>
                  <a:pt x="3058" y="2992"/>
                  <a:pt x="3098" y="3124"/>
                  <a:pt x="3098" y="3309"/>
                </a:cubicBezTo>
                <a:cubicBezTo>
                  <a:pt x="3098" y="3376"/>
                  <a:pt x="3085" y="3442"/>
                  <a:pt x="3071" y="3508"/>
                </a:cubicBezTo>
                <a:cubicBezTo>
                  <a:pt x="3058" y="3574"/>
                  <a:pt x="3032" y="3640"/>
                  <a:pt x="3005" y="3693"/>
                </a:cubicBezTo>
                <a:cubicBezTo>
                  <a:pt x="2966" y="3746"/>
                  <a:pt x="2926" y="3786"/>
                  <a:pt x="2873" y="3826"/>
                </a:cubicBezTo>
                <a:cubicBezTo>
                  <a:pt x="2833" y="3865"/>
                  <a:pt x="2767" y="3879"/>
                  <a:pt x="2688" y="3879"/>
                </a:cubicBezTo>
                <a:cubicBezTo>
                  <a:pt x="2608" y="3879"/>
                  <a:pt x="2542" y="3865"/>
                  <a:pt x="2489" y="3826"/>
                </a:cubicBezTo>
                <a:cubicBezTo>
                  <a:pt x="2449" y="3786"/>
                  <a:pt x="2410" y="3733"/>
                  <a:pt x="2383" y="3680"/>
                </a:cubicBezTo>
                <a:cubicBezTo>
                  <a:pt x="2343" y="3627"/>
                  <a:pt x="2330" y="3561"/>
                  <a:pt x="2317" y="3495"/>
                </a:cubicBezTo>
                <a:cubicBezTo>
                  <a:pt x="2317" y="3442"/>
                  <a:pt x="2304" y="3389"/>
                  <a:pt x="2304" y="3336"/>
                </a:cubicBezTo>
                <a:cubicBezTo>
                  <a:pt x="2304" y="3164"/>
                  <a:pt x="2343" y="3031"/>
                  <a:pt x="2423" y="2939"/>
                </a:cubicBezTo>
                <a:cubicBezTo>
                  <a:pt x="2516" y="2846"/>
                  <a:pt x="2608" y="2806"/>
                  <a:pt x="2727" y="2806"/>
                </a:cubicBezTo>
                <a:close/>
                <a:moveTo>
                  <a:pt x="3032" y="1"/>
                </a:moveTo>
                <a:cubicBezTo>
                  <a:pt x="2992" y="1"/>
                  <a:pt x="2952" y="14"/>
                  <a:pt x="2913" y="54"/>
                </a:cubicBezTo>
                <a:cubicBezTo>
                  <a:pt x="2873" y="93"/>
                  <a:pt x="2846" y="146"/>
                  <a:pt x="2807" y="199"/>
                </a:cubicBezTo>
                <a:cubicBezTo>
                  <a:pt x="2767" y="252"/>
                  <a:pt x="2727" y="305"/>
                  <a:pt x="2688" y="371"/>
                </a:cubicBezTo>
                <a:cubicBezTo>
                  <a:pt x="2648" y="424"/>
                  <a:pt x="2595" y="464"/>
                  <a:pt x="2555" y="504"/>
                </a:cubicBezTo>
                <a:cubicBezTo>
                  <a:pt x="2502" y="530"/>
                  <a:pt x="2449" y="557"/>
                  <a:pt x="2383" y="570"/>
                </a:cubicBezTo>
                <a:cubicBezTo>
                  <a:pt x="2317" y="583"/>
                  <a:pt x="2264" y="583"/>
                  <a:pt x="2211" y="583"/>
                </a:cubicBezTo>
                <a:cubicBezTo>
                  <a:pt x="2052" y="583"/>
                  <a:pt x="1933" y="570"/>
                  <a:pt x="1827" y="543"/>
                </a:cubicBezTo>
                <a:cubicBezTo>
                  <a:pt x="1735" y="517"/>
                  <a:pt x="1642" y="477"/>
                  <a:pt x="1576" y="437"/>
                </a:cubicBezTo>
                <a:cubicBezTo>
                  <a:pt x="1510" y="398"/>
                  <a:pt x="1443" y="345"/>
                  <a:pt x="1391" y="305"/>
                </a:cubicBezTo>
                <a:cubicBezTo>
                  <a:pt x="1338" y="252"/>
                  <a:pt x="1285" y="212"/>
                  <a:pt x="1232" y="173"/>
                </a:cubicBezTo>
                <a:cubicBezTo>
                  <a:pt x="1179" y="120"/>
                  <a:pt x="1113" y="93"/>
                  <a:pt x="1033" y="67"/>
                </a:cubicBezTo>
                <a:cubicBezTo>
                  <a:pt x="967" y="27"/>
                  <a:pt x="874" y="14"/>
                  <a:pt x="755" y="14"/>
                </a:cubicBezTo>
                <a:cubicBezTo>
                  <a:pt x="663" y="14"/>
                  <a:pt x="570" y="40"/>
                  <a:pt x="477" y="80"/>
                </a:cubicBezTo>
                <a:cubicBezTo>
                  <a:pt x="398" y="120"/>
                  <a:pt x="318" y="186"/>
                  <a:pt x="239" y="265"/>
                </a:cubicBezTo>
                <a:cubicBezTo>
                  <a:pt x="173" y="345"/>
                  <a:pt x="120" y="437"/>
                  <a:pt x="67" y="557"/>
                </a:cubicBezTo>
                <a:cubicBezTo>
                  <a:pt x="27" y="662"/>
                  <a:pt x="1" y="795"/>
                  <a:pt x="1" y="940"/>
                </a:cubicBezTo>
                <a:cubicBezTo>
                  <a:pt x="1" y="1086"/>
                  <a:pt x="27" y="1205"/>
                  <a:pt x="67" y="1324"/>
                </a:cubicBezTo>
                <a:cubicBezTo>
                  <a:pt x="107" y="1430"/>
                  <a:pt x="160" y="1523"/>
                  <a:pt x="239" y="1589"/>
                </a:cubicBezTo>
                <a:cubicBezTo>
                  <a:pt x="305" y="1668"/>
                  <a:pt x="385" y="1721"/>
                  <a:pt x="477" y="1748"/>
                </a:cubicBezTo>
                <a:cubicBezTo>
                  <a:pt x="570" y="1787"/>
                  <a:pt x="649" y="1814"/>
                  <a:pt x="742" y="1814"/>
                </a:cubicBezTo>
                <a:cubicBezTo>
                  <a:pt x="848" y="1814"/>
                  <a:pt x="941" y="1787"/>
                  <a:pt x="1033" y="1748"/>
                </a:cubicBezTo>
                <a:cubicBezTo>
                  <a:pt x="1139" y="1695"/>
                  <a:pt x="1218" y="1629"/>
                  <a:pt x="1298" y="1549"/>
                </a:cubicBezTo>
                <a:cubicBezTo>
                  <a:pt x="1364" y="1456"/>
                  <a:pt x="1417" y="1364"/>
                  <a:pt x="1457" y="1245"/>
                </a:cubicBezTo>
                <a:cubicBezTo>
                  <a:pt x="1510" y="1126"/>
                  <a:pt x="1523" y="993"/>
                  <a:pt x="1523" y="861"/>
                </a:cubicBezTo>
                <a:cubicBezTo>
                  <a:pt x="1523" y="848"/>
                  <a:pt x="1523" y="834"/>
                  <a:pt x="1523" y="834"/>
                </a:cubicBezTo>
                <a:lnTo>
                  <a:pt x="1523" y="795"/>
                </a:lnTo>
                <a:cubicBezTo>
                  <a:pt x="1629" y="834"/>
                  <a:pt x="1735" y="861"/>
                  <a:pt x="1841" y="874"/>
                </a:cubicBezTo>
                <a:cubicBezTo>
                  <a:pt x="1933" y="887"/>
                  <a:pt x="2052" y="901"/>
                  <a:pt x="2198" y="901"/>
                </a:cubicBezTo>
                <a:lnTo>
                  <a:pt x="2304" y="901"/>
                </a:lnTo>
                <a:cubicBezTo>
                  <a:pt x="2330" y="887"/>
                  <a:pt x="2370" y="887"/>
                  <a:pt x="2410" y="874"/>
                </a:cubicBezTo>
                <a:lnTo>
                  <a:pt x="2410" y="874"/>
                </a:lnTo>
                <a:cubicBezTo>
                  <a:pt x="2410" y="887"/>
                  <a:pt x="2396" y="927"/>
                  <a:pt x="2343" y="1007"/>
                </a:cubicBezTo>
                <a:cubicBezTo>
                  <a:pt x="2304" y="1099"/>
                  <a:pt x="2238" y="1205"/>
                  <a:pt x="2171" y="1337"/>
                </a:cubicBezTo>
                <a:cubicBezTo>
                  <a:pt x="2092" y="1470"/>
                  <a:pt x="2013" y="1629"/>
                  <a:pt x="1920" y="1814"/>
                </a:cubicBezTo>
                <a:cubicBezTo>
                  <a:pt x="1814" y="1986"/>
                  <a:pt x="1721" y="2158"/>
                  <a:pt x="1629" y="2343"/>
                </a:cubicBezTo>
                <a:cubicBezTo>
                  <a:pt x="1523" y="2529"/>
                  <a:pt x="1430" y="2701"/>
                  <a:pt x="1338" y="2886"/>
                </a:cubicBezTo>
                <a:cubicBezTo>
                  <a:pt x="1245" y="3058"/>
                  <a:pt x="1166" y="3217"/>
                  <a:pt x="1086" y="3362"/>
                </a:cubicBezTo>
                <a:cubicBezTo>
                  <a:pt x="1020" y="3508"/>
                  <a:pt x="954" y="3627"/>
                  <a:pt x="914" y="3720"/>
                </a:cubicBezTo>
                <a:cubicBezTo>
                  <a:pt x="861" y="3812"/>
                  <a:pt x="835" y="3865"/>
                  <a:pt x="835" y="3879"/>
                </a:cubicBezTo>
                <a:cubicBezTo>
                  <a:pt x="835" y="3905"/>
                  <a:pt x="861" y="3945"/>
                  <a:pt x="888" y="3958"/>
                </a:cubicBezTo>
                <a:cubicBezTo>
                  <a:pt x="914" y="3984"/>
                  <a:pt x="954" y="3998"/>
                  <a:pt x="1020" y="3998"/>
                </a:cubicBezTo>
                <a:cubicBezTo>
                  <a:pt x="1086" y="3998"/>
                  <a:pt x="1139" y="3984"/>
                  <a:pt x="1166" y="3958"/>
                </a:cubicBezTo>
                <a:cubicBezTo>
                  <a:pt x="1205" y="3918"/>
                  <a:pt x="1232" y="3879"/>
                  <a:pt x="1258" y="3852"/>
                </a:cubicBezTo>
                <a:cubicBezTo>
                  <a:pt x="1271" y="3799"/>
                  <a:pt x="1324" y="3706"/>
                  <a:pt x="1391" y="3574"/>
                </a:cubicBezTo>
                <a:cubicBezTo>
                  <a:pt x="1443" y="3442"/>
                  <a:pt x="1536" y="3283"/>
                  <a:pt x="1629" y="3111"/>
                </a:cubicBezTo>
                <a:cubicBezTo>
                  <a:pt x="1721" y="2926"/>
                  <a:pt x="1827" y="2727"/>
                  <a:pt x="1933" y="2515"/>
                </a:cubicBezTo>
                <a:lnTo>
                  <a:pt x="2291" y="1854"/>
                </a:lnTo>
                <a:cubicBezTo>
                  <a:pt x="2410" y="1642"/>
                  <a:pt x="2516" y="1417"/>
                  <a:pt x="2621" y="1218"/>
                </a:cubicBezTo>
                <a:cubicBezTo>
                  <a:pt x="2741" y="1007"/>
                  <a:pt x="2833" y="834"/>
                  <a:pt x="2913" y="662"/>
                </a:cubicBezTo>
                <a:cubicBezTo>
                  <a:pt x="3005" y="504"/>
                  <a:pt x="3071" y="371"/>
                  <a:pt x="3124" y="265"/>
                </a:cubicBezTo>
                <a:cubicBezTo>
                  <a:pt x="3177" y="159"/>
                  <a:pt x="3204" y="107"/>
                  <a:pt x="3204" y="93"/>
                </a:cubicBezTo>
                <a:cubicBezTo>
                  <a:pt x="3204" y="80"/>
                  <a:pt x="3191" y="54"/>
                  <a:pt x="3164" y="27"/>
                </a:cubicBezTo>
                <a:cubicBezTo>
                  <a:pt x="3151" y="1"/>
                  <a:pt x="3111" y="1"/>
                  <a:pt x="3032" y="1"/>
                </a:cubicBezTo>
                <a:close/>
                <a:moveTo>
                  <a:pt x="2741" y="2462"/>
                </a:moveTo>
                <a:cubicBezTo>
                  <a:pt x="2621" y="2462"/>
                  <a:pt x="2516" y="2489"/>
                  <a:pt x="2423" y="2529"/>
                </a:cubicBezTo>
                <a:cubicBezTo>
                  <a:pt x="2330" y="2568"/>
                  <a:pt x="2251" y="2634"/>
                  <a:pt x="2185" y="2714"/>
                </a:cubicBezTo>
                <a:cubicBezTo>
                  <a:pt x="2118" y="2793"/>
                  <a:pt x="2066" y="2886"/>
                  <a:pt x="2026" y="2992"/>
                </a:cubicBezTo>
                <a:cubicBezTo>
                  <a:pt x="1986" y="3098"/>
                  <a:pt x="1960" y="3217"/>
                  <a:pt x="1960" y="3349"/>
                </a:cubicBezTo>
                <a:cubicBezTo>
                  <a:pt x="1960" y="3468"/>
                  <a:pt x="1986" y="3574"/>
                  <a:pt x="2013" y="3680"/>
                </a:cubicBezTo>
                <a:cubicBezTo>
                  <a:pt x="2052" y="3773"/>
                  <a:pt x="2092" y="3865"/>
                  <a:pt x="2158" y="3958"/>
                </a:cubicBezTo>
                <a:cubicBezTo>
                  <a:pt x="2211" y="4037"/>
                  <a:pt x="2291" y="4104"/>
                  <a:pt x="2383" y="4143"/>
                </a:cubicBezTo>
                <a:cubicBezTo>
                  <a:pt x="2476" y="4196"/>
                  <a:pt x="2582" y="4223"/>
                  <a:pt x="2701" y="4223"/>
                </a:cubicBezTo>
                <a:cubicBezTo>
                  <a:pt x="2939" y="4223"/>
                  <a:pt x="3124" y="4143"/>
                  <a:pt x="3257" y="3984"/>
                </a:cubicBezTo>
                <a:cubicBezTo>
                  <a:pt x="3389" y="3826"/>
                  <a:pt x="3455" y="3601"/>
                  <a:pt x="3455" y="3336"/>
                </a:cubicBezTo>
                <a:cubicBezTo>
                  <a:pt x="3455" y="3217"/>
                  <a:pt x="3442" y="3098"/>
                  <a:pt x="3416" y="3005"/>
                </a:cubicBezTo>
                <a:cubicBezTo>
                  <a:pt x="3389" y="2899"/>
                  <a:pt x="3349" y="2806"/>
                  <a:pt x="3283" y="2727"/>
                </a:cubicBezTo>
                <a:cubicBezTo>
                  <a:pt x="3230" y="2634"/>
                  <a:pt x="3151" y="2581"/>
                  <a:pt x="3058" y="2529"/>
                </a:cubicBezTo>
                <a:cubicBezTo>
                  <a:pt x="2979" y="2489"/>
                  <a:pt x="2860" y="2462"/>
                  <a:pt x="2741" y="246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" name="Google Shape;58;p3"/>
          <p:cNvGrpSpPr/>
          <p:nvPr/>
        </p:nvGrpSpPr>
        <p:grpSpPr>
          <a:xfrm>
            <a:off x="7433132" y="1820134"/>
            <a:ext cx="1205251" cy="628374"/>
            <a:chOff x="1787352" y="2530363"/>
            <a:chExt cx="1540651" cy="803239"/>
          </a:xfrm>
        </p:grpSpPr>
        <p:sp>
          <p:nvSpPr>
            <p:cNvPr id="59" name="Google Shape;59;p3"/>
            <p:cNvSpPr/>
            <p:nvPr/>
          </p:nvSpPr>
          <p:spPr>
            <a:xfrm>
              <a:off x="1971678" y="2530363"/>
              <a:ext cx="914442" cy="628420"/>
            </a:xfrm>
            <a:custGeom>
              <a:avLst/>
              <a:gdLst/>
              <a:ahLst/>
              <a:cxnLst/>
              <a:rect l="l" t="t" r="r" b="b"/>
              <a:pathLst>
                <a:path w="16545" h="11370" extrusionOk="0">
                  <a:moveTo>
                    <a:pt x="279" y="1"/>
                  </a:moveTo>
                  <a:cubicBezTo>
                    <a:pt x="213" y="1"/>
                    <a:pt x="160" y="1"/>
                    <a:pt x="160" y="54"/>
                  </a:cubicBezTo>
                  <a:cubicBezTo>
                    <a:pt x="54" y="120"/>
                    <a:pt x="1" y="173"/>
                    <a:pt x="1" y="279"/>
                  </a:cubicBezTo>
                  <a:lnTo>
                    <a:pt x="1" y="8603"/>
                  </a:lnTo>
                  <a:cubicBezTo>
                    <a:pt x="1" y="8551"/>
                    <a:pt x="54" y="8445"/>
                    <a:pt x="107" y="8445"/>
                  </a:cubicBezTo>
                  <a:cubicBezTo>
                    <a:pt x="160" y="8392"/>
                    <a:pt x="213" y="8326"/>
                    <a:pt x="279" y="8326"/>
                  </a:cubicBezTo>
                  <a:lnTo>
                    <a:pt x="543" y="8326"/>
                  </a:lnTo>
                  <a:lnTo>
                    <a:pt x="543" y="715"/>
                  </a:lnTo>
                  <a:lnTo>
                    <a:pt x="13011" y="6340"/>
                  </a:lnTo>
                  <a:cubicBezTo>
                    <a:pt x="12852" y="6076"/>
                    <a:pt x="12733" y="5798"/>
                    <a:pt x="12574" y="5520"/>
                  </a:cubicBezTo>
                  <a:lnTo>
                    <a:pt x="385" y="54"/>
                  </a:lnTo>
                  <a:cubicBezTo>
                    <a:pt x="385" y="1"/>
                    <a:pt x="332" y="1"/>
                    <a:pt x="279" y="1"/>
                  </a:cubicBezTo>
                  <a:close/>
                  <a:moveTo>
                    <a:pt x="3085" y="10814"/>
                  </a:moveTo>
                  <a:lnTo>
                    <a:pt x="3085" y="11092"/>
                  </a:lnTo>
                  <a:cubicBezTo>
                    <a:pt x="3085" y="11198"/>
                    <a:pt x="3032" y="11251"/>
                    <a:pt x="2979" y="11303"/>
                  </a:cubicBezTo>
                  <a:cubicBezTo>
                    <a:pt x="2926" y="11370"/>
                    <a:pt x="2860" y="11370"/>
                    <a:pt x="2807" y="11370"/>
                  </a:cubicBezTo>
                  <a:lnTo>
                    <a:pt x="16545" y="11370"/>
                  </a:lnTo>
                  <a:cubicBezTo>
                    <a:pt x="16426" y="11198"/>
                    <a:pt x="16267" y="11039"/>
                    <a:pt x="16095" y="1081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2666643" y="2835398"/>
              <a:ext cx="661361" cy="323385"/>
            </a:xfrm>
            <a:custGeom>
              <a:avLst/>
              <a:gdLst/>
              <a:ahLst/>
              <a:cxnLst/>
              <a:rect l="l" t="t" r="r" b="b"/>
              <a:pathLst>
                <a:path w="11966" h="5851" extrusionOk="0">
                  <a:moveTo>
                    <a:pt x="0" y="1"/>
                  </a:moveTo>
                  <a:cubicBezTo>
                    <a:pt x="159" y="279"/>
                    <a:pt x="278" y="557"/>
                    <a:pt x="437" y="821"/>
                  </a:cubicBezTo>
                  <a:lnTo>
                    <a:pt x="10417" y="5295"/>
                  </a:lnTo>
                  <a:lnTo>
                    <a:pt x="3521" y="5295"/>
                  </a:lnTo>
                  <a:cubicBezTo>
                    <a:pt x="3693" y="5520"/>
                    <a:pt x="3852" y="5679"/>
                    <a:pt x="3971" y="5851"/>
                  </a:cubicBezTo>
                  <a:lnTo>
                    <a:pt x="11687" y="5851"/>
                  </a:lnTo>
                  <a:cubicBezTo>
                    <a:pt x="11793" y="5851"/>
                    <a:pt x="11912" y="5784"/>
                    <a:pt x="11965" y="5626"/>
                  </a:cubicBezTo>
                  <a:cubicBezTo>
                    <a:pt x="11965" y="5520"/>
                    <a:pt x="11912" y="5401"/>
                    <a:pt x="11793" y="534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1971678" y="2990485"/>
              <a:ext cx="170508" cy="168297"/>
            </a:xfrm>
            <a:custGeom>
              <a:avLst/>
              <a:gdLst/>
              <a:ahLst/>
              <a:cxnLst/>
              <a:rect l="l" t="t" r="r" b="b"/>
              <a:pathLst>
                <a:path w="3085" h="3045" extrusionOk="0">
                  <a:moveTo>
                    <a:pt x="2529" y="556"/>
                  </a:moveTo>
                  <a:lnTo>
                    <a:pt x="2529" y="2489"/>
                  </a:lnTo>
                  <a:lnTo>
                    <a:pt x="543" y="2489"/>
                  </a:lnTo>
                  <a:lnTo>
                    <a:pt x="543" y="556"/>
                  </a:lnTo>
                  <a:close/>
                  <a:moveTo>
                    <a:pt x="279" y="1"/>
                  </a:moveTo>
                  <a:cubicBezTo>
                    <a:pt x="213" y="1"/>
                    <a:pt x="160" y="67"/>
                    <a:pt x="107" y="120"/>
                  </a:cubicBezTo>
                  <a:cubicBezTo>
                    <a:pt x="54" y="120"/>
                    <a:pt x="1" y="226"/>
                    <a:pt x="1" y="278"/>
                  </a:cubicBezTo>
                  <a:lnTo>
                    <a:pt x="1" y="2767"/>
                  </a:lnTo>
                  <a:cubicBezTo>
                    <a:pt x="1" y="2873"/>
                    <a:pt x="54" y="2926"/>
                    <a:pt x="107" y="2978"/>
                  </a:cubicBezTo>
                  <a:cubicBezTo>
                    <a:pt x="160" y="3045"/>
                    <a:pt x="213" y="3045"/>
                    <a:pt x="279" y="3045"/>
                  </a:cubicBezTo>
                  <a:lnTo>
                    <a:pt x="2807" y="3045"/>
                  </a:lnTo>
                  <a:cubicBezTo>
                    <a:pt x="2860" y="3045"/>
                    <a:pt x="2926" y="3045"/>
                    <a:pt x="2979" y="2978"/>
                  </a:cubicBezTo>
                  <a:cubicBezTo>
                    <a:pt x="3032" y="2926"/>
                    <a:pt x="3085" y="2873"/>
                    <a:pt x="3085" y="2767"/>
                  </a:cubicBezTo>
                  <a:lnTo>
                    <a:pt x="3085" y="2489"/>
                  </a:lnTo>
                  <a:lnTo>
                    <a:pt x="3085" y="278"/>
                  </a:lnTo>
                  <a:cubicBezTo>
                    <a:pt x="3085" y="226"/>
                    <a:pt x="3032" y="120"/>
                    <a:pt x="2979" y="120"/>
                  </a:cubicBezTo>
                  <a:cubicBezTo>
                    <a:pt x="2926" y="67"/>
                    <a:pt x="2860" y="1"/>
                    <a:pt x="280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2584733" y="2634989"/>
              <a:ext cx="118554" cy="120765"/>
            </a:xfrm>
            <a:custGeom>
              <a:avLst/>
              <a:gdLst/>
              <a:ahLst/>
              <a:cxnLst/>
              <a:rect l="l" t="t" r="r" b="b"/>
              <a:pathLst>
                <a:path w="2145" h="2185" extrusionOk="0">
                  <a:moveTo>
                    <a:pt x="887" y="1284"/>
                  </a:moveTo>
                  <a:cubicBezTo>
                    <a:pt x="953" y="1284"/>
                    <a:pt x="1032" y="1297"/>
                    <a:pt x="1085" y="1311"/>
                  </a:cubicBezTo>
                  <a:cubicBezTo>
                    <a:pt x="1151" y="1324"/>
                    <a:pt x="1204" y="1350"/>
                    <a:pt x="1257" y="1377"/>
                  </a:cubicBezTo>
                  <a:cubicBezTo>
                    <a:pt x="1310" y="1403"/>
                    <a:pt x="1350" y="1430"/>
                    <a:pt x="1376" y="1469"/>
                  </a:cubicBezTo>
                  <a:cubicBezTo>
                    <a:pt x="1403" y="1509"/>
                    <a:pt x="1416" y="1549"/>
                    <a:pt x="1416" y="1588"/>
                  </a:cubicBezTo>
                  <a:cubicBezTo>
                    <a:pt x="1416" y="1641"/>
                    <a:pt x="1403" y="1681"/>
                    <a:pt x="1363" y="1721"/>
                  </a:cubicBezTo>
                  <a:cubicBezTo>
                    <a:pt x="1337" y="1761"/>
                    <a:pt x="1297" y="1787"/>
                    <a:pt x="1231" y="1813"/>
                  </a:cubicBezTo>
                  <a:cubicBezTo>
                    <a:pt x="1178" y="1840"/>
                    <a:pt x="1112" y="1866"/>
                    <a:pt x="1046" y="1880"/>
                  </a:cubicBezTo>
                  <a:cubicBezTo>
                    <a:pt x="966" y="1906"/>
                    <a:pt x="887" y="1906"/>
                    <a:pt x="807" y="1906"/>
                  </a:cubicBezTo>
                  <a:cubicBezTo>
                    <a:pt x="675" y="1906"/>
                    <a:pt x="569" y="1893"/>
                    <a:pt x="463" y="1840"/>
                  </a:cubicBezTo>
                  <a:cubicBezTo>
                    <a:pt x="371" y="1800"/>
                    <a:pt x="318" y="1734"/>
                    <a:pt x="318" y="1641"/>
                  </a:cubicBezTo>
                  <a:cubicBezTo>
                    <a:pt x="318" y="1588"/>
                    <a:pt x="331" y="1536"/>
                    <a:pt x="371" y="1496"/>
                  </a:cubicBezTo>
                  <a:cubicBezTo>
                    <a:pt x="397" y="1456"/>
                    <a:pt x="437" y="1416"/>
                    <a:pt x="490" y="1390"/>
                  </a:cubicBezTo>
                  <a:cubicBezTo>
                    <a:pt x="529" y="1350"/>
                    <a:pt x="596" y="1337"/>
                    <a:pt x="662" y="1311"/>
                  </a:cubicBezTo>
                  <a:cubicBezTo>
                    <a:pt x="728" y="1297"/>
                    <a:pt x="807" y="1284"/>
                    <a:pt x="887" y="1284"/>
                  </a:cubicBezTo>
                  <a:close/>
                  <a:moveTo>
                    <a:pt x="926" y="0"/>
                  </a:moveTo>
                  <a:cubicBezTo>
                    <a:pt x="688" y="0"/>
                    <a:pt x="490" y="53"/>
                    <a:pt x="344" y="159"/>
                  </a:cubicBezTo>
                  <a:cubicBezTo>
                    <a:pt x="199" y="265"/>
                    <a:pt x="132" y="397"/>
                    <a:pt x="132" y="569"/>
                  </a:cubicBezTo>
                  <a:cubicBezTo>
                    <a:pt x="132" y="649"/>
                    <a:pt x="159" y="715"/>
                    <a:pt x="199" y="781"/>
                  </a:cubicBezTo>
                  <a:cubicBezTo>
                    <a:pt x="238" y="861"/>
                    <a:pt x="304" y="887"/>
                    <a:pt x="397" y="887"/>
                  </a:cubicBezTo>
                  <a:cubicBezTo>
                    <a:pt x="463" y="887"/>
                    <a:pt x="503" y="874"/>
                    <a:pt x="543" y="847"/>
                  </a:cubicBezTo>
                  <a:cubicBezTo>
                    <a:pt x="582" y="821"/>
                    <a:pt x="596" y="781"/>
                    <a:pt x="596" y="728"/>
                  </a:cubicBezTo>
                  <a:cubicBezTo>
                    <a:pt x="596" y="675"/>
                    <a:pt x="582" y="636"/>
                    <a:pt x="556" y="622"/>
                  </a:cubicBezTo>
                  <a:cubicBezTo>
                    <a:pt x="529" y="596"/>
                    <a:pt x="503" y="583"/>
                    <a:pt x="490" y="583"/>
                  </a:cubicBezTo>
                  <a:cubicBezTo>
                    <a:pt x="450" y="569"/>
                    <a:pt x="437" y="569"/>
                    <a:pt x="410" y="556"/>
                  </a:cubicBezTo>
                  <a:cubicBezTo>
                    <a:pt x="397" y="556"/>
                    <a:pt x="397" y="530"/>
                    <a:pt x="397" y="503"/>
                  </a:cubicBezTo>
                  <a:cubicBezTo>
                    <a:pt x="397" y="477"/>
                    <a:pt x="410" y="437"/>
                    <a:pt x="437" y="411"/>
                  </a:cubicBezTo>
                  <a:cubicBezTo>
                    <a:pt x="476" y="384"/>
                    <a:pt x="516" y="358"/>
                    <a:pt x="556" y="344"/>
                  </a:cubicBezTo>
                  <a:cubicBezTo>
                    <a:pt x="609" y="318"/>
                    <a:pt x="662" y="305"/>
                    <a:pt x="728" y="291"/>
                  </a:cubicBezTo>
                  <a:cubicBezTo>
                    <a:pt x="781" y="278"/>
                    <a:pt x="834" y="278"/>
                    <a:pt x="887" y="278"/>
                  </a:cubicBezTo>
                  <a:cubicBezTo>
                    <a:pt x="1072" y="278"/>
                    <a:pt x="1204" y="331"/>
                    <a:pt x="1297" y="450"/>
                  </a:cubicBezTo>
                  <a:cubicBezTo>
                    <a:pt x="1376" y="569"/>
                    <a:pt x="1416" y="728"/>
                    <a:pt x="1416" y="927"/>
                  </a:cubicBezTo>
                  <a:cubicBezTo>
                    <a:pt x="1416" y="940"/>
                    <a:pt x="1416" y="966"/>
                    <a:pt x="1416" y="1006"/>
                  </a:cubicBezTo>
                  <a:lnTo>
                    <a:pt x="1416" y="1099"/>
                  </a:lnTo>
                  <a:lnTo>
                    <a:pt x="1416" y="1218"/>
                  </a:lnTo>
                  <a:cubicBezTo>
                    <a:pt x="1218" y="1086"/>
                    <a:pt x="1006" y="1006"/>
                    <a:pt x="768" y="1006"/>
                  </a:cubicBezTo>
                  <a:cubicBezTo>
                    <a:pt x="649" y="1006"/>
                    <a:pt x="543" y="1033"/>
                    <a:pt x="450" y="1059"/>
                  </a:cubicBezTo>
                  <a:cubicBezTo>
                    <a:pt x="357" y="1086"/>
                    <a:pt x="278" y="1138"/>
                    <a:pt x="212" y="1191"/>
                  </a:cubicBezTo>
                  <a:cubicBezTo>
                    <a:pt x="146" y="1244"/>
                    <a:pt x="93" y="1311"/>
                    <a:pt x="53" y="1390"/>
                  </a:cubicBezTo>
                  <a:cubicBezTo>
                    <a:pt x="13" y="1469"/>
                    <a:pt x="0" y="1549"/>
                    <a:pt x="0" y="1641"/>
                  </a:cubicBezTo>
                  <a:cubicBezTo>
                    <a:pt x="0" y="1800"/>
                    <a:pt x="53" y="1946"/>
                    <a:pt x="185" y="2038"/>
                  </a:cubicBezTo>
                  <a:cubicBezTo>
                    <a:pt x="318" y="2131"/>
                    <a:pt x="490" y="2184"/>
                    <a:pt x="701" y="2184"/>
                  </a:cubicBezTo>
                  <a:cubicBezTo>
                    <a:pt x="847" y="2184"/>
                    <a:pt x="979" y="2158"/>
                    <a:pt x="1099" y="2118"/>
                  </a:cubicBezTo>
                  <a:cubicBezTo>
                    <a:pt x="1218" y="2065"/>
                    <a:pt x="1324" y="1999"/>
                    <a:pt x="1429" y="1919"/>
                  </a:cubicBezTo>
                  <a:cubicBezTo>
                    <a:pt x="1456" y="2012"/>
                    <a:pt x="1496" y="2078"/>
                    <a:pt x="1562" y="2131"/>
                  </a:cubicBezTo>
                  <a:cubicBezTo>
                    <a:pt x="1628" y="2171"/>
                    <a:pt x="1707" y="2184"/>
                    <a:pt x="1787" y="2184"/>
                  </a:cubicBezTo>
                  <a:cubicBezTo>
                    <a:pt x="1840" y="2184"/>
                    <a:pt x="1879" y="2184"/>
                    <a:pt x="1919" y="2171"/>
                  </a:cubicBezTo>
                  <a:cubicBezTo>
                    <a:pt x="1959" y="2158"/>
                    <a:pt x="1999" y="2131"/>
                    <a:pt x="2038" y="2105"/>
                  </a:cubicBezTo>
                  <a:cubicBezTo>
                    <a:pt x="2078" y="2078"/>
                    <a:pt x="2091" y="2038"/>
                    <a:pt x="2118" y="1999"/>
                  </a:cubicBezTo>
                  <a:cubicBezTo>
                    <a:pt x="2144" y="1959"/>
                    <a:pt x="2144" y="1893"/>
                    <a:pt x="2144" y="1840"/>
                  </a:cubicBezTo>
                  <a:cubicBezTo>
                    <a:pt x="2144" y="1800"/>
                    <a:pt x="2144" y="1761"/>
                    <a:pt x="2131" y="1734"/>
                  </a:cubicBezTo>
                  <a:cubicBezTo>
                    <a:pt x="2118" y="1694"/>
                    <a:pt x="2091" y="1681"/>
                    <a:pt x="2051" y="1681"/>
                  </a:cubicBezTo>
                  <a:cubicBezTo>
                    <a:pt x="2012" y="1681"/>
                    <a:pt x="1972" y="1694"/>
                    <a:pt x="1959" y="1721"/>
                  </a:cubicBezTo>
                  <a:cubicBezTo>
                    <a:pt x="1946" y="1747"/>
                    <a:pt x="1932" y="1761"/>
                    <a:pt x="1932" y="1787"/>
                  </a:cubicBezTo>
                  <a:cubicBezTo>
                    <a:pt x="1919" y="1827"/>
                    <a:pt x="1906" y="1853"/>
                    <a:pt x="1893" y="1880"/>
                  </a:cubicBezTo>
                  <a:cubicBezTo>
                    <a:pt x="1893" y="1893"/>
                    <a:pt x="1866" y="1906"/>
                    <a:pt x="1840" y="1906"/>
                  </a:cubicBezTo>
                  <a:cubicBezTo>
                    <a:pt x="1787" y="1906"/>
                    <a:pt x="1760" y="1893"/>
                    <a:pt x="1747" y="1840"/>
                  </a:cubicBezTo>
                  <a:cubicBezTo>
                    <a:pt x="1734" y="1800"/>
                    <a:pt x="1734" y="1708"/>
                    <a:pt x="1734" y="1562"/>
                  </a:cubicBezTo>
                  <a:lnTo>
                    <a:pt x="1734" y="1403"/>
                  </a:lnTo>
                  <a:cubicBezTo>
                    <a:pt x="1734" y="1337"/>
                    <a:pt x="1734" y="1271"/>
                    <a:pt x="1734" y="1218"/>
                  </a:cubicBezTo>
                  <a:cubicBezTo>
                    <a:pt x="1734" y="1152"/>
                    <a:pt x="1747" y="1086"/>
                    <a:pt x="1747" y="1033"/>
                  </a:cubicBezTo>
                  <a:cubicBezTo>
                    <a:pt x="1747" y="980"/>
                    <a:pt x="1747" y="927"/>
                    <a:pt x="1747" y="900"/>
                  </a:cubicBezTo>
                  <a:cubicBezTo>
                    <a:pt x="1747" y="291"/>
                    <a:pt x="1469" y="0"/>
                    <a:pt x="92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1787352" y="2713970"/>
              <a:ext cx="141215" cy="212955"/>
            </a:xfrm>
            <a:custGeom>
              <a:avLst/>
              <a:gdLst/>
              <a:ahLst/>
              <a:cxnLst/>
              <a:rect l="l" t="t" r="r" b="b"/>
              <a:pathLst>
                <a:path w="2555" h="3853" extrusionOk="0">
                  <a:moveTo>
                    <a:pt x="1655" y="1959"/>
                  </a:moveTo>
                  <a:cubicBezTo>
                    <a:pt x="1708" y="1959"/>
                    <a:pt x="1761" y="1973"/>
                    <a:pt x="1827" y="1999"/>
                  </a:cubicBezTo>
                  <a:cubicBezTo>
                    <a:pt x="1893" y="2026"/>
                    <a:pt x="1946" y="2065"/>
                    <a:pt x="2012" y="2132"/>
                  </a:cubicBezTo>
                  <a:cubicBezTo>
                    <a:pt x="2065" y="2184"/>
                    <a:pt x="2118" y="2277"/>
                    <a:pt x="2158" y="2370"/>
                  </a:cubicBezTo>
                  <a:cubicBezTo>
                    <a:pt x="2198" y="2476"/>
                    <a:pt x="2211" y="2595"/>
                    <a:pt x="2211" y="2754"/>
                  </a:cubicBezTo>
                  <a:cubicBezTo>
                    <a:pt x="2211" y="2912"/>
                    <a:pt x="2184" y="3045"/>
                    <a:pt x="2131" y="3151"/>
                  </a:cubicBezTo>
                  <a:cubicBezTo>
                    <a:pt x="2092" y="3256"/>
                    <a:pt x="2039" y="3336"/>
                    <a:pt x="1959" y="3402"/>
                  </a:cubicBezTo>
                  <a:cubicBezTo>
                    <a:pt x="1893" y="3455"/>
                    <a:pt x="1814" y="3495"/>
                    <a:pt x="1734" y="3521"/>
                  </a:cubicBezTo>
                  <a:cubicBezTo>
                    <a:pt x="1655" y="3548"/>
                    <a:pt x="1576" y="3548"/>
                    <a:pt x="1523" y="3548"/>
                  </a:cubicBezTo>
                  <a:cubicBezTo>
                    <a:pt x="1324" y="3548"/>
                    <a:pt x="1178" y="3495"/>
                    <a:pt x="1086" y="3376"/>
                  </a:cubicBezTo>
                  <a:cubicBezTo>
                    <a:pt x="993" y="3256"/>
                    <a:pt x="940" y="3071"/>
                    <a:pt x="940" y="2846"/>
                  </a:cubicBezTo>
                  <a:cubicBezTo>
                    <a:pt x="940" y="2793"/>
                    <a:pt x="953" y="2714"/>
                    <a:pt x="980" y="2608"/>
                  </a:cubicBezTo>
                  <a:cubicBezTo>
                    <a:pt x="1006" y="2515"/>
                    <a:pt x="1059" y="2423"/>
                    <a:pt x="1112" y="2317"/>
                  </a:cubicBezTo>
                  <a:cubicBezTo>
                    <a:pt x="1165" y="2224"/>
                    <a:pt x="1245" y="2132"/>
                    <a:pt x="1337" y="2065"/>
                  </a:cubicBezTo>
                  <a:cubicBezTo>
                    <a:pt x="1430" y="1999"/>
                    <a:pt x="1536" y="1959"/>
                    <a:pt x="1655" y="1959"/>
                  </a:cubicBezTo>
                  <a:close/>
                  <a:moveTo>
                    <a:pt x="398" y="1"/>
                  </a:moveTo>
                  <a:cubicBezTo>
                    <a:pt x="265" y="1"/>
                    <a:pt x="173" y="14"/>
                    <a:pt x="106" y="40"/>
                  </a:cubicBezTo>
                  <a:cubicBezTo>
                    <a:pt x="40" y="67"/>
                    <a:pt x="1" y="93"/>
                    <a:pt x="1" y="146"/>
                  </a:cubicBezTo>
                  <a:cubicBezTo>
                    <a:pt x="1" y="173"/>
                    <a:pt x="27" y="199"/>
                    <a:pt x="67" y="212"/>
                  </a:cubicBezTo>
                  <a:cubicBezTo>
                    <a:pt x="120" y="239"/>
                    <a:pt x="159" y="239"/>
                    <a:pt x="212" y="239"/>
                  </a:cubicBezTo>
                  <a:lnTo>
                    <a:pt x="398" y="239"/>
                  </a:lnTo>
                  <a:cubicBezTo>
                    <a:pt x="530" y="239"/>
                    <a:pt x="596" y="279"/>
                    <a:pt x="596" y="371"/>
                  </a:cubicBezTo>
                  <a:lnTo>
                    <a:pt x="596" y="557"/>
                  </a:lnTo>
                  <a:lnTo>
                    <a:pt x="596" y="821"/>
                  </a:lnTo>
                  <a:cubicBezTo>
                    <a:pt x="596" y="927"/>
                    <a:pt x="609" y="1033"/>
                    <a:pt x="609" y="1139"/>
                  </a:cubicBezTo>
                  <a:lnTo>
                    <a:pt x="609" y="1483"/>
                  </a:lnTo>
                  <a:cubicBezTo>
                    <a:pt x="609" y="1721"/>
                    <a:pt x="596" y="1920"/>
                    <a:pt x="596" y="2092"/>
                  </a:cubicBezTo>
                  <a:cubicBezTo>
                    <a:pt x="596" y="2264"/>
                    <a:pt x="596" y="2409"/>
                    <a:pt x="596" y="2542"/>
                  </a:cubicBezTo>
                  <a:cubicBezTo>
                    <a:pt x="596" y="2674"/>
                    <a:pt x="583" y="2780"/>
                    <a:pt x="583" y="2886"/>
                  </a:cubicBezTo>
                  <a:cubicBezTo>
                    <a:pt x="583" y="2979"/>
                    <a:pt x="583" y="3071"/>
                    <a:pt x="583" y="3151"/>
                  </a:cubicBezTo>
                  <a:lnTo>
                    <a:pt x="570" y="3402"/>
                  </a:lnTo>
                  <a:cubicBezTo>
                    <a:pt x="570" y="3495"/>
                    <a:pt x="556" y="3587"/>
                    <a:pt x="556" y="3680"/>
                  </a:cubicBezTo>
                  <a:cubicBezTo>
                    <a:pt x="556" y="3733"/>
                    <a:pt x="583" y="3786"/>
                    <a:pt x="609" y="3812"/>
                  </a:cubicBezTo>
                  <a:cubicBezTo>
                    <a:pt x="636" y="3839"/>
                    <a:pt x="676" y="3852"/>
                    <a:pt x="715" y="3852"/>
                  </a:cubicBezTo>
                  <a:cubicBezTo>
                    <a:pt x="755" y="3852"/>
                    <a:pt x="781" y="3839"/>
                    <a:pt x="808" y="3826"/>
                  </a:cubicBezTo>
                  <a:cubicBezTo>
                    <a:pt x="821" y="3826"/>
                    <a:pt x="848" y="3799"/>
                    <a:pt x="861" y="3773"/>
                  </a:cubicBezTo>
                  <a:cubicBezTo>
                    <a:pt x="861" y="3746"/>
                    <a:pt x="874" y="3706"/>
                    <a:pt x="874" y="3667"/>
                  </a:cubicBezTo>
                  <a:cubicBezTo>
                    <a:pt x="874" y="3614"/>
                    <a:pt x="887" y="3548"/>
                    <a:pt x="887" y="3481"/>
                  </a:cubicBezTo>
                  <a:cubicBezTo>
                    <a:pt x="914" y="3521"/>
                    <a:pt x="940" y="3561"/>
                    <a:pt x="980" y="3614"/>
                  </a:cubicBezTo>
                  <a:cubicBezTo>
                    <a:pt x="1020" y="3654"/>
                    <a:pt x="1059" y="3680"/>
                    <a:pt x="1112" y="3720"/>
                  </a:cubicBezTo>
                  <a:cubicBezTo>
                    <a:pt x="1152" y="3759"/>
                    <a:pt x="1218" y="3786"/>
                    <a:pt x="1284" y="3799"/>
                  </a:cubicBezTo>
                  <a:cubicBezTo>
                    <a:pt x="1351" y="3826"/>
                    <a:pt x="1430" y="3839"/>
                    <a:pt x="1523" y="3839"/>
                  </a:cubicBezTo>
                  <a:cubicBezTo>
                    <a:pt x="1628" y="3839"/>
                    <a:pt x="1748" y="3826"/>
                    <a:pt x="1867" y="3786"/>
                  </a:cubicBezTo>
                  <a:cubicBezTo>
                    <a:pt x="1986" y="3746"/>
                    <a:pt x="2105" y="3693"/>
                    <a:pt x="2198" y="3614"/>
                  </a:cubicBezTo>
                  <a:cubicBezTo>
                    <a:pt x="2303" y="3521"/>
                    <a:pt x="2383" y="3415"/>
                    <a:pt x="2449" y="3283"/>
                  </a:cubicBezTo>
                  <a:cubicBezTo>
                    <a:pt x="2515" y="3151"/>
                    <a:pt x="2555" y="2979"/>
                    <a:pt x="2555" y="2780"/>
                  </a:cubicBezTo>
                  <a:cubicBezTo>
                    <a:pt x="2555" y="2661"/>
                    <a:pt x="2542" y="2529"/>
                    <a:pt x="2502" y="2409"/>
                  </a:cubicBezTo>
                  <a:cubicBezTo>
                    <a:pt x="2476" y="2277"/>
                    <a:pt x="2436" y="2158"/>
                    <a:pt x="2370" y="2052"/>
                  </a:cubicBezTo>
                  <a:cubicBezTo>
                    <a:pt x="2317" y="1946"/>
                    <a:pt x="2224" y="1854"/>
                    <a:pt x="2118" y="1774"/>
                  </a:cubicBezTo>
                  <a:cubicBezTo>
                    <a:pt x="2012" y="1708"/>
                    <a:pt x="1893" y="1668"/>
                    <a:pt x="1734" y="1668"/>
                  </a:cubicBezTo>
                  <a:cubicBezTo>
                    <a:pt x="1562" y="1668"/>
                    <a:pt x="1403" y="1721"/>
                    <a:pt x="1271" y="1827"/>
                  </a:cubicBezTo>
                  <a:cubicBezTo>
                    <a:pt x="1126" y="1920"/>
                    <a:pt x="1020" y="2065"/>
                    <a:pt x="927" y="2251"/>
                  </a:cubicBezTo>
                  <a:lnTo>
                    <a:pt x="927" y="173"/>
                  </a:lnTo>
                  <a:cubicBezTo>
                    <a:pt x="927" y="93"/>
                    <a:pt x="914" y="40"/>
                    <a:pt x="887" y="27"/>
                  </a:cubicBezTo>
                  <a:cubicBezTo>
                    <a:pt x="861" y="14"/>
                    <a:pt x="834" y="1"/>
                    <a:pt x="80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2506415" y="3201175"/>
              <a:ext cx="111977" cy="132427"/>
            </a:xfrm>
            <a:custGeom>
              <a:avLst/>
              <a:gdLst/>
              <a:ahLst/>
              <a:cxnLst/>
              <a:rect l="l" t="t" r="r" b="b"/>
              <a:pathLst>
                <a:path w="2026" h="2396" extrusionOk="0">
                  <a:moveTo>
                    <a:pt x="1761" y="0"/>
                  </a:moveTo>
                  <a:cubicBezTo>
                    <a:pt x="1708" y="0"/>
                    <a:pt x="1682" y="14"/>
                    <a:pt x="1655" y="40"/>
                  </a:cubicBezTo>
                  <a:cubicBezTo>
                    <a:pt x="1629" y="66"/>
                    <a:pt x="1629" y="93"/>
                    <a:pt x="1629" y="133"/>
                  </a:cubicBezTo>
                  <a:lnTo>
                    <a:pt x="1629" y="265"/>
                  </a:lnTo>
                  <a:cubicBezTo>
                    <a:pt x="1629" y="318"/>
                    <a:pt x="1629" y="358"/>
                    <a:pt x="1629" y="384"/>
                  </a:cubicBezTo>
                  <a:cubicBezTo>
                    <a:pt x="1563" y="291"/>
                    <a:pt x="1483" y="212"/>
                    <a:pt x="1391" y="186"/>
                  </a:cubicBezTo>
                  <a:cubicBezTo>
                    <a:pt x="1298" y="159"/>
                    <a:pt x="1192" y="133"/>
                    <a:pt x="1073" y="133"/>
                  </a:cubicBezTo>
                  <a:cubicBezTo>
                    <a:pt x="927" y="133"/>
                    <a:pt x="782" y="172"/>
                    <a:pt x="649" y="225"/>
                  </a:cubicBezTo>
                  <a:cubicBezTo>
                    <a:pt x="517" y="291"/>
                    <a:pt x="398" y="371"/>
                    <a:pt x="305" y="490"/>
                  </a:cubicBezTo>
                  <a:cubicBezTo>
                    <a:pt x="213" y="583"/>
                    <a:pt x="133" y="715"/>
                    <a:pt x="80" y="861"/>
                  </a:cubicBezTo>
                  <a:cubicBezTo>
                    <a:pt x="27" y="1006"/>
                    <a:pt x="1" y="1165"/>
                    <a:pt x="1" y="1324"/>
                  </a:cubicBezTo>
                  <a:cubicBezTo>
                    <a:pt x="1" y="1469"/>
                    <a:pt x="14" y="1615"/>
                    <a:pt x="67" y="1747"/>
                  </a:cubicBezTo>
                  <a:cubicBezTo>
                    <a:pt x="120" y="1880"/>
                    <a:pt x="186" y="1986"/>
                    <a:pt x="266" y="2091"/>
                  </a:cubicBezTo>
                  <a:cubicBezTo>
                    <a:pt x="358" y="2184"/>
                    <a:pt x="464" y="2264"/>
                    <a:pt x="596" y="2316"/>
                  </a:cubicBezTo>
                  <a:cubicBezTo>
                    <a:pt x="729" y="2369"/>
                    <a:pt x="874" y="2396"/>
                    <a:pt x="1033" y="2396"/>
                  </a:cubicBezTo>
                  <a:cubicBezTo>
                    <a:pt x="1443" y="2396"/>
                    <a:pt x="1761" y="2237"/>
                    <a:pt x="1973" y="1906"/>
                  </a:cubicBezTo>
                  <a:cubicBezTo>
                    <a:pt x="1999" y="1880"/>
                    <a:pt x="1999" y="1853"/>
                    <a:pt x="2013" y="1840"/>
                  </a:cubicBezTo>
                  <a:cubicBezTo>
                    <a:pt x="2026" y="1827"/>
                    <a:pt x="2026" y="1800"/>
                    <a:pt x="2026" y="1774"/>
                  </a:cubicBezTo>
                  <a:cubicBezTo>
                    <a:pt x="2026" y="1734"/>
                    <a:pt x="2013" y="1708"/>
                    <a:pt x="1973" y="1681"/>
                  </a:cubicBezTo>
                  <a:cubicBezTo>
                    <a:pt x="1946" y="1668"/>
                    <a:pt x="1920" y="1655"/>
                    <a:pt x="1880" y="1655"/>
                  </a:cubicBezTo>
                  <a:cubicBezTo>
                    <a:pt x="1867" y="1655"/>
                    <a:pt x="1841" y="1668"/>
                    <a:pt x="1814" y="1681"/>
                  </a:cubicBezTo>
                  <a:cubicBezTo>
                    <a:pt x="1788" y="1694"/>
                    <a:pt x="1761" y="1721"/>
                    <a:pt x="1735" y="1774"/>
                  </a:cubicBezTo>
                  <a:cubicBezTo>
                    <a:pt x="1668" y="1866"/>
                    <a:pt x="1589" y="1946"/>
                    <a:pt x="1470" y="2012"/>
                  </a:cubicBezTo>
                  <a:cubicBezTo>
                    <a:pt x="1351" y="2078"/>
                    <a:pt x="1192" y="2105"/>
                    <a:pt x="1020" y="2105"/>
                  </a:cubicBezTo>
                  <a:cubicBezTo>
                    <a:pt x="808" y="2105"/>
                    <a:pt x="636" y="2039"/>
                    <a:pt x="530" y="1893"/>
                  </a:cubicBezTo>
                  <a:cubicBezTo>
                    <a:pt x="411" y="1761"/>
                    <a:pt x="358" y="1562"/>
                    <a:pt x="358" y="1324"/>
                  </a:cubicBezTo>
                  <a:cubicBezTo>
                    <a:pt x="358" y="1191"/>
                    <a:pt x="371" y="1059"/>
                    <a:pt x="398" y="953"/>
                  </a:cubicBezTo>
                  <a:cubicBezTo>
                    <a:pt x="438" y="847"/>
                    <a:pt x="491" y="755"/>
                    <a:pt x="557" y="675"/>
                  </a:cubicBezTo>
                  <a:cubicBezTo>
                    <a:pt x="610" y="583"/>
                    <a:pt x="689" y="530"/>
                    <a:pt x="768" y="490"/>
                  </a:cubicBezTo>
                  <a:cubicBezTo>
                    <a:pt x="861" y="437"/>
                    <a:pt x="954" y="411"/>
                    <a:pt x="1060" y="411"/>
                  </a:cubicBezTo>
                  <a:cubicBezTo>
                    <a:pt x="1271" y="411"/>
                    <a:pt x="1417" y="464"/>
                    <a:pt x="1496" y="556"/>
                  </a:cubicBezTo>
                  <a:cubicBezTo>
                    <a:pt x="1576" y="649"/>
                    <a:pt x="1629" y="781"/>
                    <a:pt x="1629" y="940"/>
                  </a:cubicBezTo>
                  <a:cubicBezTo>
                    <a:pt x="1629" y="966"/>
                    <a:pt x="1642" y="993"/>
                    <a:pt x="1668" y="1006"/>
                  </a:cubicBezTo>
                  <a:cubicBezTo>
                    <a:pt x="1695" y="1033"/>
                    <a:pt x="1721" y="1033"/>
                    <a:pt x="1748" y="1033"/>
                  </a:cubicBezTo>
                  <a:cubicBezTo>
                    <a:pt x="1788" y="1033"/>
                    <a:pt x="1827" y="1019"/>
                    <a:pt x="1867" y="1006"/>
                  </a:cubicBezTo>
                  <a:cubicBezTo>
                    <a:pt x="1893" y="980"/>
                    <a:pt x="1920" y="953"/>
                    <a:pt x="1920" y="940"/>
                  </a:cubicBezTo>
                  <a:lnTo>
                    <a:pt x="1920" y="768"/>
                  </a:lnTo>
                  <a:lnTo>
                    <a:pt x="1920" y="543"/>
                  </a:lnTo>
                  <a:cubicBezTo>
                    <a:pt x="1920" y="477"/>
                    <a:pt x="1920" y="397"/>
                    <a:pt x="1920" y="331"/>
                  </a:cubicBezTo>
                  <a:lnTo>
                    <a:pt x="1920" y="159"/>
                  </a:lnTo>
                  <a:cubicBezTo>
                    <a:pt x="1920" y="106"/>
                    <a:pt x="1907" y="66"/>
                    <a:pt x="1880" y="40"/>
                  </a:cubicBezTo>
                  <a:cubicBezTo>
                    <a:pt x="1854" y="14"/>
                    <a:pt x="1814" y="0"/>
                    <a:pt x="176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" name="Google Shape;65;p3"/>
          <p:cNvGrpSpPr/>
          <p:nvPr/>
        </p:nvGrpSpPr>
        <p:grpSpPr>
          <a:xfrm>
            <a:off x="6576181" y="289288"/>
            <a:ext cx="563833" cy="258403"/>
            <a:chOff x="6301529" y="2700815"/>
            <a:chExt cx="640137" cy="293373"/>
          </a:xfrm>
        </p:grpSpPr>
        <p:sp>
          <p:nvSpPr>
            <p:cNvPr id="66" name="Google Shape;66;p3"/>
            <p:cNvSpPr/>
            <p:nvPr/>
          </p:nvSpPr>
          <p:spPr>
            <a:xfrm>
              <a:off x="6301529" y="2703026"/>
              <a:ext cx="188802" cy="281656"/>
            </a:xfrm>
            <a:custGeom>
              <a:avLst/>
              <a:gdLst/>
              <a:ahLst/>
              <a:cxnLst/>
              <a:rect l="l" t="t" r="r" b="b"/>
              <a:pathLst>
                <a:path w="3416" h="5096" extrusionOk="0">
                  <a:moveTo>
                    <a:pt x="2528" y="609"/>
                  </a:moveTo>
                  <a:lnTo>
                    <a:pt x="2356" y="3177"/>
                  </a:lnTo>
                  <a:cubicBezTo>
                    <a:pt x="2211" y="3190"/>
                    <a:pt x="2039" y="3203"/>
                    <a:pt x="1853" y="3216"/>
                  </a:cubicBezTo>
                  <a:cubicBezTo>
                    <a:pt x="1668" y="3216"/>
                    <a:pt x="1496" y="3229"/>
                    <a:pt x="1324" y="3243"/>
                  </a:cubicBezTo>
                  <a:cubicBezTo>
                    <a:pt x="1165" y="3243"/>
                    <a:pt x="1020" y="3243"/>
                    <a:pt x="901" y="3256"/>
                  </a:cubicBezTo>
                  <a:lnTo>
                    <a:pt x="702" y="3256"/>
                  </a:lnTo>
                  <a:cubicBezTo>
                    <a:pt x="662" y="3256"/>
                    <a:pt x="636" y="3256"/>
                    <a:pt x="623" y="3243"/>
                  </a:cubicBezTo>
                  <a:cubicBezTo>
                    <a:pt x="623" y="3229"/>
                    <a:pt x="623" y="3216"/>
                    <a:pt x="623" y="3203"/>
                  </a:cubicBezTo>
                  <a:cubicBezTo>
                    <a:pt x="623" y="3177"/>
                    <a:pt x="623" y="3163"/>
                    <a:pt x="649" y="3137"/>
                  </a:cubicBezTo>
                  <a:cubicBezTo>
                    <a:pt x="676" y="3110"/>
                    <a:pt x="689" y="3097"/>
                    <a:pt x="689" y="3084"/>
                  </a:cubicBezTo>
                  <a:lnTo>
                    <a:pt x="2528" y="609"/>
                  </a:lnTo>
                  <a:close/>
                  <a:moveTo>
                    <a:pt x="2714" y="0"/>
                  </a:moveTo>
                  <a:cubicBezTo>
                    <a:pt x="2648" y="0"/>
                    <a:pt x="2581" y="27"/>
                    <a:pt x="2515" y="66"/>
                  </a:cubicBezTo>
                  <a:cubicBezTo>
                    <a:pt x="2462" y="119"/>
                    <a:pt x="2423" y="146"/>
                    <a:pt x="2409" y="172"/>
                  </a:cubicBezTo>
                  <a:cubicBezTo>
                    <a:pt x="2264" y="357"/>
                    <a:pt x="2131" y="530"/>
                    <a:pt x="2012" y="688"/>
                  </a:cubicBezTo>
                  <a:cubicBezTo>
                    <a:pt x="1893" y="834"/>
                    <a:pt x="1774" y="980"/>
                    <a:pt x="1668" y="1125"/>
                  </a:cubicBezTo>
                  <a:lnTo>
                    <a:pt x="1351" y="1562"/>
                  </a:lnTo>
                  <a:cubicBezTo>
                    <a:pt x="1245" y="1707"/>
                    <a:pt x="1126" y="1866"/>
                    <a:pt x="993" y="2038"/>
                  </a:cubicBezTo>
                  <a:cubicBezTo>
                    <a:pt x="874" y="2197"/>
                    <a:pt x="728" y="2396"/>
                    <a:pt x="583" y="2594"/>
                  </a:cubicBezTo>
                  <a:cubicBezTo>
                    <a:pt x="437" y="2806"/>
                    <a:pt x="265" y="3031"/>
                    <a:pt x="67" y="3296"/>
                  </a:cubicBezTo>
                  <a:cubicBezTo>
                    <a:pt x="40" y="3335"/>
                    <a:pt x="27" y="3362"/>
                    <a:pt x="14" y="3388"/>
                  </a:cubicBezTo>
                  <a:cubicBezTo>
                    <a:pt x="1" y="3415"/>
                    <a:pt x="1" y="3441"/>
                    <a:pt x="1" y="3468"/>
                  </a:cubicBezTo>
                  <a:cubicBezTo>
                    <a:pt x="1" y="3521"/>
                    <a:pt x="27" y="3574"/>
                    <a:pt x="80" y="3600"/>
                  </a:cubicBezTo>
                  <a:cubicBezTo>
                    <a:pt x="133" y="3640"/>
                    <a:pt x="186" y="3653"/>
                    <a:pt x="265" y="3653"/>
                  </a:cubicBezTo>
                  <a:cubicBezTo>
                    <a:pt x="345" y="3653"/>
                    <a:pt x="570" y="3640"/>
                    <a:pt x="901" y="3627"/>
                  </a:cubicBezTo>
                  <a:cubicBezTo>
                    <a:pt x="1231" y="3613"/>
                    <a:pt x="1721" y="3600"/>
                    <a:pt x="2343" y="3587"/>
                  </a:cubicBezTo>
                  <a:lnTo>
                    <a:pt x="2343" y="3587"/>
                  </a:lnTo>
                  <a:lnTo>
                    <a:pt x="2290" y="4540"/>
                  </a:lnTo>
                  <a:cubicBezTo>
                    <a:pt x="2290" y="4632"/>
                    <a:pt x="2264" y="4685"/>
                    <a:pt x="2211" y="4725"/>
                  </a:cubicBezTo>
                  <a:cubicBezTo>
                    <a:pt x="2158" y="4752"/>
                    <a:pt x="2078" y="4778"/>
                    <a:pt x="1986" y="4778"/>
                  </a:cubicBezTo>
                  <a:cubicBezTo>
                    <a:pt x="1973" y="4778"/>
                    <a:pt x="1946" y="4778"/>
                    <a:pt x="1893" y="4791"/>
                  </a:cubicBezTo>
                  <a:cubicBezTo>
                    <a:pt x="1853" y="4791"/>
                    <a:pt x="1801" y="4791"/>
                    <a:pt x="1748" y="4804"/>
                  </a:cubicBezTo>
                  <a:cubicBezTo>
                    <a:pt x="1695" y="4804"/>
                    <a:pt x="1642" y="4804"/>
                    <a:pt x="1576" y="4818"/>
                  </a:cubicBezTo>
                  <a:lnTo>
                    <a:pt x="1430" y="4818"/>
                  </a:lnTo>
                  <a:cubicBezTo>
                    <a:pt x="1390" y="4818"/>
                    <a:pt x="1351" y="4831"/>
                    <a:pt x="1311" y="4844"/>
                  </a:cubicBezTo>
                  <a:cubicBezTo>
                    <a:pt x="1271" y="4857"/>
                    <a:pt x="1245" y="4897"/>
                    <a:pt x="1245" y="4950"/>
                  </a:cubicBezTo>
                  <a:cubicBezTo>
                    <a:pt x="1245" y="5003"/>
                    <a:pt x="1271" y="5056"/>
                    <a:pt x="1324" y="5069"/>
                  </a:cubicBezTo>
                  <a:cubicBezTo>
                    <a:pt x="1377" y="5082"/>
                    <a:pt x="1417" y="5096"/>
                    <a:pt x="1456" y="5096"/>
                  </a:cubicBezTo>
                  <a:lnTo>
                    <a:pt x="2965" y="5096"/>
                  </a:lnTo>
                  <a:cubicBezTo>
                    <a:pt x="3045" y="5096"/>
                    <a:pt x="3111" y="5082"/>
                    <a:pt x="3164" y="5069"/>
                  </a:cubicBezTo>
                  <a:cubicBezTo>
                    <a:pt x="3217" y="5043"/>
                    <a:pt x="3230" y="5003"/>
                    <a:pt x="3230" y="4937"/>
                  </a:cubicBezTo>
                  <a:cubicBezTo>
                    <a:pt x="3230" y="4884"/>
                    <a:pt x="3217" y="4844"/>
                    <a:pt x="3164" y="4818"/>
                  </a:cubicBezTo>
                  <a:cubicBezTo>
                    <a:pt x="3124" y="4804"/>
                    <a:pt x="3058" y="4791"/>
                    <a:pt x="2965" y="4791"/>
                  </a:cubicBezTo>
                  <a:cubicBezTo>
                    <a:pt x="2912" y="4791"/>
                    <a:pt x="2859" y="4791"/>
                    <a:pt x="2793" y="4778"/>
                  </a:cubicBezTo>
                  <a:cubicBezTo>
                    <a:pt x="2740" y="4778"/>
                    <a:pt x="2714" y="4738"/>
                    <a:pt x="2714" y="4699"/>
                  </a:cubicBezTo>
                  <a:cubicBezTo>
                    <a:pt x="2714" y="4672"/>
                    <a:pt x="2714" y="4619"/>
                    <a:pt x="2714" y="4527"/>
                  </a:cubicBezTo>
                  <a:cubicBezTo>
                    <a:pt x="2727" y="4447"/>
                    <a:pt x="2727" y="4341"/>
                    <a:pt x="2727" y="4235"/>
                  </a:cubicBezTo>
                  <a:cubicBezTo>
                    <a:pt x="2740" y="4129"/>
                    <a:pt x="2740" y="4010"/>
                    <a:pt x="2753" y="3904"/>
                  </a:cubicBezTo>
                  <a:cubicBezTo>
                    <a:pt x="2753" y="3785"/>
                    <a:pt x="2767" y="3679"/>
                    <a:pt x="2767" y="3587"/>
                  </a:cubicBezTo>
                  <a:lnTo>
                    <a:pt x="3230" y="3587"/>
                  </a:lnTo>
                  <a:cubicBezTo>
                    <a:pt x="3256" y="3587"/>
                    <a:pt x="3296" y="3574"/>
                    <a:pt x="3336" y="3547"/>
                  </a:cubicBezTo>
                  <a:cubicBezTo>
                    <a:pt x="3389" y="3534"/>
                    <a:pt x="3415" y="3481"/>
                    <a:pt x="3415" y="3415"/>
                  </a:cubicBezTo>
                  <a:cubicBezTo>
                    <a:pt x="3415" y="3349"/>
                    <a:pt x="3389" y="3296"/>
                    <a:pt x="3349" y="3269"/>
                  </a:cubicBezTo>
                  <a:cubicBezTo>
                    <a:pt x="3309" y="3229"/>
                    <a:pt x="3256" y="3216"/>
                    <a:pt x="3190" y="3203"/>
                  </a:cubicBezTo>
                  <a:lnTo>
                    <a:pt x="2793" y="3177"/>
                  </a:lnTo>
                  <a:cubicBezTo>
                    <a:pt x="2793" y="3031"/>
                    <a:pt x="2793" y="2846"/>
                    <a:pt x="2806" y="2647"/>
                  </a:cubicBezTo>
                  <a:cubicBezTo>
                    <a:pt x="2806" y="2435"/>
                    <a:pt x="2820" y="2224"/>
                    <a:pt x="2833" y="1999"/>
                  </a:cubicBezTo>
                  <a:cubicBezTo>
                    <a:pt x="2846" y="1774"/>
                    <a:pt x="2859" y="1549"/>
                    <a:pt x="2873" y="1337"/>
                  </a:cubicBezTo>
                  <a:cubicBezTo>
                    <a:pt x="2899" y="1112"/>
                    <a:pt x="2912" y="927"/>
                    <a:pt x="2926" y="755"/>
                  </a:cubicBezTo>
                  <a:cubicBezTo>
                    <a:pt x="2939" y="569"/>
                    <a:pt x="2952" y="424"/>
                    <a:pt x="2952" y="318"/>
                  </a:cubicBezTo>
                  <a:cubicBezTo>
                    <a:pt x="2965" y="199"/>
                    <a:pt x="2965" y="146"/>
                    <a:pt x="2965" y="132"/>
                  </a:cubicBezTo>
                  <a:cubicBezTo>
                    <a:pt x="2965" y="93"/>
                    <a:pt x="2952" y="53"/>
                    <a:pt x="2899" y="40"/>
                  </a:cubicBezTo>
                  <a:cubicBezTo>
                    <a:pt x="2846" y="13"/>
                    <a:pt x="2780" y="0"/>
                    <a:pt x="271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6504149" y="2700815"/>
              <a:ext cx="177804" cy="287515"/>
            </a:xfrm>
            <a:custGeom>
              <a:avLst/>
              <a:gdLst/>
              <a:ahLst/>
              <a:cxnLst/>
              <a:rect l="l" t="t" r="r" b="b"/>
              <a:pathLst>
                <a:path w="3217" h="5202" extrusionOk="0">
                  <a:moveTo>
                    <a:pt x="1668" y="0"/>
                  </a:moveTo>
                  <a:cubicBezTo>
                    <a:pt x="1417" y="0"/>
                    <a:pt x="1192" y="53"/>
                    <a:pt x="1007" y="159"/>
                  </a:cubicBezTo>
                  <a:cubicBezTo>
                    <a:pt x="808" y="265"/>
                    <a:pt x="649" y="384"/>
                    <a:pt x="517" y="530"/>
                  </a:cubicBezTo>
                  <a:cubicBezTo>
                    <a:pt x="385" y="662"/>
                    <a:pt x="279" y="808"/>
                    <a:pt x="212" y="967"/>
                  </a:cubicBezTo>
                  <a:cubicBezTo>
                    <a:pt x="146" y="1112"/>
                    <a:pt x="120" y="1231"/>
                    <a:pt x="120" y="1337"/>
                  </a:cubicBezTo>
                  <a:cubicBezTo>
                    <a:pt x="120" y="1350"/>
                    <a:pt x="120" y="1377"/>
                    <a:pt x="120" y="1417"/>
                  </a:cubicBezTo>
                  <a:cubicBezTo>
                    <a:pt x="120" y="1456"/>
                    <a:pt x="133" y="1509"/>
                    <a:pt x="146" y="1549"/>
                  </a:cubicBezTo>
                  <a:cubicBezTo>
                    <a:pt x="173" y="1589"/>
                    <a:pt x="199" y="1628"/>
                    <a:pt x="239" y="1655"/>
                  </a:cubicBezTo>
                  <a:cubicBezTo>
                    <a:pt x="279" y="1695"/>
                    <a:pt x="332" y="1708"/>
                    <a:pt x="398" y="1708"/>
                  </a:cubicBezTo>
                  <a:cubicBezTo>
                    <a:pt x="504" y="1708"/>
                    <a:pt x="583" y="1681"/>
                    <a:pt x="649" y="1628"/>
                  </a:cubicBezTo>
                  <a:cubicBezTo>
                    <a:pt x="715" y="1575"/>
                    <a:pt x="742" y="1509"/>
                    <a:pt x="742" y="1417"/>
                  </a:cubicBezTo>
                  <a:cubicBezTo>
                    <a:pt x="742" y="1377"/>
                    <a:pt x="729" y="1350"/>
                    <a:pt x="715" y="1324"/>
                  </a:cubicBezTo>
                  <a:cubicBezTo>
                    <a:pt x="702" y="1297"/>
                    <a:pt x="689" y="1271"/>
                    <a:pt x="662" y="1258"/>
                  </a:cubicBezTo>
                  <a:lnTo>
                    <a:pt x="623" y="1192"/>
                  </a:lnTo>
                  <a:cubicBezTo>
                    <a:pt x="610" y="1165"/>
                    <a:pt x="596" y="1139"/>
                    <a:pt x="596" y="1112"/>
                  </a:cubicBezTo>
                  <a:cubicBezTo>
                    <a:pt x="596" y="1072"/>
                    <a:pt x="623" y="1020"/>
                    <a:pt x="662" y="940"/>
                  </a:cubicBezTo>
                  <a:cubicBezTo>
                    <a:pt x="715" y="861"/>
                    <a:pt x="782" y="781"/>
                    <a:pt x="874" y="702"/>
                  </a:cubicBezTo>
                  <a:cubicBezTo>
                    <a:pt x="954" y="609"/>
                    <a:pt x="1060" y="543"/>
                    <a:pt x="1192" y="477"/>
                  </a:cubicBezTo>
                  <a:cubicBezTo>
                    <a:pt x="1311" y="411"/>
                    <a:pt x="1457" y="384"/>
                    <a:pt x="1602" y="384"/>
                  </a:cubicBezTo>
                  <a:cubicBezTo>
                    <a:pt x="1774" y="384"/>
                    <a:pt x="1907" y="411"/>
                    <a:pt x="2012" y="464"/>
                  </a:cubicBezTo>
                  <a:cubicBezTo>
                    <a:pt x="2132" y="517"/>
                    <a:pt x="2224" y="596"/>
                    <a:pt x="2290" y="675"/>
                  </a:cubicBezTo>
                  <a:cubicBezTo>
                    <a:pt x="2357" y="768"/>
                    <a:pt x="2410" y="861"/>
                    <a:pt x="2436" y="967"/>
                  </a:cubicBezTo>
                  <a:cubicBezTo>
                    <a:pt x="2462" y="1059"/>
                    <a:pt x="2489" y="1165"/>
                    <a:pt x="2489" y="1258"/>
                  </a:cubicBezTo>
                  <a:cubicBezTo>
                    <a:pt x="2489" y="1470"/>
                    <a:pt x="2449" y="1681"/>
                    <a:pt x="2370" y="1906"/>
                  </a:cubicBezTo>
                  <a:cubicBezTo>
                    <a:pt x="2290" y="2131"/>
                    <a:pt x="2198" y="2370"/>
                    <a:pt x="2065" y="2595"/>
                  </a:cubicBezTo>
                  <a:cubicBezTo>
                    <a:pt x="1946" y="2833"/>
                    <a:pt x="1801" y="3058"/>
                    <a:pt x="1629" y="3296"/>
                  </a:cubicBezTo>
                  <a:cubicBezTo>
                    <a:pt x="1470" y="3521"/>
                    <a:pt x="1298" y="3733"/>
                    <a:pt x="1126" y="3931"/>
                  </a:cubicBezTo>
                  <a:cubicBezTo>
                    <a:pt x="954" y="4130"/>
                    <a:pt x="782" y="4315"/>
                    <a:pt x="610" y="4487"/>
                  </a:cubicBezTo>
                  <a:cubicBezTo>
                    <a:pt x="437" y="4646"/>
                    <a:pt x="279" y="4778"/>
                    <a:pt x="133" y="4884"/>
                  </a:cubicBezTo>
                  <a:cubicBezTo>
                    <a:pt x="93" y="4924"/>
                    <a:pt x="67" y="4950"/>
                    <a:pt x="40" y="4964"/>
                  </a:cubicBezTo>
                  <a:cubicBezTo>
                    <a:pt x="14" y="4990"/>
                    <a:pt x="1" y="5017"/>
                    <a:pt x="1" y="5043"/>
                  </a:cubicBezTo>
                  <a:cubicBezTo>
                    <a:pt x="1" y="5083"/>
                    <a:pt x="14" y="5109"/>
                    <a:pt x="40" y="5149"/>
                  </a:cubicBezTo>
                  <a:cubicBezTo>
                    <a:pt x="67" y="5189"/>
                    <a:pt x="120" y="5202"/>
                    <a:pt x="186" y="5202"/>
                  </a:cubicBezTo>
                  <a:cubicBezTo>
                    <a:pt x="239" y="5202"/>
                    <a:pt x="292" y="5189"/>
                    <a:pt x="345" y="5175"/>
                  </a:cubicBezTo>
                  <a:cubicBezTo>
                    <a:pt x="385" y="5162"/>
                    <a:pt x="424" y="5136"/>
                    <a:pt x="437" y="5122"/>
                  </a:cubicBezTo>
                  <a:lnTo>
                    <a:pt x="1510" y="5122"/>
                  </a:lnTo>
                  <a:cubicBezTo>
                    <a:pt x="1642" y="5122"/>
                    <a:pt x="1774" y="5122"/>
                    <a:pt x="1893" y="5136"/>
                  </a:cubicBezTo>
                  <a:lnTo>
                    <a:pt x="2674" y="5136"/>
                  </a:lnTo>
                  <a:cubicBezTo>
                    <a:pt x="2701" y="5136"/>
                    <a:pt x="2727" y="5122"/>
                    <a:pt x="2767" y="5109"/>
                  </a:cubicBezTo>
                  <a:cubicBezTo>
                    <a:pt x="2807" y="5083"/>
                    <a:pt x="2833" y="5043"/>
                    <a:pt x="2873" y="5003"/>
                  </a:cubicBezTo>
                  <a:cubicBezTo>
                    <a:pt x="2979" y="4805"/>
                    <a:pt x="3058" y="4659"/>
                    <a:pt x="3124" y="4567"/>
                  </a:cubicBezTo>
                  <a:cubicBezTo>
                    <a:pt x="3177" y="4461"/>
                    <a:pt x="3217" y="4394"/>
                    <a:pt x="3217" y="4355"/>
                  </a:cubicBezTo>
                  <a:cubicBezTo>
                    <a:pt x="3217" y="4315"/>
                    <a:pt x="3190" y="4275"/>
                    <a:pt x="3151" y="4262"/>
                  </a:cubicBezTo>
                  <a:cubicBezTo>
                    <a:pt x="3111" y="4236"/>
                    <a:pt x="3071" y="4222"/>
                    <a:pt x="3032" y="4222"/>
                  </a:cubicBezTo>
                  <a:cubicBezTo>
                    <a:pt x="2965" y="4222"/>
                    <a:pt x="2926" y="4249"/>
                    <a:pt x="2899" y="4275"/>
                  </a:cubicBezTo>
                  <a:cubicBezTo>
                    <a:pt x="2873" y="4302"/>
                    <a:pt x="2846" y="4342"/>
                    <a:pt x="2820" y="4368"/>
                  </a:cubicBezTo>
                  <a:lnTo>
                    <a:pt x="2661" y="4619"/>
                  </a:lnTo>
                  <a:cubicBezTo>
                    <a:pt x="2621" y="4672"/>
                    <a:pt x="2595" y="4712"/>
                    <a:pt x="2568" y="4725"/>
                  </a:cubicBezTo>
                  <a:cubicBezTo>
                    <a:pt x="2555" y="4739"/>
                    <a:pt x="2529" y="4752"/>
                    <a:pt x="2502" y="4752"/>
                  </a:cubicBezTo>
                  <a:lnTo>
                    <a:pt x="2251" y="4752"/>
                  </a:lnTo>
                  <a:cubicBezTo>
                    <a:pt x="2132" y="4752"/>
                    <a:pt x="1973" y="4739"/>
                    <a:pt x="1801" y="4739"/>
                  </a:cubicBezTo>
                  <a:lnTo>
                    <a:pt x="1285" y="4739"/>
                  </a:lnTo>
                  <a:cubicBezTo>
                    <a:pt x="1099" y="4725"/>
                    <a:pt x="954" y="4725"/>
                    <a:pt x="821" y="4712"/>
                  </a:cubicBezTo>
                  <a:cubicBezTo>
                    <a:pt x="940" y="4606"/>
                    <a:pt x="1073" y="4474"/>
                    <a:pt x="1232" y="4315"/>
                  </a:cubicBezTo>
                  <a:cubicBezTo>
                    <a:pt x="1377" y="4156"/>
                    <a:pt x="1536" y="3984"/>
                    <a:pt x="1695" y="3799"/>
                  </a:cubicBezTo>
                  <a:cubicBezTo>
                    <a:pt x="1854" y="3614"/>
                    <a:pt x="1999" y="3415"/>
                    <a:pt x="2145" y="3203"/>
                  </a:cubicBezTo>
                  <a:cubicBezTo>
                    <a:pt x="2304" y="2992"/>
                    <a:pt x="2436" y="2780"/>
                    <a:pt x="2555" y="2568"/>
                  </a:cubicBezTo>
                  <a:cubicBezTo>
                    <a:pt x="2674" y="2343"/>
                    <a:pt x="2767" y="2131"/>
                    <a:pt x="2833" y="1920"/>
                  </a:cubicBezTo>
                  <a:cubicBezTo>
                    <a:pt x="2912" y="1695"/>
                    <a:pt x="2952" y="1483"/>
                    <a:pt x="2952" y="1271"/>
                  </a:cubicBezTo>
                  <a:cubicBezTo>
                    <a:pt x="2952" y="1099"/>
                    <a:pt x="2926" y="940"/>
                    <a:pt x="2873" y="781"/>
                  </a:cubicBezTo>
                  <a:cubicBezTo>
                    <a:pt x="2833" y="622"/>
                    <a:pt x="2754" y="490"/>
                    <a:pt x="2661" y="384"/>
                  </a:cubicBezTo>
                  <a:cubicBezTo>
                    <a:pt x="2555" y="265"/>
                    <a:pt x="2423" y="172"/>
                    <a:pt x="2264" y="106"/>
                  </a:cubicBezTo>
                  <a:cubicBezTo>
                    <a:pt x="2105" y="40"/>
                    <a:pt x="1907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6708261" y="2850763"/>
              <a:ext cx="40292" cy="139778"/>
            </a:xfrm>
            <a:custGeom>
              <a:avLst/>
              <a:gdLst/>
              <a:ahLst/>
              <a:cxnLst/>
              <a:rect l="l" t="t" r="r" b="b"/>
              <a:pathLst>
                <a:path w="729" h="2529" extrusionOk="0">
                  <a:moveTo>
                    <a:pt x="371" y="1"/>
                  </a:moveTo>
                  <a:cubicBezTo>
                    <a:pt x="305" y="1"/>
                    <a:pt x="252" y="14"/>
                    <a:pt x="199" y="40"/>
                  </a:cubicBezTo>
                  <a:cubicBezTo>
                    <a:pt x="159" y="54"/>
                    <a:pt x="119" y="80"/>
                    <a:pt x="93" y="120"/>
                  </a:cubicBezTo>
                  <a:cubicBezTo>
                    <a:pt x="53" y="146"/>
                    <a:pt x="40" y="186"/>
                    <a:pt x="27" y="226"/>
                  </a:cubicBezTo>
                  <a:cubicBezTo>
                    <a:pt x="14" y="265"/>
                    <a:pt x="0" y="305"/>
                    <a:pt x="0" y="331"/>
                  </a:cubicBezTo>
                  <a:cubicBezTo>
                    <a:pt x="0" y="411"/>
                    <a:pt x="40" y="490"/>
                    <a:pt x="93" y="556"/>
                  </a:cubicBezTo>
                  <a:cubicBezTo>
                    <a:pt x="146" y="623"/>
                    <a:pt x="225" y="662"/>
                    <a:pt x="358" y="662"/>
                  </a:cubicBezTo>
                  <a:cubicBezTo>
                    <a:pt x="477" y="662"/>
                    <a:pt x="569" y="623"/>
                    <a:pt x="636" y="556"/>
                  </a:cubicBezTo>
                  <a:cubicBezTo>
                    <a:pt x="702" y="490"/>
                    <a:pt x="728" y="411"/>
                    <a:pt x="728" y="318"/>
                  </a:cubicBezTo>
                  <a:cubicBezTo>
                    <a:pt x="728" y="252"/>
                    <a:pt x="702" y="173"/>
                    <a:pt x="649" y="106"/>
                  </a:cubicBezTo>
                  <a:cubicBezTo>
                    <a:pt x="583" y="27"/>
                    <a:pt x="490" y="1"/>
                    <a:pt x="371" y="1"/>
                  </a:cubicBezTo>
                  <a:close/>
                  <a:moveTo>
                    <a:pt x="371" y="1867"/>
                  </a:moveTo>
                  <a:cubicBezTo>
                    <a:pt x="305" y="1867"/>
                    <a:pt x="252" y="1880"/>
                    <a:pt x="199" y="1906"/>
                  </a:cubicBezTo>
                  <a:cubicBezTo>
                    <a:pt x="159" y="1920"/>
                    <a:pt x="119" y="1946"/>
                    <a:pt x="93" y="1986"/>
                  </a:cubicBezTo>
                  <a:cubicBezTo>
                    <a:pt x="53" y="2012"/>
                    <a:pt x="40" y="2052"/>
                    <a:pt x="27" y="2092"/>
                  </a:cubicBezTo>
                  <a:cubicBezTo>
                    <a:pt x="14" y="2131"/>
                    <a:pt x="0" y="2171"/>
                    <a:pt x="0" y="2211"/>
                  </a:cubicBezTo>
                  <a:cubicBezTo>
                    <a:pt x="0" y="2277"/>
                    <a:pt x="40" y="2356"/>
                    <a:pt x="93" y="2423"/>
                  </a:cubicBezTo>
                  <a:cubicBezTo>
                    <a:pt x="146" y="2502"/>
                    <a:pt x="225" y="2529"/>
                    <a:pt x="358" y="2529"/>
                  </a:cubicBezTo>
                  <a:cubicBezTo>
                    <a:pt x="477" y="2529"/>
                    <a:pt x="569" y="2502"/>
                    <a:pt x="636" y="2423"/>
                  </a:cubicBezTo>
                  <a:cubicBezTo>
                    <a:pt x="702" y="2356"/>
                    <a:pt x="728" y="2277"/>
                    <a:pt x="728" y="2198"/>
                  </a:cubicBezTo>
                  <a:cubicBezTo>
                    <a:pt x="728" y="2118"/>
                    <a:pt x="702" y="2039"/>
                    <a:pt x="649" y="1973"/>
                  </a:cubicBezTo>
                  <a:cubicBezTo>
                    <a:pt x="583" y="1906"/>
                    <a:pt x="490" y="1867"/>
                    <a:pt x="371" y="186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6771877" y="2701534"/>
              <a:ext cx="169789" cy="292655"/>
            </a:xfrm>
            <a:custGeom>
              <a:avLst/>
              <a:gdLst/>
              <a:ahLst/>
              <a:cxnLst/>
              <a:rect l="l" t="t" r="r" b="b"/>
              <a:pathLst>
                <a:path w="3072" h="5295" extrusionOk="0">
                  <a:moveTo>
                    <a:pt x="1642" y="371"/>
                  </a:moveTo>
                  <a:cubicBezTo>
                    <a:pt x="1814" y="371"/>
                    <a:pt x="1960" y="411"/>
                    <a:pt x="2079" y="477"/>
                  </a:cubicBezTo>
                  <a:cubicBezTo>
                    <a:pt x="2198" y="543"/>
                    <a:pt x="2304" y="636"/>
                    <a:pt x="2383" y="742"/>
                  </a:cubicBezTo>
                  <a:cubicBezTo>
                    <a:pt x="2463" y="848"/>
                    <a:pt x="2529" y="954"/>
                    <a:pt x="2555" y="1086"/>
                  </a:cubicBezTo>
                  <a:cubicBezTo>
                    <a:pt x="2595" y="1218"/>
                    <a:pt x="2621" y="1337"/>
                    <a:pt x="2621" y="1443"/>
                  </a:cubicBezTo>
                  <a:cubicBezTo>
                    <a:pt x="2621" y="1562"/>
                    <a:pt x="2595" y="1682"/>
                    <a:pt x="2542" y="1814"/>
                  </a:cubicBezTo>
                  <a:cubicBezTo>
                    <a:pt x="2502" y="1946"/>
                    <a:pt x="2436" y="2065"/>
                    <a:pt x="2343" y="2184"/>
                  </a:cubicBezTo>
                  <a:cubicBezTo>
                    <a:pt x="2238" y="2304"/>
                    <a:pt x="2118" y="2409"/>
                    <a:pt x="1973" y="2489"/>
                  </a:cubicBezTo>
                  <a:cubicBezTo>
                    <a:pt x="1841" y="2582"/>
                    <a:pt x="1668" y="2621"/>
                    <a:pt x="1457" y="2621"/>
                  </a:cubicBezTo>
                  <a:cubicBezTo>
                    <a:pt x="1311" y="2621"/>
                    <a:pt x="1179" y="2595"/>
                    <a:pt x="1060" y="2542"/>
                  </a:cubicBezTo>
                  <a:cubicBezTo>
                    <a:pt x="941" y="2489"/>
                    <a:pt x="835" y="2409"/>
                    <a:pt x="742" y="2317"/>
                  </a:cubicBezTo>
                  <a:cubicBezTo>
                    <a:pt x="663" y="2224"/>
                    <a:pt x="596" y="2105"/>
                    <a:pt x="543" y="1986"/>
                  </a:cubicBezTo>
                  <a:cubicBezTo>
                    <a:pt x="491" y="1854"/>
                    <a:pt x="464" y="1721"/>
                    <a:pt x="464" y="1562"/>
                  </a:cubicBezTo>
                  <a:cubicBezTo>
                    <a:pt x="464" y="1351"/>
                    <a:pt x="504" y="1179"/>
                    <a:pt x="557" y="1033"/>
                  </a:cubicBezTo>
                  <a:cubicBezTo>
                    <a:pt x="623" y="874"/>
                    <a:pt x="716" y="755"/>
                    <a:pt x="821" y="662"/>
                  </a:cubicBezTo>
                  <a:cubicBezTo>
                    <a:pt x="927" y="557"/>
                    <a:pt x="1046" y="490"/>
                    <a:pt x="1192" y="437"/>
                  </a:cubicBezTo>
                  <a:cubicBezTo>
                    <a:pt x="1338" y="398"/>
                    <a:pt x="1483" y="371"/>
                    <a:pt x="1642" y="371"/>
                  </a:cubicBezTo>
                  <a:close/>
                  <a:moveTo>
                    <a:pt x="1589" y="1"/>
                  </a:moveTo>
                  <a:cubicBezTo>
                    <a:pt x="1298" y="1"/>
                    <a:pt x="1060" y="40"/>
                    <a:pt x="861" y="146"/>
                  </a:cubicBezTo>
                  <a:cubicBezTo>
                    <a:pt x="663" y="239"/>
                    <a:pt x="491" y="358"/>
                    <a:pt x="371" y="504"/>
                  </a:cubicBezTo>
                  <a:cubicBezTo>
                    <a:pt x="239" y="649"/>
                    <a:pt x="146" y="821"/>
                    <a:pt x="93" y="1007"/>
                  </a:cubicBezTo>
                  <a:cubicBezTo>
                    <a:pt x="27" y="1192"/>
                    <a:pt x="1" y="1364"/>
                    <a:pt x="1" y="1536"/>
                  </a:cubicBezTo>
                  <a:cubicBezTo>
                    <a:pt x="1" y="1761"/>
                    <a:pt x="41" y="1959"/>
                    <a:pt x="107" y="2145"/>
                  </a:cubicBezTo>
                  <a:cubicBezTo>
                    <a:pt x="186" y="2330"/>
                    <a:pt x="279" y="2489"/>
                    <a:pt x="398" y="2621"/>
                  </a:cubicBezTo>
                  <a:cubicBezTo>
                    <a:pt x="517" y="2754"/>
                    <a:pt x="663" y="2846"/>
                    <a:pt x="821" y="2926"/>
                  </a:cubicBezTo>
                  <a:cubicBezTo>
                    <a:pt x="980" y="2992"/>
                    <a:pt x="1152" y="3031"/>
                    <a:pt x="1338" y="3031"/>
                  </a:cubicBezTo>
                  <a:cubicBezTo>
                    <a:pt x="1430" y="3031"/>
                    <a:pt x="1536" y="3018"/>
                    <a:pt x="1655" y="2992"/>
                  </a:cubicBezTo>
                  <a:cubicBezTo>
                    <a:pt x="1761" y="2965"/>
                    <a:pt x="1880" y="2926"/>
                    <a:pt x="1986" y="2886"/>
                  </a:cubicBezTo>
                  <a:cubicBezTo>
                    <a:pt x="2092" y="2833"/>
                    <a:pt x="2198" y="2767"/>
                    <a:pt x="2291" y="2701"/>
                  </a:cubicBezTo>
                  <a:cubicBezTo>
                    <a:pt x="2396" y="2621"/>
                    <a:pt x="2476" y="2529"/>
                    <a:pt x="2555" y="2423"/>
                  </a:cubicBezTo>
                  <a:lnTo>
                    <a:pt x="2555" y="2423"/>
                  </a:lnTo>
                  <a:cubicBezTo>
                    <a:pt x="2516" y="2648"/>
                    <a:pt x="2436" y="2886"/>
                    <a:pt x="2343" y="3124"/>
                  </a:cubicBezTo>
                  <a:cubicBezTo>
                    <a:pt x="2251" y="3362"/>
                    <a:pt x="2132" y="3601"/>
                    <a:pt x="1986" y="3839"/>
                  </a:cubicBezTo>
                  <a:cubicBezTo>
                    <a:pt x="1841" y="4064"/>
                    <a:pt x="1695" y="4276"/>
                    <a:pt x="1523" y="4474"/>
                  </a:cubicBezTo>
                  <a:cubicBezTo>
                    <a:pt x="1351" y="4659"/>
                    <a:pt x="1166" y="4818"/>
                    <a:pt x="967" y="4951"/>
                  </a:cubicBezTo>
                  <a:cubicBezTo>
                    <a:pt x="927" y="4977"/>
                    <a:pt x="888" y="5017"/>
                    <a:pt x="874" y="5030"/>
                  </a:cubicBezTo>
                  <a:cubicBezTo>
                    <a:pt x="848" y="5056"/>
                    <a:pt x="835" y="5096"/>
                    <a:pt x="835" y="5136"/>
                  </a:cubicBezTo>
                  <a:cubicBezTo>
                    <a:pt x="835" y="5202"/>
                    <a:pt x="848" y="5242"/>
                    <a:pt x="901" y="5255"/>
                  </a:cubicBezTo>
                  <a:cubicBezTo>
                    <a:pt x="941" y="5281"/>
                    <a:pt x="980" y="5295"/>
                    <a:pt x="1020" y="5295"/>
                  </a:cubicBezTo>
                  <a:cubicBezTo>
                    <a:pt x="1073" y="5295"/>
                    <a:pt x="1126" y="5281"/>
                    <a:pt x="1166" y="5268"/>
                  </a:cubicBezTo>
                  <a:cubicBezTo>
                    <a:pt x="1218" y="5242"/>
                    <a:pt x="1258" y="5215"/>
                    <a:pt x="1311" y="5176"/>
                  </a:cubicBezTo>
                  <a:cubicBezTo>
                    <a:pt x="1470" y="5043"/>
                    <a:pt x="1642" y="4871"/>
                    <a:pt x="1854" y="4659"/>
                  </a:cubicBezTo>
                  <a:cubicBezTo>
                    <a:pt x="2052" y="4434"/>
                    <a:pt x="2251" y="4143"/>
                    <a:pt x="2449" y="3786"/>
                  </a:cubicBezTo>
                  <a:cubicBezTo>
                    <a:pt x="2529" y="3640"/>
                    <a:pt x="2608" y="3468"/>
                    <a:pt x="2688" y="3283"/>
                  </a:cubicBezTo>
                  <a:cubicBezTo>
                    <a:pt x="2754" y="3111"/>
                    <a:pt x="2820" y="2912"/>
                    <a:pt x="2886" y="2714"/>
                  </a:cubicBezTo>
                  <a:cubicBezTo>
                    <a:pt x="2939" y="2515"/>
                    <a:pt x="2979" y="2304"/>
                    <a:pt x="3018" y="2092"/>
                  </a:cubicBezTo>
                  <a:cubicBezTo>
                    <a:pt x="3058" y="1893"/>
                    <a:pt x="3071" y="1682"/>
                    <a:pt x="3071" y="1470"/>
                  </a:cubicBezTo>
                  <a:cubicBezTo>
                    <a:pt x="3071" y="1337"/>
                    <a:pt x="3045" y="1179"/>
                    <a:pt x="3005" y="1007"/>
                  </a:cubicBezTo>
                  <a:cubicBezTo>
                    <a:pt x="2966" y="834"/>
                    <a:pt x="2899" y="676"/>
                    <a:pt x="2780" y="530"/>
                  </a:cubicBezTo>
                  <a:cubicBezTo>
                    <a:pt x="2674" y="371"/>
                    <a:pt x="2529" y="252"/>
                    <a:pt x="2330" y="159"/>
                  </a:cubicBezTo>
                  <a:cubicBezTo>
                    <a:pt x="2132" y="54"/>
                    <a:pt x="1893" y="1"/>
                    <a:pt x="15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0" name="Google Shape;70;p3"/>
          <p:cNvSpPr/>
          <p:nvPr/>
        </p:nvSpPr>
        <p:spPr>
          <a:xfrm>
            <a:off x="609310" y="2448506"/>
            <a:ext cx="96051" cy="96051"/>
          </a:xfrm>
          <a:custGeom>
            <a:avLst/>
            <a:gdLst/>
            <a:ahLst/>
            <a:cxnLst/>
            <a:rect l="l" t="t" r="r" b="b"/>
            <a:pathLst>
              <a:path w="1973" h="1973" extrusionOk="0">
                <a:moveTo>
                  <a:pt x="980" y="0"/>
                </a:moveTo>
                <a:cubicBezTo>
                  <a:pt x="927" y="0"/>
                  <a:pt x="874" y="14"/>
                  <a:pt x="834" y="53"/>
                </a:cubicBezTo>
                <a:cubicBezTo>
                  <a:pt x="807" y="93"/>
                  <a:pt x="781" y="133"/>
                  <a:pt x="781" y="186"/>
                </a:cubicBezTo>
                <a:cubicBezTo>
                  <a:pt x="781" y="252"/>
                  <a:pt x="781" y="331"/>
                  <a:pt x="794" y="450"/>
                </a:cubicBezTo>
                <a:cubicBezTo>
                  <a:pt x="794" y="543"/>
                  <a:pt x="807" y="662"/>
                  <a:pt x="807" y="808"/>
                </a:cubicBezTo>
                <a:lnTo>
                  <a:pt x="159" y="808"/>
                </a:lnTo>
                <a:cubicBezTo>
                  <a:pt x="132" y="808"/>
                  <a:pt x="93" y="821"/>
                  <a:pt x="53" y="848"/>
                </a:cubicBezTo>
                <a:cubicBezTo>
                  <a:pt x="13" y="887"/>
                  <a:pt x="0" y="927"/>
                  <a:pt x="0" y="1006"/>
                </a:cubicBezTo>
                <a:cubicBezTo>
                  <a:pt x="0" y="1073"/>
                  <a:pt x="13" y="1125"/>
                  <a:pt x="53" y="1152"/>
                </a:cubicBezTo>
                <a:cubicBezTo>
                  <a:pt x="93" y="1178"/>
                  <a:pt x="132" y="1192"/>
                  <a:pt x="159" y="1192"/>
                </a:cubicBezTo>
                <a:lnTo>
                  <a:pt x="424" y="1192"/>
                </a:lnTo>
                <a:cubicBezTo>
                  <a:pt x="530" y="1192"/>
                  <a:pt x="662" y="1178"/>
                  <a:pt x="794" y="1178"/>
                </a:cubicBezTo>
                <a:cubicBezTo>
                  <a:pt x="781" y="1284"/>
                  <a:pt x="781" y="1403"/>
                  <a:pt x="781" y="1536"/>
                </a:cubicBezTo>
                <a:cubicBezTo>
                  <a:pt x="768" y="1655"/>
                  <a:pt x="768" y="1748"/>
                  <a:pt x="768" y="1814"/>
                </a:cubicBezTo>
                <a:cubicBezTo>
                  <a:pt x="768" y="1853"/>
                  <a:pt x="794" y="1880"/>
                  <a:pt x="821" y="1920"/>
                </a:cubicBezTo>
                <a:cubicBezTo>
                  <a:pt x="860" y="1959"/>
                  <a:pt x="900" y="1973"/>
                  <a:pt x="980" y="1973"/>
                </a:cubicBezTo>
                <a:cubicBezTo>
                  <a:pt x="1046" y="1973"/>
                  <a:pt x="1099" y="1959"/>
                  <a:pt x="1138" y="1920"/>
                </a:cubicBezTo>
                <a:cubicBezTo>
                  <a:pt x="1178" y="1880"/>
                  <a:pt x="1191" y="1840"/>
                  <a:pt x="1191" y="1814"/>
                </a:cubicBezTo>
                <a:lnTo>
                  <a:pt x="1191" y="1178"/>
                </a:lnTo>
                <a:lnTo>
                  <a:pt x="1800" y="1178"/>
                </a:lnTo>
                <a:cubicBezTo>
                  <a:pt x="1840" y="1178"/>
                  <a:pt x="1880" y="1165"/>
                  <a:pt x="1919" y="1125"/>
                </a:cubicBezTo>
                <a:cubicBezTo>
                  <a:pt x="1959" y="1099"/>
                  <a:pt x="1972" y="1033"/>
                  <a:pt x="1972" y="967"/>
                </a:cubicBezTo>
                <a:cubicBezTo>
                  <a:pt x="1972" y="900"/>
                  <a:pt x="1959" y="848"/>
                  <a:pt x="1932" y="821"/>
                </a:cubicBezTo>
                <a:cubicBezTo>
                  <a:pt x="1906" y="781"/>
                  <a:pt x="1880" y="768"/>
                  <a:pt x="1840" y="768"/>
                </a:cubicBezTo>
                <a:cubicBezTo>
                  <a:pt x="1760" y="768"/>
                  <a:pt x="1668" y="781"/>
                  <a:pt x="1562" y="795"/>
                </a:cubicBezTo>
                <a:cubicBezTo>
                  <a:pt x="1443" y="795"/>
                  <a:pt x="1324" y="808"/>
                  <a:pt x="1191" y="808"/>
                </a:cubicBezTo>
                <a:lnTo>
                  <a:pt x="1191" y="450"/>
                </a:lnTo>
                <a:cubicBezTo>
                  <a:pt x="1191" y="345"/>
                  <a:pt x="1191" y="252"/>
                  <a:pt x="1191" y="186"/>
                </a:cubicBezTo>
                <a:cubicBezTo>
                  <a:pt x="1191" y="133"/>
                  <a:pt x="1178" y="93"/>
                  <a:pt x="1138" y="53"/>
                </a:cubicBezTo>
                <a:cubicBezTo>
                  <a:pt x="1099" y="14"/>
                  <a:pt x="1046" y="0"/>
                  <a:pt x="98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"/>
          <p:cNvSpPr txBox="1">
            <a:spLocks noGrp="1"/>
          </p:cNvSpPr>
          <p:nvPr>
            <p:ph type="title"/>
          </p:nvPr>
        </p:nvSpPr>
        <p:spPr>
          <a:xfrm>
            <a:off x="720000" y="4069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None/>
              <a:defRPr>
                <a:solidFill>
                  <a:srgbClr val="FFEC9D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None/>
              <a:defRPr>
                <a:solidFill>
                  <a:srgbClr val="FFEC9D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None/>
              <a:defRPr>
                <a:solidFill>
                  <a:srgbClr val="FFEC9D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None/>
              <a:defRPr>
                <a:solidFill>
                  <a:srgbClr val="FFEC9D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None/>
              <a:defRPr>
                <a:solidFill>
                  <a:srgbClr val="FFEC9D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None/>
              <a:defRPr>
                <a:solidFill>
                  <a:srgbClr val="FFEC9D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None/>
              <a:defRPr>
                <a:solidFill>
                  <a:srgbClr val="FFEC9D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None/>
              <a:defRPr>
                <a:solidFill>
                  <a:srgbClr val="FFEC9D"/>
                </a:solidFill>
              </a:defRPr>
            </a:lvl9pPr>
          </a:lstStyle>
          <a:p>
            <a:endParaRPr/>
          </a:p>
        </p:txBody>
      </p:sp>
      <p:sp>
        <p:nvSpPr>
          <p:cNvPr id="73" name="Google Shape;73;p4"/>
          <p:cNvSpPr txBox="1">
            <a:spLocks noGrp="1"/>
          </p:cNvSpPr>
          <p:nvPr>
            <p:ph type="body" idx="1"/>
          </p:nvPr>
        </p:nvSpPr>
        <p:spPr>
          <a:xfrm>
            <a:off x="720000" y="1123900"/>
            <a:ext cx="7704000" cy="348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 sz="1200"/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romanLcPeriod"/>
              <a:defRPr/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rabicPeriod"/>
              <a:defRPr/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romanLcPeriod"/>
              <a:defRPr/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rabicPeriod"/>
              <a:defRPr/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AutoNum type="romanLcPeriod"/>
              <a:defRPr/>
            </a:lvl9pPr>
          </a:lstStyle>
          <a:p>
            <a:endParaRPr/>
          </a:p>
        </p:txBody>
      </p:sp>
      <p:sp>
        <p:nvSpPr>
          <p:cNvPr id="74" name="Google Shape;74;p4"/>
          <p:cNvSpPr/>
          <p:nvPr/>
        </p:nvSpPr>
        <p:spPr>
          <a:xfrm>
            <a:off x="505031" y="265746"/>
            <a:ext cx="162405" cy="141179"/>
          </a:xfrm>
          <a:custGeom>
            <a:avLst/>
            <a:gdLst/>
            <a:ahLst/>
            <a:cxnLst/>
            <a:rect l="l" t="t" r="r" b="b"/>
            <a:pathLst>
              <a:path w="3336" h="2900" extrusionOk="0">
                <a:moveTo>
                  <a:pt x="477" y="1"/>
                </a:moveTo>
                <a:cubicBezTo>
                  <a:pt x="278" y="1"/>
                  <a:pt x="146" y="14"/>
                  <a:pt x="93" y="40"/>
                </a:cubicBezTo>
                <a:cubicBezTo>
                  <a:pt x="27" y="67"/>
                  <a:pt x="0" y="107"/>
                  <a:pt x="0" y="173"/>
                </a:cubicBezTo>
                <a:cubicBezTo>
                  <a:pt x="0" y="239"/>
                  <a:pt x="27" y="279"/>
                  <a:pt x="80" y="305"/>
                </a:cubicBezTo>
                <a:cubicBezTo>
                  <a:pt x="146" y="332"/>
                  <a:pt x="239" y="345"/>
                  <a:pt x="358" y="345"/>
                </a:cubicBezTo>
                <a:cubicBezTo>
                  <a:pt x="450" y="358"/>
                  <a:pt x="517" y="371"/>
                  <a:pt x="569" y="398"/>
                </a:cubicBezTo>
                <a:cubicBezTo>
                  <a:pt x="609" y="424"/>
                  <a:pt x="675" y="477"/>
                  <a:pt x="742" y="570"/>
                </a:cubicBezTo>
                <a:lnTo>
                  <a:pt x="1364" y="1457"/>
                </a:lnTo>
                <a:lnTo>
                  <a:pt x="1271" y="1576"/>
                </a:lnTo>
                <a:lnTo>
                  <a:pt x="1178" y="1695"/>
                </a:lnTo>
                <a:lnTo>
                  <a:pt x="1033" y="1893"/>
                </a:lnTo>
                <a:cubicBezTo>
                  <a:pt x="967" y="1973"/>
                  <a:pt x="887" y="2092"/>
                  <a:pt x="781" y="2238"/>
                </a:cubicBezTo>
                <a:cubicBezTo>
                  <a:pt x="742" y="2277"/>
                  <a:pt x="702" y="2304"/>
                  <a:pt x="662" y="2330"/>
                </a:cubicBezTo>
                <a:cubicBezTo>
                  <a:pt x="622" y="2343"/>
                  <a:pt x="569" y="2357"/>
                  <a:pt x="517" y="2370"/>
                </a:cubicBezTo>
                <a:cubicBezTo>
                  <a:pt x="424" y="2370"/>
                  <a:pt x="344" y="2396"/>
                  <a:pt x="265" y="2423"/>
                </a:cubicBezTo>
                <a:cubicBezTo>
                  <a:pt x="186" y="2436"/>
                  <a:pt x="133" y="2489"/>
                  <a:pt x="133" y="2555"/>
                </a:cubicBezTo>
                <a:cubicBezTo>
                  <a:pt x="133" y="2595"/>
                  <a:pt x="146" y="2621"/>
                  <a:pt x="159" y="2648"/>
                </a:cubicBezTo>
                <a:cubicBezTo>
                  <a:pt x="186" y="2674"/>
                  <a:pt x="212" y="2688"/>
                  <a:pt x="225" y="2701"/>
                </a:cubicBezTo>
                <a:cubicBezTo>
                  <a:pt x="265" y="2714"/>
                  <a:pt x="292" y="2727"/>
                  <a:pt x="318" y="2727"/>
                </a:cubicBezTo>
                <a:lnTo>
                  <a:pt x="609" y="2727"/>
                </a:lnTo>
                <a:cubicBezTo>
                  <a:pt x="702" y="2727"/>
                  <a:pt x="794" y="2714"/>
                  <a:pt x="874" y="2714"/>
                </a:cubicBezTo>
                <a:cubicBezTo>
                  <a:pt x="927" y="2714"/>
                  <a:pt x="967" y="2727"/>
                  <a:pt x="1006" y="2727"/>
                </a:cubicBezTo>
                <a:lnTo>
                  <a:pt x="1337" y="2727"/>
                </a:lnTo>
                <a:cubicBezTo>
                  <a:pt x="1390" y="2727"/>
                  <a:pt x="1443" y="2727"/>
                  <a:pt x="1509" y="2701"/>
                </a:cubicBezTo>
                <a:cubicBezTo>
                  <a:pt x="1562" y="2688"/>
                  <a:pt x="1602" y="2635"/>
                  <a:pt x="1602" y="2568"/>
                </a:cubicBezTo>
                <a:cubicBezTo>
                  <a:pt x="1602" y="2542"/>
                  <a:pt x="1575" y="2515"/>
                  <a:pt x="1549" y="2476"/>
                </a:cubicBezTo>
                <a:cubicBezTo>
                  <a:pt x="1509" y="2436"/>
                  <a:pt x="1430" y="2410"/>
                  <a:pt x="1311" y="2410"/>
                </a:cubicBezTo>
                <a:cubicBezTo>
                  <a:pt x="1258" y="2410"/>
                  <a:pt x="1218" y="2410"/>
                  <a:pt x="1205" y="2396"/>
                </a:cubicBezTo>
                <a:cubicBezTo>
                  <a:pt x="1205" y="2383"/>
                  <a:pt x="1192" y="2370"/>
                  <a:pt x="1192" y="2343"/>
                </a:cubicBezTo>
                <a:cubicBezTo>
                  <a:pt x="1192" y="2330"/>
                  <a:pt x="1205" y="2304"/>
                  <a:pt x="1244" y="2251"/>
                </a:cubicBezTo>
                <a:cubicBezTo>
                  <a:pt x="1271" y="2211"/>
                  <a:pt x="1297" y="2171"/>
                  <a:pt x="1324" y="2145"/>
                </a:cubicBezTo>
                <a:cubicBezTo>
                  <a:pt x="1364" y="2092"/>
                  <a:pt x="1403" y="2039"/>
                  <a:pt x="1443" y="1986"/>
                </a:cubicBezTo>
                <a:cubicBezTo>
                  <a:pt x="1483" y="1933"/>
                  <a:pt x="1536" y="1867"/>
                  <a:pt x="1602" y="1774"/>
                </a:cubicBezTo>
                <a:cubicBezTo>
                  <a:pt x="1655" y="1840"/>
                  <a:pt x="1708" y="1907"/>
                  <a:pt x="1761" y="1986"/>
                </a:cubicBezTo>
                <a:cubicBezTo>
                  <a:pt x="1827" y="2065"/>
                  <a:pt x="1867" y="2132"/>
                  <a:pt x="1919" y="2198"/>
                </a:cubicBezTo>
                <a:cubicBezTo>
                  <a:pt x="1959" y="2264"/>
                  <a:pt x="1999" y="2330"/>
                  <a:pt x="2025" y="2383"/>
                </a:cubicBezTo>
                <a:cubicBezTo>
                  <a:pt x="2065" y="2423"/>
                  <a:pt x="2078" y="2463"/>
                  <a:pt x="2078" y="2476"/>
                </a:cubicBezTo>
                <a:cubicBezTo>
                  <a:pt x="2078" y="2515"/>
                  <a:pt x="2065" y="2542"/>
                  <a:pt x="2052" y="2542"/>
                </a:cubicBezTo>
                <a:lnTo>
                  <a:pt x="1972" y="2568"/>
                </a:lnTo>
                <a:cubicBezTo>
                  <a:pt x="1933" y="2568"/>
                  <a:pt x="1906" y="2595"/>
                  <a:pt x="1893" y="2635"/>
                </a:cubicBezTo>
                <a:cubicBezTo>
                  <a:pt x="1880" y="2661"/>
                  <a:pt x="1880" y="2701"/>
                  <a:pt x="1880" y="2714"/>
                </a:cubicBezTo>
                <a:cubicBezTo>
                  <a:pt x="1880" y="2754"/>
                  <a:pt x="1893" y="2793"/>
                  <a:pt x="1933" y="2833"/>
                </a:cubicBezTo>
                <a:cubicBezTo>
                  <a:pt x="1986" y="2886"/>
                  <a:pt x="2052" y="2899"/>
                  <a:pt x="2158" y="2899"/>
                </a:cubicBezTo>
                <a:lnTo>
                  <a:pt x="3071" y="2899"/>
                </a:lnTo>
                <a:cubicBezTo>
                  <a:pt x="3124" y="2899"/>
                  <a:pt x="3190" y="2899"/>
                  <a:pt x="3243" y="2886"/>
                </a:cubicBezTo>
                <a:cubicBezTo>
                  <a:pt x="3296" y="2873"/>
                  <a:pt x="3336" y="2820"/>
                  <a:pt x="3336" y="2740"/>
                </a:cubicBezTo>
                <a:cubicBezTo>
                  <a:pt x="3336" y="2688"/>
                  <a:pt x="3309" y="2648"/>
                  <a:pt x="3256" y="2635"/>
                </a:cubicBezTo>
                <a:cubicBezTo>
                  <a:pt x="3217" y="2608"/>
                  <a:pt x="3150" y="2595"/>
                  <a:pt x="3084" y="2595"/>
                </a:cubicBezTo>
                <a:cubicBezTo>
                  <a:pt x="3018" y="2582"/>
                  <a:pt x="2952" y="2582"/>
                  <a:pt x="2899" y="2582"/>
                </a:cubicBezTo>
                <a:cubicBezTo>
                  <a:pt x="2846" y="2568"/>
                  <a:pt x="2793" y="2555"/>
                  <a:pt x="2727" y="2529"/>
                </a:cubicBezTo>
                <a:cubicBezTo>
                  <a:pt x="2700" y="2529"/>
                  <a:pt x="2674" y="2502"/>
                  <a:pt x="2634" y="2476"/>
                </a:cubicBezTo>
                <a:cubicBezTo>
                  <a:pt x="2594" y="2449"/>
                  <a:pt x="2555" y="2396"/>
                  <a:pt x="2489" y="2317"/>
                </a:cubicBezTo>
                <a:cubicBezTo>
                  <a:pt x="2422" y="2238"/>
                  <a:pt x="2330" y="2132"/>
                  <a:pt x="2237" y="1986"/>
                </a:cubicBezTo>
                <a:cubicBezTo>
                  <a:pt x="2131" y="1854"/>
                  <a:pt x="1999" y="1668"/>
                  <a:pt x="1840" y="1443"/>
                </a:cubicBezTo>
                <a:cubicBezTo>
                  <a:pt x="1919" y="1324"/>
                  <a:pt x="1999" y="1218"/>
                  <a:pt x="2065" y="1113"/>
                </a:cubicBezTo>
                <a:cubicBezTo>
                  <a:pt x="2144" y="993"/>
                  <a:pt x="2224" y="888"/>
                  <a:pt x="2330" y="768"/>
                </a:cubicBezTo>
                <a:cubicBezTo>
                  <a:pt x="2396" y="676"/>
                  <a:pt x="2475" y="623"/>
                  <a:pt x="2542" y="596"/>
                </a:cubicBezTo>
                <a:cubicBezTo>
                  <a:pt x="2581" y="583"/>
                  <a:pt x="2661" y="570"/>
                  <a:pt x="2753" y="570"/>
                </a:cubicBezTo>
                <a:cubicBezTo>
                  <a:pt x="2859" y="557"/>
                  <a:pt x="2992" y="557"/>
                  <a:pt x="3177" y="557"/>
                </a:cubicBezTo>
                <a:cubicBezTo>
                  <a:pt x="3217" y="557"/>
                  <a:pt x="3243" y="543"/>
                  <a:pt x="3269" y="504"/>
                </a:cubicBezTo>
                <a:cubicBezTo>
                  <a:pt x="3296" y="477"/>
                  <a:pt x="3309" y="438"/>
                  <a:pt x="3309" y="411"/>
                </a:cubicBezTo>
                <a:cubicBezTo>
                  <a:pt x="3309" y="279"/>
                  <a:pt x="3256" y="226"/>
                  <a:pt x="3164" y="226"/>
                </a:cubicBezTo>
                <a:lnTo>
                  <a:pt x="2025" y="226"/>
                </a:lnTo>
                <a:cubicBezTo>
                  <a:pt x="1946" y="226"/>
                  <a:pt x="1880" y="239"/>
                  <a:pt x="1827" y="265"/>
                </a:cubicBezTo>
                <a:cubicBezTo>
                  <a:pt x="1787" y="292"/>
                  <a:pt x="1761" y="332"/>
                  <a:pt x="1761" y="398"/>
                </a:cubicBezTo>
                <a:cubicBezTo>
                  <a:pt x="1761" y="451"/>
                  <a:pt x="1774" y="490"/>
                  <a:pt x="1800" y="504"/>
                </a:cubicBezTo>
                <a:cubicBezTo>
                  <a:pt x="1840" y="530"/>
                  <a:pt x="1867" y="543"/>
                  <a:pt x="1880" y="557"/>
                </a:cubicBezTo>
                <a:cubicBezTo>
                  <a:pt x="1906" y="570"/>
                  <a:pt x="1919" y="583"/>
                  <a:pt x="1919" y="583"/>
                </a:cubicBezTo>
                <a:cubicBezTo>
                  <a:pt x="1919" y="610"/>
                  <a:pt x="1906" y="649"/>
                  <a:pt x="1867" y="702"/>
                </a:cubicBezTo>
                <a:cubicBezTo>
                  <a:pt x="1840" y="755"/>
                  <a:pt x="1800" y="808"/>
                  <a:pt x="1747" y="888"/>
                </a:cubicBezTo>
                <a:lnTo>
                  <a:pt x="1602" y="1126"/>
                </a:lnTo>
                <a:cubicBezTo>
                  <a:pt x="1536" y="1033"/>
                  <a:pt x="1469" y="954"/>
                  <a:pt x="1417" y="874"/>
                </a:cubicBezTo>
                <a:cubicBezTo>
                  <a:pt x="1364" y="795"/>
                  <a:pt x="1311" y="715"/>
                  <a:pt x="1271" y="663"/>
                </a:cubicBezTo>
                <a:cubicBezTo>
                  <a:pt x="1231" y="596"/>
                  <a:pt x="1192" y="543"/>
                  <a:pt x="1165" y="504"/>
                </a:cubicBezTo>
                <a:cubicBezTo>
                  <a:pt x="1152" y="464"/>
                  <a:pt x="1139" y="424"/>
                  <a:pt x="1139" y="411"/>
                </a:cubicBezTo>
                <a:cubicBezTo>
                  <a:pt x="1139" y="385"/>
                  <a:pt x="1152" y="371"/>
                  <a:pt x="1178" y="371"/>
                </a:cubicBezTo>
                <a:cubicBezTo>
                  <a:pt x="1218" y="358"/>
                  <a:pt x="1271" y="358"/>
                  <a:pt x="1324" y="358"/>
                </a:cubicBezTo>
                <a:cubicBezTo>
                  <a:pt x="1390" y="358"/>
                  <a:pt x="1443" y="345"/>
                  <a:pt x="1469" y="305"/>
                </a:cubicBezTo>
                <a:cubicBezTo>
                  <a:pt x="1509" y="265"/>
                  <a:pt x="1522" y="226"/>
                  <a:pt x="1522" y="199"/>
                </a:cubicBezTo>
                <a:cubicBezTo>
                  <a:pt x="1522" y="173"/>
                  <a:pt x="1522" y="146"/>
                  <a:pt x="1522" y="133"/>
                </a:cubicBezTo>
                <a:cubicBezTo>
                  <a:pt x="1522" y="107"/>
                  <a:pt x="1509" y="80"/>
                  <a:pt x="1483" y="67"/>
                </a:cubicBezTo>
                <a:cubicBezTo>
                  <a:pt x="1456" y="40"/>
                  <a:pt x="1430" y="27"/>
                  <a:pt x="1377" y="14"/>
                </a:cubicBezTo>
                <a:cubicBezTo>
                  <a:pt x="1337" y="1"/>
                  <a:pt x="1271" y="1"/>
                  <a:pt x="1178" y="1"/>
                </a:cubicBezTo>
                <a:close/>
              </a:path>
            </a:pathLst>
          </a:custGeom>
          <a:solidFill>
            <a:srgbClr val="3F79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4"/>
          <p:cNvSpPr/>
          <p:nvPr/>
        </p:nvSpPr>
        <p:spPr>
          <a:xfrm>
            <a:off x="1437650" y="491476"/>
            <a:ext cx="96051" cy="96051"/>
          </a:xfrm>
          <a:custGeom>
            <a:avLst/>
            <a:gdLst/>
            <a:ahLst/>
            <a:cxnLst/>
            <a:rect l="l" t="t" r="r" b="b"/>
            <a:pathLst>
              <a:path w="1973" h="1973" extrusionOk="0">
                <a:moveTo>
                  <a:pt x="980" y="0"/>
                </a:moveTo>
                <a:cubicBezTo>
                  <a:pt x="927" y="0"/>
                  <a:pt x="874" y="14"/>
                  <a:pt x="834" y="53"/>
                </a:cubicBezTo>
                <a:cubicBezTo>
                  <a:pt x="807" y="93"/>
                  <a:pt x="781" y="133"/>
                  <a:pt x="781" y="186"/>
                </a:cubicBezTo>
                <a:cubicBezTo>
                  <a:pt x="781" y="252"/>
                  <a:pt x="781" y="331"/>
                  <a:pt x="794" y="450"/>
                </a:cubicBezTo>
                <a:cubicBezTo>
                  <a:pt x="794" y="543"/>
                  <a:pt x="807" y="662"/>
                  <a:pt x="807" y="808"/>
                </a:cubicBezTo>
                <a:lnTo>
                  <a:pt x="159" y="808"/>
                </a:lnTo>
                <a:cubicBezTo>
                  <a:pt x="132" y="808"/>
                  <a:pt x="93" y="821"/>
                  <a:pt x="53" y="848"/>
                </a:cubicBezTo>
                <a:cubicBezTo>
                  <a:pt x="13" y="887"/>
                  <a:pt x="0" y="927"/>
                  <a:pt x="0" y="1006"/>
                </a:cubicBezTo>
                <a:cubicBezTo>
                  <a:pt x="0" y="1073"/>
                  <a:pt x="13" y="1125"/>
                  <a:pt x="53" y="1152"/>
                </a:cubicBezTo>
                <a:cubicBezTo>
                  <a:pt x="93" y="1178"/>
                  <a:pt x="132" y="1192"/>
                  <a:pt x="159" y="1192"/>
                </a:cubicBezTo>
                <a:lnTo>
                  <a:pt x="424" y="1192"/>
                </a:lnTo>
                <a:cubicBezTo>
                  <a:pt x="530" y="1192"/>
                  <a:pt x="662" y="1178"/>
                  <a:pt x="794" y="1178"/>
                </a:cubicBezTo>
                <a:cubicBezTo>
                  <a:pt x="781" y="1284"/>
                  <a:pt x="781" y="1403"/>
                  <a:pt x="781" y="1536"/>
                </a:cubicBezTo>
                <a:cubicBezTo>
                  <a:pt x="768" y="1655"/>
                  <a:pt x="768" y="1748"/>
                  <a:pt x="768" y="1814"/>
                </a:cubicBezTo>
                <a:cubicBezTo>
                  <a:pt x="768" y="1853"/>
                  <a:pt x="794" y="1880"/>
                  <a:pt x="821" y="1920"/>
                </a:cubicBezTo>
                <a:cubicBezTo>
                  <a:pt x="860" y="1959"/>
                  <a:pt x="900" y="1973"/>
                  <a:pt x="980" y="1973"/>
                </a:cubicBezTo>
                <a:cubicBezTo>
                  <a:pt x="1046" y="1973"/>
                  <a:pt x="1099" y="1959"/>
                  <a:pt x="1138" y="1920"/>
                </a:cubicBezTo>
                <a:cubicBezTo>
                  <a:pt x="1178" y="1880"/>
                  <a:pt x="1191" y="1840"/>
                  <a:pt x="1191" y="1814"/>
                </a:cubicBezTo>
                <a:lnTo>
                  <a:pt x="1191" y="1178"/>
                </a:lnTo>
                <a:lnTo>
                  <a:pt x="1800" y="1178"/>
                </a:lnTo>
                <a:cubicBezTo>
                  <a:pt x="1840" y="1178"/>
                  <a:pt x="1880" y="1165"/>
                  <a:pt x="1919" y="1125"/>
                </a:cubicBezTo>
                <a:cubicBezTo>
                  <a:pt x="1959" y="1099"/>
                  <a:pt x="1972" y="1033"/>
                  <a:pt x="1972" y="967"/>
                </a:cubicBezTo>
                <a:cubicBezTo>
                  <a:pt x="1972" y="900"/>
                  <a:pt x="1959" y="848"/>
                  <a:pt x="1932" y="821"/>
                </a:cubicBezTo>
                <a:cubicBezTo>
                  <a:pt x="1906" y="781"/>
                  <a:pt x="1880" y="768"/>
                  <a:pt x="1840" y="768"/>
                </a:cubicBezTo>
                <a:cubicBezTo>
                  <a:pt x="1760" y="768"/>
                  <a:pt x="1668" y="781"/>
                  <a:pt x="1562" y="795"/>
                </a:cubicBezTo>
                <a:cubicBezTo>
                  <a:pt x="1443" y="795"/>
                  <a:pt x="1324" y="808"/>
                  <a:pt x="1191" y="808"/>
                </a:cubicBezTo>
                <a:lnTo>
                  <a:pt x="1191" y="450"/>
                </a:lnTo>
                <a:cubicBezTo>
                  <a:pt x="1191" y="345"/>
                  <a:pt x="1191" y="252"/>
                  <a:pt x="1191" y="186"/>
                </a:cubicBezTo>
                <a:cubicBezTo>
                  <a:pt x="1191" y="133"/>
                  <a:pt x="1178" y="93"/>
                  <a:pt x="1138" y="53"/>
                </a:cubicBezTo>
                <a:cubicBezTo>
                  <a:pt x="1099" y="14"/>
                  <a:pt x="1046" y="0"/>
                  <a:pt x="980" y="0"/>
                </a:cubicBezTo>
                <a:close/>
              </a:path>
            </a:pathLst>
          </a:custGeom>
          <a:solidFill>
            <a:srgbClr val="3F79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4"/>
          <p:cNvSpPr/>
          <p:nvPr/>
        </p:nvSpPr>
        <p:spPr>
          <a:xfrm>
            <a:off x="235848" y="867429"/>
            <a:ext cx="168247" cy="205586"/>
          </a:xfrm>
          <a:custGeom>
            <a:avLst/>
            <a:gdLst/>
            <a:ahLst/>
            <a:cxnLst/>
            <a:rect l="l" t="t" r="r" b="b"/>
            <a:pathLst>
              <a:path w="3456" h="4223" extrusionOk="0">
                <a:moveTo>
                  <a:pt x="755" y="371"/>
                </a:moveTo>
                <a:cubicBezTo>
                  <a:pt x="861" y="371"/>
                  <a:pt x="954" y="411"/>
                  <a:pt x="1046" y="490"/>
                </a:cubicBezTo>
                <a:cubicBezTo>
                  <a:pt x="1139" y="570"/>
                  <a:pt x="1179" y="702"/>
                  <a:pt x="1179" y="887"/>
                </a:cubicBezTo>
                <a:cubicBezTo>
                  <a:pt x="1179" y="1073"/>
                  <a:pt x="1139" y="1218"/>
                  <a:pt x="1046" y="1311"/>
                </a:cubicBezTo>
                <a:cubicBezTo>
                  <a:pt x="967" y="1417"/>
                  <a:pt x="861" y="1470"/>
                  <a:pt x="729" y="1470"/>
                </a:cubicBezTo>
                <a:cubicBezTo>
                  <a:pt x="610" y="1470"/>
                  <a:pt x="517" y="1417"/>
                  <a:pt x="451" y="1311"/>
                </a:cubicBezTo>
                <a:cubicBezTo>
                  <a:pt x="385" y="1205"/>
                  <a:pt x="345" y="1086"/>
                  <a:pt x="345" y="940"/>
                </a:cubicBezTo>
                <a:cubicBezTo>
                  <a:pt x="345" y="834"/>
                  <a:pt x="358" y="742"/>
                  <a:pt x="385" y="662"/>
                </a:cubicBezTo>
                <a:cubicBezTo>
                  <a:pt x="424" y="596"/>
                  <a:pt x="451" y="530"/>
                  <a:pt x="491" y="490"/>
                </a:cubicBezTo>
                <a:cubicBezTo>
                  <a:pt x="530" y="437"/>
                  <a:pt x="583" y="411"/>
                  <a:pt x="623" y="398"/>
                </a:cubicBezTo>
                <a:cubicBezTo>
                  <a:pt x="676" y="371"/>
                  <a:pt x="716" y="371"/>
                  <a:pt x="755" y="371"/>
                </a:cubicBezTo>
                <a:close/>
                <a:moveTo>
                  <a:pt x="2727" y="2806"/>
                </a:moveTo>
                <a:cubicBezTo>
                  <a:pt x="2807" y="2806"/>
                  <a:pt x="2886" y="2846"/>
                  <a:pt x="2966" y="2926"/>
                </a:cubicBezTo>
                <a:cubicBezTo>
                  <a:pt x="3058" y="2992"/>
                  <a:pt x="3098" y="3124"/>
                  <a:pt x="3098" y="3309"/>
                </a:cubicBezTo>
                <a:cubicBezTo>
                  <a:pt x="3098" y="3376"/>
                  <a:pt x="3085" y="3442"/>
                  <a:pt x="3071" y="3508"/>
                </a:cubicBezTo>
                <a:cubicBezTo>
                  <a:pt x="3058" y="3574"/>
                  <a:pt x="3032" y="3640"/>
                  <a:pt x="3005" y="3693"/>
                </a:cubicBezTo>
                <a:cubicBezTo>
                  <a:pt x="2966" y="3746"/>
                  <a:pt x="2926" y="3786"/>
                  <a:pt x="2873" y="3826"/>
                </a:cubicBezTo>
                <a:cubicBezTo>
                  <a:pt x="2833" y="3865"/>
                  <a:pt x="2767" y="3879"/>
                  <a:pt x="2688" y="3879"/>
                </a:cubicBezTo>
                <a:cubicBezTo>
                  <a:pt x="2608" y="3879"/>
                  <a:pt x="2542" y="3865"/>
                  <a:pt x="2489" y="3826"/>
                </a:cubicBezTo>
                <a:cubicBezTo>
                  <a:pt x="2449" y="3786"/>
                  <a:pt x="2410" y="3733"/>
                  <a:pt x="2383" y="3680"/>
                </a:cubicBezTo>
                <a:cubicBezTo>
                  <a:pt x="2343" y="3627"/>
                  <a:pt x="2330" y="3561"/>
                  <a:pt x="2317" y="3495"/>
                </a:cubicBezTo>
                <a:cubicBezTo>
                  <a:pt x="2317" y="3442"/>
                  <a:pt x="2304" y="3389"/>
                  <a:pt x="2304" y="3336"/>
                </a:cubicBezTo>
                <a:cubicBezTo>
                  <a:pt x="2304" y="3164"/>
                  <a:pt x="2343" y="3031"/>
                  <a:pt x="2423" y="2939"/>
                </a:cubicBezTo>
                <a:cubicBezTo>
                  <a:pt x="2516" y="2846"/>
                  <a:pt x="2608" y="2806"/>
                  <a:pt x="2727" y="2806"/>
                </a:cubicBezTo>
                <a:close/>
                <a:moveTo>
                  <a:pt x="3032" y="1"/>
                </a:moveTo>
                <a:cubicBezTo>
                  <a:pt x="2992" y="1"/>
                  <a:pt x="2952" y="14"/>
                  <a:pt x="2913" y="54"/>
                </a:cubicBezTo>
                <a:cubicBezTo>
                  <a:pt x="2873" y="93"/>
                  <a:pt x="2846" y="146"/>
                  <a:pt x="2807" y="199"/>
                </a:cubicBezTo>
                <a:cubicBezTo>
                  <a:pt x="2767" y="252"/>
                  <a:pt x="2727" y="305"/>
                  <a:pt x="2688" y="371"/>
                </a:cubicBezTo>
                <a:cubicBezTo>
                  <a:pt x="2648" y="424"/>
                  <a:pt x="2595" y="464"/>
                  <a:pt x="2555" y="504"/>
                </a:cubicBezTo>
                <a:cubicBezTo>
                  <a:pt x="2502" y="530"/>
                  <a:pt x="2449" y="557"/>
                  <a:pt x="2383" y="570"/>
                </a:cubicBezTo>
                <a:cubicBezTo>
                  <a:pt x="2317" y="583"/>
                  <a:pt x="2264" y="583"/>
                  <a:pt x="2211" y="583"/>
                </a:cubicBezTo>
                <a:cubicBezTo>
                  <a:pt x="2052" y="583"/>
                  <a:pt x="1933" y="570"/>
                  <a:pt x="1827" y="543"/>
                </a:cubicBezTo>
                <a:cubicBezTo>
                  <a:pt x="1735" y="517"/>
                  <a:pt x="1642" y="477"/>
                  <a:pt x="1576" y="437"/>
                </a:cubicBezTo>
                <a:cubicBezTo>
                  <a:pt x="1510" y="398"/>
                  <a:pt x="1443" y="345"/>
                  <a:pt x="1391" y="305"/>
                </a:cubicBezTo>
                <a:cubicBezTo>
                  <a:pt x="1338" y="252"/>
                  <a:pt x="1285" y="212"/>
                  <a:pt x="1232" y="173"/>
                </a:cubicBezTo>
                <a:cubicBezTo>
                  <a:pt x="1179" y="120"/>
                  <a:pt x="1113" y="93"/>
                  <a:pt x="1033" y="67"/>
                </a:cubicBezTo>
                <a:cubicBezTo>
                  <a:pt x="967" y="27"/>
                  <a:pt x="874" y="14"/>
                  <a:pt x="755" y="14"/>
                </a:cubicBezTo>
                <a:cubicBezTo>
                  <a:pt x="663" y="14"/>
                  <a:pt x="570" y="40"/>
                  <a:pt x="477" y="80"/>
                </a:cubicBezTo>
                <a:cubicBezTo>
                  <a:pt x="398" y="120"/>
                  <a:pt x="318" y="186"/>
                  <a:pt x="239" y="265"/>
                </a:cubicBezTo>
                <a:cubicBezTo>
                  <a:pt x="173" y="345"/>
                  <a:pt x="120" y="437"/>
                  <a:pt x="67" y="557"/>
                </a:cubicBezTo>
                <a:cubicBezTo>
                  <a:pt x="27" y="662"/>
                  <a:pt x="1" y="795"/>
                  <a:pt x="1" y="940"/>
                </a:cubicBezTo>
                <a:cubicBezTo>
                  <a:pt x="1" y="1086"/>
                  <a:pt x="27" y="1205"/>
                  <a:pt x="67" y="1324"/>
                </a:cubicBezTo>
                <a:cubicBezTo>
                  <a:pt x="107" y="1430"/>
                  <a:pt x="160" y="1523"/>
                  <a:pt x="239" y="1589"/>
                </a:cubicBezTo>
                <a:cubicBezTo>
                  <a:pt x="305" y="1668"/>
                  <a:pt x="385" y="1721"/>
                  <a:pt x="477" y="1748"/>
                </a:cubicBezTo>
                <a:cubicBezTo>
                  <a:pt x="570" y="1787"/>
                  <a:pt x="649" y="1814"/>
                  <a:pt x="742" y="1814"/>
                </a:cubicBezTo>
                <a:cubicBezTo>
                  <a:pt x="848" y="1814"/>
                  <a:pt x="941" y="1787"/>
                  <a:pt x="1033" y="1748"/>
                </a:cubicBezTo>
                <a:cubicBezTo>
                  <a:pt x="1139" y="1695"/>
                  <a:pt x="1218" y="1629"/>
                  <a:pt x="1298" y="1549"/>
                </a:cubicBezTo>
                <a:cubicBezTo>
                  <a:pt x="1364" y="1456"/>
                  <a:pt x="1417" y="1364"/>
                  <a:pt x="1457" y="1245"/>
                </a:cubicBezTo>
                <a:cubicBezTo>
                  <a:pt x="1510" y="1126"/>
                  <a:pt x="1523" y="993"/>
                  <a:pt x="1523" y="861"/>
                </a:cubicBezTo>
                <a:cubicBezTo>
                  <a:pt x="1523" y="848"/>
                  <a:pt x="1523" y="834"/>
                  <a:pt x="1523" y="834"/>
                </a:cubicBezTo>
                <a:lnTo>
                  <a:pt x="1523" y="795"/>
                </a:lnTo>
                <a:cubicBezTo>
                  <a:pt x="1629" y="834"/>
                  <a:pt x="1735" y="861"/>
                  <a:pt x="1841" y="874"/>
                </a:cubicBezTo>
                <a:cubicBezTo>
                  <a:pt x="1933" y="887"/>
                  <a:pt x="2052" y="901"/>
                  <a:pt x="2198" y="901"/>
                </a:cubicBezTo>
                <a:lnTo>
                  <a:pt x="2304" y="901"/>
                </a:lnTo>
                <a:cubicBezTo>
                  <a:pt x="2330" y="887"/>
                  <a:pt x="2370" y="887"/>
                  <a:pt x="2410" y="874"/>
                </a:cubicBezTo>
                <a:lnTo>
                  <a:pt x="2410" y="874"/>
                </a:lnTo>
                <a:cubicBezTo>
                  <a:pt x="2410" y="887"/>
                  <a:pt x="2396" y="927"/>
                  <a:pt x="2343" y="1007"/>
                </a:cubicBezTo>
                <a:cubicBezTo>
                  <a:pt x="2304" y="1099"/>
                  <a:pt x="2238" y="1205"/>
                  <a:pt x="2171" y="1337"/>
                </a:cubicBezTo>
                <a:cubicBezTo>
                  <a:pt x="2092" y="1470"/>
                  <a:pt x="2013" y="1629"/>
                  <a:pt x="1920" y="1814"/>
                </a:cubicBezTo>
                <a:cubicBezTo>
                  <a:pt x="1814" y="1986"/>
                  <a:pt x="1721" y="2158"/>
                  <a:pt x="1629" y="2343"/>
                </a:cubicBezTo>
                <a:cubicBezTo>
                  <a:pt x="1523" y="2529"/>
                  <a:pt x="1430" y="2701"/>
                  <a:pt x="1338" y="2886"/>
                </a:cubicBezTo>
                <a:cubicBezTo>
                  <a:pt x="1245" y="3058"/>
                  <a:pt x="1166" y="3217"/>
                  <a:pt x="1086" y="3362"/>
                </a:cubicBezTo>
                <a:cubicBezTo>
                  <a:pt x="1020" y="3508"/>
                  <a:pt x="954" y="3627"/>
                  <a:pt x="914" y="3720"/>
                </a:cubicBezTo>
                <a:cubicBezTo>
                  <a:pt x="861" y="3812"/>
                  <a:pt x="835" y="3865"/>
                  <a:pt x="835" y="3879"/>
                </a:cubicBezTo>
                <a:cubicBezTo>
                  <a:pt x="835" y="3905"/>
                  <a:pt x="861" y="3945"/>
                  <a:pt x="888" y="3958"/>
                </a:cubicBezTo>
                <a:cubicBezTo>
                  <a:pt x="914" y="3984"/>
                  <a:pt x="954" y="3998"/>
                  <a:pt x="1020" y="3998"/>
                </a:cubicBezTo>
                <a:cubicBezTo>
                  <a:pt x="1086" y="3998"/>
                  <a:pt x="1139" y="3984"/>
                  <a:pt x="1166" y="3958"/>
                </a:cubicBezTo>
                <a:cubicBezTo>
                  <a:pt x="1205" y="3918"/>
                  <a:pt x="1232" y="3879"/>
                  <a:pt x="1258" y="3852"/>
                </a:cubicBezTo>
                <a:cubicBezTo>
                  <a:pt x="1271" y="3799"/>
                  <a:pt x="1324" y="3706"/>
                  <a:pt x="1391" y="3574"/>
                </a:cubicBezTo>
                <a:cubicBezTo>
                  <a:pt x="1443" y="3442"/>
                  <a:pt x="1536" y="3283"/>
                  <a:pt x="1629" y="3111"/>
                </a:cubicBezTo>
                <a:cubicBezTo>
                  <a:pt x="1721" y="2926"/>
                  <a:pt x="1827" y="2727"/>
                  <a:pt x="1933" y="2515"/>
                </a:cubicBezTo>
                <a:lnTo>
                  <a:pt x="2291" y="1854"/>
                </a:lnTo>
                <a:cubicBezTo>
                  <a:pt x="2410" y="1642"/>
                  <a:pt x="2516" y="1417"/>
                  <a:pt x="2621" y="1218"/>
                </a:cubicBezTo>
                <a:cubicBezTo>
                  <a:pt x="2741" y="1007"/>
                  <a:pt x="2833" y="834"/>
                  <a:pt x="2913" y="662"/>
                </a:cubicBezTo>
                <a:cubicBezTo>
                  <a:pt x="3005" y="504"/>
                  <a:pt x="3071" y="371"/>
                  <a:pt x="3124" y="265"/>
                </a:cubicBezTo>
                <a:cubicBezTo>
                  <a:pt x="3177" y="159"/>
                  <a:pt x="3204" y="107"/>
                  <a:pt x="3204" y="93"/>
                </a:cubicBezTo>
                <a:cubicBezTo>
                  <a:pt x="3204" y="80"/>
                  <a:pt x="3191" y="54"/>
                  <a:pt x="3164" y="27"/>
                </a:cubicBezTo>
                <a:cubicBezTo>
                  <a:pt x="3151" y="1"/>
                  <a:pt x="3111" y="1"/>
                  <a:pt x="3032" y="1"/>
                </a:cubicBezTo>
                <a:close/>
                <a:moveTo>
                  <a:pt x="2741" y="2462"/>
                </a:moveTo>
                <a:cubicBezTo>
                  <a:pt x="2621" y="2462"/>
                  <a:pt x="2516" y="2489"/>
                  <a:pt x="2423" y="2529"/>
                </a:cubicBezTo>
                <a:cubicBezTo>
                  <a:pt x="2330" y="2568"/>
                  <a:pt x="2251" y="2634"/>
                  <a:pt x="2185" y="2714"/>
                </a:cubicBezTo>
                <a:cubicBezTo>
                  <a:pt x="2118" y="2793"/>
                  <a:pt x="2066" y="2886"/>
                  <a:pt x="2026" y="2992"/>
                </a:cubicBezTo>
                <a:cubicBezTo>
                  <a:pt x="1986" y="3098"/>
                  <a:pt x="1960" y="3217"/>
                  <a:pt x="1960" y="3349"/>
                </a:cubicBezTo>
                <a:cubicBezTo>
                  <a:pt x="1960" y="3468"/>
                  <a:pt x="1986" y="3574"/>
                  <a:pt x="2013" y="3680"/>
                </a:cubicBezTo>
                <a:cubicBezTo>
                  <a:pt x="2052" y="3773"/>
                  <a:pt x="2092" y="3865"/>
                  <a:pt x="2158" y="3958"/>
                </a:cubicBezTo>
                <a:cubicBezTo>
                  <a:pt x="2211" y="4037"/>
                  <a:pt x="2291" y="4104"/>
                  <a:pt x="2383" y="4143"/>
                </a:cubicBezTo>
                <a:cubicBezTo>
                  <a:pt x="2476" y="4196"/>
                  <a:pt x="2582" y="4223"/>
                  <a:pt x="2701" y="4223"/>
                </a:cubicBezTo>
                <a:cubicBezTo>
                  <a:pt x="2939" y="4223"/>
                  <a:pt x="3124" y="4143"/>
                  <a:pt x="3257" y="3984"/>
                </a:cubicBezTo>
                <a:cubicBezTo>
                  <a:pt x="3389" y="3826"/>
                  <a:pt x="3455" y="3601"/>
                  <a:pt x="3455" y="3336"/>
                </a:cubicBezTo>
                <a:cubicBezTo>
                  <a:pt x="3455" y="3217"/>
                  <a:pt x="3442" y="3098"/>
                  <a:pt x="3416" y="3005"/>
                </a:cubicBezTo>
                <a:cubicBezTo>
                  <a:pt x="3389" y="2899"/>
                  <a:pt x="3349" y="2806"/>
                  <a:pt x="3283" y="2727"/>
                </a:cubicBezTo>
                <a:cubicBezTo>
                  <a:pt x="3230" y="2634"/>
                  <a:pt x="3151" y="2581"/>
                  <a:pt x="3058" y="2529"/>
                </a:cubicBezTo>
                <a:cubicBezTo>
                  <a:pt x="2979" y="2489"/>
                  <a:pt x="2860" y="2462"/>
                  <a:pt x="2741" y="2462"/>
                </a:cubicBezTo>
                <a:close/>
              </a:path>
            </a:pathLst>
          </a:custGeom>
          <a:solidFill>
            <a:srgbClr val="3F79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4"/>
          <p:cNvSpPr/>
          <p:nvPr/>
        </p:nvSpPr>
        <p:spPr>
          <a:xfrm rot="-1315996">
            <a:off x="8660343" y="877746"/>
            <a:ext cx="209254" cy="208536"/>
          </a:xfrm>
          <a:custGeom>
            <a:avLst/>
            <a:gdLst/>
            <a:ahLst/>
            <a:cxnLst/>
            <a:rect l="l" t="t" r="r" b="b"/>
            <a:pathLst>
              <a:path w="3786" h="3773" extrusionOk="0">
                <a:moveTo>
                  <a:pt x="371" y="1"/>
                </a:moveTo>
                <a:cubicBezTo>
                  <a:pt x="279" y="1"/>
                  <a:pt x="186" y="14"/>
                  <a:pt x="107" y="54"/>
                </a:cubicBezTo>
                <a:cubicBezTo>
                  <a:pt x="27" y="80"/>
                  <a:pt x="1" y="133"/>
                  <a:pt x="1" y="199"/>
                </a:cubicBezTo>
                <a:cubicBezTo>
                  <a:pt x="1" y="279"/>
                  <a:pt x="40" y="318"/>
                  <a:pt x="120" y="332"/>
                </a:cubicBezTo>
                <a:cubicBezTo>
                  <a:pt x="199" y="345"/>
                  <a:pt x="318" y="358"/>
                  <a:pt x="477" y="358"/>
                </a:cubicBezTo>
                <a:lnTo>
                  <a:pt x="596" y="358"/>
                </a:lnTo>
                <a:cubicBezTo>
                  <a:pt x="636" y="371"/>
                  <a:pt x="662" y="371"/>
                  <a:pt x="689" y="385"/>
                </a:cubicBezTo>
                <a:cubicBezTo>
                  <a:pt x="715" y="398"/>
                  <a:pt x="729" y="411"/>
                  <a:pt x="755" y="437"/>
                </a:cubicBezTo>
                <a:cubicBezTo>
                  <a:pt x="768" y="464"/>
                  <a:pt x="795" y="490"/>
                  <a:pt x="808" y="530"/>
                </a:cubicBezTo>
                <a:lnTo>
                  <a:pt x="2012" y="2714"/>
                </a:lnTo>
                <a:cubicBezTo>
                  <a:pt x="1959" y="2833"/>
                  <a:pt x="1907" y="2939"/>
                  <a:pt x="1854" y="3032"/>
                </a:cubicBezTo>
                <a:cubicBezTo>
                  <a:pt x="1801" y="3124"/>
                  <a:pt x="1748" y="3190"/>
                  <a:pt x="1682" y="3257"/>
                </a:cubicBezTo>
                <a:cubicBezTo>
                  <a:pt x="1629" y="3296"/>
                  <a:pt x="1562" y="3349"/>
                  <a:pt x="1496" y="3376"/>
                </a:cubicBezTo>
                <a:cubicBezTo>
                  <a:pt x="1430" y="3415"/>
                  <a:pt x="1351" y="3429"/>
                  <a:pt x="1284" y="3429"/>
                </a:cubicBezTo>
                <a:cubicBezTo>
                  <a:pt x="1165" y="3429"/>
                  <a:pt x="1073" y="3402"/>
                  <a:pt x="993" y="3349"/>
                </a:cubicBezTo>
                <a:cubicBezTo>
                  <a:pt x="914" y="3296"/>
                  <a:pt x="874" y="3230"/>
                  <a:pt x="874" y="3164"/>
                </a:cubicBezTo>
                <a:cubicBezTo>
                  <a:pt x="874" y="3137"/>
                  <a:pt x="887" y="3098"/>
                  <a:pt x="901" y="3071"/>
                </a:cubicBezTo>
                <a:cubicBezTo>
                  <a:pt x="927" y="3045"/>
                  <a:pt x="954" y="3018"/>
                  <a:pt x="993" y="3018"/>
                </a:cubicBezTo>
                <a:cubicBezTo>
                  <a:pt x="1020" y="3018"/>
                  <a:pt x="1033" y="3018"/>
                  <a:pt x="1059" y="3005"/>
                </a:cubicBezTo>
                <a:cubicBezTo>
                  <a:pt x="1099" y="3005"/>
                  <a:pt x="1126" y="2992"/>
                  <a:pt x="1139" y="2979"/>
                </a:cubicBezTo>
                <a:cubicBezTo>
                  <a:pt x="1165" y="2965"/>
                  <a:pt x="1192" y="2939"/>
                  <a:pt x="1205" y="2912"/>
                </a:cubicBezTo>
                <a:cubicBezTo>
                  <a:pt x="1218" y="2899"/>
                  <a:pt x="1232" y="2859"/>
                  <a:pt x="1232" y="2820"/>
                </a:cubicBezTo>
                <a:cubicBezTo>
                  <a:pt x="1232" y="2754"/>
                  <a:pt x="1205" y="2701"/>
                  <a:pt x="1152" y="2674"/>
                </a:cubicBezTo>
                <a:cubicBezTo>
                  <a:pt x="1112" y="2648"/>
                  <a:pt x="1059" y="2634"/>
                  <a:pt x="1007" y="2634"/>
                </a:cubicBezTo>
                <a:cubicBezTo>
                  <a:pt x="954" y="2634"/>
                  <a:pt x="901" y="2634"/>
                  <a:pt x="848" y="2661"/>
                </a:cubicBezTo>
                <a:cubicBezTo>
                  <a:pt x="782" y="2687"/>
                  <a:pt x="742" y="2714"/>
                  <a:pt x="689" y="2754"/>
                </a:cubicBezTo>
                <a:cubicBezTo>
                  <a:pt x="649" y="2807"/>
                  <a:pt x="623" y="2859"/>
                  <a:pt x="583" y="2926"/>
                </a:cubicBezTo>
                <a:cubicBezTo>
                  <a:pt x="570" y="2992"/>
                  <a:pt x="557" y="3071"/>
                  <a:pt x="557" y="3164"/>
                </a:cubicBezTo>
                <a:cubicBezTo>
                  <a:pt x="557" y="3257"/>
                  <a:pt x="570" y="3349"/>
                  <a:pt x="609" y="3415"/>
                </a:cubicBezTo>
                <a:cubicBezTo>
                  <a:pt x="649" y="3495"/>
                  <a:pt x="689" y="3561"/>
                  <a:pt x="755" y="3614"/>
                </a:cubicBezTo>
                <a:cubicBezTo>
                  <a:pt x="821" y="3667"/>
                  <a:pt x="887" y="3707"/>
                  <a:pt x="967" y="3733"/>
                </a:cubicBezTo>
                <a:cubicBezTo>
                  <a:pt x="1046" y="3759"/>
                  <a:pt x="1126" y="3773"/>
                  <a:pt x="1218" y="3773"/>
                </a:cubicBezTo>
                <a:cubicBezTo>
                  <a:pt x="1377" y="3773"/>
                  <a:pt x="1536" y="3733"/>
                  <a:pt x="1668" y="3667"/>
                </a:cubicBezTo>
                <a:cubicBezTo>
                  <a:pt x="1801" y="3614"/>
                  <a:pt x="1920" y="3508"/>
                  <a:pt x="2039" y="3376"/>
                </a:cubicBezTo>
                <a:cubicBezTo>
                  <a:pt x="2132" y="3257"/>
                  <a:pt x="2224" y="3111"/>
                  <a:pt x="2304" y="2952"/>
                </a:cubicBezTo>
                <a:cubicBezTo>
                  <a:pt x="2383" y="2780"/>
                  <a:pt x="2449" y="2595"/>
                  <a:pt x="2529" y="2370"/>
                </a:cubicBezTo>
                <a:lnTo>
                  <a:pt x="3164" y="596"/>
                </a:lnTo>
                <a:cubicBezTo>
                  <a:pt x="3190" y="530"/>
                  <a:pt x="3217" y="490"/>
                  <a:pt x="3243" y="477"/>
                </a:cubicBezTo>
                <a:cubicBezTo>
                  <a:pt x="3283" y="464"/>
                  <a:pt x="3349" y="451"/>
                  <a:pt x="3442" y="451"/>
                </a:cubicBezTo>
                <a:cubicBezTo>
                  <a:pt x="3534" y="451"/>
                  <a:pt x="3601" y="437"/>
                  <a:pt x="3680" y="411"/>
                </a:cubicBezTo>
                <a:cubicBezTo>
                  <a:pt x="3746" y="398"/>
                  <a:pt x="3786" y="345"/>
                  <a:pt x="3786" y="279"/>
                </a:cubicBezTo>
                <a:cubicBezTo>
                  <a:pt x="3786" y="212"/>
                  <a:pt x="3746" y="160"/>
                  <a:pt x="3680" y="146"/>
                </a:cubicBezTo>
                <a:cubicBezTo>
                  <a:pt x="3614" y="120"/>
                  <a:pt x="3534" y="107"/>
                  <a:pt x="3442" y="107"/>
                </a:cubicBezTo>
                <a:lnTo>
                  <a:pt x="2409" y="107"/>
                </a:lnTo>
                <a:cubicBezTo>
                  <a:pt x="2317" y="107"/>
                  <a:pt x="2251" y="120"/>
                  <a:pt x="2224" y="146"/>
                </a:cubicBezTo>
                <a:cubicBezTo>
                  <a:pt x="2198" y="160"/>
                  <a:pt x="2184" y="212"/>
                  <a:pt x="2184" y="279"/>
                </a:cubicBezTo>
                <a:cubicBezTo>
                  <a:pt x="2184" y="318"/>
                  <a:pt x="2211" y="358"/>
                  <a:pt x="2251" y="398"/>
                </a:cubicBezTo>
                <a:cubicBezTo>
                  <a:pt x="2290" y="437"/>
                  <a:pt x="2370" y="451"/>
                  <a:pt x="2462" y="451"/>
                </a:cubicBezTo>
                <a:cubicBezTo>
                  <a:pt x="2568" y="451"/>
                  <a:pt x="2621" y="464"/>
                  <a:pt x="2648" y="477"/>
                </a:cubicBezTo>
                <a:cubicBezTo>
                  <a:pt x="2674" y="504"/>
                  <a:pt x="2687" y="517"/>
                  <a:pt x="2687" y="557"/>
                </a:cubicBezTo>
                <a:cubicBezTo>
                  <a:pt x="2687" y="623"/>
                  <a:pt x="2674" y="689"/>
                  <a:pt x="2648" y="795"/>
                </a:cubicBezTo>
                <a:lnTo>
                  <a:pt x="2184" y="2224"/>
                </a:lnTo>
                <a:lnTo>
                  <a:pt x="1324" y="623"/>
                </a:lnTo>
                <a:cubicBezTo>
                  <a:pt x="1311" y="583"/>
                  <a:pt x="1298" y="543"/>
                  <a:pt x="1284" y="504"/>
                </a:cubicBezTo>
                <a:cubicBezTo>
                  <a:pt x="1271" y="464"/>
                  <a:pt x="1271" y="437"/>
                  <a:pt x="1271" y="424"/>
                </a:cubicBezTo>
                <a:cubicBezTo>
                  <a:pt x="1271" y="385"/>
                  <a:pt x="1284" y="358"/>
                  <a:pt x="1298" y="358"/>
                </a:cubicBezTo>
                <a:cubicBezTo>
                  <a:pt x="1311" y="345"/>
                  <a:pt x="1324" y="345"/>
                  <a:pt x="1351" y="345"/>
                </a:cubicBezTo>
                <a:cubicBezTo>
                  <a:pt x="1430" y="345"/>
                  <a:pt x="1483" y="332"/>
                  <a:pt x="1509" y="292"/>
                </a:cubicBezTo>
                <a:cubicBezTo>
                  <a:pt x="1549" y="252"/>
                  <a:pt x="1562" y="212"/>
                  <a:pt x="1562" y="160"/>
                </a:cubicBezTo>
                <a:cubicBezTo>
                  <a:pt x="1562" y="120"/>
                  <a:pt x="1536" y="80"/>
                  <a:pt x="1509" y="54"/>
                </a:cubicBezTo>
                <a:cubicBezTo>
                  <a:pt x="1483" y="14"/>
                  <a:pt x="1417" y="1"/>
                  <a:pt x="131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4"/>
          <p:cNvSpPr/>
          <p:nvPr/>
        </p:nvSpPr>
        <p:spPr>
          <a:xfrm>
            <a:off x="8418593" y="342296"/>
            <a:ext cx="162405" cy="141179"/>
          </a:xfrm>
          <a:custGeom>
            <a:avLst/>
            <a:gdLst/>
            <a:ahLst/>
            <a:cxnLst/>
            <a:rect l="l" t="t" r="r" b="b"/>
            <a:pathLst>
              <a:path w="3336" h="2900" extrusionOk="0">
                <a:moveTo>
                  <a:pt x="477" y="1"/>
                </a:moveTo>
                <a:cubicBezTo>
                  <a:pt x="278" y="1"/>
                  <a:pt x="146" y="14"/>
                  <a:pt x="93" y="40"/>
                </a:cubicBezTo>
                <a:cubicBezTo>
                  <a:pt x="27" y="67"/>
                  <a:pt x="0" y="107"/>
                  <a:pt x="0" y="173"/>
                </a:cubicBezTo>
                <a:cubicBezTo>
                  <a:pt x="0" y="239"/>
                  <a:pt x="27" y="279"/>
                  <a:pt x="80" y="305"/>
                </a:cubicBezTo>
                <a:cubicBezTo>
                  <a:pt x="146" y="332"/>
                  <a:pt x="239" y="345"/>
                  <a:pt x="358" y="345"/>
                </a:cubicBezTo>
                <a:cubicBezTo>
                  <a:pt x="450" y="358"/>
                  <a:pt x="517" y="371"/>
                  <a:pt x="569" y="398"/>
                </a:cubicBezTo>
                <a:cubicBezTo>
                  <a:pt x="609" y="424"/>
                  <a:pt x="675" y="477"/>
                  <a:pt x="742" y="570"/>
                </a:cubicBezTo>
                <a:lnTo>
                  <a:pt x="1364" y="1457"/>
                </a:lnTo>
                <a:lnTo>
                  <a:pt x="1271" y="1576"/>
                </a:lnTo>
                <a:lnTo>
                  <a:pt x="1178" y="1695"/>
                </a:lnTo>
                <a:lnTo>
                  <a:pt x="1033" y="1893"/>
                </a:lnTo>
                <a:cubicBezTo>
                  <a:pt x="967" y="1973"/>
                  <a:pt x="887" y="2092"/>
                  <a:pt x="781" y="2238"/>
                </a:cubicBezTo>
                <a:cubicBezTo>
                  <a:pt x="742" y="2277"/>
                  <a:pt x="702" y="2304"/>
                  <a:pt x="662" y="2330"/>
                </a:cubicBezTo>
                <a:cubicBezTo>
                  <a:pt x="622" y="2343"/>
                  <a:pt x="569" y="2357"/>
                  <a:pt x="517" y="2370"/>
                </a:cubicBezTo>
                <a:cubicBezTo>
                  <a:pt x="424" y="2370"/>
                  <a:pt x="344" y="2396"/>
                  <a:pt x="265" y="2423"/>
                </a:cubicBezTo>
                <a:cubicBezTo>
                  <a:pt x="186" y="2436"/>
                  <a:pt x="133" y="2489"/>
                  <a:pt x="133" y="2555"/>
                </a:cubicBezTo>
                <a:cubicBezTo>
                  <a:pt x="133" y="2595"/>
                  <a:pt x="146" y="2621"/>
                  <a:pt x="159" y="2648"/>
                </a:cubicBezTo>
                <a:cubicBezTo>
                  <a:pt x="186" y="2674"/>
                  <a:pt x="212" y="2688"/>
                  <a:pt x="225" y="2701"/>
                </a:cubicBezTo>
                <a:cubicBezTo>
                  <a:pt x="265" y="2714"/>
                  <a:pt x="292" y="2727"/>
                  <a:pt x="318" y="2727"/>
                </a:cubicBezTo>
                <a:lnTo>
                  <a:pt x="609" y="2727"/>
                </a:lnTo>
                <a:cubicBezTo>
                  <a:pt x="702" y="2727"/>
                  <a:pt x="794" y="2714"/>
                  <a:pt x="874" y="2714"/>
                </a:cubicBezTo>
                <a:cubicBezTo>
                  <a:pt x="927" y="2714"/>
                  <a:pt x="967" y="2727"/>
                  <a:pt x="1006" y="2727"/>
                </a:cubicBezTo>
                <a:lnTo>
                  <a:pt x="1337" y="2727"/>
                </a:lnTo>
                <a:cubicBezTo>
                  <a:pt x="1390" y="2727"/>
                  <a:pt x="1443" y="2727"/>
                  <a:pt x="1509" y="2701"/>
                </a:cubicBezTo>
                <a:cubicBezTo>
                  <a:pt x="1562" y="2688"/>
                  <a:pt x="1602" y="2635"/>
                  <a:pt x="1602" y="2568"/>
                </a:cubicBezTo>
                <a:cubicBezTo>
                  <a:pt x="1602" y="2542"/>
                  <a:pt x="1575" y="2515"/>
                  <a:pt x="1549" y="2476"/>
                </a:cubicBezTo>
                <a:cubicBezTo>
                  <a:pt x="1509" y="2436"/>
                  <a:pt x="1430" y="2410"/>
                  <a:pt x="1311" y="2410"/>
                </a:cubicBezTo>
                <a:cubicBezTo>
                  <a:pt x="1258" y="2410"/>
                  <a:pt x="1218" y="2410"/>
                  <a:pt x="1205" y="2396"/>
                </a:cubicBezTo>
                <a:cubicBezTo>
                  <a:pt x="1205" y="2383"/>
                  <a:pt x="1192" y="2370"/>
                  <a:pt x="1192" y="2343"/>
                </a:cubicBezTo>
                <a:cubicBezTo>
                  <a:pt x="1192" y="2330"/>
                  <a:pt x="1205" y="2304"/>
                  <a:pt x="1244" y="2251"/>
                </a:cubicBezTo>
                <a:cubicBezTo>
                  <a:pt x="1271" y="2211"/>
                  <a:pt x="1297" y="2171"/>
                  <a:pt x="1324" y="2145"/>
                </a:cubicBezTo>
                <a:cubicBezTo>
                  <a:pt x="1364" y="2092"/>
                  <a:pt x="1403" y="2039"/>
                  <a:pt x="1443" y="1986"/>
                </a:cubicBezTo>
                <a:cubicBezTo>
                  <a:pt x="1483" y="1933"/>
                  <a:pt x="1536" y="1867"/>
                  <a:pt x="1602" y="1774"/>
                </a:cubicBezTo>
                <a:cubicBezTo>
                  <a:pt x="1655" y="1840"/>
                  <a:pt x="1708" y="1907"/>
                  <a:pt x="1761" y="1986"/>
                </a:cubicBezTo>
                <a:cubicBezTo>
                  <a:pt x="1827" y="2065"/>
                  <a:pt x="1867" y="2132"/>
                  <a:pt x="1919" y="2198"/>
                </a:cubicBezTo>
                <a:cubicBezTo>
                  <a:pt x="1959" y="2264"/>
                  <a:pt x="1999" y="2330"/>
                  <a:pt x="2025" y="2383"/>
                </a:cubicBezTo>
                <a:cubicBezTo>
                  <a:pt x="2065" y="2423"/>
                  <a:pt x="2078" y="2463"/>
                  <a:pt x="2078" y="2476"/>
                </a:cubicBezTo>
                <a:cubicBezTo>
                  <a:pt x="2078" y="2515"/>
                  <a:pt x="2065" y="2542"/>
                  <a:pt x="2052" y="2542"/>
                </a:cubicBezTo>
                <a:lnTo>
                  <a:pt x="1972" y="2568"/>
                </a:lnTo>
                <a:cubicBezTo>
                  <a:pt x="1933" y="2568"/>
                  <a:pt x="1906" y="2595"/>
                  <a:pt x="1893" y="2635"/>
                </a:cubicBezTo>
                <a:cubicBezTo>
                  <a:pt x="1880" y="2661"/>
                  <a:pt x="1880" y="2701"/>
                  <a:pt x="1880" y="2714"/>
                </a:cubicBezTo>
                <a:cubicBezTo>
                  <a:pt x="1880" y="2754"/>
                  <a:pt x="1893" y="2793"/>
                  <a:pt x="1933" y="2833"/>
                </a:cubicBezTo>
                <a:cubicBezTo>
                  <a:pt x="1986" y="2886"/>
                  <a:pt x="2052" y="2899"/>
                  <a:pt x="2158" y="2899"/>
                </a:cubicBezTo>
                <a:lnTo>
                  <a:pt x="3071" y="2899"/>
                </a:lnTo>
                <a:cubicBezTo>
                  <a:pt x="3124" y="2899"/>
                  <a:pt x="3190" y="2899"/>
                  <a:pt x="3243" y="2886"/>
                </a:cubicBezTo>
                <a:cubicBezTo>
                  <a:pt x="3296" y="2873"/>
                  <a:pt x="3336" y="2820"/>
                  <a:pt x="3336" y="2740"/>
                </a:cubicBezTo>
                <a:cubicBezTo>
                  <a:pt x="3336" y="2688"/>
                  <a:pt x="3309" y="2648"/>
                  <a:pt x="3256" y="2635"/>
                </a:cubicBezTo>
                <a:cubicBezTo>
                  <a:pt x="3217" y="2608"/>
                  <a:pt x="3150" y="2595"/>
                  <a:pt x="3084" y="2595"/>
                </a:cubicBezTo>
                <a:cubicBezTo>
                  <a:pt x="3018" y="2582"/>
                  <a:pt x="2952" y="2582"/>
                  <a:pt x="2899" y="2582"/>
                </a:cubicBezTo>
                <a:cubicBezTo>
                  <a:pt x="2846" y="2568"/>
                  <a:pt x="2793" y="2555"/>
                  <a:pt x="2727" y="2529"/>
                </a:cubicBezTo>
                <a:cubicBezTo>
                  <a:pt x="2700" y="2529"/>
                  <a:pt x="2674" y="2502"/>
                  <a:pt x="2634" y="2476"/>
                </a:cubicBezTo>
                <a:cubicBezTo>
                  <a:pt x="2594" y="2449"/>
                  <a:pt x="2555" y="2396"/>
                  <a:pt x="2489" y="2317"/>
                </a:cubicBezTo>
                <a:cubicBezTo>
                  <a:pt x="2422" y="2238"/>
                  <a:pt x="2330" y="2132"/>
                  <a:pt x="2237" y="1986"/>
                </a:cubicBezTo>
                <a:cubicBezTo>
                  <a:pt x="2131" y="1854"/>
                  <a:pt x="1999" y="1668"/>
                  <a:pt x="1840" y="1443"/>
                </a:cubicBezTo>
                <a:cubicBezTo>
                  <a:pt x="1919" y="1324"/>
                  <a:pt x="1999" y="1218"/>
                  <a:pt x="2065" y="1113"/>
                </a:cubicBezTo>
                <a:cubicBezTo>
                  <a:pt x="2144" y="993"/>
                  <a:pt x="2224" y="888"/>
                  <a:pt x="2330" y="768"/>
                </a:cubicBezTo>
                <a:cubicBezTo>
                  <a:pt x="2396" y="676"/>
                  <a:pt x="2475" y="623"/>
                  <a:pt x="2542" y="596"/>
                </a:cubicBezTo>
                <a:cubicBezTo>
                  <a:pt x="2581" y="583"/>
                  <a:pt x="2661" y="570"/>
                  <a:pt x="2753" y="570"/>
                </a:cubicBezTo>
                <a:cubicBezTo>
                  <a:pt x="2859" y="557"/>
                  <a:pt x="2992" y="557"/>
                  <a:pt x="3177" y="557"/>
                </a:cubicBezTo>
                <a:cubicBezTo>
                  <a:pt x="3217" y="557"/>
                  <a:pt x="3243" y="543"/>
                  <a:pt x="3269" y="504"/>
                </a:cubicBezTo>
                <a:cubicBezTo>
                  <a:pt x="3296" y="477"/>
                  <a:pt x="3309" y="438"/>
                  <a:pt x="3309" y="411"/>
                </a:cubicBezTo>
                <a:cubicBezTo>
                  <a:pt x="3309" y="279"/>
                  <a:pt x="3256" y="226"/>
                  <a:pt x="3164" y="226"/>
                </a:cubicBezTo>
                <a:lnTo>
                  <a:pt x="2025" y="226"/>
                </a:lnTo>
                <a:cubicBezTo>
                  <a:pt x="1946" y="226"/>
                  <a:pt x="1880" y="239"/>
                  <a:pt x="1827" y="265"/>
                </a:cubicBezTo>
                <a:cubicBezTo>
                  <a:pt x="1787" y="292"/>
                  <a:pt x="1761" y="332"/>
                  <a:pt x="1761" y="398"/>
                </a:cubicBezTo>
                <a:cubicBezTo>
                  <a:pt x="1761" y="451"/>
                  <a:pt x="1774" y="490"/>
                  <a:pt x="1800" y="504"/>
                </a:cubicBezTo>
                <a:cubicBezTo>
                  <a:pt x="1840" y="530"/>
                  <a:pt x="1867" y="543"/>
                  <a:pt x="1880" y="557"/>
                </a:cubicBezTo>
                <a:cubicBezTo>
                  <a:pt x="1906" y="570"/>
                  <a:pt x="1919" y="583"/>
                  <a:pt x="1919" y="583"/>
                </a:cubicBezTo>
                <a:cubicBezTo>
                  <a:pt x="1919" y="610"/>
                  <a:pt x="1906" y="649"/>
                  <a:pt x="1867" y="702"/>
                </a:cubicBezTo>
                <a:cubicBezTo>
                  <a:pt x="1840" y="755"/>
                  <a:pt x="1800" y="808"/>
                  <a:pt x="1747" y="888"/>
                </a:cubicBezTo>
                <a:lnTo>
                  <a:pt x="1602" y="1126"/>
                </a:lnTo>
                <a:cubicBezTo>
                  <a:pt x="1536" y="1033"/>
                  <a:pt x="1469" y="954"/>
                  <a:pt x="1417" y="874"/>
                </a:cubicBezTo>
                <a:cubicBezTo>
                  <a:pt x="1364" y="795"/>
                  <a:pt x="1311" y="715"/>
                  <a:pt x="1271" y="663"/>
                </a:cubicBezTo>
                <a:cubicBezTo>
                  <a:pt x="1231" y="596"/>
                  <a:pt x="1192" y="543"/>
                  <a:pt x="1165" y="504"/>
                </a:cubicBezTo>
                <a:cubicBezTo>
                  <a:pt x="1152" y="464"/>
                  <a:pt x="1139" y="424"/>
                  <a:pt x="1139" y="411"/>
                </a:cubicBezTo>
                <a:cubicBezTo>
                  <a:pt x="1139" y="385"/>
                  <a:pt x="1152" y="371"/>
                  <a:pt x="1178" y="371"/>
                </a:cubicBezTo>
                <a:cubicBezTo>
                  <a:pt x="1218" y="358"/>
                  <a:pt x="1271" y="358"/>
                  <a:pt x="1324" y="358"/>
                </a:cubicBezTo>
                <a:cubicBezTo>
                  <a:pt x="1390" y="358"/>
                  <a:pt x="1443" y="345"/>
                  <a:pt x="1469" y="305"/>
                </a:cubicBezTo>
                <a:cubicBezTo>
                  <a:pt x="1509" y="265"/>
                  <a:pt x="1522" y="226"/>
                  <a:pt x="1522" y="199"/>
                </a:cubicBezTo>
                <a:cubicBezTo>
                  <a:pt x="1522" y="173"/>
                  <a:pt x="1522" y="146"/>
                  <a:pt x="1522" y="133"/>
                </a:cubicBezTo>
                <a:cubicBezTo>
                  <a:pt x="1522" y="107"/>
                  <a:pt x="1509" y="80"/>
                  <a:pt x="1483" y="67"/>
                </a:cubicBezTo>
                <a:cubicBezTo>
                  <a:pt x="1456" y="40"/>
                  <a:pt x="1430" y="27"/>
                  <a:pt x="1377" y="14"/>
                </a:cubicBezTo>
                <a:cubicBezTo>
                  <a:pt x="1337" y="1"/>
                  <a:pt x="1271" y="1"/>
                  <a:pt x="117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9"/>
          <p:cNvSpPr txBox="1">
            <a:spLocks noGrp="1"/>
          </p:cNvSpPr>
          <p:nvPr>
            <p:ph type="subTitle" idx="1"/>
          </p:nvPr>
        </p:nvSpPr>
        <p:spPr>
          <a:xfrm>
            <a:off x="4707375" y="2448600"/>
            <a:ext cx="2907600" cy="13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latin typeface="Mukta Light"/>
                <a:ea typeface="Mukta Light"/>
                <a:cs typeface="Mukta Light"/>
                <a:sym typeface="Mukta Light"/>
              </a:defRPr>
            </a:lvl1pPr>
            <a:lvl2pPr lvl="1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59" name="Google Shape;159;p9"/>
          <p:cNvGrpSpPr/>
          <p:nvPr/>
        </p:nvGrpSpPr>
        <p:grpSpPr>
          <a:xfrm>
            <a:off x="7632755" y="4325739"/>
            <a:ext cx="1357006" cy="707493"/>
            <a:chOff x="1787352" y="2530363"/>
            <a:chExt cx="1540651" cy="803239"/>
          </a:xfrm>
        </p:grpSpPr>
        <p:sp>
          <p:nvSpPr>
            <p:cNvPr id="160" name="Google Shape;160;p9"/>
            <p:cNvSpPr/>
            <p:nvPr/>
          </p:nvSpPr>
          <p:spPr>
            <a:xfrm>
              <a:off x="1971678" y="2530363"/>
              <a:ext cx="914442" cy="628420"/>
            </a:xfrm>
            <a:custGeom>
              <a:avLst/>
              <a:gdLst/>
              <a:ahLst/>
              <a:cxnLst/>
              <a:rect l="l" t="t" r="r" b="b"/>
              <a:pathLst>
                <a:path w="16545" h="11370" extrusionOk="0">
                  <a:moveTo>
                    <a:pt x="279" y="1"/>
                  </a:moveTo>
                  <a:cubicBezTo>
                    <a:pt x="213" y="1"/>
                    <a:pt x="160" y="1"/>
                    <a:pt x="160" y="54"/>
                  </a:cubicBezTo>
                  <a:cubicBezTo>
                    <a:pt x="54" y="120"/>
                    <a:pt x="1" y="173"/>
                    <a:pt x="1" y="279"/>
                  </a:cubicBezTo>
                  <a:lnTo>
                    <a:pt x="1" y="8603"/>
                  </a:lnTo>
                  <a:cubicBezTo>
                    <a:pt x="1" y="8551"/>
                    <a:pt x="54" y="8445"/>
                    <a:pt x="107" y="8445"/>
                  </a:cubicBezTo>
                  <a:cubicBezTo>
                    <a:pt x="160" y="8392"/>
                    <a:pt x="213" y="8326"/>
                    <a:pt x="279" y="8326"/>
                  </a:cubicBezTo>
                  <a:lnTo>
                    <a:pt x="543" y="8326"/>
                  </a:lnTo>
                  <a:lnTo>
                    <a:pt x="543" y="715"/>
                  </a:lnTo>
                  <a:lnTo>
                    <a:pt x="13011" y="6340"/>
                  </a:lnTo>
                  <a:cubicBezTo>
                    <a:pt x="12852" y="6076"/>
                    <a:pt x="12733" y="5798"/>
                    <a:pt x="12574" y="5520"/>
                  </a:cubicBezTo>
                  <a:lnTo>
                    <a:pt x="385" y="54"/>
                  </a:lnTo>
                  <a:cubicBezTo>
                    <a:pt x="385" y="1"/>
                    <a:pt x="332" y="1"/>
                    <a:pt x="279" y="1"/>
                  </a:cubicBezTo>
                  <a:close/>
                  <a:moveTo>
                    <a:pt x="3085" y="10814"/>
                  </a:moveTo>
                  <a:lnTo>
                    <a:pt x="3085" y="11092"/>
                  </a:lnTo>
                  <a:cubicBezTo>
                    <a:pt x="3085" y="11198"/>
                    <a:pt x="3032" y="11251"/>
                    <a:pt x="2979" y="11303"/>
                  </a:cubicBezTo>
                  <a:cubicBezTo>
                    <a:pt x="2926" y="11370"/>
                    <a:pt x="2860" y="11370"/>
                    <a:pt x="2807" y="11370"/>
                  </a:cubicBezTo>
                  <a:lnTo>
                    <a:pt x="16545" y="11370"/>
                  </a:lnTo>
                  <a:cubicBezTo>
                    <a:pt x="16426" y="11198"/>
                    <a:pt x="16267" y="11039"/>
                    <a:pt x="16095" y="10814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9"/>
            <p:cNvSpPr/>
            <p:nvPr/>
          </p:nvSpPr>
          <p:spPr>
            <a:xfrm>
              <a:off x="2666643" y="2835398"/>
              <a:ext cx="661361" cy="323385"/>
            </a:xfrm>
            <a:custGeom>
              <a:avLst/>
              <a:gdLst/>
              <a:ahLst/>
              <a:cxnLst/>
              <a:rect l="l" t="t" r="r" b="b"/>
              <a:pathLst>
                <a:path w="11966" h="5851" extrusionOk="0">
                  <a:moveTo>
                    <a:pt x="0" y="1"/>
                  </a:moveTo>
                  <a:cubicBezTo>
                    <a:pt x="159" y="279"/>
                    <a:pt x="278" y="557"/>
                    <a:pt x="437" y="821"/>
                  </a:cubicBezTo>
                  <a:lnTo>
                    <a:pt x="10417" y="5295"/>
                  </a:lnTo>
                  <a:lnTo>
                    <a:pt x="3521" y="5295"/>
                  </a:lnTo>
                  <a:cubicBezTo>
                    <a:pt x="3693" y="5520"/>
                    <a:pt x="3852" y="5679"/>
                    <a:pt x="3971" y="5851"/>
                  </a:cubicBezTo>
                  <a:lnTo>
                    <a:pt x="11687" y="5851"/>
                  </a:lnTo>
                  <a:cubicBezTo>
                    <a:pt x="11793" y="5851"/>
                    <a:pt x="11912" y="5784"/>
                    <a:pt x="11965" y="5626"/>
                  </a:cubicBezTo>
                  <a:cubicBezTo>
                    <a:pt x="11965" y="5520"/>
                    <a:pt x="11912" y="5401"/>
                    <a:pt x="11793" y="534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9"/>
            <p:cNvSpPr/>
            <p:nvPr/>
          </p:nvSpPr>
          <p:spPr>
            <a:xfrm>
              <a:off x="1971678" y="2990485"/>
              <a:ext cx="170508" cy="168297"/>
            </a:xfrm>
            <a:custGeom>
              <a:avLst/>
              <a:gdLst/>
              <a:ahLst/>
              <a:cxnLst/>
              <a:rect l="l" t="t" r="r" b="b"/>
              <a:pathLst>
                <a:path w="3085" h="3045" extrusionOk="0">
                  <a:moveTo>
                    <a:pt x="2529" y="556"/>
                  </a:moveTo>
                  <a:lnTo>
                    <a:pt x="2529" y="2489"/>
                  </a:lnTo>
                  <a:lnTo>
                    <a:pt x="543" y="2489"/>
                  </a:lnTo>
                  <a:lnTo>
                    <a:pt x="543" y="556"/>
                  </a:lnTo>
                  <a:close/>
                  <a:moveTo>
                    <a:pt x="279" y="1"/>
                  </a:moveTo>
                  <a:cubicBezTo>
                    <a:pt x="213" y="1"/>
                    <a:pt x="160" y="67"/>
                    <a:pt x="107" y="120"/>
                  </a:cubicBezTo>
                  <a:cubicBezTo>
                    <a:pt x="54" y="120"/>
                    <a:pt x="1" y="226"/>
                    <a:pt x="1" y="278"/>
                  </a:cubicBezTo>
                  <a:lnTo>
                    <a:pt x="1" y="2767"/>
                  </a:lnTo>
                  <a:cubicBezTo>
                    <a:pt x="1" y="2873"/>
                    <a:pt x="54" y="2926"/>
                    <a:pt x="107" y="2978"/>
                  </a:cubicBezTo>
                  <a:cubicBezTo>
                    <a:pt x="160" y="3045"/>
                    <a:pt x="213" y="3045"/>
                    <a:pt x="279" y="3045"/>
                  </a:cubicBezTo>
                  <a:lnTo>
                    <a:pt x="2807" y="3045"/>
                  </a:lnTo>
                  <a:cubicBezTo>
                    <a:pt x="2860" y="3045"/>
                    <a:pt x="2926" y="3045"/>
                    <a:pt x="2979" y="2978"/>
                  </a:cubicBezTo>
                  <a:cubicBezTo>
                    <a:pt x="3032" y="2926"/>
                    <a:pt x="3085" y="2873"/>
                    <a:pt x="3085" y="2767"/>
                  </a:cubicBezTo>
                  <a:lnTo>
                    <a:pt x="3085" y="2489"/>
                  </a:lnTo>
                  <a:lnTo>
                    <a:pt x="3085" y="278"/>
                  </a:lnTo>
                  <a:cubicBezTo>
                    <a:pt x="3085" y="226"/>
                    <a:pt x="3032" y="120"/>
                    <a:pt x="2979" y="120"/>
                  </a:cubicBezTo>
                  <a:cubicBezTo>
                    <a:pt x="2926" y="67"/>
                    <a:pt x="2860" y="1"/>
                    <a:pt x="2807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9"/>
            <p:cNvSpPr/>
            <p:nvPr/>
          </p:nvSpPr>
          <p:spPr>
            <a:xfrm>
              <a:off x="2584733" y="2634989"/>
              <a:ext cx="118554" cy="120765"/>
            </a:xfrm>
            <a:custGeom>
              <a:avLst/>
              <a:gdLst/>
              <a:ahLst/>
              <a:cxnLst/>
              <a:rect l="l" t="t" r="r" b="b"/>
              <a:pathLst>
                <a:path w="2145" h="2185" extrusionOk="0">
                  <a:moveTo>
                    <a:pt x="887" y="1284"/>
                  </a:moveTo>
                  <a:cubicBezTo>
                    <a:pt x="953" y="1284"/>
                    <a:pt x="1032" y="1297"/>
                    <a:pt x="1085" y="1311"/>
                  </a:cubicBezTo>
                  <a:cubicBezTo>
                    <a:pt x="1151" y="1324"/>
                    <a:pt x="1204" y="1350"/>
                    <a:pt x="1257" y="1377"/>
                  </a:cubicBezTo>
                  <a:cubicBezTo>
                    <a:pt x="1310" y="1403"/>
                    <a:pt x="1350" y="1430"/>
                    <a:pt x="1376" y="1469"/>
                  </a:cubicBezTo>
                  <a:cubicBezTo>
                    <a:pt x="1403" y="1509"/>
                    <a:pt x="1416" y="1549"/>
                    <a:pt x="1416" y="1588"/>
                  </a:cubicBezTo>
                  <a:cubicBezTo>
                    <a:pt x="1416" y="1641"/>
                    <a:pt x="1403" y="1681"/>
                    <a:pt x="1363" y="1721"/>
                  </a:cubicBezTo>
                  <a:cubicBezTo>
                    <a:pt x="1337" y="1761"/>
                    <a:pt x="1297" y="1787"/>
                    <a:pt x="1231" y="1813"/>
                  </a:cubicBezTo>
                  <a:cubicBezTo>
                    <a:pt x="1178" y="1840"/>
                    <a:pt x="1112" y="1866"/>
                    <a:pt x="1046" y="1880"/>
                  </a:cubicBezTo>
                  <a:cubicBezTo>
                    <a:pt x="966" y="1906"/>
                    <a:pt x="887" y="1906"/>
                    <a:pt x="807" y="1906"/>
                  </a:cubicBezTo>
                  <a:cubicBezTo>
                    <a:pt x="675" y="1906"/>
                    <a:pt x="569" y="1893"/>
                    <a:pt x="463" y="1840"/>
                  </a:cubicBezTo>
                  <a:cubicBezTo>
                    <a:pt x="371" y="1800"/>
                    <a:pt x="318" y="1734"/>
                    <a:pt x="318" y="1641"/>
                  </a:cubicBezTo>
                  <a:cubicBezTo>
                    <a:pt x="318" y="1588"/>
                    <a:pt x="331" y="1536"/>
                    <a:pt x="371" y="1496"/>
                  </a:cubicBezTo>
                  <a:cubicBezTo>
                    <a:pt x="397" y="1456"/>
                    <a:pt x="437" y="1416"/>
                    <a:pt x="490" y="1390"/>
                  </a:cubicBezTo>
                  <a:cubicBezTo>
                    <a:pt x="529" y="1350"/>
                    <a:pt x="596" y="1337"/>
                    <a:pt x="662" y="1311"/>
                  </a:cubicBezTo>
                  <a:cubicBezTo>
                    <a:pt x="728" y="1297"/>
                    <a:pt x="807" y="1284"/>
                    <a:pt x="887" y="1284"/>
                  </a:cubicBezTo>
                  <a:close/>
                  <a:moveTo>
                    <a:pt x="926" y="0"/>
                  </a:moveTo>
                  <a:cubicBezTo>
                    <a:pt x="688" y="0"/>
                    <a:pt x="490" y="53"/>
                    <a:pt x="344" y="159"/>
                  </a:cubicBezTo>
                  <a:cubicBezTo>
                    <a:pt x="199" y="265"/>
                    <a:pt x="132" y="397"/>
                    <a:pt x="132" y="569"/>
                  </a:cubicBezTo>
                  <a:cubicBezTo>
                    <a:pt x="132" y="649"/>
                    <a:pt x="159" y="715"/>
                    <a:pt x="199" y="781"/>
                  </a:cubicBezTo>
                  <a:cubicBezTo>
                    <a:pt x="238" y="861"/>
                    <a:pt x="304" y="887"/>
                    <a:pt x="397" y="887"/>
                  </a:cubicBezTo>
                  <a:cubicBezTo>
                    <a:pt x="463" y="887"/>
                    <a:pt x="503" y="874"/>
                    <a:pt x="543" y="847"/>
                  </a:cubicBezTo>
                  <a:cubicBezTo>
                    <a:pt x="582" y="821"/>
                    <a:pt x="596" y="781"/>
                    <a:pt x="596" y="728"/>
                  </a:cubicBezTo>
                  <a:cubicBezTo>
                    <a:pt x="596" y="675"/>
                    <a:pt x="582" y="636"/>
                    <a:pt x="556" y="622"/>
                  </a:cubicBezTo>
                  <a:cubicBezTo>
                    <a:pt x="529" y="596"/>
                    <a:pt x="503" y="583"/>
                    <a:pt x="490" y="583"/>
                  </a:cubicBezTo>
                  <a:cubicBezTo>
                    <a:pt x="450" y="569"/>
                    <a:pt x="437" y="569"/>
                    <a:pt x="410" y="556"/>
                  </a:cubicBezTo>
                  <a:cubicBezTo>
                    <a:pt x="397" y="556"/>
                    <a:pt x="397" y="530"/>
                    <a:pt x="397" y="503"/>
                  </a:cubicBezTo>
                  <a:cubicBezTo>
                    <a:pt x="397" y="477"/>
                    <a:pt x="410" y="437"/>
                    <a:pt x="437" y="411"/>
                  </a:cubicBezTo>
                  <a:cubicBezTo>
                    <a:pt x="476" y="384"/>
                    <a:pt x="516" y="358"/>
                    <a:pt x="556" y="344"/>
                  </a:cubicBezTo>
                  <a:cubicBezTo>
                    <a:pt x="609" y="318"/>
                    <a:pt x="662" y="305"/>
                    <a:pt x="728" y="291"/>
                  </a:cubicBezTo>
                  <a:cubicBezTo>
                    <a:pt x="781" y="278"/>
                    <a:pt x="834" y="278"/>
                    <a:pt x="887" y="278"/>
                  </a:cubicBezTo>
                  <a:cubicBezTo>
                    <a:pt x="1072" y="278"/>
                    <a:pt x="1204" y="331"/>
                    <a:pt x="1297" y="450"/>
                  </a:cubicBezTo>
                  <a:cubicBezTo>
                    <a:pt x="1376" y="569"/>
                    <a:pt x="1416" y="728"/>
                    <a:pt x="1416" y="927"/>
                  </a:cubicBezTo>
                  <a:cubicBezTo>
                    <a:pt x="1416" y="940"/>
                    <a:pt x="1416" y="966"/>
                    <a:pt x="1416" y="1006"/>
                  </a:cubicBezTo>
                  <a:lnTo>
                    <a:pt x="1416" y="1099"/>
                  </a:lnTo>
                  <a:lnTo>
                    <a:pt x="1416" y="1218"/>
                  </a:lnTo>
                  <a:cubicBezTo>
                    <a:pt x="1218" y="1086"/>
                    <a:pt x="1006" y="1006"/>
                    <a:pt x="768" y="1006"/>
                  </a:cubicBezTo>
                  <a:cubicBezTo>
                    <a:pt x="649" y="1006"/>
                    <a:pt x="543" y="1033"/>
                    <a:pt x="450" y="1059"/>
                  </a:cubicBezTo>
                  <a:cubicBezTo>
                    <a:pt x="357" y="1086"/>
                    <a:pt x="278" y="1138"/>
                    <a:pt x="212" y="1191"/>
                  </a:cubicBezTo>
                  <a:cubicBezTo>
                    <a:pt x="146" y="1244"/>
                    <a:pt x="93" y="1311"/>
                    <a:pt x="53" y="1390"/>
                  </a:cubicBezTo>
                  <a:cubicBezTo>
                    <a:pt x="13" y="1469"/>
                    <a:pt x="0" y="1549"/>
                    <a:pt x="0" y="1641"/>
                  </a:cubicBezTo>
                  <a:cubicBezTo>
                    <a:pt x="0" y="1800"/>
                    <a:pt x="53" y="1946"/>
                    <a:pt x="185" y="2038"/>
                  </a:cubicBezTo>
                  <a:cubicBezTo>
                    <a:pt x="318" y="2131"/>
                    <a:pt x="490" y="2184"/>
                    <a:pt x="701" y="2184"/>
                  </a:cubicBezTo>
                  <a:cubicBezTo>
                    <a:pt x="847" y="2184"/>
                    <a:pt x="979" y="2158"/>
                    <a:pt x="1099" y="2118"/>
                  </a:cubicBezTo>
                  <a:cubicBezTo>
                    <a:pt x="1218" y="2065"/>
                    <a:pt x="1324" y="1999"/>
                    <a:pt x="1429" y="1919"/>
                  </a:cubicBezTo>
                  <a:cubicBezTo>
                    <a:pt x="1456" y="2012"/>
                    <a:pt x="1496" y="2078"/>
                    <a:pt x="1562" y="2131"/>
                  </a:cubicBezTo>
                  <a:cubicBezTo>
                    <a:pt x="1628" y="2171"/>
                    <a:pt x="1707" y="2184"/>
                    <a:pt x="1787" y="2184"/>
                  </a:cubicBezTo>
                  <a:cubicBezTo>
                    <a:pt x="1840" y="2184"/>
                    <a:pt x="1879" y="2184"/>
                    <a:pt x="1919" y="2171"/>
                  </a:cubicBezTo>
                  <a:cubicBezTo>
                    <a:pt x="1959" y="2158"/>
                    <a:pt x="1999" y="2131"/>
                    <a:pt x="2038" y="2105"/>
                  </a:cubicBezTo>
                  <a:cubicBezTo>
                    <a:pt x="2078" y="2078"/>
                    <a:pt x="2091" y="2038"/>
                    <a:pt x="2118" y="1999"/>
                  </a:cubicBezTo>
                  <a:cubicBezTo>
                    <a:pt x="2144" y="1959"/>
                    <a:pt x="2144" y="1893"/>
                    <a:pt x="2144" y="1840"/>
                  </a:cubicBezTo>
                  <a:cubicBezTo>
                    <a:pt x="2144" y="1800"/>
                    <a:pt x="2144" y="1761"/>
                    <a:pt x="2131" y="1734"/>
                  </a:cubicBezTo>
                  <a:cubicBezTo>
                    <a:pt x="2118" y="1694"/>
                    <a:pt x="2091" y="1681"/>
                    <a:pt x="2051" y="1681"/>
                  </a:cubicBezTo>
                  <a:cubicBezTo>
                    <a:pt x="2012" y="1681"/>
                    <a:pt x="1972" y="1694"/>
                    <a:pt x="1959" y="1721"/>
                  </a:cubicBezTo>
                  <a:cubicBezTo>
                    <a:pt x="1946" y="1747"/>
                    <a:pt x="1932" y="1761"/>
                    <a:pt x="1932" y="1787"/>
                  </a:cubicBezTo>
                  <a:cubicBezTo>
                    <a:pt x="1919" y="1827"/>
                    <a:pt x="1906" y="1853"/>
                    <a:pt x="1893" y="1880"/>
                  </a:cubicBezTo>
                  <a:cubicBezTo>
                    <a:pt x="1893" y="1893"/>
                    <a:pt x="1866" y="1906"/>
                    <a:pt x="1840" y="1906"/>
                  </a:cubicBezTo>
                  <a:cubicBezTo>
                    <a:pt x="1787" y="1906"/>
                    <a:pt x="1760" y="1893"/>
                    <a:pt x="1747" y="1840"/>
                  </a:cubicBezTo>
                  <a:cubicBezTo>
                    <a:pt x="1734" y="1800"/>
                    <a:pt x="1734" y="1708"/>
                    <a:pt x="1734" y="1562"/>
                  </a:cubicBezTo>
                  <a:lnTo>
                    <a:pt x="1734" y="1403"/>
                  </a:lnTo>
                  <a:cubicBezTo>
                    <a:pt x="1734" y="1337"/>
                    <a:pt x="1734" y="1271"/>
                    <a:pt x="1734" y="1218"/>
                  </a:cubicBezTo>
                  <a:cubicBezTo>
                    <a:pt x="1734" y="1152"/>
                    <a:pt x="1747" y="1086"/>
                    <a:pt x="1747" y="1033"/>
                  </a:cubicBezTo>
                  <a:cubicBezTo>
                    <a:pt x="1747" y="980"/>
                    <a:pt x="1747" y="927"/>
                    <a:pt x="1747" y="900"/>
                  </a:cubicBezTo>
                  <a:cubicBezTo>
                    <a:pt x="1747" y="291"/>
                    <a:pt x="1469" y="0"/>
                    <a:pt x="926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9"/>
            <p:cNvSpPr/>
            <p:nvPr/>
          </p:nvSpPr>
          <p:spPr>
            <a:xfrm>
              <a:off x="1787352" y="2713970"/>
              <a:ext cx="141215" cy="212955"/>
            </a:xfrm>
            <a:custGeom>
              <a:avLst/>
              <a:gdLst/>
              <a:ahLst/>
              <a:cxnLst/>
              <a:rect l="l" t="t" r="r" b="b"/>
              <a:pathLst>
                <a:path w="2555" h="3853" extrusionOk="0">
                  <a:moveTo>
                    <a:pt x="1655" y="1959"/>
                  </a:moveTo>
                  <a:cubicBezTo>
                    <a:pt x="1708" y="1959"/>
                    <a:pt x="1761" y="1973"/>
                    <a:pt x="1827" y="1999"/>
                  </a:cubicBezTo>
                  <a:cubicBezTo>
                    <a:pt x="1893" y="2026"/>
                    <a:pt x="1946" y="2065"/>
                    <a:pt x="2012" y="2132"/>
                  </a:cubicBezTo>
                  <a:cubicBezTo>
                    <a:pt x="2065" y="2184"/>
                    <a:pt x="2118" y="2277"/>
                    <a:pt x="2158" y="2370"/>
                  </a:cubicBezTo>
                  <a:cubicBezTo>
                    <a:pt x="2198" y="2476"/>
                    <a:pt x="2211" y="2595"/>
                    <a:pt x="2211" y="2754"/>
                  </a:cubicBezTo>
                  <a:cubicBezTo>
                    <a:pt x="2211" y="2912"/>
                    <a:pt x="2184" y="3045"/>
                    <a:pt x="2131" y="3151"/>
                  </a:cubicBezTo>
                  <a:cubicBezTo>
                    <a:pt x="2092" y="3256"/>
                    <a:pt x="2039" y="3336"/>
                    <a:pt x="1959" y="3402"/>
                  </a:cubicBezTo>
                  <a:cubicBezTo>
                    <a:pt x="1893" y="3455"/>
                    <a:pt x="1814" y="3495"/>
                    <a:pt x="1734" y="3521"/>
                  </a:cubicBezTo>
                  <a:cubicBezTo>
                    <a:pt x="1655" y="3548"/>
                    <a:pt x="1576" y="3548"/>
                    <a:pt x="1523" y="3548"/>
                  </a:cubicBezTo>
                  <a:cubicBezTo>
                    <a:pt x="1324" y="3548"/>
                    <a:pt x="1178" y="3495"/>
                    <a:pt x="1086" y="3376"/>
                  </a:cubicBezTo>
                  <a:cubicBezTo>
                    <a:pt x="993" y="3256"/>
                    <a:pt x="940" y="3071"/>
                    <a:pt x="940" y="2846"/>
                  </a:cubicBezTo>
                  <a:cubicBezTo>
                    <a:pt x="940" y="2793"/>
                    <a:pt x="953" y="2714"/>
                    <a:pt x="980" y="2608"/>
                  </a:cubicBezTo>
                  <a:cubicBezTo>
                    <a:pt x="1006" y="2515"/>
                    <a:pt x="1059" y="2423"/>
                    <a:pt x="1112" y="2317"/>
                  </a:cubicBezTo>
                  <a:cubicBezTo>
                    <a:pt x="1165" y="2224"/>
                    <a:pt x="1245" y="2132"/>
                    <a:pt x="1337" y="2065"/>
                  </a:cubicBezTo>
                  <a:cubicBezTo>
                    <a:pt x="1430" y="1999"/>
                    <a:pt x="1536" y="1959"/>
                    <a:pt x="1655" y="1959"/>
                  </a:cubicBezTo>
                  <a:close/>
                  <a:moveTo>
                    <a:pt x="398" y="1"/>
                  </a:moveTo>
                  <a:cubicBezTo>
                    <a:pt x="265" y="1"/>
                    <a:pt x="173" y="14"/>
                    <a:pt x="106" y="40"/>
                  </a:cubicBezTo>
                  <a:cubicBezTo>
                    <a:pt x="40" y="67"/>
                    <a:pt x="1" y="93"/>
                    <a:pt x="1" y="146"/>
                  </a:cubicBezTo>
                  <a:cubicBezTo>
                    <a:pt x="1" y="173"/>
                    <a:pt x="27" y="199"/>
                    <a:pt x="67" y="212"/>
                  </a:cubicBezTo>
                  <a:cubicBezTo>
                    <a:pt x="120" y="239"/>
                    <a:pt x="159" y="239"/>
                    <a:pt x="212" y="239"/>
                  </a:cubicBezTo>
                  <a:lnTo>
                    <a:pt x="398" y="239"/>
                  </a:lnTo>
                  <a:cubicBezTo>
                    <a:pt x="530" y="239"/>
                    <a:pt x="596" y="279"/>
                    <a:pt x="596" y="371"/>
                  </a:cubicBezTo>
                  <a:lnTo>
                    <a:pt x="596" y="557"/>
                  </a:lnTo>
                  <a:lnTo>
                    <a:pt x="596" y="821"/>
                  </a:lnTo>
                  <a:cubicBezTo>
                    <a:pt x="596" y="927"/>
                    <a:pt x="609" y="1033"/>
                    <a:pt x="609" y="1139"/>
                  </a:cubicBezTo>
                  <a:lnTo>
                    <a:pt x="609" y="1483"/>
                  </a:lnTo>
                  <a:cubicBezTo>
                    <a:pt x="609" y="1721"/>
                    <a:pt x="596" y="1920"/>
                    <a:pt x="596" y="2092"/>
                  </a:cubicBezTo>
                  <a:cubicBezTo>
                    <a:pt x="596" y="2264"/>
                    <a:pt x="596" y="2409"/>
                    <a:pt x="596" y="2542"/>
                  </a:cubicBezTo>
                  <a:cubicBezTo>
                    <a:pt x="596" y="2674"/>
                    <a:pt x="583" y="2780"/>
                    <a:pt x="583" y="2886"/>
                  </a:cubicBezTo>
                  <a:cubicBezTo>
                    <a:pt x="583" y="2979"/>
                    <a:pt x="583" y="3071"/>
                    <a:pt x="583" y="3151"/>
                  </a:cubicBezTo>
                  <a:lnTo>
                    <a:pt x="570" y="3402"/>
                  </a:lnTo>
                  <a:cubicBezTo>
                    <a:pt x="570" y="3495"/>
                    <a:pt x="556" y="3587"/>
                    <a:pt x="556" y="3680"/>
                  </a:cubicBezTo>
                  <a:cubicBezTo>
                    <a:pt x="556" y="3733"/>
                    <a:pt x="583" y="3786"/>
                    <a:pt x="609" y="3812"/>
                  </a:cubicBezTo>
                  <a:cubicBezTo>
                    <a:pt x="636" y="3839"/>
                    <a:pt x="676" y="3852"/>
                    <a:pt x="715" y="3852"/>
                  </a:cubicBezTo>
                  <a:cubicBezTo>
                    <a:pt x="755" y="3852"/>
                    <a:pt x="781" y="3839"/>
                    <a:pt x="808" y="3826"/>
                  </a:cubicBezTo>
                  <a:cubicBezTo>
                    <a:pt x="821" y="3826"/>
                    <a:pt x="848" y="3799"/>
                    <a:pt x="861" y="3773"/>
                  </a:cubicBezTo>
                  <a:cubicBezTo>
                    <a:pt x="861" y="3746"/>
                    <a:pt x="874" y="3706"/>
                    <a:pt x="874" y="3667"/>
                  </a:cubicBezTo>
                  <a:cubicBezTo>
                    <a:pt x="874" y="3614"/>
                    <a:pt x="887" y="3548"/>
                    <a:pt x="887" y="3481"/>
                  </a:cubicBezTo>
                  <a:cubicBezTo>
                    <a:pt x="914" y="3521"/>
                    <a:pt x="940" y="3561"/>
                    <a:pt x="980" y="3614"/>
                  </a:cubicBezTo>
                  <a:cubicBezTo>
                    <a:pt x="1020" y="3654"/>
                    <a:pt x="1059" y="3680"/>
                    <a:pt x="1112" y="3720"/>
                  </a:cubicBezTo>
                  <a:cubicBezTo>
                    <a:pt x="1152" y="3759"/>
                    <a:pt x="1218" y="3786"/>
                    <a:pt x="1284" y="3799"/>
                  </a:cubicBezTo>
                  <a:cubicBezTo>
                    <a:pt x="1351" y="3826"/>
                    <a:pt x="1430" y="3839"/>
                    <a:pt x="1523" y="3839"/>
                  </a:cubicBezTo>
                  <a:cubicBezTo>
                    <a:pt x="1628" y="3839"/>
                    <a:pt x="1748" y="3826"/>
                    <a:pt x="1867" y="3786"/>
                  </a:cubicBezTo>
                  <a:cubicBezTo>
                    <a:pt x="1986" y="3746"/>
                    <a:pt x="2105" y="3693"/>
                    <a:pt x="2198" y="3614"/>
                  </a:cubicBezTo>
                  <a:cubicBezTo>
                    <a:pt x="2303" y="3521"/>
                    <a:pt x="2383" y="3415"/>
                    <a:pt x="2449" y="3283"/>
                  </a:cubicBezTo>
                  <a:cubicBezTo>
                    <a:pt x="2515" y="3151"/>
                    <a:pt x="2555" y="2979"/>
                    <a:pt x="2555" y="2780"/>
                  </a:cubicBezTo>
                  <a:cubicBezTo>
                    <a:pt x="2555" y="2661"/>
                    <a:pt x="2542" y="2529"/>
                    <a:pt x="2502" y="2409"/>
                  </a:cubicBezTo>
                  <a:cubicBezTo>
                    <a:pt x="2476" y="2277"/>
                    <a:pt x="2436" y="2158"/>
                    <a:pt x="2370" y="2052"/>
                  </a:cubicBezTo>
                  <a:cubicBezTo>
                    <a:pt x="2317" y="1946"/>
                    <a:pt x="2224" y="1854"/>
                    <a:pt x="2118" y="1774"/>
                  </a:cubicBezTo>
                  <a:cubicBezTo>
                    <a:pt x="2012" y="1708"/>
                    <a:pt x="1893" y="1668"/>
                    <a:pt x="1734" y="1668"/>
                  </a:cubicBezTo>
                  <a:cubicBezTo>
                    <a:pt x="1562" y="1668"/>
                    <a:pt x="1403" y="1721"/>
                    <a:pt x="1271" y="1827"/>
                  </a:cubicBezTo>
                  <a:cubicBezTo>
                    <a:pt x="1126" y="1920"/>
                    <a:pt x="1020" y="2065"/>
                    <a:pt x="927" y="2251"/>
                  </a:cubicBezTo>
                  <a:lnTo>
                    <a:pt x="927" y="173"/>
                  </a:lnTo>
                  <a:cubicBezTo>
                    <a:pt x="927" y="93"/>
                    <a:pt x="914" y="40"/>
                    <a:pt x="887" y="27"/>
                  </a:cubicBezTo>
                  <a:cubicBezTo>
                    <a:pt x="861" y="14"/>
                    <a:pt x="834" y="1"/>
                    <a:pt x="808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9"/>
            <p:cNvSpPr/>
            <p:nvPr/>
          </p:nvSpPr>
          <p:spPr>
            <a:xfrm>
              <a:off x="2506415" y="3201175"/>
              <a:ext cx="111977" cy="132427"/>
            </a:xfrm>
            <a:custGeom>
              <a:avLst/>
              <a:gdLst/>
              <a:ahLst/>
              <a:cxnLst/>
              <a:rect l="l" t="t" r="r" b="b"/>
              <a:pathLst>
                <a:path w="2026" h="2396" extrusionOk="0">
                  <a:moveTo>
                    <a:pt x="1761" y="0"/>
                  </a:moveTo>
                  <a:cubicBezTo>
                    <a:pt x="1708" y="0"/>
                    <a:pt x="1682" y="14"/>
                    <a:pt x="1655" y="40"/>
                  </a:cubicBezTo>
                  <a:cubicBezTo>
                    <a:pt x="1629" y="66"/>
                    <a:pt x="1629" y="93"/>
                    <a:pt x="1629" y="133"/>
                  </a:cubicBezTo>
                  <a:lnTo>
                    <a:pt x="1629" y="265"/>
                  </a:lnTo>
                  <a:cubicBezTo>
                    <a:pt x="1629" y="318"/>
                    <a:pt x="1629" y="358"/>
                    <a:pt x="1629" y="384"/>
                  </a:cubicBezTo>
                  <a:cubicBezTo>
                    <a:pt x="1563" y="291"/>
                    <a:pt x="1483" y="212"/>
                    <a:pt x="1391" y="186"/>
                  </a:cubicBezTo>
                  <a:cubicBezTo>
                    <a:pt x="1298" y="159"/>
                    <a:pt x="1192" y="133"/>
                    <a:pt x="1073" y="133"/>
                  </a:cubicBezTo>
                  <a:cubicBezTo>
                    <a:pt x="927" y="133"/>
                    <a:pt x="782" y="172"/>
                    <a:pt x="649" y="225"/>
                  </a:cubicBezTo>
                  <a:cubicBezTo>
                    <a:pt x="517" y="291"/>
                    <a:pt x="398" y="371"/>
                    <a:pt x="305" y="490"/>
                  </a:cubicBezTo>
                  <a:cubicBezTo>
                    <a:pt x="213" y="583"/>
                    <a:pt x="133" y="715"/>
                    <a:pt x="80" y="861"/>
                  </a:cubicBezTo>
                  <a:cubicBezTo>
                    <a:pt x="27" y="1006"/>
                    <a:pt x="1" y="1165"/>
                    <a:pt x="1" y="1324"/>
                  </a:cubicBezTo>
                  <a:cubicBezTo>
                    <a:pt x="1" y="1469"/>
                    <a:pt x="14" y="1615"/>
                    <a:pt x="67" y="1747"/>
                  </a:cubicBezTo>
                  <a:cubicBezTo>
                    <a:pt x="120" y="1880"/>
                    <a:pt x="186" y="1986"/>
                    <a:pt x="266" y="2091"/>
                  </a:cubicBezTo>
                  <a:cubicBezTo>
                    <a:pt x="358" y="2184"/>
                    <a:pt x="464" y="2264"/>
                    <a:pt x="596" y="2316"/>
                  </a:cubicBezTo>
                  <a:cubicBezTo>
                    <a:pt x="729" y="2369"/>
                    <a:pt x="874" y="2396"/>
                    <a:pt x="1033" y="2396"/>
                  </a:cubicBezTo>
                  <a:cubicBezTo>
                    <a:pt x="1443" y="2396"/>
                    <a:pt x="1761" y="2237"/>
                    <a:pt x="1973" y="1906"/>
                  </a:cubicBezTo>
                  <a:cubicBezTo>
                    <a:pt x="1999" y="1880"/>
                    <a:pt x="1999" y="1853"/>
                    <a:pt x="2013" y="1840"/>
                  </a:cubicBezTo>
                  <a:cubicBezTo>
                    <a:pt x="2026" y="1827"/>
                    <a:pt x="2026" y="1800"/>
                    <a:pt x="2026" y="1774"/>
                  </a:cubicBezTo>
                  <a:cubicBezTo>
                    <a:pt x="2026" y="1734"/>
                    <a:pt x="2013" y="1708"/>
                    <a:pt x="1973" y="1681"/>
                  </a:cubicBezTo>
                  <a:cubicBezTo>
                    <a:pt x="1946" y="1668"/>
                    <a:pt x="1920" y="1655"/>
                    <a:pt x="1880" y="1655"/>
                  </a:cubicBezTo>
                  <a:cubicBezTo>
                    <a:pt x="1867" y="1655"/>
                    <a:pt x="1841" y="1668"/>
                    <a:pt x="1814" y="1681"/>
                  </a:cubicBezTo>
                  <a:cubicBezTo>
                    <a:pt x="1788" y="1694"/>
                    <a:pt x="1761" y="1721"/>
                    <a:pt x="1735" y="1774"/>
                  </a:cubicBezTo>
                  <a:cubicBezTo>
                    <a:pt x="1668" y="1866"/>
                    <a:pt x="1589" y="1946"/>
                    <a:pt x="1470" y="2012"/>
                  </a:cubicBezTo>
                  <a:cubicBezTo>
                    <a:pt x="1351" y="2078"/>
                    <a:pt x="1192" y="2105"/>
                    <a:pt x="1020" y="2105"/>
                  </a:cubicBezTo>
                  <a:cubicBezTo>
                    <a:pt x="808" y="2105"/>
                    <a:pt x="636" y="2039"/>
                    <a:pt x="530" y="1893"/>
                  </a:cubicBezTo>
                  <a:cubicBezTo>
                    <a:pt x="411" y="1761"/>
                    <a:pt x="358" y="1562"/>
                    <a:pt x="358" y="1324"/>
                  </a:cubicBezTo>
                  <a:cubicBezTo>
                    <a:pt x="358" y="1191"/>
                    <a:pt x="371" y="1059"/>
                    <a:pt x="398" y="953"/>
                  </a:cubicBezTo>
                  <a:cubicBezTo>
                    <a:pt x="438" y="847"/>
                    <a:pt x="491" y="755"/>
                    <a:pt x="557" y="675"/>
                  </a:cubicBezTo>
                  <a:cubicBezTo>
                    <a:pt x="610" y="583"/>
                    <a:pt x="689" y="530"/>
                    <a:pt x="768" y="490"/>
                  </a:cubicBezTo>
                  <a:cubicBezTo>
                    <a:pt x="861" y="437"/>
                    <a:pt x="954" y="411"/>
                    <a:pt x="1060" y="411"/>
                  </a:cubicBezTo>
                  <a:cubicBezTo>
                    <a:pt x="1271" y="411"/>
                    <a:pt x="1417" y="464"/>
                    <a:pt x="1496" y="556"/>
                  </a:cubicBezTo>
                  <a:cubicBezTo>
                    <a:pt x="1576" y="649"/>
                    <a:pt x="1629" y="781"/>
                    <a:pt x="1629" y="940"/>
                  </a:cubicBezTo>
                  <a:cubicBezTo>
                    <a:pt x="1629" y="966"/>
                    <a:pt x="1642" y="993"/>
                    <a:pt x="1668" y="1006"/>
                  </a:cubicBezTo>
                  <a:cubicBezTo>
                    <a:pt x="1695" y="1033"/>
                    <a:pt x="1721" y="1033"/>
                    <a:pt x="1748" y="1033"/>
                  </a:cubicBezTo>
                  <a:cubicBezTo>
                    <a:pt x="1788" y="1033"/>
                    <a:pt x="1827" y="1019"/>
                    <a:pt x="1867" y="1006"/>
                  </a:cubicBezTo>
                  <a:cubicBezTo>
                    <a:pt x="1893" y="980"/>
                    <a:pt x="1920" y="953"/>
                    <a:pt x="1920" y="940"/>
                  </a:cubicBezTo>
                  <a:lnTo>
                    <a:pt x="1920" y="768"/>
                  </a:lnTo>
                  <a:lnTo>
                    <a:pt x="1920" y="543"/>
                  </a:lnTo>
                  <a:cubicBezTo>
                    <a:pt x="1920" y="477"/>
                    <a:pt x="1920" y="397"/>
                    <a:pt x="1920" y="331"/>
                  </a:cubicBezTo>
                  <a:lnTo>
                    <a:pt x="1920" y="159"/>
                  </a:lnTo>
                  <a:cubicBezTo>
                    <a:pt x="1920" y="106"/>
                    <a:pt x="1907" y="66"/>
                    <a:pt x="1880" y="40"/>
                  </a:cubicBezTo>
                  <a:cubicBezTo>
                    <a:pt x="1854" y="14"/>
                    <a:pt x="1814" y="0"/>
                    <a:pt x="1761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6" name="Google Shape;166;p9"/>
          <p:cNvSpPr txBox="1">
            <a:spLocks noGrp="1"/>
          </p:cNvSpPr>
          <p:nvPr>
            <p:ph type="title"/>
          </p:nvPr>
        </p:nvSpPr>
        <p:spPr>
          <a:xfrm>
            <a:off x="4707375" y="1498625"/>
            <a:ext cx="3711300" cy="75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43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"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2" name="Google Shape;372;p21"/>
          <p:cNvGrpSpPr/>
          <p:nvPr/>
        </p:nvGrpSpPr>
        <p:grpSpPr>
          <a:xfrm>
            <a:off x="7632755" y="4097514"/>
            <a:ext cx="1357006" cy="707493"/>
            <a:chOff x="1787352" y="2530363"/>
            <a:chExt cx="1540651" cy="803239"/>
          </a:xfrm>
        </p:grpSpPr>
        <p:sp>
          <p:nvSpPr>
            <p:cNvPr id="373" name="Google Shape;373;p21"/>
            <p:cNvSpPr/>
            <p:nvPr/>
          </p:nvSpPr>
          <p:spPr>
            <a:xfrm>
              <a:off x="1971678" y="2530363"/>
              <a:ext cx="914442" cy="628420"/>
            </a:xfrm>
            <a:custGeom>
              <a:avLst/>
              <a:gdLst/>
              <a:ahLst/>
              <a:cxnLst/>
              <a:rect l="l" t="t" r="r" b="b"/>
              <a:pathLst>
                <a:path w="16545" h="11370" extrusionOk="0">
                  <a:moveTo>
                    <a:pt x="279" y="1"/>
                  </a:moveTo>
                  <a:cubicBezTo>
                    <a:pt x="213" y="1"/>
                    <a:pt x="160" y="1"/>
                    <a:pt x="160" y="54"/>
                  </a:cubicBezTo>
                  <a:cubicBezTo>
                    <a:pt x="54" y="120"/>
                    <a:pt x="1" y="173"/>
                    <a:pt x="1" y="279"/>
                  </a:cubicBezTo>
                  <a:lnTo>
                    <a:pt x="1" y="8603"/>
                  </a:lnTo>
                  <a:cubicBezTo>
                    <a:pt x="1" y="8551"/>
                    <a:pt x="54" y="8445"/>
                    <a:pt x="107" y="8445"/>
                  </a:cubicBezTo>
                  <a:cubicBezTo>
                    <a:pt x="160" y="8392"/>
                    <a:pt x="213" y="8326"/>
                    <a:pt x="279" y="8326"/>
                  </a:cubicBezTo>
                  <a:lnTo>
                    <a:pt x="543" y="8326"/>
                  </a:lnTo>
                  <a:lnTo>
                    <a:pt x="543" y="715"/>
                  </a:lnTo>
                  <a:lnTo>
                    <a:pt x="13011" y="6340"/>
                  </a:lnTo>
                  <a:cubicBezTo>
                    <a:pt x="12852" y="6076"/>
                    <a:pt x="12733" y="5798"/>
                    <a:pt x="12574" y="5520"/>
                  </a:cubicBezTo>
                  <a:lnTo>
                    <a:pt x="385" y="54"/>
                  </a:lnTo>
                  <a:cubicBezTo>
                    <a:pt x="385" y="1"/>
                    <a:pt x="332" y="1"/>
                    <a:pt x="279" y="1"/>
                  </a:cubicBezTo>
                  <a:close/>
                  <a:moveTo>
                    <a:pt x="3085" y="10814"/>
                  </a:moveTo>
                  <a:lnTo>
                    <a:pt x="3085" y="11092"/>
                  </a:lnTo>
                  <a:cubicBezTo>
                    <a:pt x="3085" y="11198"/>
                    <a:pt x="3032" y="11251"/>
                    <a:pt x="2979" y="11303"/>
                  </a:cubicBezTo>
                  <a:cubicBezTo>
                    <a:pt x="2926" y="11370"/>
                    <a:pt x="2860" y="11370"/>
                    <a:pt x="2807" y="11370"/>
                  </a:cubicBezTo>
                  <a:lnTo>
                    <a:pt x="16545" y="11370"/>
                  </a:lnTo>
                  <a:cubicBezTo>
                    <a:pt x="16426" y="11198"/>
                    <a:pt x="16267" y="11039"/>
                    <a:pt x="16095" y="10814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21"/>
            <p:cNvSpPr/>
            <p:nvPr/>
          </p:nvSpPr>
          <p:spPr>
            <a:xfrm>
              <a:off x="2666643" y="2835398"/>
              <a:ext cx="661361" cy="323385"/>
            </a:xfrm>
            <a:custGeom>
              <a:avLst/>
              <a:gdLst/>
              <a:ahLst/>
              <a:cxnLst/>
              <a:rect l="l" t="t" r="r" b="b"/>
              <a:pathLst>
                <a:path w="11966" h="5851" extrusionOk="0">
                  <a:moveTo>
                    <a:pt x="0" y="1"/>
                  </a:moveTo>
                  <a:cubicBezTo>
                    <a:pt x="159" y="279"/>
                    <a:pt x="278" y="557"/>
                    <a:pt x="437" y="821"/>
                  </a:cubicBezTo>
                  <a:lnTo>
                    <a:pt x="10417" y="5295"/>
                  </a:lnTo>
                  <a:lnTo>
                    <a:pt x="3521" y="5295"/>
                  </a:lnTo>
                  <a:cubicBezTo>
                    <a:pt x="3693" y="5520"/>
                    <a:pt x="3852" y="5679"/>
                    <a:pt x="3971" y="5851"/>
                  </a:cubicBezTo>
                  <a:lnTo>
                    <a:pt x="11687" y="5851"/>
                  </a:lnTo>
                  <a:cubicBezTo>
                    <a:pt x="11793" y="5851"/>
                    <a:pt x="11912" y="5784"/>
                    <a:pt x="11965" y="5626"/>
                  </a:cubicBezTo>
                  <a:cubicBezTo>
                    <a:pt x="11965" y="5520"/>
                    <a:pt x="11912" y="5401"/>
                    <a:pt x="11793" y="534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21"/>
            <p:cNvSpPr/>
            <p:nvPr/>
          </p:nvSpPr>
          <p:spPr>
            <a:xfrm>
              <a:off x="1971678" y="2990485"/>
              <a:ext cx="170508" cy="168297"/>
            </a:xfrm>
            <a:custGeom>
              <a:avLst/>
              <a:gdLst/>
              <a:ahLst/>
              <a:cxnLst/>
              <a:rect l="l" t="t" r="r" b="b"/>
              <a:pathLst>
                <a:path w="3085" h="3045" extrusionOk="0">
                  <a:moveTo>
                    <a:pt x="2529" y="556"/>
                  </a:moveTo>
                  <a:lnTo>
                    <a:pt x="2529" y="2489"/>
                  </a:lnTo>
                  <a:lnTo>
                    <a:pt x="543" y="2489"/>
                  </a:lnTo>
                  <a:lnTo>
                    <a:pt x="543" y="556"/>
                  </a:lnTo>
                  <a:close/>
                  <a:moveTo>
                    <a:pt x="279" y="1"/>
                  </a:moveTo>
                  <a:cubicBezTo>
                    <a:pt x="213" y="1"/>
                    <a:pt x="160" y="67"/>
                    <a:pt x="107" y="120"/>
                  </a:cubicBezTo>
                  <a:cubicBezTo>
                    <a:pt x="54" y="120"/>
                    <a:pt x="1" y="226"/>
                    <a:pt x="1" y="278"/>
                  </a:cubicBezTo>
                  <a:lnTo>
                    <a:pt x="1" y="2767"/>
                  </a:lnTo>
                  <a:cubicBezTo>
                    <a:pt x="1" y="2873"/>
                    <a:pt x="54" y="2926"/>
                    <a:pt x="107" y="2978"/>
                  </a:cubicBezTo>
                  <a:cubicBezTo>
                    <a:pt x="160" y="3045"/>
                    <a:pt x="213" y="3045"/>
                    <a:pt x="279" y="3045"/>
                  </a:cubicBezTo>
                  <a:lnTo>
                    <a:pt x="2807" y="3045"/>
                  </a:lnTo>
                  <a:cubicBezTo>
                    <a:pt x="2860" y="3045"/>
                    <a:pt x="2926" y="3045"/>
                    <a:pt x="2979" y="2978"/>
                  </a:cubicBezTo>
                  <a:cubicBezTo>
                    <a:pt x="3032" y="2926"/>
                    <a:pt x="3085" y="2873"/>
                    <a:pt x="3085" y="2767"/>
                  </a:cubicBezTo>
                  <a:lnTo>
                    <a:pt x="3085" y="2489"/>
                  </a:lnTo>
                  <a:lnTo>
                    <a:pt x="3085" y="278"/>
                  </a:lnTo>
                  <a:cubicBezTo>
                    <a:pt x="3085" y="226"/>
                    <a:pt x="3032" y="120"/>
                    <a:pt x="2979" y="120"/>
                  </a:cubicBezTo>
                  <a:cubicBezTo>
                    <a:pt x="2926" y="67"/>
                    <a:pt x="2860" y="1"/>
                    <a:pt x="2807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21"/>
            <p:cNvSpPr/>
            <p:nvPr/>
          </p:nvSpPr>
          <p:spPr>
            <a:xfrm>
              <a:off x="2584733" y="2634989"/>
              <a:ext cx="118554" cy="120765"/>
            </a:xfrm>
            <a:custGeom>
              <a:avLst/>
              <a:gdLst/>
              <a:ahLst/>
              <a:cxnLst/>
              <a:rect l="l" t="t" r="r" b="b"/>
              <a:pathLst>
                <a:path w="2145" h="2185" extrusionOk="0">
                  <a:moveTo>
                    <a:pt x="887" y="1284"/>
                  </a:moveTo>
                  <a:cubicBezTo>
                    <a:pt x="953" y="1284"/>
                    <a:pt x="1032" y="1297"/>
                    <a:pt x="1085" y="1311"/>
                  </a:cubicBezTo>
                  <a:cubicBezTo>
                    <a:pt x="1151" y="1324"/>
                    <a:pt x="1204" y="1350"/>
                    <a:pt x="1257" y="1377"/>
                  </a:cubicBezTo>
                  <a:cubicBezTo>
                    <a:pt x="1310" y="1403"/>
                    <a:pt x="1350" y="1430"/>
                    <a:pt x="1376" y="1469"/>
                  </a:cubicBezTo>
                  <a:cubicBezTo>
                    <a:pt x="1403" y="1509"/>
                    <a:pt x="1416" y="1549"/>
                    <a:pt x="1416" y="1588"/>
                  </a:cubicBezTo>
                  <a:cubicBezTo>
                    <a:pt x="1416" y="1641"/>
                    <a:pt x="1403" y="1681"/>
                    <a:pt x="1363" y="1721"/>
                  </a:cubicBezTo>
                  <a:cubicBezTo>
                    <a:pt x="1337" y="1761"/>
                    <a:pt x="1297" y="1787"/>
                    <a:pt x="1231" y="1813"/>
                  </a:cubicBezTo>
                  <a:cubicBezTo>
                    <a:pt x="1178" y="1840"/>
                    <a:pt x="1112" y="1866"/>
                    <a:pt x="1046" y="1880"/>
                  </a:cubicBezTo>
                  <a:cubicBezTo>
                    <a:pt x="966" y="1906"/>
                    <a:pt x="887" y="1906"/>
                    <a:pt x="807" y="1906"/>
                  </a:cubicBezTo>
                  <a:cubicBezTo>
                    <a:pt x="675" y="1906"/>
                    <a:pt x="569" y="1893"/>
                    <a:pt x="463" y="1840"/>
                  </a:cubicBezTo>
                  <a:cubicBezTo>
                    <a:pt x="371" y="1800"/>
                    <a:pt x="318" y="1734"/>
                    <a:pt x="318" y="1641"/>
                  </a:cubicBezTo>
                  <a:cubicBezTo>
                    <a:pt x="318" y="1588"/>
                    <a:pt x="331" y="1536"/>
                    <a:pt x="371" y="1496"/>
                  </a:cubicBezTo>
                  <a:cubicBezTo>
                    <a:pt x="397" y="1456"/>
                    <a:pt x="437" y="1416"/>
                    <a:pt x="490" y="1390"/>
                  </a:cubicBezTo>
                  <a:cubicBezTo>
                    <a:pt x="529" y="1350"/>
                    <a:pt x="596" y="1337"/>
                    <a:pt x="662" y="1311"/>
                  </a:cubicBezTo>
                  <a:cubicBezTo>
                    <a:pt x="728" y="1297"/>
                    <a:pt x="807" y="1284"/>
                    <a:pt x="887" y="1284"/>
                  </a:cubicBezTo>
                  <a:close/>
                  <a:moveTo>
                    <a:pt x="926" y="0"/>
                  </a:moveTo>
                  <a:cubicBezTo>
                    <a:pt x="688" y="0"/>
                    <a:pt x="490" y="53"/>
                    <a:pt x="344" y="159"/>
                  </a:cubicBezTo>
                  <a:cubicBezTo>
                    <a:pt x="199" y="265"/>
                    <a:pt x="132" y="397"/>
                    <a:pt x="132" y="569"/>
                  </a:cubicBezTo>
                  <a:cubicBezTo>
                    <a:pt x="132" y="649"/>
                    <a:pt x="159" y="715"/>
                    <a:pt x="199" y="781"/>
                  </a:cubicBezTo>
                  <a:cubicBezTo>
                    <a:pt x="238" y="861"/>
                    <a:pt x="304" y="887"/>
                    <a:pt x="397" y="887"/>
                  </a:cubicBezTo>
                  <a:cubicBezTo>
                    <a:pt x="463" y="887"/>
                    <a:pt x="503" y="874"/>
                    <a:pt x="543" y="847"/>
                  </a:cubicBezTo>
                  <a:cubicBezTo>
                    <a:pt x="582" y="821"/>
                    <a:pt x="596" y="781"/>
                    <a:pt x="596" y="728"/>
                  </a:cubicBezTo>
                  <a:cubicBezTo>
                    <a:pt x="596" y="675"/>
                    <a:pt x="582" y="636"/>
                    <a:pt x="556" y="622"/>
                  </a:cubicBezTo>
                  <a:cubicBezTo>
                    <a:pt x="529" y="596"/>
                    <a:pt x="503" y="583"/>
                    <a:pt x="490" y="583"/>
                  </a:cubicBezTo>
                  <a:cubicBezTo>
                    <a:pt x="450" y="569"/>
                    <a:pt x="437" y="569"/>
                    <a:pt x="410" y="556"/>
                  </a:cubicBezTo>
                  <a:cubicBezTo>
                    <a:pt x="397" y="556"/>
                    <a:pt x="397" y="530"/>
                    <a:pt x="397" y="503"/>
                  </a:cubicBezTo>
                  <a:cubicBezTo>
                    <a:pt x="397" y="477"/>
                    <a:pt x="410" y="437"/>
                    <a:pt x="437" y="411"/>
                  </a:cubicBezTo>
                  <a:cubicBezTo>
                    <a:pt x="476" y="384"/>
                    <a:pt x="516" y="358"/>
                    <a:pt x="556" y="344"/>
                  </a:cubicBezTo>
                  <a:cubicBezTo>
                    <a:pt x="609" y="318"/>
                    <a:pt x="662" y="305"/>
                    <a:pt x="728" y="291"/>
                  </a:cubicBezTo>
                  <a:cubicBezTo>
                    <a:pt x="781" y="278"/>
                    <a:pt x="834" y="278"/>
                    <a:pt x="887" y="278"/>
                  </a:cubicBezTo>
                  <a:cubicBezTo>
                    <a:pt x="1072" y="278"/>
                    <a:pt x="1204" y="331"/>
                    <a:pt x="1297" y="450"/>
                  </a:cubicBezTo>
                  <a:cubicBezTo>
                    <a:pt x="1376" y="569"/>
                    <a:pt x="1416" y="728"/>
                    <a:pt x="1416" y="927"/>
                  </a:cubicBezTo>
                  <a:cubicBezTo>
                    <a:pt x="1416" y="940"/>
                    <a:pt x="1416" y="966"/>
                    <a:pt x="1416" y="1006"/>
                  </a:cubicBezTo>
                  <a:lnTo>
                    <a:pt x="1416" y="1099"/>
                  </a:lnTo>
                  <a:lnTo>
                    <a:pt x="1416" y="1218"/>
                  </a:lnTo>
                  <a:cubicBezTo>
                    <a:pt x="1218" y="1086"/>
                    <a:pt x="1006" y="1006"/>
                    <a:pt x="768" y="1006"/>
                  </a:cubicBezTo>
                  <a:cubicBezTo>
                    <a:pt x="649" y="1006"/>
                    <a:pt x="543" y="1033"/>
                    <a:pt x="450" y="1059"/>
                  </a:cubicBezTo>
                  <a:cubicBezTo>
                    <a:pt x="357" y="1086"/>
                    <a:pt x="278" y="1138"/>
                    <a:pt x="212" y="1191"/>
                  </a:cubicBezTo>
                  <a:cubicBezTo>
                    <a:pt x="146" y="1244"/>
                    <a:pt x="93" y="1311"/>
                    <a:pt x="53" y="1390"/>
                  </a:cubicBezTo>
                  <a:cubicBezTo>
                    <a:pt x="13" y="1469"/>
                    <a:pt x="0" y="1549"/>
                    <a:pt x="0" y="1641"/>
                  </a:cubicBezTo>
                  <a:cubicBezTo>
                    <a:pt x="0" y="1800"/>
                    <a:pt x="53" y="1946"/>
                    <a:pt x="185" y="2038"/>
                  </a:cubicBezTo>
                  <a:cubicBezTo>
                    <a:pt x="318" y="2131"/>
                    <a:pt x="490" y="2184"/>
                    <a:pt x="701" y="2184"/>
                  </a:cubicBezTo>
                  <a:cubicBezTo>
                    <a:pt x="847" y="2184"/>
                    <a:pt x="979" y="2158"/>
                    <a:pt x="1099" y="2118"/>
                  </a:cubicBezTo>
                  <a:cubicBezTo>
                    <a:pt x="1218" y="2065"/>
                    <a:pt x="1324" y="1999"/>
                    <a:pt x="1429" y="1919"/>
                  </a:cubicBezTo>
                  <a:cubicBezTo>
                    <a:pt x="1456" y="2012"/>
                    <a:pt x="1496" y="2078"/>
                    <a:pt x="1562" y="2131"/>
                  </a:cubicBezTo>
                  <a:cubicBezTo>
                    <a:pt x="1628" y="2171"/>
                    <a:pt x="1707" y="2184"/>
                    <a:pt x="1787" y="2184"/>
                  </a:cubicBezTo>
                  <a:cubicBezTo>
                    <a:pt x="1840" y="2184"/>
                    <a:pt x="1879" y="2184"/>
                    <a:pt x="1919" y="2171"/>
                  </a:cubicBezTo>
                  <a:cubicBezTo>
                    <a:pt x="1959" y="2158"/>
                    <a:pt x="1999" y="2131"/>
                    <a:pt x="2038" y="2105"/>
                  </a:cubicBezTo>
                  <a:cubicBezTo>
                    <a:pt x="2078" y="2078"/>
                    <a:pt x="2091" y="2038"/>
                    <a:pt x="2118" y="1999"/>
                  </a:cubicBezTo>
                  <a:cubicBezTo>
                    <a:pt x="2144" y="1959"/>
                    <a:pt x="2144" y="1893"/>
                    <a:pt x="2144" y="1840"/>
                  </a:cubicBezTo>
                  <a:cubicBezTo>
                    <a:pt x="2144" y="1800"/>
                    <a:pt x="2144" y="1761"/>
                    <a:pt x="2131" y="1734"/>
                  </a:cubicBezTo>
                  <a:cubicBezTo>
                    <a:pt x="2118" y="1694"/>
                    <a:pt x="2091" y="1681"/>
                    <a:pt x="2051" y="1681"/>
                  </a:cubicBezTo>
                  <a:cubicBezTo>
                    <a:pt x="2012" y="1681"/>
                    <a:pt x="1972" y="1694"/>
                    <a:pt x="1959" y="1721"/>
                  </a:cubicBezTo>
                  <a:cubicBezTo>
                    <a:pt x="1946" y="1747"/>
                    <a:pt x="1932" y="1761"/>
                    <a:pt x="1932" y="1787"/>
                  </a:cubicBezTo>
                  <a:cubicBezTo>
                    <a:pt x="1919" y="1827"/>
                    <a:pt x="1906" y="1853"/>
                    <a:pt x="1893" y="1880"/>
                  </a:cubicBezTo>
                  <a:cubicBezTo>
                    <a:pt x="1893" y="1893"/>
                    <a:pt x="1866" y="1906"/>
                    <a:pt x="1840" y="1906"/>
                  </a:cubicBezTo>
                  <a:cubicBezTo>
                    <a:pt x="1787" y="1906"/>
                    <a:pt x="1760" y="1893"/>
                    <a:pt x="1747" y="1840"/>
                  </a:cubicBezTo>
                  <a:cubicBezTo>
                    <a:pt x="1734" y="1800"/>
                    <a:pt x="1734" y="1708"/>
                    <a:pt x="1734" y="1562"/>
                  </a:cubicBezTo>
                  <a:lnTo>
                    <a:pt x="1734" y="1403"/>
                  </a:lnTo>
                  <a:cubicBezTo>
                    <a:pt x="1734" y="1337"/>
                    <a:pt x="1734" y="1271"/>
                    <a:pt x="1734" y="1218"/>
                  </a:cubicBezTo>
                  <a:cubicBezTo>
                    <a:pt x="1734" y="1152"/>
                    <a:pt x="1747" y="1086"/>
                    <a:pt x="1747" y="1033"/>
                  </a:cubicBezTo>
                  <a:cubicBezTo>
                    <a:pt x="1747" y="980"/>
                    <a:pt x="1747" y="927"/>
                    <a:pt x="1747" y="900"/>
                  </a:cubicBezTo>
                  <a:cubicBezTo>
                    <a:pt x="1747" y="291"/>
                    <a:pt x="1469" y="0"/>
                    <a:pt x="926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21"/>
            <p:cNvSpPr/>
            <p:nvPr/>
          </p:nvSpPr>
          <p:spPr>
            <a:xfrm>
              <a:off x="1787352" y="2713970"/>
              <a:ext cx="141215" cy="212955"/>
            </a:xfrm>
            <a:custGeom>
              <a:avLst/>
              <a:gdLst/>
              <a:ahLst/>
              <a:cxnLst/>
              <a:rect l="l" t="t" r="r" b="b"/>
              <a:pathLst>
                <a:path w="2555" h="3853" extrusionOk="0">
                  <a:moveTo>
                    <a:pt x="1655" y="1959"/>
                  </a:moveTo>
                  <a:cubicBezTo>
                    <a:pt x="1708" y="1959"/>
                    <a:pt x="1761" y="1973"/>
                    <a:pt x="1827" y="1999"/>
                  </a:cubicBezTo>
                  <a:cubicBezTo>
                    <a:pt x="1893" y="2026"/>
                    <a:pt x="1946" y="2065"/>
                    <a:pt x="2012" y="2132"/>
                  </a:cubicBezTo>
                  <a:cubicBezTo>
                    <a:pt x="2065" y="2184"/>
                    <a:pt x="2118" y="2277"/>
                    <a:pt x="2158" y="2370"/>
                  </a:cubicBezTo>
                  <a:cubicBezTo>
                    <a:pt x="2198" y="2476"/>
                    <a:pt x="2211" y="2595"/>
                    <a:pt x="2211" y="2754"/>
                  </a:cubicBezTo>
                  <a:cubicBezTo>
                    <a:pt x="2211" y="2912"/>
                    <a:pt x="2184" y="3045"/>
                    <a:pt x="2131" y="3151"/>
                  </a:cubicBezTo>
                  <a:cubicBezTo>
                    <a:pt x="2092" y="3256"/>
                    <a:pt x="2039" y="3336"/>
                    <a:pt x="1959" y="3402"/>
                  </a:cubicBezTo>
                  <a:cubicBezTo>
                    <a:pt x="1893" y="3455"/>
                    <a:pt x="1814" y="3495"/>
                    <a:pt x="1734" y="3521"/>
                  </a:cubicBezTo>
                  <a:cubicBezTo>
                    <a:pt x="1655" y="3548"/>
                    <a:pt x="1576" y="3548"/>
                    <a:pt x="1523" y="3548"/>
                  </a:cubicBezTo>
                  <a:cubicBezTo>
                    <a:pt x="1324" y="3548"/>
                    <a:pt x="1178" y="3495"/>
                    <a:pt x="1086" y="3376"/>
                  </a:cubicBezTo>
                  <a:cubicBezTo>
                    <a:pt x="993" y="3256"/>
                    <a:pt x="940" y="3071"/>
                    <a:pt x="940" y="2846"/>
                  </a:cubicBezTo>
                  <a:cubicBezTo>
                    <a:pt x="940" y="2793"/>
                    <a:pt x="953" y="2714"/>
                    <a:pt x="980" y="2608"/>
                  </a:cubicBezTo>
                  <a:cubicBezTo>
                    <a:pt x="1006" y="2515"/>
                    <a:pt x="1059" y="2423"/>
                    <a:pt x="1112" y="2317"/>
                  </a:cubicBezTo>
                  <a:cubicBezTo>
                    <a:pt x="1165" y="2224"/>
                    <a:pt x="1245" y="2132"/>
                    <a:pt x="1337" y="2065"/>
                  </a:cubicBezTo>
                  <a:cubicBezTo>
                    <a:pt x="1430" y="1999"/>
                    <a:pt x="1536" y="1959"/>
                    <a:pt x="1655" y="1959"/>
                  </a:cubicBezTo>
                  <a:close/>
                  <a:moveTo>
                    <a:pt x="398" y="1"/>
                  </a:moveTo>
                  <a:cubicBezTo>
                    <a:pt x="265" y="1"/>
                    <a:pt x="173" y="14"/>
                    <a:pt x="106" y="40"/>
                  </a:cubicBezTo>
                  <a:cubicBezTo>
                    <a:pt x="40" y="67"/>
                    <a:pt x="1" y="93"/>
                    <a:pt x="1" y="146"/>
                  </a:cubicBezTo>
                  <a:cubicBezTo>
                    <a:pt x="1" y="173"/>
                    <a:pt x="27" y="199"/>
                    <a:pt x="67" y="212"/>
                  </a:cubicBezTo>
                  <a:cubicBezTo>
                    <a:pt x="120" y="239"/>
                    <a:pt x="159" y="239"/>
                    <a:pt x="212" y="239"/>
                  </a:cubicBezTo>
                  <a:lnTo>
                    <a:pt x="398" y="239"/>
                  </a:lnTo>
                  <a:cubicBezTo>
                    <a:pt x="530" y="239"/>
                    <a:pt x="596" y="279"/>
                    <a:pt x="596" y="371"/>
                  </a:cubicBezTo>
                  <a:lnTo>
                    <a:pt x="596" y="557"/>
                  </a:lnTo>
                  <a:lnTo>
                    <a:pt x="596" y="821"/>
                  </a:lnTo>
                  <a:cubicBezTo>
                    <a:pt x="596" y="927"/>
                    <a:pt x="609" y="1033"/>
                    <a:pt x="609" y="1139"/>
                  </a:cubicBezTo>
                  <a:lnTo>
                    <a:pt x="609" y="1483"/>
                  </a:lnTo>
                  <a:cubicBezTo>
                    <a:pt x="609" y="1721"/>
                    <a:pt x="596" y="1920"/>
                    <a:pt x="596" y="2092"/>
                  </a:cubicBezTo>
                  <a:cubicBezTo>
                    <a:pt x="596" y="2264"/>
                    <a:pt x="596" y="2409"/>
                    <a:pt x="596" y="2542"/>
                  </a:cubicBezTo>
                  <a:cubicBezTo>
                    <a:pt x="596" y="2674"/>
                    <a:pt x="583" y="2780"/>
                    <a:pt x="583" y="2886"/>
                  </a:cubicBezTo>
                  <a:cubicBezTo>
                    <a:pt x="583" y="2979"/>
                    <a:pt x="583" y="3071"/>
                    <a:pt x="583" y="3151"/>
                  </a:cubicBezTo>
                  <a:lnTo>
                    <a:pt x="570" y="3402"/>
                  </a:lnTo>
                  <a:cubicBezTo>
                    <a:pt x="570" y="3495"/>
                    <a:pt x="556" y="3587"/>
                    <a:pt x="556" y="3680"/>
                  </a:cubicBezTo>
                  <a:cubicBezTo>
                    <a:pt x="556" y="3733"/>
                    <a:pt x="583" y="3786"/>
                    <a:pt x="609" y="3812"/>
                  </a:cubicBezTo>
                  <a:cubicBezTo>
                    <a:pt x="636" y="3839"/>
                    <a:pt x="676" y="3852"/>
                    <a:pt x="715" y="3852"/>
                  </a:cubicBezTo>
                  <a:cubicBezTo>
                    <a:pt x="755" y="3852"/>
                    <a:pt x="781" y="3839"/>
                    <a:pt x="808" y="3826"/>
                  </a:cubicBezTo>
                  <a:cubicBezTo>
                    <a:pt x="821" y="3826"/>
                    <a:pt x="848" y="3799"/>
                    <a:pt x="861" y="3773"/>
                  </a:cubicBezTo>
                  <a:cubicBezTo>
                    <a:pt x="861" y="3746"/>
                    <a:pt x="874" y="3706"/>
                    <a:pt x="874" y="3667"/>
                  </a:cubicBezTo>
                  <a:cubicBezTo>
                    <a:pt x="874" y="3614"/>
                    <a:pt x="887" y="3548"/>
                    <a:pt x="887" y="3481"/>
                  </a:cubicBezTo>
                  <a:cubicBezTo>
                    <a:pt x="914" y="3521"/>
                    <a:pt x="940" y="3561"/>
                    <a:pt x="980" y="3614"/>
                  </a:cubicBezTo>
                  <a:cubicBezTo>
                    <a:pt x="1020" y="3654"/>
                    <a:pt x="1059" y="3680"/>
                    <a:pt x="1112" y="3720"/>
                  </a:cubicBezTo>
                  <a:cubicBezTo>
                    <a:pt x="1152" y="3759"/>
                    <a:pt x="1218" y="3786"/>
                    <a:pt x="1284" y="3799"/>
                  </a:cubicBezTo>
                  <a:cubicBezTo>
                    <a:pt x="1351" y="3826"/>
                    <a:pt x="1430" y="3839"/>
                    <a:pt x="1523" y="3839"/>
                  </a:cubicBezTo>
                  <a:cubicBezTo>
                    <a:pt x="1628" y="3839"/>
                    <a:pt x="1748" y="3826"/>
                    <a:pt x="1867" y="3786"/>
                  </a:cubicBezTo>
                  <a:cubicBezTo>
                    <a:pt x="1986" y="3746"/>
                    <a:pt x="2105" y="3693"/>
                    <a:pt x="2198" y="3614"/>
                  </a:cubicBezTo>
                  <a:cubicBezTo>
                    <a:pt x="2303" y="3521"/>
                    <a:pt x="2383" y="3415"/>
                    <a:pt x="2449" y="3283"/>
                  </a:cubicBezTo>
                  <a:cubicBezTo>
                    <a:pt x="2515" y="3151"/>
                    <a:pt x="2555" y="2979"/>
                    <a:pt x="2555" y="2780"/>
                  </a:cubicBezTo>
                  <a:cubicBezTo>
                    <a:pt x="2555" y="2661"/>
                    <a:pt x="2542" y="2529"/>
                    <a:pt x="2502" y="2409"/>
                  </a:cubicBezTo>
                  <a:cubicBezTo>
                    <a:pt x="2476" y="2277"/>
                    <a:pt x="2436" y="2158"/>
                    <a:pt x="2370" y="2052"/>
                  </a:cubicBezTo>
                  <a:cubicBezTo>
                    <a:pt x="2317" y="1946"/>
                    <a:pt x="2224" y="1854"/>
                    <a:pt x="2118" y="1774"/>
                  </a:cubicBezTo>
                  <a:cubicBezTo>
                    <a:pt x="2012" y="1708"/>
                    <a:pt x="1893" y="1668"/>
                    <a:pt x="1734" y="1668"/>
                  </a:cubicBezTo>
                  <a:cubicBezTo>
                    <a:pt x="1562" y="1668"/>
                    <a:pt x="1403" y="1721"/>
                    <a:pt x="1271" y="1827"/>
                  </a:cubicBezTo>
                  <a:cubicBezTo>
                    <a:pt x="1126" y="1920"/>
                    <a:pt x="1020" y="2065"/>
                    <a:pt x="927" y="2251"/>
                  </a:cubicBezTo>
                  <a:lnTo>
                    <a:pt x="927" y="173"/>
                  </a:lnTo>
                  <a:cubicBezTo>
                    <a:pt x="927" y="93"/>
                    <a:pt x="914" y="40"/>
                    <a:pt x="887" y="27"/>
                  </a:cubicBezTo>
                  <a:cubicBezTo>
                    <a:pt x="861" y="14"/>
                    <a:pt x="834" y="1"/>
                    <a:pt x="808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21"/>
            <p:cNvSpPr/>
            <p:nvPr/>
          </p:nvSpPr>
          <p:spPr>
            <a:xfrm>
              <a:off x="2506415" y="3201175"/>
              <a:ext cx="111977" cy="132427"/>
            </a:xfrm>
            <a:custGeom>
              <a:avLst/>
              <a:gdLst/>
              <a:ahLst/>
              <a:cxnLst/>
              <a:rect l="l" t="t" r="r" b="b"/>
              <a:pathLst>
                <a:path w="2026" h="2396" extrusionOk="0">
                  <a:moveTo>
                    <a:pt x="1761" y="0"/>
                  </a:moveTo>
                  <a:cubicBezTo>
                    <a:pt x="1708" y="0"/>
                    <a:pt x="1682" y="14"/>
                    <a:pt x="1655" y="40"/>
                  </a:cubicBezTo>
                  <a:cubicBezTo>
                    <a:pt x="1629" y="66"/>
                    <a:pt x="1629" y="93"/>
                    <a:pt x="1629" y="133"/>
                  </a:cubicBezTo>
                  <a:lnTo>
                    <a:pt x="1629" y="265"/>
                  </a:lnTo>
                  <a:cubicBezTo>
                    <a:pt x="1629" y="318"/>
                    <a:pt x="1629" y="358"/>
                    <a:pt x="1629" y="384"/>
                  </a:cubicBezTo>
                  <a:cubicBezTo>
                    <a:pt x="1563" y="291"/>
                    <a:pt x="1483" y="212"/>
                    <a:pt x="1391" y="186"/>
                  </a:cubicBezTo>
                  <a:cubicBezTo>
                    <a:pt x="1298" y="159"/>
                    <a:pt x="1192" y="133"/>
                    <a:pt x="1073" y="133"/>
                  </a:cubicBezTo>
                  <a:cubicBezTo>
                    <a:pt x="927" y="133"/>
                    <a:pt x="782" y="172"/>
                    <a:pt x="649" y="225"/>
                  </a:cubicBezTo>
                  <a:cubicBezTo>
                    <a:pt x="517" y="291"/>
                    <a:pt x="398" y="371"/>
                    <a:pt x="305" y="490"/>
                  </a:cubicBezTo>
                  <a:cubicBezTo>
                    <a:pt x="213" y="583"/>
                    <a:pt x="133" y="715"/>
                    <a:pt x="80" y="861"/>
                  </a:cubicBezTo>
                  <a:cubicBezTo>
                    <a:pt x="27" y="1006"/>
                    <a:pt x="1" y="1165"/>
                    <a:pt x="1" y="1324"/>
                  </a:cubicBezTo>
                  <a:cubicBezTo>
                    <a:pt x="1" y="1469"/>
                    <a:pt x="14" y="1615"/>
                    <a:pt x="67" y="1747"/>
                  </a:cubicBezTo>
                  <a:cubicBezTo>
                    <a:pt x="120" y="1880"/>
                    <a:pt x="186" y="1986"/>
                    <a:pt x="266" y="2091"/>
                  </a:cubicBezTo>
                  <a:cubicBezTo>
                    <a:pt x="358" y="2184"/>
                    <a:pt x="464" y="2264"/>
                    <a:pt x="596" y="2316"/>
                  </a:cubicBezTo>
                  <a:cubicBezTo>
                    <a:pt x="729" y="2369"/>
                    <a:pt x="874" y="2396"/>
                    <a:pt x="1033" y="2396"/>
                  </a:cubicBezTo>
                  <a:cubicBezTo>
                    <a:pt x="1443" y="2396"/>
                    <a:pt x="1761" y="2237"/>
                    <a:pt x="1973" y="1906"/>
                  </a:cubicBezTo>
                  <a:cubicBezTo>
                    <a:pt x="1999" y="1880"/>
                    <a:pt x="1999" y="1853"/>
                    <a:pt x="2013" y="1840"/>
                  </a:cubicBezTo>
                  <a:cubicBezTo>
                    <a:pt x="2026" y="1827"/>
                    <a:pt x="2026" y="1800"/>
                    <a:pt x="2026" y="1774"/>
                  </a:cubicBezTo>
                  <a:cubicBezTo>
                    <a:pt x="2026" y="1734"/>
                    <a:pt x="2013" y="1708"/>
                    <a:pt x="1973" y="1681"/>
                  </a:cubicBezTo>
                  <a:cubicBezTo>
                    <a:pt x="1946" y="1668"/>
                    <a:pt x="1920" y="1655"/>
                    <a:pt x="1880" y="1655"/>
                  </a:cubicBezTo>
                  <a:cubicBezTo>
                    <a:pt x="1867" y="1655"/>
                    <a:pt x="1841" y="1668"/>
                    <a:pt x="1814" y="1681"/>
                  </a:cubicBezTo>
                  <a:cubicBezTo>
                    <a:pt x="1788" y="1694"/>
                    <a:pt x="1761" y="1721"/>
                    <a:pt x="1735" y="1774"/>
                  </a:cubicBezTo>
                  <a:cubicBezTo>
                    <a:pt x="1668" y="1866"/>
                    <a:pt x="1589" y="1946"/>
                    <a:pt x="1470" y="2012"/>
                  </a:cubicBezTo>
                  <a:cubicBezTo>
                    <a:pt x="1351" y="2078"/>
                    <a:pt x="1192" y="2105"/>
                    <a:pt x="1020" y="2105"/>
                  </a:cubicBezTo>
                  <a:cubicBezTo>
                    <a:pt x="808" y="2105"/>
                    <a:pt x="636" y="2039"/>
                    <a:pt x="530" y="1893"/>
                  </a:cubicBezTo>
                  <a:cubicBezTo>
                    <a:pt x="411" y="1761"/>
                    <a:pt x="358" y="1562"/>
                    <a:pt x="358" y="1324"/>
                  </a:cubicBezTo>
                  <a:cubicBezTo>
                    <a:pt x="358" y="1191"/>
                    <a:pt x="371" y="1059"/>
                    <a:pt x="398" y="953"/>
                  </a:cubicBezTo>
                  <a:cubicBezTo>
                    <a:pt x="438" y="847"/>
                    <a:pt x="491" y="755"/>
                    <a:pt x="557" y="675"/>
                  </a:cubicBezTo>
                  <a:cubicBezTo>
                    <a:pt x="610" y="583"/>
                    <a:pt x="689" y="530"/>
                    <a:pt x="768" y="490"/>
                  </a:cubicBezTo>
                  <a:cubicBezTo>
                    <a:pt x="861" y="437"/>
                    <a:pt x="954" y="411"/>
                    <a:pt x="1060" y="411"/>
                  </a:cubicBezTo>
                  <a:cubicBezTo>
                    <a:pt x="1271" y="411"/>
                    <a:pt x="1417" y="464"/>
                    <a:pt x="1496" y="556"/>
                  </a:cubicBezTo>
                  <a:cubicBezTo>
                    <a:pt x="1576" y="649"/>
                    <a:pt x="1629" y="781"/>
                    <a:pt x="1629" y="940"/>
                  </a:cubicBezTo>
                  <a:cubicBezTo>
                    <a:pt x="1629" y="966"/>
                    <a:pt x="1642" y="993"/>
                    <a:pt x="1668" y="1006"/>
                  </a:cubicBezTo>
                  <a:cubicBezTo>
                    <a:pt x="1695" y="1033"/>
                    <a:pt x="1721" y="1033"/>
                    <a:pt x="1748" y="1033"/>
                  </a:cubicBezTo>
                  <a:cubicBezTo>
                    <a:pt x="1788" y="1033"/>
                    <a:pt x="1827" y="1019"/>
                    <a:pt x="1867" y="1006"/>
                  </a:cubicBezTo>
                  <a:cubicBezTo>
                    <a:pt x="1893" y="980"/>
                    <a:pt x="1920" y="953"/>
                    <a:pt x="1920" y="940"/>
                  </a:cubicBezTo>
                  <a:lnTo>
                    <a:pt x="1920" y="768"/>
                  </a:lnTo>
                  <a:lnTo>
                    <a:pt x="1920" y="543"/>
                  </a:lnTo>
                  <a:cubicBezTo>
                    <a:pt x="1920" y="477"/>
                    <a:pt x="1920" y="397"/>
                    <a:pt x="1920" y="331"/>
                  </a:cubicBezTo>
                  <a:lnTo>
                    <a:pt x="1920" y="159"/>
                  </a:lnTo>
                  <a:cubicBezTo>
                    <a:pt x="1920" y="106"/>
                    <a:pt x="1907" y="66"/>
                    <a:pt x="1880" y="40"/>
                  </a:cubicBezTo>
                  <a:cubicBezTo>
                    <a:pt x="1854" y="14"/>
                    <a:pt x="1814" y="0"/>
                    <a:pt x="1761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9" name="Google Shape;379;p21"/>
          <p:cNvGrpSpPr/>
          <p:nvPr/>
        </p:nvGrpSpPr>
        <p:grpSpPr>
          <a:xfrm rot="-760195">
            <a:off x="430697" y="629402"/>
            <a:ext cx="721066" cy="252624"/>
            <a:chOff x="2109963" y="768908"/>
            <a:chExt cx="818604" cy="286796"/>
          </a:xfrm>
        </p:grpSpPr>
        <p:sp>
          <p:nvSpPr>
            <p:cNvPr id="380" name="Google Shape;380;p21"/>
            <p:cNvSpPr/>
            <p:nvPr/>
          </p:nvSpPr>
          <p:spPr>
            <a:xfrm>
              <a:off x="2109963" y="768908"/>
              <a:ext cx="177804" cy="286796"/>
            </a:xfrm>
            <a:custGeom>
              <a:avLst/>
              <a:gdLst/>
              <a:ahLst/>
              <a:cxnLst/>
              <a:rect l="l" t="t" r="r" b="b"/>
              <a:pathLst>
                <a:path w="3217" h="5189" extrusionOk="0">
                  <a:moveTo>
                    <a:pt x="1668" y="0"/>
                  </a:moveTo>
                  <a:cubicBezTo>
                    <a:pt x="1416" y="0"/>
                    <a:pt x="1191" y="53"/>
                    <a:pt x="1006" y="146"/>
                  </a:cubicBezTo>
                  <a:cubicBezTo>
                    <a:pt x="808" y="252"/>
                    <a:pt x="649" y="371"/>
                    <a:pt x="516" y="516"/>
                  </a:cubicBezTo>
                  <a:cubicBezTo>
                    <a:pt x="384" y="649"/>
                    <a:pt x="278" y="808"/>
                    <a:pt x="212" y="953"/>
                  </a:cubicBezTo>
                  <a:cubicBezTo>
                    <a:pt x="146" y="1099"/>
                    <a:pt x="106" y="1231"/>
                    <a:pt x="106" y="1324"/>
                  </a:cubicBezTo>
                  <a:cubicBezTo>
                    <a:pt x="106" y="1337"/>
                    <a:pt x="119" y="1363"/>
                    <a:pt x="119" y="1416"/>
                  </a:cubicBezTo>
                  <a:cubicBezTo>
                    <a:pt x="119" y="1456"/>
                    <a:pt x="133" y="1496"/>
                    <a:pt x="146" y="1535"/>
                  </a:cubicBezTo>
                  <a:cubicBezTo>
                    <a:pt x="172" y="1575"/>
                    <a:pt x="199" y="1615"/>
                    <a:pt x="239" y="1655"/>
                  </a:cubicBezTo>
                  <a:cubicBezTo>
                    <a:pt x="278" y="1681"/>
                    <a:pt x="331" y="1694"/>
                    <a:pt x="397" y="1694"/>
                  </a:cubicBezTo>
                  <a:cubicBezTo>
                    <a:pt x="503" y="1694"/>
                    <a:pt x="583" y="1668"/>
                    <a:pt x="649" y="1615"/>
                  </a:cubicBezTo>
                  <a:cubicBezTo>
                    <a:pt x="715" y="1562"/>
                    <a:pt x="741" y="1496"/>
                    <a:pt x="741" y="1416"/>
                  </a:cubicBezTo>
                  <a:cubicBezTo>
                    <a:pt x="741" y="1377"/>
                    <a:pt x="728" y="1337"/>
                    <a:pt x="715" y="1324"/>
                  </a:cubicBezTo>
                  <a:cubicBezTo>
                    <a:pt x="702" y="1284"/>
                    <a:pt x="689" y="1271"/>
                    <a:pt x="662" y="1244"/>
                  </a:cubicBezTo>
                  <a:lnTo>
                    <a:pt x="622" y="1178"/>
                  </a:lnTo>
                  <a:cubicBezTo>
                    <a:pt x="609" y="1152"/>
                    <a:pt x="596" y="1125"/>
                    <a:pt x="596" y="1099"/>
                  </a:cubicBezTo>
                  <a:cubicBezTo>
                    <a:pt x="596" y="1072"/>
                    <a:pt x="622" y="1019"/>
                    <a:pt x="662" y="940"/>
                  </a:cubicBezTo>
                  <a:cubicBezTo>
                    <a:pt x="715" y="847"/>
                    <a:pt x="781" y="768"/>
                    <a:pt x="874" y="688"/>
                  </a:cubicBezTo>
                  <a:cubicBezTo>
                    <a:pt x="953" y="609"/>
                    <a:pt x="1059" y="530"/>
                    <a:pt x="1191" y="477"/>
                  </a:cubicBezTo>
                  <a:cubicBezTo>
                    <a:pt x="1311" y="410"/>
                    <a:pt x="1456" y="371"/>
                    <a:pt x="1602" y="371"/>
                  </a:cubicBezTo>
                  <a:cubicBezTo>
                    <a:pt x="1761" y="371"/>
                    <a:pt x="1906" y="397"/>
                    <a:pt x="2012" y="463"/>
                  </a:cubicBezTo>
                  <a:cubicBezTo>
                    <a:pt x="2131" y="516"/>
                    <a:pt x="2224" y="583"/>
                    <a:pt x="2290" y="675"/>
                  </a:cubicBezTo>
                  <a:cubicBezTo>
                    <a:pt x="2356" y="755"/>
                    <a:pt x="2409" y="847"/>
                    <a:pt x="2436" y="953"/>
                  </a:cubicBezTo>
                  <a:cubicBezTo>
                    <a:pt x="2462" y="1059"/>
                    <a:pt x="2489" y="1152"/>
                    <a:pt x="2489" y="1244"/>
                  </a:cubicBezTo>
                  <a:cubicBezTo>
                    <a:pt x="2489" y="1456"/>
                    <a:pt x="2449" y="1668"/>
                    <a:pt x="2369" y="1893"/>
                  </a:cubicBezTo>
                  <a:cubicBezTo>
                    <a:pt x="2290" y="2131"/>
                    <a:pt x="2184" y="2356"/>
                    <a:pt x="2065" y="2594"/>
                  </a:cubicBezTo>
                  <a:cubicBezTo>
                    <a:pt x="1946" y="2819"/>
                    <a:pt x="1800" y="3044"/>
                    <a:pt x="1628" y="3283"/>
                  </a:cubicBezTo>
                  <a:cubicBezTo>
                    <a:pt x="1469" y="3508"/>
                    <a:pt x="1297" y="3719"/>
                    <a:pt x="1125" y="3918"/>
                  </a:cubicBezTo>
                  <a:cubicBezTo>
                    <a:pt x="953" y="4116"/>
                    <a:pt x="781" y="4302"/>
                    <a:pt x="609" y="4474"/>
                  </a:cubicBezTo>
                  <a:cubicBezTo>
                    <a:pt x="437" y="4633"/>
                    <a:pt x="278" y="4778"/>
                    <a:pt x="133" y="4884"/>
                  </a:cubicBezTo>
                  <a:cubicBezTo>
                    <a:pt x="93" y="4910"/>
                    <a:pt x="66" y="4937"/>
                    <a:pt x="40" y="4963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69"/>
                    <a:pt x="14" y="5109"/>
                    <a:pt x="40" y="5135"/>
                  </a:cubicBezTo>
                  <a:cubicBezTo>
                    <a:pt x="66" y="5175"/>
                    <a:pt x="119" y="5188"/>
                    <a:pt x="186" y="5188"/>
                  </a:cubicBezTo>
                  <a:cubicBezTo>
                    <a:pt x="239" y="5188"/>
                    <a:pt x="291" y="5188"/>
                    <a:pt x="344" y="5162"/>
                  </a:cubicBezTo>
                  <a:cubicBezTo>
                    <a:pt x="384" y="5149"/>
                    <a:pt x="424" y="5122"/>
                    <a:pt x="437" y="5109"/>
                  </a:cubicBezTo>
                  <a:lnTo>
                    <a:pt x="1509" y="5109"/>
                  </a:lnTo>
                  <a:cubicBezTo>
                    <a:pt x="1641" y="5109"/>
                    <a:pt x="1761" y="5122"/>
                    <a:pt x="1893" y="5122"/>
                  </a:cubicBezTo>
                  <a:lnTo>
                    <a:pt x="2674" y="5122"/>
                  </a:lnTo>
                  <a:cubicBezTo>
                    <a:pt x="2700" y="5122"/>
                    <a:pt x="2727" y="5122"/>
                    <a:pt x="2766" y="5096"/>
                  </a:cubicBezTo>
                  <a:cubicBezTo>
                    <a:pt x="2806" y="5069"/>
                    <a:pt x="2833" y="5043"/>
                    <a:pt x="2859" y="4990"/>
                  </a:cubicBezTo>
                  <a:cubicBezTo>
                    <a:pt x="2978" y="4791"/>
                    <a:pt x="3058" y="4646"/>
                    <a:pt x="3124" y="4553"/>
                  </a:cubicBezTo>
                  <a:cubicBezTo>
                    <a:pt x="3177" y="4460"/>
                    <a:pt x="3216" y="4394"/>
                    <a:pt x="3216" y="4355"/>
                  </a:cubicBezTo>
                  <a:cubicBezTo>
                    <a:pt x="3216" y="4302"/>
                    <a:pt x="3190" y="4262"/>
                    <a:pt x="3150" y="4249"/>
                  </a:cubicBezTo>
                  <a:cubicBezTo>
                    <a:pt x="3111" y="4235"/>
                    <a:pt x="3071" y="4222"/>
                    <a:pt x="3031" y="4222"/>
                  </a:cubicBezTo>
                  <a:cubicBezTo>
                    <a:pt x="2965" y="4222"/>
                    <a:pt x="2925" y="4235"/>
                    <a:pt x="2899" y="4275"/>
                  </a:cubicBezTo>
                  <a:cubicBezTo>
                    <a:pt x="2872" y="4302"/>
                    <a:pt x="2846" y="4328"/>
                    <a:pt x="2819" y="4355"/>
                  </a:cubicBezTo>
                  <a:lnTo>
                    <a:pt x="2661" y="4619"/>
                  </a:lnTo>
                  <a:cubicBezTo>
                    <a:pt x="2621" y="4659"/>
                    <a:pt x="2594" y="4699"/>
                    <a:pt x="2568" y="4712"/>
                  </a:cubicBezTo>
                  <a:cubicBezTo>
                    <a:pt x="2555" y="4725"/>
                    <a:pt x="2528" y="4738"/>
                    <a:pt x="2489" y="4738"/>
                  </a:cubicBezTo>
                  <a:lnTo>
                    <a:pt x="2250" y="4738"/>
                  </a:lnTo>
                  <a:cubicBezTo>
                    <a:pt x="2131" y="4738"/>
                    <a:pt x="1972" y="4738"/>
                    <a:pt x="1800" y="4725"/>
                  </a:cubicBezTo>
                  <a:lnTo>
                    <a:pt x="1284" y="4725"/>
                  </a:lnTo>
                  <a:cubicBezTo>
                    <a:pt x="1099" y="4725"/>
                    <a:pt x="953" y="4712"/>
                    <a:pt x="821" y="4712"/>
                  </a:cubicBezTo>
                  <a:cubicBezTo>
                    <a:pt x="940" y="4593"/>
                    <a:pt x="1072" y="4460"/>
                    <a:pt x="1231" y="4302"/>
                  </a:cubicBezTo>
                  <a:cubicBezTo>
                    <a:pt x="1377" y="4143"/>
                    <a:pt x="1536" y="3971"/>
                    <a:pt x="1694" y="3785"/>
                  </a:cubicBezTo>
                  <a:cubicBezTo>
                    <a:pt x="1853" y="3600"/>
                    <a:pt x="1999" y="3402"/>
                    <a:pt x="2144" y="3190"/>
                  </a:cubicBezTo>
                  <a:cubicBezTo>
                    <a:pt x="2303" y="2978"/>
                    <a:pt x="2436" y="2766"/>
                    <a:pt x="2555" y="2555"/>
                  </a:cubicBezTo>
                  <a:cubicBezTo>
                    <a:pt x="2674" y="2343"/>
                    <a:pt x="2766" y="2118"/>
                    <a:pt x="2833" y="1906"/>
                  </a:cubicBezTo>
                  <a:cubicBezTo>
                    <a:pt x="2912" y="1681"/>
                    <a:pt x="2952" y="1469"/>
                    <a:pt x="2952" y="1258"/>
                  </a:cubicBezTo>
                  <a:cubicBezTo>
                    <a:pt x="2952" y="1085"/>
                    <a:pt x="2925" y="927"/>
                    <a:pt x="2872" y="781"/>
                  </a:cubicBezTo>
                  <a:cubicBezTo>
                    <a:pt x="2833" y="622"/>
                    <a:pt x="2753" y="490"/>
                    <a:pt x="2661" y="371"/>
                  </a:cubicBezTo>
                  <a:cubicBezTo>
                    <a:pt x="2555" y="252"/>
                    <a:pt x="2422" y="172"/>
                    <a:pt x="2264" y="106"/>
                  </a:cubicBezTo>
                  <a:cubicBezTo>
                    <a:pt x="2105" y="27"/>
                    <a:pt x="1906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21"/>
            <p:cNvSpPr/>
            <p:nvPr/>
          </p:nvSpPr>
          <p:spPr>
            <a:xfrm>
              <a:off x="2304514" y="857395"/>
              <a:ext cx="109821" cy="109766"/>
            </a:xfrm>
            <a:custGeom>
              <a:avLst/>
              <a:gdLst/>
              <a:ahLst/>
              <a:cxnLst/>
              <a:rect l="l" t="t" r="r" b="b"/>
              <a:pathLst>
                <a:path w="1987" h="1986" extrusionOk="0">
                  <a:moveTo>
                    <a:pt x="994" y="1"/>
                  </a:moveTo>
                  <a:cubicBezTo>
                    <a:pt x="927" y="1"/>
                    <a:pt x="888" y="27"/>
                    <a:pt x="848" y="67"/>
                  </a:cubicBezTo>
                  <a:cubicBezTo>
                    <a:pt x="808" y="93"/>
                    <a:pt x="795" y="146"/>
                    <a:pt x="795" y="186"/>
                  </a:cubicBezTo>
                  <a:cubicBezTo>
                    <a:pt x="795" y="252"/>
                    <a:pt x="795" y="345"/>
                    <a:pt x="795" y="451"/>
                  </a:cubicBezTo>
                  <a:cubicBezTo>
                    <a:pt x="808" y="557"/>
                    <a:pt x="808" y="676"/>
                    <a:pt x="808" y="808"/>
                  </a:cubicBezTo>
                  <a:lnTo>
                    <a:pt x="173" y="808"/>
                  </a:lnTo>
                  <a:cubicBezTo>
                    <a:pt x="133" y="808"/>
                    <a:pt x="94" y="821"/>
                    <a:pt x="67" y="861"/>
                  </a:cubicBezTo>
                  <a:cubicBezTo>
                    <a:pt x="27" y="887"/>
                    <a:pt x="1" y="940"/>
                    <a:pt x="1" y="1007"/>
                  </a:cubicBezTo>
                  <a:cubicBezTo>
                    <a:pt x="1" y="1073"/>
                    <a:pt x="27" y="1126"/>
                    <a:pt x="67" y="1165"/>
                  </a:cubicBezTo>
                  <a:cubicBezTo>
                    <a:pt x="107" y="1192"/>
                    <a:pt x="133" y="1205"/>
                    <a:pt x="173" y="1205"/>
                  </a:cubicBezTo>
                  <a:cubicBezTo>
                    <a:pt x="226" y="1205"/>
                    <a:pt x="305" y="1205"/>
                    <a:pt x="424" y="1192"/>
                  </a:cubicBezTo>
                  <a:lnTo>
                    <a:pt x="795" y="1192"/>
                  </a:lnTo>
                  <a:cubicBezTo>
                    <a:pt x="795" y="1298"/>
                    <a:pt x="782" y="1417"/>
                    <a:pt x="782" y="1536"/>
                  </a:cubicBezTo>
                  <a:cubicBezTo>
                    <a:pt x="782" y="1655"/>
                    <a:pt x="782" y="1761"/>
                    <a:pt x="782" y="1827"/>
                  </a:cubicBezTo>
                  <a:cubicBezTo>
                    <a:pt x="782" y="1854"/>
                    <a:pt x="795" y="1893"/>
                    <a:pt x="821" y="1933"/>
                  </a:cubicBezTo>
                  <a:cubicBezTo>
                    <a:pt x="861" y="1959"/>
                    <a:pt x="914" y="1986"/>
                    <a:pt x="980" y="1986"/>
                  </a:cubicBezTo>
                  <a:cubicBezTo>
                    <a:pt x="1060" y="1986"/>
                    <a:pt x="1113" y="1959"/>
                    <a:pt x="1139" y="1933"/>
                  </a:cubicBezTo>
                  <a:cubicBezTo>
                    <a:pt x="1179" y="1880"/>
                    <a:pt x="1192" y="1854"/>
                    <a:pt x="1192" y="1827"/>
                  </a:cubicBezTo>
                  <a:lnTo>
                    <a:pt x="1192" y="1192"/>
                  </a:lnTo>
                  <a:lnTo>
                    <a:pt x="1801" y="1192"/>
                  </a:lnTo>
                  <a:cubicBezTo>
                    <a:pt x="1854" y="1192"/>
                    <a:pt x="1894" y="1165"/>
                    <a:pt x="1920" y="1139"/>
                  </a:cubicBezTo>
                  <a:cubicBezTo>
                    <a:pt x="1960" y="1099"/>
                    <a:pt x="1986" y="1046"/>
                    <a:pt x="1986" y="980"/>
                  </a:cubicBezTo>
                  <a:cubicBezTo>
                    <a:pt x="1986" y="901"/>
                    <a:pt x="1973" y="848"/>
                    <a:pt x="1933" y="821"/>
                  </a:cubicBezTo>
                  <a:cubicBezTo>
                    <a:pt x="1907" y="795"/>
                    <a:pt x="1880" y="782"/>
                    <a:pt x="1854" y="782"/>
                  </a:cubicBezTo>
                  <a:cubicBezTo>
                    <a:pt x="1774" y="782"/>
                    <a:pt x="1669" y="782"/>
                    <a:pt x="1563" y="795"/>
                  </a:cubicBezTo>
                  <a:cubicBezTo>
                    <a:pt x="1457" y="808"/>
                    <a:pt x="1338" y="808"/>
                    <a:pt x="1192" y="808"/>
                  </a:cubicBezTo>
                  <a:lnTo>
                    <a:pt x="1192" y="464"/>
                  </a:lnTo>
                  <a:cubicBezTo>
                    <a:pt x="1205" y="345"/>
                    <a:pt x="1205" y="252"/>
                    <a:pt x="1205" y="186"/>
                  </a:cubicBezTo>
                  <a:cubicBezTo>
                    <a:pt x="1205" y="146"/>
                    <a:pt x="1179" y="93"/>
                    <a:pt x="1152" y="67"/>
                  </a:cubicBezTo>
                  <a:cubicBezTo>
                    <a:pt x="1113" y="27"/>
                    <a:pt x="1060" y="1"/>
                    <a:pt x="9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21"/>
            <p:cNvSpPr/>
            <p:nvPr/>
          </p:nvSpPr>
          <p:spPr>
            <a:xfrm>
              <a:off x="2428871" y="768908"/>
              <a:ext cx="177085" cy="286796"/>
            </a:xfrm>
            <a:custGeom>
              <a:avLst/>
              <a:gdLst/>
              <a:ahLst/>
              <a:cxnLst/>
              <a:rect l="l" t="t" r="r" b="b"/>
              <a:pathLst>
                <a:path w="3204" h="5189" extrusionOk="0">
                  <a:moveTo>
                    <a:pt x="1669" y="0"/>
                  </a:moveTo>
                  <a:cubicBezTo>
                    <a:pt x="1417" y="0"/>
                    <a:pt x="1192" y="53"/>
                    <a:pt x="994" y="146"/>
                  </a:cubicBezTo>
                  <a:cubicBezTo>
                    <a:pt x="808" y="252"/>
                    <a:pt x="636" y="371"/>
                    <a:pt x="504" y="516"/>
                  </a:cubicBezTo>
                  <a:cubicBezTo>
                    <a:pt x="371" y="649"/>
                    <a:pt x="279" y="808"/>
                    <a:pt x="213" y="953"/>
                  </a:cubicBezTo>
                  <a:cubicBezTo>
                    <a:pt x="146" y="1099"/>
                    <a:pt x="107" y="1231"/>
                    <a:pt x="107" y="1324"/>
                  </a:cubicBezTo>
                  <a:cubicBezTo>
                    <a:pt x="107" y="1337"/>
                    <a:pt x="107" y="1363"/>
                    <a:pt x="120" y="1416"/>
                  </a:cubicBezTo>
                  <a:cubicBezTo>
                    <a:pt x="120" y="1456"/>
                    <a:pt x="133" y="1496"/>
                    <a:pt x="146" y="1535"/>
                  </a:cubicBezTo>
                  <a:cubicBezTo>
                    <a:pt x="160" y="1575"/>
                    <a:pt x="199" y="1615"/>
                    <a:pt x="226" y="1655"/>
                  </a:cubicBezTo>
                  <a:cubicBezTo>
                    <a:pt x="279" y="1681"/>
                    <a:pt x="332" y="1694"/>
                    <a:pt x="398" y="1694"/>
                  </a:cubicBezTo>
                  <a:cubicBezTo>
                    <a:pt x="504" y="1694"/>
                    <a:pt x="583" y="1668"/>
                    <a:pt x="649" y="1615"/>
                  </a:cubicBezTo>
                  <a:cubicBezTo>
                    <a:pt x="702" y="1562"/>
                    <a:pt x="742" y="1496"/>
                    <a:pt x="742" y="1416"/>
                  </a:cubicBezTo>
                  <a:cubicBezTo>
                    <a:pt x="742" y="1377"/>
                    <a:pt x="729" y="1337"/>
                    <a:pt x="716" y="1324"/>
                  </a:cubicBezTo>
                  <a:cubicBezTo>
                    <a:pt x="702" y="1284"/>
                    <a:pt x="689" y="1271"/>
                    <a:pt x="663" y="1244"/>
                  </a:cubicBezTo>
                  <a:lnTo>
                    <a:pt x="610" y="1178"/>
                  </a:lnTo>
                  <a:cubicBezTo>
                    <a:pt x="596" y="1152"/>
                    <a:pt x="596" y="1125"/>
                    <a:pt x="596" y="1099"/>
                  </a:cubicBezTo>
                  <a:cubicBezTo>
                    <a:pt x="596" y="1072"/>
                    <a:pt x="623" y="1019"/>
                    <a:pt x="663" y="940"/>
                  </a:cubicBezTo>
                  <a:cubicBezTo>
                    <a:pt x="716" y="847"/>
                    <a:pt x="782" y="768"/>
                    <a:pt x="861" y="688"/>
                  </a:cubicBezTo>
                  <a:cubicBezTo>
                    <a:pt x="954" y="609"/>
                    <a:pt x="1060" y="530"/>
                    <a:pt x="1179" y="477"/>
                  </a:cubicBezTo>
                  <a:cubicBezTo>
                    <a:pt x="1311" y="410"/>
                    <a:pt x="1444" y="371"/>
                    <a:pt x="1602" y="371"/>
                  </a:cubicBezTo>
                  <a:cubicBezTo>
                    <a:pt x="1761" y="371"/>
                    <a:pt x="1894" y="397"/>
                    <a:pt x="2013" y="463"/>
                  </a:cubicBezTo>
                  <a:cubicBezTo>
                    <a:pt x="2119" y="516"/>
                    <a:pt x="2211" y="583"/>
                    <a:pt x="2277" y="675"/>
                  </a:cubicBezTo>
                  <a:cubicBezTo>
                    <a:pt x="2357" y="755"/>
                    <a:pt x="2396" y="847"/>
                    <a:pt x="2423" y="953"/>
                  </a:cubicBezTo>
                  <a:cubicBezTo>
                    <a:pt x="2463" y="1059"/>
                    <a:pt x="2476" y="1152"/>
                    <a:pt x="2476" y="1244"/>
                  </a:cubicBezTo>
                  <a:cubicBezTo>
                    <a:pt x="2476" y="1456"/>
                    <a:pt x="2436" y="1668"/>
                    <a:pt x="2357" y="1893"/>
                  </a:cubicBezTo>
                  <a:cubicBezTo>
                    <a:pt x="2291" y="2131"/>
                    <a:pt x="2185" y="2356"/>
                    <a:pt x="2052" y="2594"/>
                  </a:cubicBezTo>
                  <a:cubicBezTo>
                    <a:pt x="1933" y="2819"/>
                    <a:pt x="1788" y="3044"/>
                    <a:pt x="1629" y="3283"/>
                  </a:cubicBezTo>
                  <a:cubicBezTo>
                    <a:pt x="1470" y="3508"/>
                    <a:pt x="1298" y="3719"/>
                    <a:pt x="1126" y="3918"/>
                  </a:cubicBezTo>
                  <a:cubicBezTo>
                    <a:pt x="954" y="4116"/>
                    <a:pt x="769" y="4302"/>
                    <a:pt x="596" y="4474"/>
                  </a:cubicBezTo>
                  <a:cubicBezTo>
                    <a:pt x="424" y="4633"/>
                    <a:pt x="266" y="4778"/>
                    <a:pt x="120" y="4884"/>
                  </a:cubicBezTo>
                  <a:cubicBezTo>
                    <a:pt x="94" y="4910"/>
                    <a:pt x="67" y="4937"/>
                    <a:pt x="27" y="4963"/>
                  </a:cubicBezTo>
                  <a:cubicBezTo>
                    <a:pt x="14" y="4977"/>
                    <a:pt x="1" y="5003"/>
                    <a:pt x="1" y="5043"/>
                  </a:cubicBezTo>
                  <a:cubicBezTo>
                    <a:pt x="1" y="5069"/>
                    <a:pt x="14" y="5109"/>
                    <a:pt x="27" y="5135"/>
                  </a:cubicBezTo>
                  <a:cubicBezTo>
                    <a:pt x="67" y="5175"/>
                    <a:pt x="107" y="5188"/>
                    <a:pt x="173" y="5188"/>
                  </a:cubicBezTo>
                  <a:cubicBezTo>
                    <a:pt x="239" y="5188"/>
                    <a:pt x="292" y="5188"/>
                    <a:pt x="332" y="5162"/>
                  </a:cubicBezTo>
                  <a:cubicBezTo>
                    <a:pt x="385" y="5149"/>
                    <a:pt x="424" y="5122"/>
                    <a:pt x="438" y="5109"/>
                  </a:cubicBezTo>
                  <a:lnTo>
                    <a:pt x="1510" y="5109"/>
                  </a:lnTo>
                  <a:cubicBezTo>
                    <a:pt x="1642" y="5109"/>
                    <a:pt x="1761" y="5122"/>
                    <a:pt x="1880" y="5122"/>
                  </a:cubicBezTo>
                  <a:lnTo>
                    <a:pt x="2674" y="5122"/>
                  </a:lnTo>
                  <a:cubicBezTo>
                    <a:pt x="2688" y="5122"/>
                    <a:pt x="2714" y="5122"/>
                    <a:pt x="2754" y="5096"/>
                  </a:cubicBezTo>
                  <a:cubicBezTo>
                    <a:pt x="2794" y="5069"/>
                    <a:pt x="2833" y="5043"/>
                    <a:pt x="2860" y="4990"/>
                  </a:cubicBezTo>
                  <a:cubicBezTo>
                    <a:pt x="2966" y="4791"/>
                    <a:pt x="3058" y="4646"/>
                    <a:pt x="3111" y="4553"/>
                  </a:cubicBezTo>
                  <a:cubicBezTo>
                    <a:pt x="3177" y="4460"/>
                    <a:pt x="3204" y="4394"/>
                    <a:pt x="3204" y="4355"/>
                  </a:cubicBezTo>
                  <a:cubicBezTo>
                    <a:pt x="3204" y="4302"/>
                    <a:pt x="3191" y="4262"/>
                    <a:pt x="3151" y="4249"/>
                  </a:cubicBezTo>
                  <a:cubicBezTo>
                    <a:pt x="3111" y="4235"/>
                    <a:pt x="3071" y="4222"/>
                    <a:pt x="3019" y="4222"/>
                  </a:cubicBezTo>
                  <a:cubicBezTo>
                    <a:pt x="2966" y="4222"/>
                    <a:pt x="2926" y="4235"/>
                    <a:pt x="2886" y="4275"/>
                  </a:cubicBezTo>
                  <a:cubicBezTo>
                    <a:pt x="2860" y="4302"/>
                    <a:pt x="2833" y="4328"/>
                    <a:pt x="2820" y="4355"/>
                  </a:cubicBezTo>
                  <a:lnTo>
                    <a:pt x="2648" y="4619"/>
                  </a:lnTo>
                  <a:cubicBezTo>
                    <a:pt x="2621" y="4659"/>
                    <a:pt x="2595" y="4699"/>
                    <a:pt x="2569" y="4712"/>
                  </a:cubicBezTo>
                  <a:cubicBezTo>
                    <a:pt x="2542" y="4725"/>
                    <a:pt x="2516" y="4738"/>
                    <a:pt x="2489" y="4738"/>
                  </a:cubicBezTo>
                  <a:lnTo>
                    <a:pt x="2251" y="4738"/>
                  </a:lnTo>
                  <a:cubicBezTo>
                    <a:pt x="2119" y="4738"/>
                    <a:pt x="1973" y="4738"/>
                    <a:pt x="1801" y="4725"/>
                  </a:cubicBezTo>
                  <a:lnTo>
                    <a:pt x="1271" y="4725"/>
                  </a:lnTo>
                  <a:cubicBezTo>
                    <a:pt x="1099" y="4725"/>
                    <a:pt x="941" y="4712"/>
                    <a:pt x="821" y="4712"/>
                  </a:cubicBezTo>
                  <a:cubicBezTo>
                    <a:pt x="941" y="4593"/>
                    <a:pt x="1073" y="4460"/>
                    <a:pt x="1232" y="4302"/>
                  </a:cubicBezTo>
                  <a:cubicBezTo>
                    <a:pt x="1377" y="4143"/>
                    <a:pt x="1536" y="3971"/>
                    <a:pt x="1682" y="3785"/>
                  </a:cubicBezTo>
                  <a:cubicBezTo>
                    <a:pt x="1841" y="3600"/>
                    <a:pt x="1999" y="3402"/>
                    <a:pt x="2145" y="3190"/>
                  </a:cubicBezTo>
                  <a:cubicBezTo>
                    <a:pt x="2291" y="2978"/>
                    <a:pt x="2436" y="2766"/>
                    <a:pt x="2542" y="2555"/>
                  </a:cubicBezTo>
                  <a:cubicBezTo>
                    <a:pt x="2661" y="2343"/>
                    <a:pt x="2754" y="2118"/>
                    <a:pt x="2833" y="1906"/>
                  </a:cubicBezTo>
                  <a:cubicBezTo>
                    <a:pt x="2899" y="1681"/>
                    <a:pt x="2939" y="1469"/>
                    <a:pt x="2939" y="1258"/>
                  </a:cubicBezTo>
                  <a:cubicBezTo>
                    <a:pt x="2939" y="1085"/>
                    <a:pt x="2913" y="927"/>
                    <a:pt x="2873" y="781"/>
                  </a:cubicBezTo>
                  <a:cubicBezTo>
                    <a:pt x="2833" y="622"/>
                    <a:pt x="2754" y="490"/>
                    <a:pt x="2648" y="371"/>
                  </a:cubicBezTo>
                  <a:cubicBezTo>
                    <a:pt x="2542" y="252"/>
                    <a:pt x="2423" y="172"/>
                    <a:pt x="2251" y="106"/>
                  </a:cubicBezTo>
                  <a:cubicBezTo>
                    <a:pt x="2092" y="27"/>
                    <a:pt x="1894" y="0"/>
                    <a:pt x="16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21"/>
            <p:cNvSpPr/>
            <p:nvPr/>
          </p:nvSpPr>
          <p:spPr>
            <a:xfrm>
              <a:off x="2632265" y="887407"/>
              <a:ext cx="93683" cy="78318"/>
            </a:xfrm>
            <a:custGeom>
              <a:avLst/>
              <a:gdLst/>
              <a:ahLst/>
              <a:cxnLst/>
              <a:rect l="l" t="t" r="r" b="b"/>
              <a:pathLst>
                <a:path w="1695" h="1417" extrusionOk="0">
                  <a:moveTo>
                    <a:pt x="159" y="0"/>
                  </a:moveTo>
                  <a:cubicBezTo>
                    <a:pt x="93" y="0"/>
                    <a:pt x="53" y="27"/>
                    <a:pt x="27" y="66"/>
                  </a:cubicBezTo>
                  <a:cubicBezTo>
                    <a:pt x="14" y="106"/>
                    <a:pt x="0" y="146"/>
                    <a:pt x="0" y="186"/>
                  </a:cubicBezTo>
                  <a:cubicBezTo>
                    <a:pt x="0" y="225"/>
                    <a:pt x="14" y="278"/>
                    <a:pt x="40" y="318"/>
                  </a:cubicBezTo>
                  <a:cubicBezTo>
                    <a:pt x="66" y="358"/>
                    <a:pt x="106" y="384"/>
                    <a:pt x="159" y="384"/>
                  </a:cubicBezTo>
                  <a:lnTo>
                    <a:pt x="821" y="384"/>
                  </a:lnTo>
                  <a:cubicBezTo>
                    <a:pt x="953" y="371"/>
                    <a:pt x="1086" y="371"/>
                    <a:pt x="1205" y="371"/>
                  </a:cubicBezTo>
                  <a:lnTo>
                    <a:pt x="1522" y="371"/>
                  </a:lnTo>
                  <a:cubicBezTo>
                    <a:pt x="1589" y="371"/>
                    <a:pt x="1641" y="344"/>
                    <a:pt x="1668" y="291"/>
                  </a:cubicBezTo>
                  <a:cubicBezTo>
                    <a:pt x="1681" y="239"/>
                    <a:pt x="1694" y="199"/>
                    <a:pt x="1694" y="172"/>
                  </a:cubicBezTo>
                  <a:cubicBezTo>
                    <a:pt x="1694" y="119"/>
                    <a:pt x="1681" y="80"/>
                    <a:pt x="1655" y="53"/>
                  </a:cubicBezTo>
                  <a:cubicBezTo>
                    <a:pt x="1628" y="14"/>
                    <a:pt x="1602" y="0"/>
                    <a:pt x="1575" y="0"/>
                  </a:cubicBezTo>
                  <a:cubicBezTo>
                    <a:pt x="1469" y="0"/>
                    <a:pt x="1364" y="0"/>
                    <a:pt x="1231" y="14"/>
                  </a:cubicBezTo>
                  <a:lnTo>
                    <a:pt x="278" y="14"/>
                  </a:lnTo>
                  <a:cubicBezTo>
                    <a:pt x="225" y="0"/>
                    <a:pt x="186" y="0"/>
                    <a:pt x="159" y="0"/>
                  </a:cubicBezTo>
                  <a:close/>
                  <a:moveTo>
                    <a:pt x="159" y="1033"/>
                  </a:moveTo>
                  <a:cubicBezTo>
                    <a:pt x="93" y="1033"/>
                    <a:pt x="53" y="1059"/>
                    <a:pt x="27" y="1099"/>
                  </a:cubicBezTo>
                  <a:cubicBezTo>
                    <a:pt x="14" y="1139"/>
                    <a:pt x="0" y="1178"/>
                    <a:pt x="0" y="1218"/>
                  </a:cubicBezTo>
                  <a:cubicBezTo>
                    <a:pt x="0" y="1271"/>
                    <a:pt x="14" y="1311"/>
                    <a:pt x="40" y="1350"/>
                  </a:cubicBezTo>
                  <a:cubicBezTo>
                    <a:pt x="66" y="1390"/>
                    <a:pt x="106" y="1416"/>
                    <a:pt x="159" y="1416"/>
                  </a:cubicBezTo>
                  <a:lnTo>
                    <a:pt x="821" y="1416"/>
                  </a:lnTo>
                  <a:cubicBezTo>
                    <a:pt x="953" y="1416"/>
                    <a:pt x="1086" y="1403"/>
                    <a:pt x="1205" y="1403"/>
                  </a:cubicBezTo>
                  <a:lnTo>
                    <a:pt x="1522" y="1403"/>
                  </a:lnTo>
                  <a:cubicBezTo>
                    <a:pt x="1589" y="1403"/>
                    <a:pt x="1641" y="1390"/>
                    <a:pt x="1668" y="1337"/>
                  </a:cubicBezTo>
                  <a:cubicBezTo>
                    <a:pt x="1681" y="1284"/>
                    <a:pt x="1694" y="1231"/>
                    <a:pt x="1694" y="1205"/>
                  </a:cubicBezTo>
                  <a:cubicBezTo>
                    <a:pt x="1694" y="1165"/>
                    <a:pt x="1681" y="1125"/>
                    <a:pt x="1655" y="1086"/>
                  </a:cubicBezTo>
                  <a:cubicBezTo>
                    <a:pt x="1628" y="1046"/>
                    <a:pt x="1602" y="1033"/>
                    <a:pt x="1575" y="1033"/>
                  </a:cubicBezTo>
                  <a:cubicBezTo>
                    <a:pt x="1469" y="1033"/>
                    <a:pt x="1364" y="1033"/>
                    <a:pt x="1231" y="1046"/>
                  </a:cubicBezTo>
                  <a:lnTo>
                    <a:pt x="278" y="1046"/>
                  </a:lnTo>
                  <a:cubicBezTo>
                    <a:pt x="225" y="1046"/>
                    <a:pt x="186" y="1033"/>
                    <a:pt x="159" y="10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21"/>
            <p:cNvSpPr/>
            <p:nvPr/>
          </p:nvSpPr>
          <p:spPr>
            <a:xfrm>
              <a:off x="2740539" y="770345"/>
              <a:ext cx="188029" cy="281711"/>
            </a:xfrm>
            <a:custGeom>
              <a:avLst/>
              <a:gdLst/>
              <a:ahLst/>
              <a:cxnLst/>
              <a:rect l="l" t="t" r="r" b="b"/>
              <a:pathLst>
                <a:path w="3402" h="5097" extrusionOk="0">
                  <a:moveTo>
                    <a:pt x="2528" y="609"/>
                  </a:moveTo>
                  <a:lnTo>
                    <a:pt x="2356" y="3190"/>
                  </a:lnTo>
                  <a:cubicBezTo>
                    <a:pt x="2210" y="3190"/>
                    <a:pt x="2038" y="3204"/>
                    <a:pt x="1853" y="3217"/>
                  </a:cubicBezTo>
                  <a:cubicBezTo>
                    <a:pt x="1668" y="3230"/>
                    <a:pt x="1496" y="3230"/>
                    <a:pt x="1324" y="3243"/>
                  </a:cubicBezTo>
                  <a:cubicBezTo>
                    <a:pt x="1165" y="3243"/>
                    <a:pt x="1019" y="3257"/>
                    <a:pt x="900" y="3257"/>
                  </a:cubicBezTo>
                  <a:lnTo>
                    <a:pt x="702" y="3257"/>
                  </a:lnTo>
                  <a:cubicBezTo>
                    <a:pt x="662" y="3257"/>
                    <a:pt x="635" y="3257"/>
                    <a:pt x="622" y="3243"/>
                  </a:cubicBezTo>
                  <a:cubicBezTo>
                    <a:pt x="622" y="3230"/>
                    <a:pt x="622" y="3230"/>
                    <a:pt x="622" y="3217"/>
                  </a:cubicBezTo>
                  <a:cubicBezTo>
                    <a:pt x="622" y="3190"/>
                    <a:pt x="622" y="3164"/>
                    <a:pt x="649" y="3137"/>
                  </a:cubicBezTo>
                  <a:cubicBezTo>
                    <a:pt x="675" y="3124"/>
                    <a:pt x="688" y="3098"/>
                    <a:pt x="688" y="3084"/>
                  </a:cubicBezTo>
                  <a:lnTo>
                    <a:pt x="2528" y="609"/>
                  </a:lnTo>
                  <a:close/>
                  <a:moveTo>
                    <a:pt x="2713" y="1"/>
                  </a:moveTo>
                  <a:cubicBezTo>
                    <a:pt x="2634" y="1"/>
                    <a:pt x="2581" y="27"/>
                    <a:pt x="2515" y="80"/>
                  </a:cubicBezTo>
                  <a:cubicBezTo>
                    <a:pt x="2462" y="120"/>
                    <a:pt x="2422" y="159"/>
                    <a:pt x="2409" y="173"/>
                  </a:cubicBezTo>
                  <a:cubicBezTo>
                    <a:pt x="2263" y="358"/>
                    <a:pt x="2131" y="530"/>
                    <a:pt x="2012" y="689"/>
                  </a:cubicBezTo>
                  <a:cubicBezTo>
                    <a:pt x="1893" y="834"/>
                    <a:pt x="1774" y="993"/>
                    <a:pt x="1668" y="1126"/>
                  </a:cubicBezTo>
                  <a:lnTo>
                    <a:pt x="1350" y="1562"/>
                  </a:lnTo>
                  <a:cubicBezTo>
                    <a:pt x="1244" y="1708"/>
                    <a:pt x="1125" y="1867"/>
                    <a:pt x="993" y="2039"/>
                  </a:cubicBezTo>
                  <a:cubicBezTo>
                    <a:pt x="874" y="2211"/>
                    <a:pt x="728" y="2396"/>
                    <a:pt x="582" y="2595"/>
                  </a:cubicBezTo>
                  <a:cubicBezTo>
                    <a:pt x="437" y="2807"/>
                    <a:pt x="265" y="3045"/>
                    <a:pt x="66" y="3309"/>
                  </a:cubicBezTo>
                  <a:cubicBezTo>
                    <a:pt x="40" y="3336"/>
                    <a:pt x="27" y="3362"/>
                    <a:pt x="13" y="3402"/>
                  </a:cubicBezTo>
                  <a:cubicBezTo>
                    <a:pt x="0" y="3415"/>
                    <a:pt x="0" y="3442"/>
                    <a:pt x="0" y="3468"/>
                  </a:cubicBezTo>
                  <a:cubicBezTo>
                    <a:pt x="0" y="3534"/>
                    <a:pt x="27" y="3574"/>
                    <a:pt x="80" y="3601"/>
                  </a:cubicBezTo>
                  <a:cubicBezTo>
                    <a:pt x="132" y="3640"/>
                    <a:pt x="185" y="3654"/>
                    <a:pt x="265" y="3654"/>
                  </a:cubicBezTo>
                  <a:cubicBezTo>
                    <a:pt x="344" y="3654"/>
                    <a:pt x="556" y="3654"/>
                    <a:pt x="900" y="3640"/>
                  </a:cubicBezTo>
                  <a:cubicBezTo>
                    <a:pt x="1231" y="3627"/>
                    <a:pt x="1721" y="3601"/>
                    <a:pt x="2343" y="3601"/>
                  </a:cubicBezTo>
                  <a:lnTo>
                    <a:pt x="2290" y="4554"/>
                  </a:lnTo>
                  <a:cubicBezTo>
                    <a:pt x="2290" y="4633"/>
                    <a:pt x="2263" y="4686"/>
                    <a:pt x="2197" y="4726"/>
                  </a:cubicBezTo>
                  <a:cubicBezTo>
                    <a:pt x="2144" y="4752"/>
                    <a:pt x="2078" y="4779"/>
                    <a:pt x="1985" y="4792"/>
                  </a:cubicBezTo>
                  <a:lnTo>
                    <a:pt x="1893" y="4792"/>
                  </a:lnTo>
                  <a:cubicBezTo>
                    <a:pt x="1853" y="4792"/>
                    <a:pt x="1800" y="4805"/>
                    <a:pt x="1747" y="4805"/>
                  </a:cubicBezTo>
                  <a:cubicBezTo>
                    <a:pt x="1694" y="4805"/>
                    <a:pt x="1641" y="4818"/>
                    <a:pt x="1575" y="4818"/>
                  </a:cubicBezTo>
                  <a:lnTo>
                    <a:pt x="1430" y="4818"/>
                  </a:lnTo>
                  <a:cubicBezTo>
                    <a:pt x="1390" y="4818"/>
                    <a:pt x="1350" y="4832"/>
                    <a:pt x="1310" y="4845"/>
                  </a:cubicBezTo>
                  <a:cubicBezTo>
                    <a:pt x="1271" y="4858"/>
                    <a:pt x="1244" y="4898"/>
                    <a:pt x="1244" y="4951"/>
                  </a:cubicBezTo>
                  <a:cubicBezTo>
                    <a:pt x="1244" y="5017"/>
                    <a:pt x="1271" y="5057"/>
                    <a:pt x="1324" y="5070"/>
                  </a:cubicBezTo>
                  <a:cubicBezTo>
                    <a:pt x="1377" y="5096"/>
                    <a:pt x="1416" y="5096"/>
                    <a:pt x="1456" y="5096"/>
                  </a:cubicBezTo>
                  <a:lnTo>
                    <a:pt x="2965" y="5096"/>
                  </a:lnTo>
                  <a:cubicBezTo>
                    <a:pt x="3044" y="5096"/>
                    <a:pt x="3110" y="5096"/>
                    <a:pt x="3163" y="5070"/>
                  </a:cubicBezTo>
                  <a:cubicBezTo>
                    <a:pt x="3216" y="5043"/>
                    <a:pt x="3230" y="5004"/>
                    <a:pt x="3230" y="4951"/>
                  </a:cubicBezTo>
                  <a:cubicBezTo>
                    <a:pt x="3230" y="4884"/>
                    <a:pt x="3216" y="4845"/>
                    <a:pt x="3163" y="4832"/>
                  </a:cubicBezTo>
                  <a:cubicBezTo>
                    <a:pt x="3124" y="4805"/>
                    <a:pt x="3057" y="4792"/>
                    <a:pt x="2965" y="4792"/>
                  </a:cubicBezTo>
                  <a:lnTo>
                    <a:pt x="2793" y="4792"/>
                  </a:lnTo>
                  <a:cubicBezTo>
                    <a:pt x="2740" y="4779"/>
                    <a:pt x="2713" y="4752"/>
                    <a:pt x="2713" y="4699"/>
                  </a:cubicBezTo>
                  <a:cubicBezTo>
                    <a:pt x="2713" y="4673"/>
                    <a:pt x="2713" y="4620"/>
                    <a:pt x="2713" y="4527"/>
                  </a:cubicBezTo>
                  <a:cubicBezTo>
                    <a:pt x="2727" y="4448"/>
                    <a:pt x="2727" y="4355"/>
                    <a:pt x="2727" y="4249"/>
                  </a:cubicBezTo>
                  <a:cubicBezTo>
                    <a:pt x="2740" y="4130"/>
                    <a:pt x="2740" y="4024"/>
                    <a:pt x="2753" y="3905"/>
                  </a:cubicBezTo>
                  <a:cubicBezTo>
                    <a:pt x="2753" y="3786"/>
                    <a:pt x="2766" y="3680"/>
                    <a:pt x="2766" y="3601"/>
                  </a:cubicBezTo>
                  <a:lnTo>
                    <a:pt x="3230" y="3601"/>
                  </a:lnTo>
                  <a:cubicBezTo>
                    <a:pt x="3256" y="3601"/>
                    <a:pt x="3296" y="3587"/>
                    <a:pt x="3335" y="3561"/>
                  </a:cubicBezTo>
                  <a:cubicBezTo>
                    <a:pt x="3388" y="3534"/>
                    <a:pt x="3402" y="3482"/>
                    <a:pt x="3402" y="3415"/>
                  </a:cubicBezTo>
                  <a:cubicBezTo>
                    <a:pt x="3402" y="3349"/>
                    <a:pt x="3388" y="3309"/>
                    <a:pt x="3349" y="3270"/>
                  </a:cubicBezTo>
                  <a:cubicBezTo>
                    <a:pt x="3309" y="3230"/>
                    <a:pt x="3256" y="3217"/>
                    <a:pt x="3190" y="3217"/>
                  </a:cubicBezTo>
                  <a:lnTo>
                    <a:pt x="2793" y="3190"/>
                  </a:lnTo>
                  <a:cubicBezTo>
                    <a:pt x="2793" y="3032"/>
                    <a:pt x="2793" y="2859"/>
                    <a:pt x="2806" y="2648"/>
                  </a:cubicBezTo>
                  <a:cubicBezTo>
                    <a:pt x="2806" y="2436"/>
                    <a:pt x="2819" y="2224"/>
                    <a:pt x="2832" y="1999"/>
                  </a:cubicBezTo>
                  <a:cubicBezTo>
                    <a:pt x="2846" y="1774"/>
                    <a:pt x="2859" y="1562"/>
                    <a:pt x="2872" y="1337"/>
                  </a:cubicBezTo>
                  <a:cubicBezTo>
                    <a:pt x="2899" y="1126"/>
                    <a:pt x="2912" y="927"/>
                    <a:pt x="2925" y="755"/>
                  </a:cubicBezTo>
                  <a:cubicBezTo>
                    <a:pt x="2938" y="583"/>
                    <a:pt x="2952" y="437"/>
                    <a:pt x="2952" y="318"/>
                  </a:cubicBezTo>
                  <a:cubicBezTo>
                    <a:pt x="2965" y="212"/>
                    <a:pt x="2965" y="146"/>
                    <a:pt x="2965" y="133"/>
                  </a:cubicBezTo>
                  <a:cubicBezTo>
                    <a:pt x="2965" y="93"/>
                    <a:pt x="2938" y="54"/>
                    <a:pt x="2899" y="40"/>
                  </a:cubicBezTo>
                  <a:cubicBezTo>
                    <a:pt x="2846" y="14"/>
                    <a:pt x="2780" y="1"/>
                    <a:pt x="27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"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22"/>
          <p:cNvSpPr/>
          <p:nvPr/>
        </p:nvSpPr>
        <p:spPr>
          <a:xfrm rot="-1315996">
            <a:off x="8629318" y="895859"/>
            <a:ext cx="209254" cy="208536"/>
          </a:xfrm>
          <a:custGeom>
            <a:avLst/>
            <a:gdLst/>
            <a:ahLst/>
            <a:cxnLst/>
            <a:rect l="l" t="t" r="r" b="b"/>
            <a:pathLst>
              <a:path w="3786" h="3773" extrusionOk="0">
                <a:moveTo>
                  <a:pt x="371" y="1"/>
                </a:moveTo>
                <a:cubicBezTo>
                  <a:pt x="279" y="1"/>
                  <a:pt x="186" y="14"/>
                  <a:pt x="107" y="54"/>
                </a:cubicBezTo>
                <a:cubicBezTo>
                  <a:pt x="27" y="80"/>
                  <a:pt x="1" y="133"/>
                  <a:pt x="1" y="199"/>
                </a:cubicBezTo>
                <a:cubicBezTo>
                  <a:pt x="1" y="279"/>
                  <a:pt x="40" y="318"/>
                  <a:pt x="120" y="332"/>
                </a:cubicBezTo>
                <a:cubicBezTo>
                  <a:pt x="199" y="345"/>
                  <a:pt x="318" y="358"/>
                  <a:pt x="477" y="358"/>
                </a:cubicBezTo>
                <a:lnTo>
                  <a:pt x="596" y="358"/>
                </a:lnTo>
                <a:cubicBezTo>
                  <a:pt x="636" y="371"/>
                  <a:pt x="662" y="371"/>
                  <a:pt x="689" y="385"/>
                </a:cubicBezTo>
                <a:cubicBezTo>
                  <a:pt x="715" y="398"/>
                  <a:pt x="729" y="411"/>
                  <a:pt x="755" y="437"/>
                </a:cubicBezTo>
                <a:cubicBezTo>
                  <a:pt x="768" y="464"/>
                  <a:pt x="795" y="490"/>
                  <a:pt x="808" y="530"/>
                </a:cubicBezTo>
                <a:lnTo>
                  <a:pt x="2012" y="2714"/>
                </a:lnTo>
                <a:cubicBezTo>
                  <a:pt x="1959" y="2833"/>
                  <a:pt x="1907" y="2939"/>
                  <a:pt x="1854" y="3032"/>
                </a:cubicBezTo>
                <a:cubicBezTo>
                  <a:pt x="1801" y="3124"/>
                  <a:pt x="1748" y="3190"/>
                  <a:pt x="1682" y="3257"/>
                </a:cubicBezTo>
                <a:cubicBezTo>
                  <a:pt x="1629" y="3296"/>
                  <a:pt x="1562" y="3349"/>
                  <a:pt x="1496" y="3376"/>
                </a:cubicBezTo>
                <a:cubicBezTo>
                  <a:pt x="1430" y="3415"/>
                  <a:pt x="1351" y="3429"/>
                  <a:pt x="1284" y="3429"/>
                </a:cubicBezTo>
                <a:cubicBezTo>
                  <a:pt x="1165" y="3429"/>
                  <a:pt x="1073" y="3402"/>
                  <a:pt x="993" y="3349"/>
                </a:cubicBezTo>
                <a:cubicBezTo>
                  <a:pt x="914" y="3296"/>
                  <a:pt x="874" y="3230"/>
                  <a:pt x="874" y="3164"/>
                </a:cubicBezTo>
                <a:cubicBezTo>
                  <a:pt x="874" y="3137"/>
                  <a:pt x="887" y="3098"/>
                  <a:pt x="901" y="3071"/>
                </a:cubicBezTo>
                <a:cubicBezTo>
                  <a:pt x="927" y="3045"/>
                  <a:pt x="954" y="3018"/>
                  <a:pt x="993" y="3018"/>
                </a:cubicBezTo>
                <a:cubicBezTo>
                  <a:pt x="1020" y="3018"/>
                  <a:pt x="1033" y="3018"/>
                  <a:pt x="1059" y="3005"/>
                </a:cubicBezTo>
                <a:cubicBezTo>
                  <a:pt x="1099" y="3005"/>
                  <a:pt x="1126" y="2992"/>
                  <a:pt x="1139" y="2979"/>
                </a:cubicBezTo>
                <a:cubicBezTo>
                  <a:pt x="1165" y="2965"/>
                  <a:pt x="1192" y="2939"/>
                  <a:pt x="1205" y="2912"/>
                </a:cubicBezTo>
                <a:cubicBezTo>
                  <a:pt x="1218" y="2899"/>
                  <a:pt x="1232" y="2859"/>
                  <a:pt x="1232" y="2820"/>
                </a:cubicBezTo>
                <a:cubicBezTo>
                  <a:pt x="1232" y="2754"/>
                  <a:pt x="1205" y="2701"/>
                  <a:pt x="1152" y="2674"/>
                </a:cubicBezTo>
                <a:cubicBezTo>
                  <a:pt x="1112" y="2648"/>
                  <a:pt x="1059" y="2634"/>
                  <a:pt x="1007" y="2634"/>
                </a:cubicBezTo>
                <a:cubicBezTo>
                  <a:pt x="954" y="2634"/>
                  <a:pt x="901" y="2634"/>
                  <a:pt x="848" y="2661"/>
                </a:cubicBezTo>
                <a:cubicBezTo>
                  <a:pt x="782" y="2687"/>
                  <a:pt x="742" y="2714"/>
                  <a:pt x="689" y="2754"/>
                </a:cubicBezTo>
                <a:cubicBezTo>
                  <a:pt x="649" y="2807"/>
                  <a:pt x="623" y="2859"/>
                  <a:pt x="583" y="2926"/>
                </a:cubicBezTo>
                <a:cubicBezTo>
                  <a:pt x="570" y="2992"/>
                  <a:pt x="557" y="3071"/>
                  <a:pt x="557" y="3164"/>
                </a:cubicBezTo>
                <a:cubicBezTo>
                  <a:pt x="557" y="3257"/>
                  <a:pt x="570" y="3349"/>
                  <a:pt x="609" y="3415"/>
                </a:cubicBezTo>
                <a:cubicBezTo>
                  <a:pt x="649" y="3495"/>
                  <a:pt x="689" y="3561"/>
                  <a:pt x="755" y="3614"/>
                </a:cubicBezTo>
                <a:cubicBezTo>
                  <a:pt x="821" y="3667"/>
                  <a:pt x="887" y="3707"/>
                  <a:pt x="967" y="3733"/>
                </a:cubicBezTo>
                <a:cubicBezTo>
                  <a:pt x="1046" y="3759"/>
                  <a:pt x="1126" y="3773"/>
                  <a:pt x="1218" y="3773"/>
                </a:cubicBezTo>
                <a:cubicBezTo>
                  <a:pt x="1377" y="3773"/>
                  <a:pt x="1536" y="3733"/>
                  <a:pt x="1668" y="3667"/>
                </a:cubicBezTo>
                <a:cubicBezTo>
                  <a:pt x="1801" y="3614"/>
                  <a:pt x="1920" y="3508"/>
                  <a:pt x="2039" y="3376"/>
                </a:cubicBezTo>
                <a:cubicBezTo>
                  <a:pt x="2132" y="3257"/>
                  <a:pt x="2224" y="3111"/>
                  <a:pt x="2304" y="2952"/>
                </a:cubicBezTo>
                <a:cubicBezTo>
                  <a:pt x="2383" y="2780"/>
                  <a:pt x="2449" y="2595"/>
                  <a:pt x="2529" y="2370"/>
                </a:cubicBezTo>
                <a:lnTo>
                  <a:pt x="3164" y="596"/>
                </a:lnTo>
                <a:cubicBezTo>
                  <a:pt x="3190" y="530"/>
                  <a:pt x="3217" y="490"/>
                  <a:pt x="3243" y="477"/>
                </a:cubicBezTo>
                <a:cubicBezTo>
                  <a:pt x="3283" y="464"/>
                  <a:pt x="3349" y="451"/>
                  <a:pt x="3442" y="451"/>
                </a:cubicBezTo>
                <a:cubicBezTo>
                  <a:pt x="3534" y="451"/>
                  <a:pt x="3601" y="437"/>
                  <a:pt x="3680" y="411"/>
                </a:cubicBezTo>
                <a:cubicBezTo>
                  <a:pt x="3746" y="398"/>
                  <a:pt x="3786" y="345"/>
                  <a:pt x="3786" y="279"/>
                </a:cubicBezTo>
                <a:cubicBezTo>
                  <a:pt x="3786" y="212"/>
                  <a:pt x="3746" y="160"/>
                  <a:pt x="3680" y="146"/>
                </a:cubicBezTo>
                <a:cubicBezTo>
                  <a:pt x="3614" y="120"/>
                  <a:pt x="3534" y="107"/>
                  <a:pt x="3442" y="107"/>
                </a:cubicBezTo>
                <a:lnTo>
                  <a:pt x="2409" y="107"/>
                </a:lnTo>
                <a:cubicBezTo>
                  <a:pt x="2317" y="107"/>
                  <a:pt x="2251" y="120"/>
                  <a:pt x="2224" y="146"/>
                </a:cubicBezTo>
                <a:cubicBezTo>
                  <a:pt x="2198" y="160"/>
                  <a:pt x="2184" y="212"/>
                  <a:pt x="2184" y="279"/>
                </a:cubicBezTo>
                <a:cubicBezTo>
                  <a:pt x="2184" y="318"/>
                  <a:pt x="2211" y="358"/>
                  <a:pt x="2251" y="398"/>
                </a:cubicBezTo>
                <a:cubicBezTo>
                  <a:pt x="2290" y="437"/>
                  <a:pt x="2370" y="451"/>
                  <a:pt x="2462" y="451"/>
                </a:cubicBezTo>
                <a:cubicBezTo>
                  <a:pt x="2568" y="451"/>
                  <a:pt x="2621" y="464"/>
                  <a:pt x="2648" y="477"/>
                </a:cubicBezTo>
                <a:cubicBezTo>
                  <a:pt x="2674" y="504"/>
                  <a:pt x="2687" y="517"/>
                  <a:pt x="2687" y="557"/>
                </a:cubicBezTo>
                <a:cubicBezTo>
                  <a:pt x="2687" y="623"/>
                  <a:pt x="2674" y="689"/>
                  <a:pt x="2648" y="795"/>
                </a:cubicBezTo>
                <a:lnTo>
                  <a:pt x="2184" y="2224"/>
                </a:lnTo>
                <a:lnTo>
                  <a:pt x="1324" y="623"/>
                </a:lnTo>
                <a:cubicBezTo>
                  <a:pt x="1311" y="583"/>
                  <a:pt x="1298" y="543"/>
                  <a:pt x="1284" y="504"/>
                </a:cubicBezTo>
                <a:cubicBezTo>
                  <a:pt x="1271" y="464"/>
                  <a:pt x="1271" y="437"/>
                  <a:pt x="1271" y="424"/>
                </a:cubicBezTo>
                <a:cubicBezTo>
                  <a:pt x="1271" y="385"/>
                  <a:pt x="1284" y="358"/>
                  <a:pt x="1298" y="358"/>
                </a:cubicBezTo>
                <a:cubicBezTo>
                  <a:pt x="1311" y="345"/>
                  <a:pt x="1324" y="345"/>
                  <a:pt x="1351" y="345"/>
                </a:cubicBezTo>
                <a:cubicBezTo>
                  <a:pt x="1430" y="345"/>
                  <a:pt x="1483" y="332"/>
                  <a:pt x="1509" y="292"/>
                </a:cubicBezTo>
                <a:cubicBezTo>
                  <a:pt x="1549" y="252"/>
                  <a:pt x="1562" y="212"/>
                  <a:pt x="1562" y="160"/>
                </a:cubicBezTo>
                <a:cubicBezTo>
                  <a:pt x="1562" y="120"/>
                  <a:pt x="1536" y="80"/>
                  <a:pt x="1509" y="54"/>
                </a:cubicBezTo>
                <a:cubicBezTo>
                  <a:pt x="1483" y="14"/>
                  <a:pt x="1417" y="1"/>
                  <a:pt x="131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7" name="Google Shape;387;p22"/>
          <p:cNvSpPr/>
          <p:nvPr/>
        </p:nvSpPr>
        <p:spPr>
          <a:xfrm>
            <a:off x="8652743" y="214746"/>
            <a:ext cx="162405" cy="141179"/>
          </a:xfrm>
          <a:custGeom>
            <a:avLst/>
            <a:gdLst/>
            <a:ahLst/>
            <a:cxnLst/>
            <a:rect l="l" t="t" r="r" b="b"/>
            <a:pathLst>
              <a:path w="3336" h="2900" extrusionOk="0">
                <a:moveTo>
                  <a:pt x="477" y="1"/>
                </a:moveTo>
                <a:cubicBezTo>
                  <a:pt x="278" y="1"/>
                  <a:pt x="146" y="14"/>
                  <a:pt x="93" y="40"/>
                </a:cubicBezTo>
                <a:cubicBezTo>
                  <a:pt x="27" y="67"/>
                  <a:pt x="0" y="107"/>
                  <a:pt x="0" y="173"/>
                </a:cubicBezTo>
                <a:cubicBezTo>
                  <a:pt x="0" y="239"/>
                  <a:pt x="27" y="279"/>
                  <a:pt x="80" y="305"/>
                </a:cubicBezTo>
                <a:cubicBezTo>
                  <a:pt x="146" y="332"/>
                  <a:pt x="239" y="345"/>
                  <a:pt x="358" y="345"/>
                </a:cubicBezTo>
                <a:cubicBezTo>
                  <a:pt x="450" y="358"/>
                  <a:pt x="517" y="371"/>
                  <a:pt x="569" y="398"/>
                </a:cubicBezTo>
                <a:cubicBezTo>
                  <a:pt x="609" y="424"/>
                  <a:pt x="675" y="477"/>
                  <a:pt x="742" y="570"/>
                </a:cubicBezTo>
                <a:lnTo>
                  <a:pt x="1364" y="1457"/>
                </a:lnTo>
                <a:lnTo>
                  <a:pt x="1271" y="1576"/>
                </a:lnTo>
                <a:lnTo>
                  <a:pt x="1178" y="1695"/>
                </a:lnTo>
                <a:lnTo>
                  <a:pt x="1033" y="1893"/>
                </a:lnTo>
                <a:cubicBezTo>
                  <a:pt x="967" y="1973"/>
                  <a:pt x="887" y="2092"/>
                  <a:pt x="781" y="2238"/>
                </a:cubicBezTo>
                <a:cubicBezTo>
                  <a:pt x="742" y="2277"/>
                  <a:pt x="702" y="2304"/>
                  <a:pt x="662" y="2330"/>
                </a:cubicBezTo>
                <a:cubicBezTo>
                  <a:pt x="622" y="2343"/>
                  <a:pt x="569" y="2357"/>
                  <a:pt x="517" y="2370"/>
                </a:cubicBezTo>
                <a:cubicBezTo>
                  <a:pt x="424" y="2370"/>
                  <a:pt x="344" y="2396"/>
                  <a:pt x="265" y="2423"/>
                </a:cubicBezTo>
                <a:cubicBezTo>
                  <a:pt x="186" y="2436"/>
                  <a:pt x="133" y="2489"/>
                  <a:pt x="133" y="2555"/>
                </a:cubicBezTo>
                <a:cubicBezTo>
                  <a:pt x="133" y="2595"/>
                  <a:pt x="146" y="2621"/>
                  <a:pt x="159" y="2648"/>
                </a:cubicBezTo>
                <a:cubicBezTo>
                  <a:pt x="186" y="2674"/>
                  <a:pt x="212" y="2688"/>
                  <a:pt x="225" y="2701"/>
                </a:cubicBezTo>
                <a:cubicBezTo>
                  <a:pt x="265" y="2714"/>
                  <a:pt x="292" y="2727"/>
                  <a:pt x="318" y="2727"/>
                </a:cubicBezTo>
                <a:lnTo>
                  <a:pt x="609" y="2727"/>
                </a:lnTo>
                <a:cubicBezTo>
                  <a:pt x="702" y="2727"/>
                  <a:pt x="794" y="2714"/>
                  <a:pt x="874" y="2714"/>
                </a:cubicBezTo>
                <a:cubicBezTo>
                  <a:pt x="927" y="2714"/>
                  <a:pt x="967" y="2727"/>
                  <a:pt x="1006" y="2727"/>
                </a:cubicBezTo>
                <a:lnTo>
                  <a:pt x="1337" y="2727"/>
                </a:lnTo>
                <a:cubicBezTo>
                  <a:pt x="1390" y="2727"/>
                  <a:pt x="1443" y="2727"/>
                  <a:pt x="1509" y="2701"/>
                </a:cubicBezTo>
                <a:cubicBezTo>
                  <a:pt x="1562" y="2688"/>
                  <a:pt x="1602" y="2635"/>
                  <a:pt x="1602" y="2568"/>
                </a:cubicBezTo>
                <a:cubicBezTo>
                  <a:pt x="1602" y="2542"/>
                  <a:pt x="1575" y="2515"/>
                  <a:pt x="1549" y="2476"/>
                </a:cubicBezTo>
                <a:cubicBezTo>
                  <a:pt x="1509" y="2436"/>
                  <a:pt x="1430" y="2410"/>
                  <a:pt x="1311" y="2410"/>
                </a:cubicBezTo>
                <a:cubicBezTo>
                  <a:pt x="1258" y="2410"/>
                  <a:pt x="1218" y="2410"/>
                  <a:pt x="1205" y="2396"/>
                </a:cubicBezTo>
                <a:cubicBezTo>
                  <a:pt x="1205" y="2383"/>
                  <a:pt x="1192" y="2370"/>
                  <a:pt x="1192" y="2343"/>
                </a:cubicBezTo>
                <a:cubicBezTo>
                  <a:pt x="1192" y="2330"/>
                  <a:pt x="1205" y="2304"/>
                  <a:pt x="1244" y="2251"/>
                </a:cubicBezTo>
                <a:cubicBezTo>
                  <a:pt x="1271" y="2211"/>
                  <a:pt x="1297" y="2171"/>
                  <a:pt x="1324" y="2145"/>
                </a:cubicBezTo>
                <a:cubicBezTo>
                  <a:pt x="1364" y="2092"/>
                  <a:pt x="1403" y="2039"/>
                  <a:pt x="1443" y="1986"/>
                </a:cubicBezTo>
                <a:cubicBezTo>
                  <a:pt x="1483" y="1933"/>
                  <a:pt x="1536" y="1867"/>
                  <a:pt x="1602" y="1774"/>
                </a:cubicBezTo>
                <a:cubicBezTo>
                  <a:pt x="1655" y="1840"/>
                  <a:pt x="1708" y="1907"/>
                  <a:pt x="1761" y="1986"/>
                </a:cubicBezTo>
                <a:cubicBezTo>
                  <a:pt x="1827" y="2065"/>
                  <a:pt x="1867" y="2132"/>
                  <a:pt x="1919" y="2198"/>
                </a:cubicBezTo>
                <a:cubicBezTo>
                  <a:pt x="1959" y="2264"/>
                  <a:pt x="1999" y="2330"/>
                  <a:pt x="2025" y="2383"/>
                </a:cubicBezTo>
                <a:cubicBezTo>
                  <a:pt x="2065" y="2423"/>
                  <a:pt x="2078" y="2463"/>
                  <a:pt x="2078" y="2476"/>
                </a:cubicBezTo>
                <a:cubicBezTo>
                  <a:pt x="2078" y="2515"/>
                  <a:pt x="2065" y="2542"/>
                  <a:pt x="2052" y="2542"/>
                </a:cubicBezTo>
                <a:lnTo>
                  <a:pt x="1972" y="2568"/>
                </a:lnTo>
                <a:cubicBezTo>
                  <a:pt x="1933" y="2568"/>
                  <a:pt x="1906" y="2595"/>
                  <a:pt x="1893" y="2635"/>
                </a:cubicBezTo>
                <a:cubicBezTo>
                  <a:pt x="1880" y="2661"/>
                  <a:pt x="1880" y="2701"/>
                  <a:pt x="1880" y="2714"/>
                </a:cubicBezTo>
                <a:cubicBezTo>
                  <a:pt x="1880" y="2754"/>
                  <a:pt x="1893" y="2793"/>
                  <a:pt x="1933" y="2833"/>
                </a:cubicBezTo>
                <a:cubicBezTo>
                  <a:pt x="1986" y="2886"/>
                  <a:pt x="2052" y="2899"/>
                  <a:pt x="2158" y="2899"/>
                </a:cubicBezTo>
                <a:lnTo>
                  <a:pt x="3071" y="2899"/>
                </a:lnTo>
                <a:cubicBezTo>
                  <a:pt x="3124" y="2899"/>
                  <a:pt x="3190" y="2899"/>
                  <a:pt x="3243" y="2886"/>
                </a:cubicBezTo>
                <a:cubicBezTo>
                  <a:pt x="3296" y="2873"/>
                  <a:pt x="3336" y="2820"/>
                  <a:pt x="3336" y="2740"/>
                </a:cubicBezTo>
                <a:cubicBezTo>
                  <a:pt x="3336" y="2688"/>
                  <a:pt x="3309" y="2648"/>
                  <a:pt x="3256" y="2635"/>
                </a:cubicBezTo>
                <a:cubicBezTo>
                  <a:pt x="3217" y="2608"/>
                  <a:pt x="3150" y="2595"/>
                  <a:pt x="3084" y="2595"/>
                </a:cubicBezTo>
                <a:cubicBezTo>
                  <a:pt x="3018" y="2582"/>
                  <a:pt x="2952" y="2582"/>
                  <a:pt x="2899" y="2582"/>
                </a:cubicBezTo>
                <a:cubicBezTo>
                  <a:pt x="2846" y="2568"/>
                  <a:pt x="2793" y="2555"/>
                  <a:pt x="2727" y="2529"/>
                </a:cubicBezTo>
                <a:cubicBezTo>
                  <a:pt x="2700" y="2529"/>
                  <a:pt x="2674" y="2502"/>
                  <a:pt x="2634" y="2476"/>
                </a:cubicBezTo>
                <a:cubicBezTo>
                  <a:pt x="2594" y="2449"/>
                  <a:pt x="2555" y="2396"/>
                  <a:pt x="2489" y="2317"/>
                </a:cubicBezTo>
                <a:cubicBezTo>
                  <a:pt x="2422" y="2238"/>
                  <a:pt x="2330" y="2132"/>
                  <a:pt x="2237" y="1986"/>
                </a:cubicBezTo>
                <a:cubicBezTo>
                  <a:pt x="2131" y="1854"/>
                  <a:pt x="1999" y="1668"/>
                  <a:pt x="1840" y="1443"/>
                </a:cubicBezTo>
                <a:cubicBezTo>
                  <a:pt x="1919" y="1324"/>
                  <a:pt x="1999" y="1218"/>
                  <a:pt x="2065" y="1113"/>
                </a:cubicBezTo>
                <a:cubicBezTo>
                  <a:pt x="2144" y="993"/>
                  <a:pt x="2224" y="888"/>
                  <a:pt x="2330" y="768"/>
                </a:cubicBezTo>
                <a:cubicBezTo>
                  <a:pt x="2396" y="676"/>
                  <a:pt x="2475" y="623"/>
                  <a:pt x="2542" y="596"/>
                </a:cubicBezTo>
                <a:cubicBezTo>
                  <a:pt x="2581" y="583"/>
                  <a:pt x="2661" y="570"/>
                  <a:pt x="2753" y="570"/>
                </a:cubicBezTo>
                <a:cubicBezTo>
                  <a:pt x="2859" y="557"/>
                  <a:pt x="2992" y="557"/>
                  <a:pt x="3177" y="557"/>
                </a:cubicBezTo>
                <a:cubicBezTo>
                  <a:pt x="3217" y="557"/>
                  <a:pt x="3243" y="543"/>
                  <a:pt x="3269" y="504"/>
                </a:cubicBezTo>
                <a:cubicBezTo>
                  <a:pt x="3296" y="477"/>
                  <a:pt x="3309" y="438"/>
                  <a:pt x="3309" y="411"/>
                </a:cubicBezTo>
                <a:cubicBezTo>
                  <a:pt x="3309" y="279"/>
                  <a:pt x="3256" y="226"/>
                  <a:pt x="3164" y="226"/>
                </a:cubicBezTo>
                <a:lnTo>
                  <a:pt x="2025" y="226"/>
                </a:lnTo>
                <a:cubicBezTo>
                  <a:pt x="1946" y="226"/>
                  <a:pt x="1880" y="239"/>
                  <a:pt x="1827" y="265"/>
                </a:cubicBezTo>
                <a:cubicBezTo>
                  <a:pt x="1787" y="292"/>
                  <a:pt x="1761" y="332"/>
                  <a:pt x="1761" y="398"/>
                </a:cubicBezTo>
                <a:cubicBezTo>
                  <a:pt x="1761" y="451"/>
                  <a:pt x="1774" y="490"/>
                  <a:pt x="1800" y="504"/>
                </a:cubicBezTo>
                <a:cubicBezTo>
                  <a:pt x="1840" y="530"/>
                  <a:pt x="1867" y="543"/>
                  <a:pt x="1880" y="557"/>
                </a:cubicBezTo>
                <a:cubicBezTo>
                  <a:pt x="1906" y="570"/>
                  <a:pt x="1919" y="583"/>
                  <a:pt x="1919" y="583"/>
                </a:cubicBezTo>
                <a:cubicBezTo>
                  <a:pt x="1919" y="610"/>
                  <a:pt x="1906" y="649"/>
                  <a:pt x="1867" y="702"/>
                </a:cubicBezTo>
                <a:cubicBezTo>
                  <a:pt x="1840" y="755"/>
                  <a:pt x="1800" y="808"/>
                  <a:pt x="1747" y="888"/>
                </a:cubicBezTo>
                <a:lnTo>
                  <a:pt x="1602" y="1126"/>
                </a:lnTo>
                <a:cubicBezTo>
                  <a:pt x="1536" y="1033"/>
                  <a:pt x="1469" y="954"/>
                  <a:pt x="1417" y="874"/>
                </a:cubicBezTo>
                <a:cubicBezTo>
                  <a:pt x="1364" y="795"/>
                  <a:pt x="1311" y="715"/>
                  <a:pt x="1271" y="663"/>
                </a:cubicBezTo>
                <a:cubicBezTo>
                  <a:pt x="1231" y="596"/>
                  <a:pt x="1192" y="543"/>
                  <a:pt x="1165" y="504"/>
                </a:cubicBezTo>
                <a:cubicBezTo>
                  <a:pt x="1152" y="464"/>
                  <a:pt x="1139" y="424"/>
                  <a:pt x="1139" y="411"/>
                </a:cubicBezTo>
                <a:cubicBezTo>
                  <a:pt x="1139" y="385"/>
                  <a:pt x="1152" y="371"/>
                  <a:pt x="1178" y="371"/>
                </a:cubicBezTo>
                <a:cubicBezTo>
                  <a:pt x="1218" y="358"/>
                  <a:pt x="1271" y="358"/>
                  <a:pt x="1324" y="358"/>
                </a:cubicBezTo>
                <a:cubicBezTo>
                  <a:pt x="1390" y="358"/>
                  <a:pt x="1443" y="345"/>
                  <a:pt x="1469" y="305"/>
                </a:cubicBezTo>
                <a:cubicBezTo>
                  <a:pt x="1509" y="265"/>
                  <a:pt x="1522" y="226"/>
                  <a:pt x="1522" y="199"/>
                </a:cubicBezTo>
                <a:cubicBezTo>
                  <a:pt x="1522" y="173"/>
                  <a:pt x="1522" y="146"/>
                  <a:pt x="1522" y="133"/>
                </a:cubicBezTo>
                <a:cubicBezTo>
                  <a:pt x="1522" y="107"/>
                  <a:pt x="1509" y="80"/>
                  <a:pt x="1483" y="67"/>
                </a:cubicBezTo>
                <a:cubicBezTo>
                  <a:pt x="1456" y="40"/>
                  <a:pt x="1430" y="27"/>
                  <a:pt x="1377" y="14"/>
                </a:cubicBezTo>
                <a:cubicBezTo>
                  <a:pt x="1337" y="1"/>
                  <a:pt x="1271" y="1"/>
                  <a:pt x="117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8" name="Google Shape;388;p22"/>
          <p:cNvGrpSpPr/>
          <p:nvPr/>
        </p:nvGrpSpPr>
        <p:grpSpPr>
          <a:xfrm>
            <a:off x="289518" y="3889098"/>
            <a:ext cx="1010783" cy="1042425"/>
            <a:chOff x="213318" y="3936723"/>
            <a:chExt cx="1010783" cy="1042425"/>
          </a:xfrm>
        </p:grpSpPr>
        <p:grpSp>
          <p:nvGrpSpPr>
            <p:cNvPr id="389" name="Google Shape;389;p22"/>
            <p:cNvGrpSpPr/>
            <p:nvPr/>
          </p:nvGrpSpPr>
          <p:grpSpPr>
            <a:xfrm>
              <a:off x="213318" y="3936723"/>
              <a:ext cx="882102" cy="1042425"/>
              <a:chOff x="4385705" y="3356597"/>
              <a:chExt cx="1127287" cy="1332173"/>
            </a:xfrm>
          </p:grpSpPr>
          <p:sp>
            <p:nvSpPr>
              <p:cNvPr id="390" name="Google Shape;390;p22"/>
              <p:cNvSpPr/>
              <p:nvPr/>
            </p:nvSpPr>
            <p:spPr>
              <a:xfrm>
                <a:off x="4513711" y="4188355"/>
                <a:ext cx="30067" cy="292655"/>
              </a:xfrm>
              <a:custGeom>
                <a:avLst/>
                <a:gdLst/>
                <a:ahLst/>
                <a:cxnLst/>
                <a:rect l="l" t="t" r="r" b="b"/>
                <a:pathLst>
                  <a:path w="544" h="5295" extrusionOk="0">
                    <a:moveTo>
                      <a:pt x="0" y="0"/>
                    </a:moveTo>
                    <a:lnTo>
                      <a:pt x="0" y="5294"/>
                    </a:lnTo>
                    <a:lnTo>
                      <a:pt x="543" y="5294"/>
                    </a:lnTo>
                    <a:lnTo>
                      <a:pt x="543" y="3150"/>
                    </a:lnTo>
                    <a:lnTo>
                      <a:pt x="278" y="3150"/>
                    </a:lnTo>
                    <a:cubicBezTo>
                      <a:pt x="212" y="3150"/>
                      <a:pt x="159" y="3097"/>
                      <a:pt x="159" y="3044"/>
                    </a:cubicBezTo>
                    <a:cubicBezTo>
                      <a:pt x="159" y="2978"/>
                      <a:pt x="212" y="2978"/>
                      <a:pt x="278" y="2978"/>
                    </a:cubicBezTo>
                    <a:lnTo>
                      <a:pt x="543" y="2978"/>
                    </a:lnTo>
                    <a:lnTo>
                      <a:pt x="543" y="66"/>
                    </a:lnTo>
                    <a:cubicBezTo>
                      <a:pt x="331" y="66"/>
                      <a:pt x="159" y="66"/>
                      <a:pt x="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391" name="Google Shape;391;p22"/>
              <p:cNvGrpSpPr/>
              <p:nvPr/>
            </p:nvGrpSpPr>
            <p:grpSpPr>
              <a:xfrm>
                <a:off x="4385705" y="3356597"/>
                <a:ext cx="1127287" cy="1332173"/>
                <a:chOff x="4385705" y="3127997"/>
                <a:chExt cx="1127287" cy="1332173"/>
              </a:xfrm>
            </p:grpSpPr>
            <p:sp>
              <p:nvSpPr>
                <p:cNvPr id="392" name="Google Shape;392;p22"/>
                <p:cNvSpPr/>
                <p:nvPr/>
              </p:nvSpPr>
              <p:spPr>
                <a:xfrm>
                  <a:off x="4513711" y="3396499"/>
                  <a:ext cx="30067" cy="566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44" h="10258" extrusionOk="0">
                      <a:moveTo>
                        <a:pt x="0" y="0"/>
                      </a:moveTo>
                      <a:lnTo>
                        <a:pt x="0" y="10191"/>
                      </a:lnTo>
                      <a:cubicBezTo>
                        <a:pt x="159" y="10257"/>
                        <a:pt x="331" y="10257"/>
                        <a:pt x="543" y="10257"/>
                      </a:cubicBezTo>
                      <a:lnTo>
                        <a:pt x="543" y="3137"/>
                      </a:lnTo>
                      <a:lnTo>
                        <a:pt x="278" y="3137"/>
                      </a:lnTo>
                      <a:cubicBezTo>
                        <a:pt x="212" y="3137"/>
                        <a:pt x="159" y="3084"/>
                        <a:pt x="159" y="3084"/>
                      </a:cubicBezTo>
                      <a:cubicBezTo>
                        <a:pt x="159" y="3031"/>
                        <a:pt x="212" y="2978"/>
                        <a:pt x="278" y="2978"/>
                      </a:cubicBezTo>
                      <a:lnTo>
                        <a:pt x="543" y="2978"/>
                      </a:lnTo>
                      <a:lnTo>
                        <a:pt x="543" y="0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3" name="Google Shape;393;p22"/>
                <p:cNvSpPr/>
                <p:nvPr/>
              </p:nvSpPr>
              <p:spPr>
                <a:xfrm>
                  <a:off x="4385705" y="4252355"/>
                  <a:ext cx="1127287" cy="307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96" h="557" extrusionOk="0">
                      <a:moveTo>
                        <a:pt x="278" y="0"/>
                      </a:moveTo>
                      <a:cubicBezTo>
                        <a:pt x="106" y="0"/>
                        <a:pt x="0" y="172"/>
                        <a:pt x="0" y="278"/>
                      </a:cubicBezTo>
                      <a:cubicBezTo>
                        <a:pt x="0" y="450"/>
                        <a:pt x="106" y="556"/>
                        <a:pt x="278" y="556"/>
                      </a:cubicBezTo>
                      <a:lnTo>
                        <a:pt x="20396" y="556"/>
                      </a:lnTo>
                      <a:lnTo>
                        <a:pt x="20396" y="0"/>
                      </a:lnTo>
                      <a:lnTo>
                        <a:pt x="15049" y="0"/>
                      </a:lnTo>
                      <a:lnTo>
                        <a:pt x="15049" y="278"/>
                      </a:lnTo>
                      <a:cubicBezTo>
                        <a:pt x="15049" y="331"/>
                        <a:pt x="14996" y="397"/>
                        <a:pt x="14943" y="397"/>
                      </a:cubicBezTo>
                      <a:cubicBezTo>
                        <a:pt x="14890" y="397"/>
                        <a:pt x="14837" y="331"/>
                        <a:pt x="14837" y="278"/>
                      </a:cubicBezTo>
                      <a:lnTo>
                        <a:pt x="14837" y="0"/>
                      </a:lnTo>
                      <a:lnTo>
                        <a:pt x="5572" y="0"/>
                      </a:lnTo>
                      <a:lnTo>
                        <a:pt x="5572" y="278"/>
                      </a:lnTo>
                      <a:cubicBezTo>
                        <a:pt x="5572" y="331"/>
                        <a:pt x="5506" y="397"/>
                        <a:pt x="5506" y="397"/>
                      </a:cubicBezTo>
                      <a:cubicBezTo>
                        <a:pt x="5453" y="397"/>
                        <a:pt x="5400" y="331"/>
                        <a:pt x="5400" y="278"/>
                      </a:cubicBezTo>
                      <a:lnTo>
                        <a:pt x="5400" y="0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4" name="Google Shape;394;p22"/>
                <p:cNvSpPr/>
                <p:nvPr/>
              </p:nvSpPr>
              <p:spPr>
                <a:xfrm>
                  <a:off x="4467616" y="3261861"/>
                  <a:ext cx="122202" cy="1346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11" h="2437" extrusionOk="0">
                      <a:moveTo>
                        <a:pt x="1112" y="1"/>
                      </a:moveTo>
                      <a:lnTo>
                        <a:pt x="1" y="2436"/>
                      </a:lnTo>
                      <a:lnTo>
                        <a:pt x="2211" y="2436"/>
                      </a:lnTo>
                      <a:lnTo>
                        <a:pt x="1112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5" name="Google Shape;395;p22"/>
                <p:cNvSpPr/>
                <p:nvPr/>
              </p:nvSpPr>
              <p:spPr>
                <a:xfrm>
                  <a:off x="4836322" y="3945109"/>
                  <a:ext cx="615984" cy="2224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145" h="4025" extrusionOk="0">
                      <a:moveTo>
                        <a:pt x="6843" y="3243"/>
                      </a:moveTo>
                      <a:cubicBezTo>
                        <a:pt x="6896" y="3243"/>
                        <a:pt x="6896" y="3309"/>
                        <a:pt x="6896" y="3309"/>
                      </a:cubicBezTo>
                      <a:cubicBezTo>
                        <a:pt x="6896" y="3362"/>
                        <a:pt x="6843" y="3415"/>
                        <a:pt x="6790" y="3415"/>
                      </a:cubicBezTo>
                      <a:lnTo>
                        <a:pt x="6075" y="3415"/>
                      </a:lnTo>
                      <a:cubicBezTo>
                        <a:pt x="6022" y="3415"/>
                        <a:pt x="5956" y="3362"/>
                        <a:pt x="5956" y="3309"/>
                      </a:cubicBezTo>
                      <a:cubicBezTo>
                        <a:pt x="5956" y="3243"/>
                        <a:pt x="6022" y="3243"/>
                        <a:pt x="6075" y="3243"/>
                      </a:cubicBezTo>
                      <a:close/>
                      <a:moveTo>
                        <a:pt x="728" y="1"/>
                      </a:moveTo>
                      <a:cubicBezTo>
                        <a:pt x="503" y="1"/>
                        <a:pt x="225" y="53"/>
                        <a:pt x="0" y="53"/>
                      </a:cubicBezTo>
                      <a:cubicBezTo>
                        <a:pt x="887" y="993"/>
                        <a:pt x="1986" y="1814"/>
                        <a:pt x="3428" y="2528"/>
                      </a:cubicBezTo>
                      <a:cubicBezTo>
                        <a:pt x="4037" y="2806"/>
                        <a:pt x="4633" y="3031"/>
                        <a:pt x="5294" y="3243"/>
                      </a:cubicBezTo>
                      <a:lnTo>
                        <a:pt x="5413" y="3243"/>
                      </a:lnTo>
                      <a:cubicBezTo>
                        <a:pt x="6949" y="3693"/>
                        <a:pt x="8722" y="4024"/>
                        <a:pt x="10866" y="4024"/>
                      </a:cubicBezTo>
                      <a:cubicBezTo>
                        <a:pt x="11038" y="4024"/>
                        <a:pt x="11144" y="3905"/>
                        <a:pt x="11144" y="3799"/>
                      </a:cubicBezTo>
                      <a:cubicBezTo>
                        <a:pt x="11144" y="3640"/>
                        <a:pt x="11038" y="3521"/>
                        <a:pt x="10866" y="3468"/>
                      </a:cubicBezTo>
                      <a:cubicBezTo>
                        <a:pt x="7836" y="3415"/>
                        <a:pt x="5466" y="2859"/>
                        <a:pt x="3706" y="2039"/>
                      </a:cubicBezTo>
                      <a:cubicBezTo>
                        <a:pt x="2436" y="1430"/>
                        <a:pt x="1496" y="768"/>
                        <a:pt x="728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6" name="Google Shape;396;p22"/>
                <p:cNvSpPr/>
                <p:nvPr/>
              </p:nvSpPr>
              <p:spPr>
                <a:xfrm>
                  <a:off x="4675376" y="3423526"/>
                  <a:ext cx="201238" cy="5245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41" h="9491" extrusionOk="0">
                      <a:moveTo>
                        <a:pt x="331" y="1"/>
                      </a:moveTo>
                      <a:cubicBezTo>
                        <a:pt x="212" y="1"/>
                        <a:pt x="106" y="107"/>
                        <a:pt x="53" y="279"/>
                      </a:cubicBezTo>
                      <a:cubicBezTo>
                        <a:pt x="53" y="279"/>
                        <a:pt x="0" y="715"/>
                        <a:pt x="0" y="1496"/>
                      </a:cubicBezTo>
                      <a:cubicBezTo>
                        <a:pt x="0" y="1827"/>
                        <a:pt x="0" y="2092"/>
                        <a:pt x="53" y="2489"/>
                      </a:cubicBezTo>
                      <a:lnTo>
                        <a:pt x="331" y="2489"/>
                      </a:lnTo>
                      <a:lnTo>
                        <a:pt x="331" y="2595"/>
                      </a:lnTo>
                      <a:lnTo>
                        <a:pt x="331" y="2926"/>
                      </a:lnTo>
                      <a:cubicBezTo>
                        <a:pt x="331" y="2979"/>
                        <a:pt x="265" y="3032"/>
                        <a:pt x="265" y="3032"/>
                      </a:cubicBezTo>
                      <a:cubicBezTo>
                        <a:pt x="212" y="3032"/>
                        <a:pt x="159" y="2979"/>
                        <a:pt x="159" y="2926"/>
                      </a:cubicBezTo>
                      <a:lnTo>
                        <a:pt x="159" y="2648"/>
                      </a:lnTo>
                      <a:lnTo>
                        <a:pt x="53" y="2648"/>
                      </a:lnTo>
                      <a:cubicBezTo>
                        <a:pt x="53" y="2979"/>
                        <a:pt x="106" y="3257"/>
                        <a:pt x="159" y="3588"/>
                      </a:cubicBezTo>
                      <a:cubicBezTo>
                        <a:pt x="159" y="3588"/>
                        <a:pt x="212" y="3535"/>
                        <a:pt x="265" y="3535"/>
                      </a:cubicBezTo>
                      <a:cubicBezTo>
                        <a:pt x="265" y="3535"/>
                        <a:pt x="331" y="3588"/>
                        <a:pt x="331" y="3640"/>
                      </a:cubicBezTo>
                      <a:lnTo>
                        <a:pt x="331" y="4355"/>
                      </a:lnTo>
                      <a:lnTo>
                        <a:pt x="331" y="4408"/>
                      </a:lnTo>
                      <a:cubicBezTo>
                        <a:pt x="596" y="5732"/>
                        <a:pt x="1152" y="7227"/>
                        <a:pt x="2198" y="8604"/>
                      </a:cubicBezTo>
                      <a:cubicBezTo>
                        <a:pt x="2423" y="8882"/>
                        <a:pt x="2648" y="9213"/>
                        <a:pt x="2912" y="9490"/>
                      </a:cubicBezTo>
                      <a:cubicBezTo>
                        <a:pt x="3137" y="9490"/>
                        <a:pt x="3415" y="9438"/>
                        <a:pt x="3640" y="9438"/>
                      </a:cubicBezTo>
                      <a:cubicBezTo>
                        <a:pt x="2648" y="8498"/>
                        <a:pt x="1986" y="7452"/>
                        <a:pt x="1536" y="6393"/>
                      </a:cubicBezTo>
                      <a:cubicBezTo>
                        <a:pt x="715" y="4527"/>
                        <a:pt x="543" y="2648"/>
                        <a:pt x="543" y="1496"/>
                      </a:cubicBezTo>
                      <a:cubicBezTo>
                        <a:pt x="543" y="1165"/>
                        <a:pt x="543" y="835"/>
                        <a:pt x="596" y="663"/>
                      </a:cubicBezTo>
                      <a:lnTo>
                        <a:pt x="596" y="385"/>
                      </a:lnTo>
                      <a:lnTo>
                        <a:pt x="596" y="332"/>
                      </a:lnTo>
                      <a:cubicBezTo>
                        <a:pt x="662" y="173"/>
                        <a:pt x="543" y="54"/>
                        <a:pt x="384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7" name="Google Shape;397;p22"/>
                <p:cNvSpPr/>
                <p:nvPr/>
              </p:nvSpPr>
              <p:spPr>
                <a:xfrm>
                  <a:off x="4583959" y="3561093"/>
                  <a:ext cx="48306" cy="87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4" h="159" extrusionOk="0">
                      <a:moveTo>
                        <a:pt x="106" y="0"/>
                      </a:moveTo>
                      <a:cubicBezTo>
                        <a:pt x="53" y="0"/>
                        <a:pt x="0" y="53"/>
                        <a:pt x="0" y="106"/>
                      </a:cubicBezTo>
                      <a:cubicBezTo>
                        <a:pt x="0" y="106"/>
                        <a:pt x="53" y="159"/>
                        <a:pt x="106" y="159"/>
                      </a:cubicBezTo>
                      <a:lnTo>
                        <a:pt x="821" y="159"/>
                      </a:lnTo>
                      <a:cubicBezTo>
                        <a:pt x="874" y="159"/>
                        <a:pt x="874" y="106"/>
                        <a:pt x="874" y="106"/>
                      </a:cubicBezTo>
                      <a:cubicBezTo>
                        <a:pt x="874" y="53"/>
                        <a:pt x="874" y="0"/>
                        <a:pt x="821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8" name="Google Shape;398;p22"/>
                <p:cNvSpPr/>
                <p:nvPr/>
              </p:nvSpPr>
              <p:spPr>
                <a:xfrm>
                  <a:off x="4684163" y="3618850"/>
                  <a:ext cx="9562" cy="2831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3" h="5123" extrusionOk="0">
                      <a:moveTo>
                        <a:pt x="106" y="1"/>
                      </a:moveTo>
                      <a:cubicBezTo>
                        <a:pt x="53" y="1"/>
                        <a:pt x="0" y="54"/>
                        <a:pt x="0" y="54"/>
                      </a:cubicBezTo>
                      <a:lnTo>
                        <a:pt x="0" y="106"/>
                      </a:lnTo>
                      <a:lnTo>
                        <a:pt x="0" y="821"/>
                      </a:lnTo>
                      <a:cubicBezTo>
                        <a:pt x="0" y="874"/>
                        <a:pt x="53" y="874"/>
                        <a:pt x="106" y="874"/>
                      </a:cubicBezTo>
                      <a:lnTo>
                        <a:pt x="172" y="874"/>
                      </a:lnTo>
                      <a:lnTo>
                        <a:pt x="172" y="821"/>
                      </a:lnTo>
                      <a:lnTo>
                        <a:pt x="172" y="106"/>
                      </a:lnTo>
                      <a:cubicBezTo>
                        <a:pt x="172" y="54"/>
                        <a:pt x="106" y="1"/>
                        <a:pt x="106" y="1"/>
                      </a:cubicBezTo>
                      <a:close/>
                      <a:moveTo>
                        <a:pt x="106" y="1430"/>
                      </a:moveTo>
                      <a:cubicBezTo>
                        <a:pt x="53" y="1430"/>
                        <a:pt x="0" y="1483"/>
                        <a:pt x="0" y="1536"/>
                      </a:cubicBezTo>
                      <a:lnTo>
                        <a:pt x="0" y="2198"/>
                      </a:lnTo>
                      <a:cubicBezTo>
                        <a:pt x="0" y="2264"/>
                        <a:pt x="53" y="2317"/>
                        <a:pt x="106" y="2317"/>
                      </a:cubicBezTo>
                      <a:cubicBezTo>
                        <a:pt x="106" y="2317"/>
                        <a:pt x="172" y="2264"/>
                        <a:pt x="172" y="2198"/>
                      </a:cubicBezTo>
                      <a:lnTo>
                        <a:pt x="172" y="1536"/>
                      </a:lnTo>
                      <a:cubicBezTo>
                        <a:pt x="172" y="1483"/>
                        <a:pt x="106" y="1430"/>
                        <a:pt x="106" y="1430"/>
                      </a:cubicBezTo>
                      <a:close/>
                      <a:moveTo>
                        <a:pt x="106" y="2806"/>
                      </a:moveTo>
                      <a:cubicBezTo>
                        <a:pt x="53" y="2806"/>
                        <a:pt x="0" y="2859"/>
                        <a:pt x="0" y="2926"/>
                      </a:cubicBezTo>
                      <a:lnTo>
                        <a:pt x="0" y="3640"/>
                      </a:lnTo>
                      <a:cubicBezTo>
                        <a:pt x="0" y="3693"/>
                        <a:pt x="53" y="3746"/>
                        <a:pt x="106" y="3746"/>
                      </a:cubicBezTo>
                      <a:cubicBezTo>
                        <a:pt x="106" y="3746"/>
                        <a:pt x="172" y="3693"/>
                        <a:pt x="172" y="3640"/>
                      </a:cubicBezTo>
                      <a:lnTo>
                        <a:pt x="172" y="2926"/>
                      </a:lnTo>
                      <a:cubicBezTo>
                        <a:pt x="172" y="2859"/>
                        <a:pt x="106" y="2806"/>
                        <a:pt x="106" y="2806"/>
                      </a:cubicBezTo>
                      <a:close/>
                      <a:moveTo>
                        <a:pt x="106" y="4249"/>
                      </a:moveTo>
                      <a:cubicBezTo>
                        <a:pt x="53" y="4249"/>
                        <a:pt x="0" y="4302"/>
                        <a:pt x="0" y="4355"/>
                      </a:cubicBezTo>
                      <a:lnTo>
                        <a:pt x="0" y="5070"/>
                      </a:lnTo>
                      <a:cubicBezTo>
                        <a:pt x="0" y="5070"/>
                        <a:pt x="53" y="5123"/>
                        <a:pt x="106" y="5123"/>
                      </a:cubicBezTo>
                      <a:lnTo>
                        <a:pt x="172" y="5070"/>
                      </a:lnTo>
                      <a:lnTo>
                        <a:pt x="172" y="4355"/>
                      </a:lnTo>
                      <a:cubicBezTo>
                        <a:pt x="172" y="4302"/>
                        <a:pt x="106" y="4249"/>
                        <a:pt x="106" y="4249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9" name="Google Shape;399;p22"/>
                <p:cNvSpPr/>
                <p:nvPr/>
              </p:nvSpPr>
              <p:spPr>
                <a:xfrm>
                  <a:off x="4684163" y="3932673"/>
                  <a:ext cx="9562" cy="271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3" h="491" extrusionOk="0">
                      <a:moveTo>
                        <a:pt x="106" y="1"/>
                      </a:moveTo>
                      <a:cubicBezTo>
                        <a:pt x="53" y="1"/>
                        <a:pt x="0" y="1"/>
                        <a:pt x="0" y="53"/>
                      </a:cubicBezTo>
                      <a:lnTo>
                        <a:pt x="0" y="490"/>
                      </a:lnTo>
                      <a:lnTo>
                        <a:pt x="172" y="490"/>
                      </a:lnTo>
                      <a:lnTo>
                        <a:pt x="172" y="53"/>
                      </a:lnTo>
                      <a:cubicBezTo>
                        <a:pt x="172" y="1"/>
                        <a:pt x="106" y="1"/>
                        <a:pt x="106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0" name="Google Shape;400;p22"/>
                <p:cNvSpPr/>
                <p:nvPr/>
              </p:nvSpPr>
              <p:spPr>
                <a:xfrm>
                  <a:off x="4684163" y="4008725"/>
                  <a:ext cx="9562" cy="207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3" h="3747" extrusionOk="0">
                      <a:moveTo>
                        <a:pt x="106" y="1"/>
                      </a:moveTo>
                      <a:cubicBezTo>
                        <a:pt x="53" y="1"/>
                        <a:pt x="0" y="54"/>
                        <a:pt x="0" y="107"/>
                      </a:cubicBezTo>
                      <a:lnTo>
                        <a:pt x="0" y="835"/>
                      </a:lnTo>
                      <a:cubicBezTo>
                        <a:pt x="0" y="888"/>
                        <a:pt x="53" y="888"/>
                        <a:pt x="106" y="888"/>
                      </a:cubicBezTo>
                      <a:cubicBezTo>
                        <a:pt x="106" y="888"/>
                        <a:pt x="172" y="888"/>
                        <a:pt x="172" y="835"/>
                      </a:cubicBezTo>
                      <a:lnTo>
                        <a:pt x="172" y="107"/>
                      </a:lnTo>
                      <a:cubicBezTo>
                        <a:pt x="172" y="54"/>
                        <a:pt x="106" y="1"/>
                        <a:pt x="106" y="1"/>
                      </a:cubicBezTo>
                      <a:close/>
                      <a:moveTo>
                        <a:pt x="106" y="1430"/>
                      </a:moveTo>
                      <a:cubicBezTo>
                        <a:pt x="53" y="1430"/>
                        <a:pt x="0" y="1497"/>
                        <a:pt x="0" y="1549"/>
                      </a:cubicBezTo>
                      <a:lnTo>
                        <a:pt x="0" y="2158"/>
                      </a:lnTo>
                      <a:cubicBezTo>
                        <a:pt x="0" y="2092"/>
                        <a:pt x="53" y="2092"/>
                        <a:pt x="106" y="2092"/>
                      </a:cubicBezTo>
                      <a:lnTo>
                        <a:pt x="172" y="2092"/>
                      </a:lnTo>
                      <a:lnTo>
                        <a:pt x="172" y="1549"/>
                      </a:lnTo>
                      <a:cubicBezTo>
                        <a:pt x="172" y="1497"/>
                        <a:pt x="106" y="1430"/>
                        <a:pt x="106" y="1430"/>
                      </a:cubicBezTo>
                      <a:close/>
                      <a:moveTo>
                        <a:pt x="0" y="2158"/>
                      </a:moveTo>
                      <a:lnTo>
                        <a:pt x="0" y="2211"/>
                      </a:lnTo>
                      <a:cubicBezTo>
                        <a:pt x="0" y="2264"/>
                        <a:pt x="53" y="2317"/>
                        <a:pt x="106" y="2317"/>
                      </a:cubicBezTo>
                      <a:cubicBezTo>
                        <a:pt x="106" y="2317"/>
                        <a:pt x="172" y="2317"/>
                        <a:pt x="172" y="2264"/>
                      </a:cubicBezTo>
                      <a:lnTo>
                        <a:pt x="106" y="2264"/>
                      </a:lnTo>
                      <a:cubicBezTo>
                        <a:pt x="53" y="2264"/>
                        <a:pt x="0" y="2211"/>
                        <a:pt x="0" y="2158"/>
                      </a:cubicBezTo>
                      <a:close/>
                      <a:moveTo>
                        <a:pt x="106" y="2873"/>
                      </a:moveTo>
                      <a:cubicBezTo>
                        <a:pt x="53" y="2873"/>
                        <a:pt x="0" y="2873"/>
                        <a:pt x="0" y="2926"/>
                      </a:cubicBezTo>
                      <a:lnTo>
                        <a:pt x="0" y="3641"/>
                      </a:lnTo>
                      <a:cubicBezTo>
                        <a:pt x="0" y="3694"/>
                        <a:pt x="53" y="3747"/>
                        <a:pt x="106" y="3747"/>
                      </a:cubicBezTo>
                      <a:cubicBezTo>
                        <a:pt x="106" y="3747"/>
                        <a:pt x="172" y="3694"/>
                        <a:pt x="172" y="3641"/>
                      </a:cubicBezTo>
                      <a:lnTo>
                        <a:pt x="172" y="2926"/>
                      </a:lnTo>
                      <a:cubicBezTo>
                        <a:pt x="172" y="2873"/>
                        <a:pt x="106" y="2873"/>
                        <a:pt x="106" y="2873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1" name="Google Shape;401;p22"/>
                <p:cNvSpPr/>
                <p:nvPr/>
              </p:nvSpPr>
              <p:spPr>
                <a:xfrm>
                  <a:off x="4522499" y="4124349"/>
                  <a:ext cx="694965" cy="1500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574" h="2714" extrusionOk="0">
                      <a:moveTo>
                        <a:pt x="119" y="0"/>
                      </a:moveTo>
                      <a:cubicBezTo>
                        <a:pt x="53" y="0"/>
                        <a:pt x="0" y="0"/>
                        <a:pt x="0" y="66"/>
                      </a:cubicBezTo>
                      <a:cubicBezTo>
                        <a:pt x="0" y="119"/>
                        <a:pt x="53" y="172"/>
                        <a:pt x="119" y="172"/>
                      </a:cubicBezTo>
                      <a:lnTo>
                        <a:pt x="834" y="172"/>
                      </a:lnTo>
                      <a:cubicBezTo>
                        <a:pt x="887" y="172"/>
                        <a:pt x="940" y="119"/>
                        <a:pt x="940" y="66"/>
                      </a:cubicBezTo>
                      <a:cubicBezTo>
                        <a:pt x="940" y="0"/>
                        <a:pt x="887" y="0"/>
                        <a:pt x="834" y="0"/>
                      </a:cubicBezTo>
                      <a:close/>
                      <a:moveTo>
                        <a:pt x="1549" y="0"/>
                      </a:moveTo>
                      <a:cubicBezTo>
                        <a:pt x="1496" y="0"/>
                        <a:pt x="1443" y="0"/>
                        <a:pt x="1443" y="66"/>
                      </a:cubicBezTo>
                      <a:cubicBezTo>
                        <a:pt x="1443" y="119"/>
                        <a:pt x="1496" y="172"/>
                        <a:pt x="1549" y="172"/>
                      </a:cubicBezTo>
                      <a:lnTo>
                        <a:pt x="2264" y="172"/>
                      </a:lnTo>
                      <a:cubicBezTo>
                        <a:pt x="2316" y="172"/>
                        <a:pt x="2369" y="119"/>
                        <a:pt x="2369" y="66"/>
                      </a:cubicBezTo>
                      <a:cubicBezTo>
                        <a:pt x="2369" y="0"/>
                        <a:pt x="2316" y="0"/>
                        <a:pt x="2264" y="0"/>
                      </a:cubicBezTo>
                      <a:close/>
                      <a:moveTo>
                        <a:pt x="3031" y="0"/>
                      </a:moveTo>
                      <a:cubicBezTo>
                        <a:pt x="2978" y="0"/>
                        <a:pt x="2925" y="0"/>
                        <a:pt x="2925" y="66"/>
                      </a:cubicBezTo>
                      <a:cubicBezTo>
                        <a:pt x="2925" y="119"/>
                        <a:pt x="2978" y="172"/>
                        <a:pt x="3031" y="172"/>
                      </a:cubicBezTo>
                      <a:lnTo>
                        <a:pt x="3759" y="172"/>
                      </a:lnTo>
                      <a:cubicBezTo>
                        <a:pt x="3812" y="172"/>
                        <a:pt x="3812" y="119"/>
                        <a:pt x="3812" y="66"/>
                      </a:cubicBezTo>
                      <a:cubicBezTo>
                        <a:pt x="3812" y="0"/>
                        <a:pt x="3812" y="0"/>
                        <a:pt x="3759" y="0"/>
                      </a:cubicBezTo>
                      <a:close/>
                      <a:moveTo>
                        <a:pt x="4474" y="0"/>
                      </a:moveTo>
                      <a:cubicBezTo>
                        <a:pt x="4421" y="0"/>
                        <a:pt x="4355" y="0"/>
                        <a:pt x="4355" y="66"/>
                      </a:cubicBezTo>
                      <a:cubicBezTo>
                        <a:pt x="4355" y="119"/>
                        <a:pt x="4421" y="172"/>
                        <a:pt x="4474" y="172"/>
                      </a:cubicBezTo>
                      <a:lnTo>
                        <a:pt x="5189" y="172"/>
                      </a:lnTo>
                      <a:cubicBezTo>
                        <a:pt x="5241" y="172"/>
                        <a:pt x="5294" y="119"/>
                        <a:pt x="5294" y="66"/>
                      </a:cubicBezTo>
                      <a:cubicBezTo>
                        <a:pt x="5294" y="0"/>
                        <a:pt x="5241" y="0"/>
                        <a:pt x="5189" y="0"/>
                      </a:cubicBezTo>
                      <a:close/>
                      <a:moveTo>
                        <a:pt x="5903" y="0"/>
                      </a:moveTo>
                      <a:cubicBezTo>
                        <a:pt x="5850" y="0"/>
                        <a:pt x="5850" y="0"/>
                        <a:pt x="5850" y="66"/>
                      </a:cubicBezTo>
                      <a:cubicBezTo>
                        <a:pt x="5850" y="119"/>
                        <a:pt x="5850" y="172"/>
                        <a:pt x="5903" y="172"/>
                      </a:cubicBezTo>
                      <a:lnTo>
                        <a:pt x="6618" y="172"/>
                      </a:lnTo>
                      <a:cubicBezTo>
                        <a:pt x="6671" y="172"/>
                        <a:pt x="6737" y="119"/>
                        <a:pt x="6737" y="66"/>
                      </a:cubicBezTo>
                      <a:cubicBezTo>
                        <a:pt x="6737" y="0"/>
                        <a:pt x="6671" y="0"/>
                        <a:pt x="6618" y="0"/>
                      </a:cubicBezTo>
                      <a:close/>
                      <a:moveTo>
                        <a:pt x="7399" y="0"/>
                      </a:moveTo>
                      <a:cubicBezTo>
                        <a:pt x="7333" y="0"/>
                        <a:pt x="7280" y="0"/>
                        <a:pt x="7280" y="66"/>
                      </a:cubicBezTo>
                      <a:cubicBezTo>
                        <a:pt x="7280" y="119"/>
                        <a:pt x="7333" y="172"/>
                        <a:pt x="7399" y="172"/>
                      </a:cubicBezTo>
                      <a:lnTo>
                        <a:pt x="8114" y="172"/>
                      </a:lnTo>
                      <a:cubicBezTo>
                        <a:pt x="8166" y="172"/>
                        <a:pt x="8219" y="119"/>
                        <a:pt x="8219" y="66"/>
                      </a:cubicBezTo>
                      <a:cubicBezTo>
                        <a:pt x="8219" y="0"/>
                        <a:pt x="8166" y="0"/>
                        <a:pt x="8114" y="0"/>
                      </a:cubicBezTo>
                      <a:close/>
                      <a:moveTo>
                        <a:pt x="8828" y="0"/>
                      </a:moveTo>
                      <a:cubicBezTo>
                        <a:pt x="8775" y="0"/>
                        <a:pt x="8722" y="0"/>
                        <a:pt x="8722" y="66"/>
                      </a:cubicBezTo>
                      <a:cubicBezTo>
                        <a:pt x="8722" y="119"/>
                        <a:pt x="8775" y="172"/>
                        <a:pt x="8828" y="172"/>
                      </a:cubicBezTo>
                      <a:lnTo>
                        <a:pt x="9543" y="172"/>
                      </a:lnTo>
                      <a:cubicBezTo>
                        <a:pt x="9596" y="172"/>
                        <a:pt x="9649" y="119"/>
                        <a:pt x="9649" y="66"/>
                      </a:cubicBezTo>
                      <a:cubicBezTo>
                        <a:pt x="9649" y="0"/>
                        <a:pt x="9596" y="0"/>
                        <a:pt x="9543" y="0"/>
                      </a:cubicBezTo>
                      <a:close/>
                      <a:moveTo>
                        <a:pt x="10258" y="0"/>
                      </a:moveTo>
                      <a:cubicBezTo>
                        <a:pt x="10258" y="0"/>
                        <a:pt x="10205" y="0"/>
                        <a:pt x="10205" y="66"/>
                      </a:cubicBezTo>
                      <a:cubicBezTo>
                        <a:pt x="10205" y="119"/>
                        <a:pt x="10258" y="172"/>
                        <a:pt x="10258" y="172"/>
                      </a:cubicBezTo>
                      <a:lnTo>
                        <a:pt x="11039" y="172"/>
                      </a:lnTo>
                      <a:cubicBezTo>
                        <a:pt x="11091" y="172"/>
                        <a:pt x="11091" y="119"/>
                        <a:pt x="11091" y="66"/>
                      </a:cubicBezTo>
                      <a:lnTo>
                        <a:pt x="11091" y="0"/>
                      </a:lnTo>
                      <a:close/>
                      <a:moveTo>
                        <a:pt x="11753" y="0"/>
                      </a:moveTo>
                      <a:cubicBezTo>
                        <a:pt x="11700" y="0"/>
                        <a:pt x="11634" y="0"/>
                        <a:pt x="11634" y="66"/>
                      </a:cubicBezTo>
                      <a:cubicBezTo>
                        <a:pt x="11634" y="119"/>
                        <a:pt x="11700" y="172"/>
                        <a:pt x="11753" y="172"/>
                      </a:cubicBezTo>
                      <a:lnTo>
                        <a:pt x="12468" y="172"/>
                      </a:lnTo>
                      <a:cubicBezTo>
                        <a:pt x="12521" y="172"/>
                        <a:pt x="12574" y="119"/>
                        <a:pt x="12574" y="66"/>
                      </a:cubicBezTo>
                      <a:cubicBezTo>
                        <a:pt x="12574" y="66"/>
                        <a:pt x="12574" y="0"/>
                        <a:pt x="12521" y="0"/>
                      </a:cubicBezTo>
                      <a:close/>
                      <a:moveTo>
                        <a:pt x="12468" y="728"/>
                      </a:moveTo>
                      <a:cubicBezTo>
                        <a:pt x="12415" y="728"/>
                        <a:pt x="12362" y="728"/>
                        <a:pt x="12362" y="781"/>
                      </a:cubicBezTo>
                      <a:lnTo>
                        <a:pt x="12362" y="1549"/>
                      </a:lnTo>
                      <a:cubicBezTo>
                        <a:pt x="12362" y="1602"/>
                        <a:pt x="12415" y="1602"/>
                        <a:pt x="12468" y="1602"/>
                      </a:cubicBezTo>
                      <a:cubicBezTo>
                        <a:pt x="12521" y="1602"/>
                        <a:pt x="12574" y="1602"/>
                        <a:pt x="12574" y="1549"/>
                      </a:cubicBezTo>
                      <a:lnTo>
                        <a:pt x="12574" y="781"/>
                      </a:lnTo>
                      <a:cubicBezTo>
                        <a:pt x="12574" y="728"/>
                        <a:pt x="12521" y="728"/>
                        <a:pt x="12468" y="728"/>
                      </a:cubicBezTo>
                      <a:close/>
                      <a:moveTo>
                        <a:pt x="12468" y="2157"/>
                      </a:moveTo>
                      <a:cubicBezTo>
                        <a:pt x="12415" y="2157"/>
                        <a:pt x="12362" y="2210"/>
                        <a:pt x="12362" y="2263"/>
                      </a:cubicBezTo>
                      <a:lnTo>
                        <a:pt x="12362" y="2316"/>
                      </a:lnTo>
                      <a:lnTo>
                        <a:pt x="12362" y="2594"/>
                      </a:lnTo>
                      <a:cubicBezTo>
                        <a:pt x="12362" y="2647"/>
                        <a:pt x="12415" y="2713"/>
                        <a:pt x="12468" y="2713"/>
                      </a:cubicBezTo>
                      <a:cubicBezTo>
                        <a:pt x="12521" y="2713"/>
                        <a:pt x="12574" y="2647"/>
                        <a:pt x="12574" y="2594"/>
                      </a:cubicBezTo>
                      <a:lnTo>
                        <a:pt x="12574" y="2316"/>
                      </a:lnTo>
                      <a:lnTo>
                        <a:pt x="12574" y="2263"/>
                      </a:lnTo>
                      <a:cubicBezTo>
                        <a:pt x="12574" y="2210"/>
                        <a:pt x="12521" y="2157"/>
                        <a:pt x="12468" y="2157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2" name="Google Shape;402;p22"/>
                <p:cNvSpPr/>
                <p:nvPr/>
              </p:nvSpPr>
              <p:spPr>
                <a:xfrm>
                  <a:off x="4395212" y="4313815"/>
                  <a:ext cx="87824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9" h="2648" extrusionOk="0">
                      <a:moveTo>
                        <a:pt x="808" y="185"/>
                      </a:moveTo>
                      <a:cubicBezTo>
                        <a:pt x="887" y="185"/>
                        <a:pt x="953" y="212"/>
                        <a:pt x="1019" y="252"/>
                      </a:cubicBezTo>
                      <a:cubicBezTo>
                        <a:pt x="1072" y="278"/>
                        <a:pt x="1125" y="331"/>
                        <a:pt x="1165" y="397"/>
                      </a:cubicBezTo>
                      <a:cubicBezTo>
                        <a:pt x="1205" y="463"/>
                        <a:pt x="1231" y="529"/>
                        <a:pt x="1258" y="609"/>
                      </a:cubicBezTo>
                      <a:cubicBezTo>
                        <a:pt x="1284" y="688"/>
                        <a:pt x="1311" y="768"/>
                        <a:pt x="1311" y="860"/>
                      </a:cubicBezTo>
                      <a:cubicBezTo>
                        <a:pt x="1337" y="940"/>
                        <a:pt x="1337" y="1032"/>
                        <a:pt x="1350" y="1112"/>
                      </a:cubicBezTo>
                      <a:cubicBezTo>
                        <a:pt x="1350" y="1191"/>
                        <a:pt x="1350" y="1271"/>
                        <a:pt x="1350" y="1350"/>
                      </a:cubicBezTo>
                      <a:cubicBezTo>
                        <a:pt x="1350" y="1549"/>
                        <a:pt x="1337" y="1721"/>
                        <a:pt x="1297" y="1866"/>
                      </a:cubicBezTo>
                      <a:cubicBezTo>
                        <a:pt x="1258" y="1999"/>
                        <a:pt x="1218" y="2118"/>
                        <a:pt x="1165" y="2210"/>
                      </a:cubicBezTo>
                      <a:cubicBezTo>
                        <a:pt x="1099" y="2290"/>
                        <a:pt x="1033" y="2356"/>
                        <a:pt x="967" y="2396"/>
                      </a:cubicBezTo>
                      <a:cubicBezTo>
                        <a:pt x="900" y="2435"/>
                        <a:pt x="834" y="2462"/>
                        <a:pt x="768" y="2462"/>
                      </a:cubicBezTo>
                      <a:cubicBezTo>
                        <a:pt x="662" y="2462"/>
                        <a:pt x="569" y="2422"/>
                        <a:pt x="503" y="2356"/>
                      </a:cubicBezTo>
                      <a:cubicBezTo>
                        <a:pt x="437" y="2290"/>
                        <a:pt x="384" y="2197"/>
                        <a:pt x="344" y="2104"/>
                      </a:cubicBezTo>
                      <a:cubicBezTo>
                        <a:pt x="305" y="1999"/>
                        <a:pt x="278" y="1879"/>
                        <a:pt x="252" y="1760"/>
                      </a:cubicBezTo>
                      <a:cubicBezTo>
                        <a:pt x="239" y="1628"/>
                        <a:pt x="239" y="1509"/>
                        <a:pt x="239" y="1403"/>
                      </a:cubicBezTo>
                      <a:cubicBezTo>
                        <a:pt x="239" y="1257"/>
                        <a:pt x="252" y="1112"/>
                        <a:pt x="265" y="979"/>
                      </a:cubicBezTo>
                      <a:cubicBezTo>
                        <a:pt x="292" y="834"/>
                        <a:pt x="331" y="702"/>
                        <a:pt x="371" y="582"/>
                      </a:cubicBezTo>
                      <a:cubicBezTo>
                        <a:pt x="424" y="463"/>
                        <a:pt x="477" y="371"/>
                        <a:pt x="556" y="304"/>
                      </a:cubicBezTo>
                      <a:cubicBezTo>
                        <a:pt x="622" y="225"/>
                        <a:pt x="715" y="185"/>
                        <a:pt x="808" y="185"/>
                      </a:cubicBezTo>
                      <a:close/>
                      <a:moveTo>
                        <a:pt x="821" y="0"/>
                      </a:moveTo>
                      <a:cubicBezTo>
                        <a:pt x="662" y="0"/>
                        <a:pt x="530" y="40"/>
                        <a:pt x="424" y="132"/>
                      </a:cubicBezTo>
                      <a:cubicBezTo>
                        <a:pt x="318" y="225"/>
                        <a:pt x="239" y="344"/>
                        <a:pt x="172" y="477"/>
                      </a:cubicBezTo>
                      <a:cubicBezTo>
                        <a:pt x="119" y="622"/>
                        <a:pt x="67" y="781"/>
                        <a:pt x="40" y="953"/>
                      </a:cubicBezTo>
                      <a:cubicBezTo>
                        <a:pt x="14" y="1125"/>
                        <a:pt x="0" y="1297"/>
                        <a:pt x="0" y="1456"/>
                      </a:cubicBezTo>
                      <a:cubicBezTo>
                        <a:pt x="0" y="1681"/>
                        <a:pt x="27" y="1879"/>
                        <a:pt x="67" y="2025"/>
                      </a:cubicBezTo>
                      <a:cubicBezTo>
                        <a:pt x="119" y="2184"/>
                        <a:pt x="172" y="2303"/>
                        <a:pt x="239" y="2396"/>
                      </a:cubicBezTo>
                      <a:cubicBezTo>
                        <a:pt x="318" y="2488"/>
                        <a:pt x="397" y="2554"/>
                        <a:pt x="490" y="2594"/>
                      </a:cubicBezTo>
                      <a:cubicBezTo>
                        <a:pt x="569" y="2634"/>
                        <a:pt x="662" y="2647"/>
                        <a:pt x="755" y="2647"/>
                      </a:cubicBezTo>
                      <a:cubicBezTo>
                        <a:pt x="834" y="2647"/>
                        <a:pt x="927" y="2634"/>
                        <a:pt x="1033" y="2594"/>
                      </a:cubicBezTo>
                      <a:cubicBezTo>
                        <a:pt x="1125" y="2541"/>
                        <a:pt x="1218" y="2475"/>
                        <a:pt x="1297" y="2369"/>
                      </a:cubicBezTo>
                      <a:cubicBezTo>
                        <a:pt x="1390" y="2277"/>
                        <a:pt x="1456" y="2144"/>
                        <a:pt x="1509" y="1972"/>
                      </a:cubicBezTo>
                      <a:cubicBezTo>
                        <a:pt x="1562" y="1813"/>
                        <a:pt x="1589" y="1602"/>
                        <a:pt x="1589" y="1350"/>
                      </a:cubicBezTo>
                      <a:cubicBezTo>
                        <a:pt x="1589" y="1257"/>
                        <a:pt x="1575" y="1165"/>
                        <a:pt x="1575" y="1059"/>
                      </a:cubicBezTo>
                      <a:cubicBezTo>
                        <a:pt x="1562" y="953"/>
                        <a:pt x="1549" y="860"/>
                        <a:pt x="1536" y="754"/>
                      </a:cubicBezTo>
                      <a:cubicBezTo>
                        <a:pt x="1509" y="649"/>
                        <a:pt x="1483" y="556"/>
                        <a:pt x="1443" y="463"/>
                      </a:cubicBezTo>
                      <a:cubicBezTo>
                        <a:pt x="1403" y="371"/>
                        <a:pt x="1364" y="291"/>
                        <a:pt x="1297" y="225"/>
                      </a:cubicBezTo>
                      <a:cubicBezTo>
                        <a:pt x="1244" y="159"/>
                        <a:pt x="1178" y="106"/>
                        <a:pt x="1099" y="53"/>
                      </a:cubicBezTo>
                      <a:cubicBezTo>
                        <a:pt x="1019" y="13"/>
                        <a:pt x="927" y="0"/>
                        <a:pt x="821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3" name="Google Shape;403;p22"/>
                <p:cNvSpPr/>
                <p:nvPr/>
              </p:nvSpPr>
              <p:spPr>
                <a:xfrm>
                  <a:off x="4452969" y="3127997"/>
                  <a:ext cx="105400" cy="1046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07" h="1894" extrusionOk="0">
                      <a:moveTo>
                        <a:pt x="186" y="1"/>
                      </a:moveTo>
                      <a:cubicBezTo>
                        <a:pt x="147" y="1"/>
                        <a:pt x="94" y="1"/>
                        <a:pt x="54" y="27"/>
                      </a:cubicBezTo>
                      <a:cubicBezTo>
                        <a:pt x="27" y="40"/>
                        <a:pt x="1" y="67"/>
                        <a:pt x="1" y="107"/>
                      </a:cubicBezTo>
                      <a:cubicBezTo>
                        <a:pt x="1" y="133"/>
                        <a:pt x="27" y="160"/>
                        <a:pt x="67" y="160"/>
                      </a:cubicBezTo>
                      <a:cubicBezTo>
                        <a:pt x="107" y="173"/>
                        <a:pt x="173" y="173"/>
                        <a:pt x="239" y="173"/>
                      </a:cubicBezTo>
                      <a:cubicBezTo>
                        <a:pt x="266" y="173"/>
                        <a:pt x="292" y="173"/>
                        <a:pt x="305" y="186"/>
                      </a:cubicBezTo>
                      <a:cubicBezTo>
                        <a:pt x="319" y="186"/>
                        <a:pt x="332" y="186"/>
                        <a:pt x="345" y="199"/>
                      </a:cubicBezTo>
                      <a:cubicBezTo>
                        <a:pt x="358" y="199"/>
                        <a:pt x="372" y="213"/>
                        <a:pt x="385" y="213"/>
                      </a:cubicBezTo>
                      <a:cubicBezTo>
                        <a:pt x="398" y="226"/>
                        <a:pt x="398" y="239"/>
                        <a:pt x="411" y="265"/>
                      </a:cubicBezTo>
                      <a:lnTo>
                        <a:pt x="1020" y="1364"/>
                      </a:lnTo>
                      <a:cubicBezTo>
                        <a:pt x="994" y="1417"/>
                        <a:pt x="967" y="1470"/>
                        <a:pt x="941" y="1523"/>
                      </a:cubicBezTo>
                      <a:cubicBezTo>
                        <a:pt x="914" y="1563"/>
                        <a:pt x="874" y="1602"/>
                        <a:pt x="848" y="1629"/>
                      </a:cubicBezTo>
                      <a:cubicBezTo>
                        <a:pt x="822" y="1655"/>
                        <a:pt x="795" y="1668"/>
                        <a:pt x="755" y="1695"/>
                      </a:cubicBezTo>
                      <a:cubicBezTo>
                        <a:pt x="716" y="1708"/>
                        <a:pt x="689" y="1721"/>
                        <a:pt x="649" y="1721"/>
                      </a:cubicBezTo>
                      <a:cubicBezTo>
                        <a:pt x="597" y="1721"/>
                        <a:pt x="544" y="1708"/>
                        <a:pt x="504" y="1668"/>
                      </a:cubicBezTo>
                      <a:cubicBezTo>
                        <a:pt x="464" y="1642"/>
                        <a:pt x="451" y="1615"/>
                        <a:pt x="451" y="1576"/>
                      </a:cubicBezTo>
                      <a:cubicBezTo>
                        <a:pt x="451" y="1563"/>
                        <a:pt x="451" y="1549"/>
                        <a:pt x="464" y="1536"/>
                      </a:cubicBezTo>
                      <a:cubicBezTo>
                        <a:pt x="464" y="1523"/>
                        <a:pt x="477" y="1510"/>
                        <a:pt x="504" y="1510"/>
                      </a:cubicBezTo>
                      <a:lnTo>
                        <a:pt x="544" y="1510"/>
                      </a:lnTo>
                      <a:cubicBezTo>
                        <a:pt x="557" y="1496"/>
                        <a:pt x="570" y="1496"/>
                        <a:pt x="583" y="1483"/>
                      </a:cubicBezTo>
                      <a:cubicBezTo>
                        <a:pt x="597" y="1483"/>
                        <a:pt x="597" y="1470"/>
                        <a:pt x="610" y="1457"/>
                      </a:cubicBezTo>
                      <a:cubicBezTo>
                        <a:pt x="623" y="1443"/>
                        <a:pt x="623" y="1430"/>
                        <a:pt x="623" y="1404"/>
                      </a:cubicBezTo>
                      <a:cubicBezTo>
                        <a:pt x="623" y="1377"/>
                        <a:pt x="610" y="1351"/>
                        <a:pt x="583" y="1338"/>
                      </a:cubicBezTo>
                      <a:cubicBezTo>
                        <a:pt x="557" y="1324"/>
                        <a:pt x="544" y="1311"/>
                        <a:pt x="517" y="1311"/>
                      </a:cubicBezTo>
                      <a:cubicBezTo>
                        <a:pt x="491" y="1311"/>
                        <a:pt x="451" y="1324"/>
                        <a:pt x="424" y="1338"/>
                      </a:cubicBezTo>
                      <a:cubicBezTo>
                        <a:pt x="398" y="1338"/>
                        <a:pt x="372" y="1364"/>
                        <a:pt x="358" y="1377"/>
                      </a:cubicBezTo>
                      <a:cubicBezTo>
                        <a:pt x="332" y="1404"/>
                        <a:pt x="319" y="1430"/>
                        <a:pt x="305" y="1470"/>
                      </a:cubicBezTo>
                      <a:cubicBezTo>
                        <a:pt x="292" y="1496"/>
                        <a:pt x="279" y="1536"/>
                        <a:pt x="279" y="1576"/>
                      </a:cubicBezTo>
                      <a:cubicBezTo>
                        <a:pt x="279" y="1629"/>
                        <a:pt x="292" y="1668"/>
                        <a:pt x="305" y="1708"/>
                      </a:cubicBezTo>
                      <a:cubicBezTo>
                        <a:pt x="332" y="1748"/>
                        <a:pt x="358" y="1774"/>
                        <a:pt x="385" y="1814"/>
                      </a:cubicBezTo>
                      <a:cubicBezTo>
                        <a:pt x="411" y="1840"/>
                        <a:pt x="451" y="1854"/>
                        <a:pt x="491" y="1867"/>
                      </a:cubicBezTo>
                      <a:cubicBezTo>
                        <a:pt x="530" y="1880"/>
                        <a:pt x="570" y="1893"/>
                        <a:pt x="610" y="1893"/>
                      </a:cubicBezTo>
                      <a:cubicBezTo>
                        <a:pt x="702" y="1893"/>
                        <a:pt x="769" y="1867"/>
                        <a:pt x="835" y="1840"/>
                      </a:cubicBezTo>
                      <a:cubicBezTo>
                        <a:pt x="901" y="1814"/>
                        <a:pt x="967" y="1761"/>
                        <a:pt x="1033" y="1682"/>
                      </a:cubicBezTo>
                      <a:cubicBezTo>
                        <a:pt x="1073" y="1629"/>
                        <a:pt x="1126" y="1563"/>
                        <a:pt x="1152" y="1483"/>
                      </a:cubicBezTo>
                      <a:cubicBezTo>
                        <a:pt x="1192" y="1390"/>
                        <a:pt x="1232" y="1298"/>
                        <a:pt x="1272" y="1192"/>
                      </a:cubicBezTo>
                      <a:lnTo>
                        <a:pt x="1589" y="305"/>
                      </a:lnTo>
                      <a:cubicBezTo>
                        <a:pt x="1602" y="265"/>
                        <a:pt x="1616" y="252"/>
                        <a:pt x="1629" y="239"/>
                      </a:cubicBezTo>
                      <a:cubicBezTo>
                        <a:pt x="1655" y="226"/>
                        <a:pt x="1682" y="226"/>
                        <a:pt x="1735" y="226"/>
                      </a:cubicBezTo>
                      <a:cubicBezTo>
                        <a:pt x="1774" y="226"/>
                        <a:pt x="1814" y="213"/>
                        <a:pt x="1841" y="213"/>
                      </a:cubicBezTo>
                      <a:cubicBezTo>
                        <a:pt x="1880" y="199"/>
                        <a:pt x="1907" y="173"/>
                        <a:pt x="1907" y="133"/>
                      </a:cubicBezTo>
                      <a:cubicBezTo>
                        <a:pt x="1907" y="107"/>
                        <a:pt x="1880" y="80"/>
                        <a:pt x="1854" y="67"/>
                      </a:cubicBezTo>
                      <a:cubicBezTo>
                        <a:pt x="1814" y="54"/>
                        <a:pt x="1774" y="54"/>
                        <a:pt x="1735" y="54"/>
                      </a:cubicBezTo>
                      <a:lnTo>
                        <a:pt x="1219" y="54"/>
                      </a:lnTo>
                      <a:cubicBezTo>
                        <a:pt x="1166" y="54"/>
                        <a:pt x="1139" y="54"/>
                        <a:pt x="1126" y="67"/>
                      </a:cubicBezTo>
                      <a:cubicBezTo>
                        <a:pt x="1113" y="80"/>
                        <a:pt x="1099" y="107"/>
                        <a:pt x="1099" y="133"/>
                      </a:cubicBezTo>
                      <a:cubicBezTo>
                        <a:pt x="1099" y="160"/>
                        <a:pt x="1113" y="186"/>
                        <a:pt x="1126" y="199"/>
                      </a:cubicBezTo>
                      <a:cubicBezTo>
                        <a:pt x="1152" y="213"/>
                        <a:pt x="1192" y="226"/>
                        <a:pt x="1245" y="226"/>
                      </a:cubicBezTo>
                      <a:cubicBezTo>
                        <a:pt x="1285" y="226"/>
                        <a:pt x="1324" y="226"/>
                        <a:pt x="1338" y="239"/>
                      </a:cubicBezTo>
                      <a:cubicBezTo>
                        <a:pt x="1351" y="252"/>
                        <a:pt x="1351" y="265"/>
                        <a:pt x="1351" y="279"/>
                      </a:cubicBezTo>
                      <a:cubicBezTo>
                        <a:pt x="1351" y="305"/>
                        <a:pt x="1351" y="345"/>
                        <a:pt x="1324" y="398"/>
                      </a:cubicBezTo>
                      <a:lnTo>
                        <a:pt x="1099" y="1113"/>
                      </a:lnTo>
                      <a:lnTo>
                        <a:pt x="676" y="305"/>
                      </a:lnTo>
                      <a:cubicBezTo>
                        <a:pt x="663" y="292"/>
                        <a:pt x="649" y="265"/>
                        <a:pt x="649" y="252"/>
                      </a:cubicBezTo>
                      <a:cubicBezTo>
                        <a:pt x="649" y="226"/>
                        <a:pt x="649" y="213"/>
                        <a:pt x="649" y="213"/>
                      </a:cubicBezTo>
                      <a:cubicBezTo>
                        <a:pt x="649" y="186"/>
                        <a:pt x="649" y="186"/>
                        <a:pt x="649" y="173"/>
                      </a:cubicBezTo>
                      <a:lnTo>
                        <a:pt x="676" y="173"/>
                      </a:lnTo>
                      <a:cubicBezTo>
                        <a:pt x="729" y="173"/>
                        <a:pt x="755" y="160"/>
                        <a:pt x="769" y="146"/>
                      </a:cubicBezTo>
                      <a:cubicBezTo>
                        <a:pt x="782" y="120"/>
                        <a:pt x="782" y="107"/>
                        <a:pt x="782" y="80"/>
                      </a:cubicBezTo>
                      <a:cubicBezTo>
                        <a:pt x="782" y="54"/>
                        <a:pt x="782" y="40"/>
                        <a:pt x="755" y="27"/>
                      </a:cubicBezTo>
                      <a:cubicBezTo>
                        <a:pt x="742" y="1"/>
                        <a:pt x="716" y="1"/>
                        <a:pt x="663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404" name="Google Shape;404;p22"/>
            <p:cNvSpPr/>
            <p:nvPr/>
          </p:nvSpPr>
          <p:spPr>
            <a:xfrm>
              <a:off x="1147048" y="4807395"/>
              <a:ext cx="77053" cy="66983"/>
            </a:xfrm>
            <a:custGeom>
              <a:avLst/>
              <a:gdLst/>
              <a:ahLst/>
              <a:cxnLst/>
              <a:rect l="l" t="t" r="r" b="b"/>
              <a:pathLst>
                <a:path w="3336" h="2900" extrusionOk="0">
                  <a:moveTo>
                    <a:pt x="477" y="1"/>
                  </a:moveTo>
                  <a:cubicBezTo>
                    <a:pt x="278" y="1"/>
                    <a:pt x="146" y="14"/>
                    <a:pt x="93" y="40"/>
                  </a:cubicBezTo>
                  <a:cubicBezTo>
                    <a:pt x="27" y="67"/>
                    <a:pt x="0" y="107"/>
                    <a:pt x="0" y="173"/>
                  </a:cubicBezTo>
                  <a:cubicBezTo>
                    <a:pt x="0" y="239"/>
                    <a:pt x="27" y="279"/>
                    <a:pt x="80" y="305"/>
                  </a:cubicBezTo>
                  <a:cubicBezTo>
                    <a:pt x="146" y="332"/>
                    <a:pt x="239" y="345"/>
                    <a:pt x="358" y="345"/>
                  </a:cubicBezTo>
                  <a:cubicBezTo>
                    <a:pt x="450" y="358"/>
                    <a:pt x="517" y="371"/>
                    <a:pt x="569" y="398"/>
                  </a:cubicBezTo>
                  <a:cubicBezTo>
                    <a:pt x="609" y="424"/>
                    <a:pt x="675" y="477"/>
                    <a:pt x="742" y="570"/>
                  </a:cubicBezTo>
                  <a:lnTo>
                    <a:pt x="1364" y="1457"/>
                  </a:lnTo>
                  <a:lnTo>
                    <a:pt x="1271" y="1576"/>
                  </a:lnTo>
                  <a:lnTo>
                    <a:pt x="1178" y="1695"/>
                  </a:lnTo>
                  <a:lnTo>
                    <a:pt x="1033" y="1893"/>
                  </a:lnTo>
                  <a:cubicBezTo>
                    <a:pt x="967" y="1973"/>
                    <a:pt x="887" y="2092"/>
                    <a:pt x="781" y="2238"/>
                  </a:cubicBezTo>
                  <a:cubicBezTo>
                    <a:pt x="742" y="2277"/>
                    <a:pt x="702" y="2304"/>
                    <a:pt x="662" y="2330"/>
                  </a:cubicBezTo>
                  <a:cubicBezTo>
                    <a:pt x="622" y="2343"/>
                    <a:pt x="569" y="2357"/>
                    <a:pt x="517" y="2370"/>
                  </a:cubicBezTo>
                  <a:cubicBezTo>
                    <a:pt x="424" y="2370"/>
                    <a:pt x="344" y="2396"/>
                    <a:pt x="265" y="2423"/>
                  </a:cubicBezTo>
                  <a:cubicBezTo>
                    <a:pt x="186" y="2436"/>
                    <a:pt x="133" y="2489"/>
                    <a:pt x="133" y="2555"/>
                  </a:cubicBezTo>
                  <a:cubicBezTo>
                    <a:pt x="133" y="2595"/>
                    <a:pt x="146" y="2621"/>
                    <a:pt x="159" y="2648"/>
                  </a:cubicBezTo>
                  <a:cubicBezTo>
                    <a:pt x="186" y="2674"/>
                    <a:pt x="212" y="2688"/>
                    <a:pt x="225" y="2701"/>
                  </a:cubicBezTo>
                  <a:cubicBezTo>
                    <a:pt x="265" y="2714"/>
                    <a:pt x="292" y="2727"/>
                    <a:pt x="318" y="2727"/>
                  </a:cubicBezTo>
                  <a:lnTo>
                    <a:pt x="609" y="2727"/>
                  </a:lnTo>
                  <a:cubicBezTo>
                    <a:pt x="702" y="2727"/>
                    <a:pt x="794" y="2714"/>
                    <a:pt x="874" y="2714"/>
                  </a:cubicBezTo>
                  <a:cubicBezTo>
                    <a:pt x="927" y="2714"/>
                    <a:pt x="967" y="2727"/>
                    <a:pt x="1006" y="2727"/>
                  </a:cubicBezTo>
                  <a:lnTo>
                    <a:pt x="1337" y="2727"/>
                  </a:lnTo>
                  <a:cubicBezTo>
                    <a:pt x="1390" y="2727"/>
                    <a:pt x="1443" y="2727"/>
                    <a:pt x="1509" y="2701"/>
                  </a:cubicBezTo>
                  <a:cubicBezTo>
                    <a:pt x="1562" y="2688"/>
                    <a:pt x="1602" y="2635"/>
                    <a:pt x="1602" y="2568"/>
                  </a:cubicBezTo>
                  <a:cubicBezTo>
                    <a:pt x="1602" y="2542"/>
                    <a:pt x="1575" y="2515"/>
                    <a:pt x="1549" y="2476"/>
                  </a:cubicBezTo>
                  <a:cubicBezTo>
                    <a:pt x="1509" y="2436"/>
                    <a:pt x="1430" y="2410"/>
                    <a:pt x="1311" y="2410"/>
                  </a:cubicBezTo>
                  <a:cubicBezTo>
                    <a:pt x="1258" y="2410"/>
                    <a:pt x="1218" y="2410"/>
                    <a:pt x="1205" y="2396"/>
                  </a:cubicBezTo>
                  <a:cubicBezTo>
                    <a:pt x="1205" y="2383"/>
                    <a:pt x="1192" y="2370"/>
                    <a:pt x="1192" y="2343"/>
                  </a:cubicBezTo>
                  <a:cubicBezTo>
                    <a:pt x="1192" y="2330"/>
                    <a:pt x="1205" y="2304"/>
                    <a:pt x="1244" y="2251"/>
                  </a:cubicBezTo>
                  <a:cubicBezTo>
                    <a:pt x="1271" y="2211"/>
                    <a:pt x="1297" y="2171"/>
                    <a:pt x="1324" y="2145"/>
                  </a:cubicBezTo>
                  <a:cubicBezTo>
                    <a:pt x="1364" y="2092"/>
                    <a:pt x="1403" y="2039"/>
                    <a:pt x="1443" y="1986"/>
                  </a:cubicBezTo>
                  <a:cubicBezTo>
                    <a:pt x="1483" y="1933"/>
                    <a:pt x="1536" y="1867"/>
                    <a:pt x="1602" y="1774"/>
                  </a:cubicBezTo>
                  <a:cubicBezTo>
                    <a:pt x="1655" y="1840"/>
                    <a:pt x="1708" y="1907"/>
                    <a:pt x="1761" y="1986"/>
                  </a:cubicBezTo>
                  <a:cubicBezTo>
                    <a:pt x="1827" y="2065"/>
                    <a:pt x="1867" y="2132"/>
                    <a:pt x="1919" y="2198"/>
                  </a:cubicBezTo>
                  <a:cubicBezTo>
                    <a:pt x="1959" y="2264"/>
                    <a:pt x="1999" y="2330"/>
                    <a:pt x="2025" y="2383"/>
                  </a:cubicBezTo>
                  <a:cubicBezTo>
                    <a:pt x="2065" y="2423"/>
                    <a:pt x="2078" y="2463"/>
                    <a:pt x="2078" y="2476"/>
                  </a:cubicBezTo>
                  <a:cubicBezTo>
                    <a:pt x="2078" y="2515"/>
                    <a:pt x="2065" y="2542"/>
                    <a:pt x="2052" y="2542"/>
                  </a:cubicBezTo>
                  <a:lnTo>
                    <a:pt x="1972" y="2568"/>
                  </a:lnTo>
                  <a:cubicBezTo>
                    <a:pt x="1933" y="2568"/>
                    <a:pt x="1906" y="2595"/>
                    <a:pt x="1893" y="2635"/>
                  </a:cubicBezTo>
                  <a:cubicBezTo>
                    <a:pt x="1880" y="2661"/>
                    <a:pt x="1880" y="2701"/>
                    <a:pt x="1880" y="2714"/>
                  </a:cubicBezTo>
                  <a:cubicBezTo>
                    <a:pt x="1880" y="2754"/>
                    <a:pt x="1893" y="2793"/>
                    <a:pt x="1933" y="2833"/>
                  </a:cubicBezTo>
                  <a:cubicBezTo>
                    <a:pt x="1986" y="2886"/>
                    <a:pt x="2052" y="2899"/>
                    <a:pt x="2158" y="2899"/>
                  </a:cubicBezTo>
                  <a:lnTo>
                    <a:pt x="3071" y="2899"/>
                  </a:lnTo>
                  <a:cubicBezTo>
                    <a:pt x="3124" y="2899"/>
                    <a:pt x="3190" y="2899"/>
                    <a:pt x="3243" y="2886"/>
                  </a:cubicBezTo>
                  <a:cubicBezTo>
                    <a:pt x="3296" y="2873"/>
                    <a:pt x="3336" y="2820"/>
                    <a:pt x="3336" y="2740"/>
                  </a:cubicBezTo>
                  <a:cubicBezTo>
                    <a:pt x="3336" y="2688"/>
                    <a:pt x="3309" y="2648"/>
                    <a:pt x="3256" y="2635"/>
                  </a:cubicBezTo>
                  <a:cubicBezTo>
                    <a:pt x="3217" y="2608"/>
                    <a:pt x="3150" y="2595"/>
                    <a:pt x="3084" y="2595"/>
                  </a:cubicBezTo>
                  <a:cubicBezTo>
                    <a:pt x="3018" y="2582"/>
                    <a:pt x="2952" y="2582"/>
                    <a:pt x="2899" y="2582"/>
                  </a:cubicBezTo>
                  <a:cubicBezTo>
                    <a:pt x="2846" y="2568"/>
                    <a:pt x="2793" y="2555"/>
                    <a:pt x="2727" y="2529"/>
                  </a:cubicBezTo>
                  <a:cubicBezTo>
                    <a:pt x="2700" y="2529"/>
                    <a:pt x="2674" y="2502"/>
                    <a:pt x="2634" y="2476"/>
                  </a:cubicBezTo>
                  <a:cubicBezTo>
                    <a:pt x="2594" y="2449"/>
                    <a:pt x="2555" y="2396"/>
                    <a:pt x="2489" y="2317"/>
                  </a:cubicBezTo>
                  <a:cubicBezTo>
                    <a:pt x="2422" y="2238"/>
                    <a:pt x="2330" y="2132"/>
                    <a:pt x="2237" y="1986"/>
                  </a:cubicBezTo>
                  <a:cubicBezTo>
                    <a:pt x="2131" y="1854"/>
                    <a:pt x="1999" y="1668"/>
                    <a:pt x="1840" y="1443"/>
                  </a:cubicBezTo>
                  <a:cubicBezTo>
                    <a:pt x="1919" y="1324"/>
                    <a:pt x="1999" y="1218"/>
                    <a:pt x="2065" y="1113"/>
                  </a:cubicBezTo>
                  <a:cubicBezTo>
                    <a:pt x="2144" y="993"/>
                    <a:pt x="2224" y="888"/>
                    <a:pt x="2330" y="768"/>
                  </a:cubicBezTo>
                  <a:cubicBezTo>
                    <a:pt x="2396" y="676"/>
                    <a:pt x="2475" y="623"/>
                    <a:pt x="2542" y="596"/>
                  </a:cubicBezTo>
                  <a:cubicBezTo>
                    <a:pt x="2581" y="583"/>
                    <a:pt x="2661" y="570"/>
                    <a:pt x="2753" y="570"/>
                  </a:cubicBezTo>
                  <a:cubicBezTo>
                    <a:pt x="2859" y="557"/>
                    <a:pt x="2992" y="557"/>
                    <a:pt x="3177" y="557"/>
                  </a:cubicBezTo>
                  <a:cubicBezTo>
                    <a:pt x="3217" y="557"/>
                    <a:pt x="3243" y="543"/>
                    <a:pt x="3269" y="504"/>
                  </a:cubicBezTo>
                  <a:cubicBezTo>
                    <a:pt x="3296" y="477"/>
                    <a:pt x="3309" y="438"/>
                    <a:pt x="3309" y="411"/>
                  </a:cubicBezTo>
                  <a:cubicBezTo>
                    <a:pt x="3309" y="279"/>
                    <a:pt x="3256" y="226"/>
                    <a:pt x="3164" y="226"/>
                  </a:cubicBezTo>
                  <a:lnTo>
                    <a:pt x="2025" y="226"/>
                  </a:lnTo>
                  <a:cubicBezTo>
                    <a:pt x="1946" y="226"/>
                    <a:pt x="1880" y="239"/>
                    <a:pt x="1827" y="265"/>
                  </a:cubicBezTo>
                  <a:cubicBezTo>
                    <a:pt x="1787" y="292"/>
                    <a:pt x="1761" y="332"/>
                    <a:pt x="1761" y="398"/>
                  </a:cubicBezTo>
                  <a:cubicBezTo>
                    <a:pt x="1761" y="451"/>
                    <a:pt x="1774" y="490"/>
                    <a:pt x="1800" y="504"/>
                  </a:cubicBezTo>
                  <a:cubicBezTo>
                    <a:pt x="1840" y="530"/>
                    <a:pt x="1867" y="543"/>
                    <a:pt x="1880" y="557"/>
                  </a:cubicBezTo>
                  <a:cubicBezTo>
                    <a:pt x="1906" y="570"/>
                    <a:pt x="1919" y="583"/>
                    <a:pt x="1919" y="583"/>
                  </a:cubicBezTo>
                  <a:cubicBezTo>
                    <a:pt x="1919" y="610"/>
                    <a:pt x="1906" y="649"/>
                    <a:pt x="1867" y="702"/>
                  </a:cubicBezTo>
                  <a:cubicBezTo>
                    <a:pt x="1840" y="755"/>
                    <a:pt x="1800" y="808"/>
                    <a:pt x="1747" y="888"/>
                  </a:cubicBezTo>
                  <a:lnTo>
                    <a:pt x="1602" y="1126"/>
                  </a:lnTo>
                  <a:cubicBezTo>
                    <a:pt x="1536" y="1033"/>
                    <a:pt x="1469" y="954"/>
                    <a:pt x="1417" y="874"/>
                  </a:cubicBezTo>
                  <a:cubicBezTo>
                    <a:pt x="1364" y="795"/>
                    <a:pt x="1311" y="715"/>
                    <a:pt x="1271" y="663"/>
                  </a:cubicBezTo>
                  <a:cubicBezTo>
                    <a:pt x="1231" y="596"/>
                    <a:pt x="1192" y="543"/>
                    <a:pt x="1165" y="504"/>
                  </a:cubicBezTo>
                  <a:cubicBezTo>
                    <a:pt x="1152" y="464"/>
                    <a:pt x="1139" y="424"/>
                    <a:pt x="1139" y="411"/>
                  </a:cubicBezTo>
                  <a:cubicBezTo>
                    <a:pt x="1139" y="385"/>
                    <a:pt x="1152" y="371"/>
                    <a:pt x="1178" y="371"/>
                  </a:cubicBezTo>
                  <a:cubicBezTo>
                    <a:pt x="1218" y="358"/>
                    <a:pt x="1271" y="358"/>
                    <a:pt x="1324" y="358"/>
                  </a:cubicBezTo>
                  <a:cubicBezTo>
                    <a:pt x="1390" y="358"/>
                    <a:pt x="1443" y="345"/>
                    <a:pt x="1469" y="305"/>
                  </a:cubicBezTo>
                  <a:cubicBezTo>
                    <a:pt x="1509" y="265"/>
                    <a:pt x="1522" y="226"/>
                    <a:pt x="1522" y="199"/>
                  </a:cubicBezTo>
                  <a:cubicBezTo>
                    <a:pt x="1522" y="173"/>
                    <a:pt x="1522" y="146"/>
                    <a:pt x="1522" y="133"/>
                  </a:cubicBezTo>
                  <a:cubicBezTo>
                    <a:pt x="1522" y="107"/>
                    <a:pt x="1509" y="80"/>
                    <a:pt x="1483" y="67"/>
                  </a:cubicBezTo>
                  <a:cubicBezTo>
                    <a:pt x="1456" y="40"/>
                    <a:pt x="1430" y="27"/>
                    <a:pt x="1377" y="14"/>
                  </a:cubicBezTo>
                  <a:cubicBezTo>
                    <a:pt x="1337" y="1"/>
                    <a:pt x="1271" y="1"/>
                    <a:pt x="11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0"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6" name="Google Shape;406;p23"/>
          <p:cNvGrpSpPr/>
          <p:nvPr/>
        </p:nvGrpSpPr>
        <p:grpSpPr>
          <a:xfrm>
            <a:off x="8184519" y="322805"/>
            <a:ext cx="595379" cy="434972"/>
            <a:chOff x="570141" y="1610117"/>
            <a:chExt cx="675952" cy="493837"/>
          </a:xfrm>
        </p:grpSpPr>
        <p:sp>
          <p:nvSpPr>
            <p:cNvPr id="407" name="Google Shape;407;p23"/>
            <p:cNvSpPr/>
            <p:nvPr/>
          </p:nvSpPr>
          <p:spPr>
            <a:xfrm>
              <a:off x="954157" y="1808371"/>
              <a:ext cx="250207" cy="292655"/>
            </a:xfrm>
            <a:custGeom>
              <a:avLst/>
              <a:gdLst/>
              <a:ahLst/>
              <a:cxnLst/>
              <a:rect l="l" t="t" r="r" b="b"/>
              <a:pathLst>
                <a:path w="4527" h="5295" extrusionOk="0">
                  <a:moveTo>
                    <a:pt x="2701" y="0"/>
                  </a:moveTo>
                  <a:cubicBezTo>
                    <a:pt x="2608" y="0"/>
                    <a:pt x="2555" y="14"/>
                    <a:pt x="2528" y="40"/>
                  </a:cubicBezTo>
                  <a:cubicBezTo>
                    <a:pt x="2502" y="53"/>
                    <a:pt x="2489" y="93"/>
                    <a:pt x="2489" y="146"/>
                  </a:cubicBezTo>
                  <a:cubicBezTo>
                    <a:pt x="2489" y="199"/>
                    <a:pt x="2502" y="239"/>
                    <a:pt x="2542" y="265"/>
                  </a:cubicBezTo>
                  <a:cubicBezTo>
                    <a:pt x="2595" y="292"/>
                    <a:pt x="2634" y="305"/>
                    <a:pt x="2701" y="305"/>
                  </a:cubicBezTo>
                  <a:cubicBezTo>
                    <a:pt x="2793" y="305"/>
                    <a:pt x="2846" y="305"/>
                    <a:pt x="2873" y="318"/>
                  </a:cubicBezTo>
                  <a:cubicBezTo>
                    <a:pt x="2912" y="318"/>
                    <a:pt x="2926" y="358"/>
                    <a:pt x="2926" y="397"/>
                  </a:cubicBezTo>
                  <a:cubicBezTo>
                    <a:pt x="2926" y="424"/>
                    <a:pt x="2912" y="477"/>
                    <a:pt x="2873" y="543"/>
                  </a:cubicBezTo>
                  <a:cubicBezTo>
                    <a:pt x="2846" y="609"/>
                    <a:pt x="2806" y="702"/>
                    <a:pt x="2753" y="808"/>
                  </a:cubicBezTo>
                  <a:cubicBezTo>
                    <a:pt x="2701" y="900"/>
                    <a:pt x="2648" y="1020"/>
                    <a:pt x="2581" y="1139"/>
                  </a:cubicBezTo>
                  <a:cubicBezTo>
                    <a:pt x="2515" y="1258"/>
                    <a:pt x="2462" y="1377"/>
                    <a:pt x="2396" y="1483"/>
                  </a:cubicBezTo>
                  <a:cubicBezTo>
                    <a:pt x="2330" y="1602"/>
                    <a:pt x="2277" y="1721"/>
                    <a:pt x="2224" y="1827"/>
                  </a:cubicBezTo>
                  <a:cubicBezTo>
                    <a:pt x="2171" y="1920"/>
                    <a:pt x="2131" y="2012"/>
                    <a:pt x="2092" y="2078"/>
                  </a:cubicBezTo>
                  <a:cubicBezTo>
                    <a:pt x="1959" y="1814"/>
                    <a:pt x="1827" y="1575"/>
                    <a:pt x="1721" y="1350"/>
                  </a:cubicBezTo>
                  <a:lnTo>
                    <a:pt x="1589" y="1086"/>
                  </a:lnTo>
                  <a:cubicBezTo>
                    <a:pt x="1536" y="993"/>
                    <a:pt x="1496" y="900"/>
                    <a:pt x="1456" y="834"/>
                  </a:cubicBezTo>
                  <a:cubicBezTo>
                    <a:pt x="1430" y="755"/>
                    <a:pt x="1403" y="689"/>
                    <a:pt x="1377" y="649"/>
                  </a:cubicBezTo>
                  <a:cubicBezTo>
                    <a:pt x="1364" y="596"/>
                    <a:pt x="1351" y="556"/>
                    <a:pt x="1351" y="543"/>
                  </a:cubicBezTo>
                  <a:cubicBezTo>
                    <a:pt x="1351" y="503"/>
                    <a:pt x="1377" y="477"/>
                    <a:pt x="1443" y="464"/>
                  </a:cubicBezTo>
                  <a:cubicBezTo>
                    <a:pt x="1496" y="450"/>
                    <a:pt x="1562" y="437"/>
                    <a:pt x="1628" y="437"/>
                  </a:cubicBezTo>
                  <a:cubicBezTo>
                    <a:pt x="1708" y="424"/>
                    <a:pt x="1774" y="411"/>
                    <a:pt x="1827" y="384"/>
                  </a:cubicBezTo>
                  <a:cubicBezTo>
                    <a:pt x="1893" y="371"/>
                    <a:pt x="1920" y="331"/>
                    <a:pt x="1920" y="278"/>
                  </a:cubicBezTo>
                  <a:cubicBezTo>
                    <a:pt x="1920" y="225"/>
                    <a:pt x="1906" y="186"/>
                    <a:pt x="1880" y="172"/>
                  </a:cubicBezTo>
                  <a:cubicBezTo>
                    <a:pt x="1853" y="146"/>
                    <a:pt x="1801" y="133"/>
                    <a:pt x="1721" y="133"/>
                  </a:cubicBezTo>
                  <a:lnTo>
                    <a:pt x="345" y="133"/>
                  </a:lnTo>
                  <a:cubicBezTo>
                    <a:pt x="212" y="133"/>
                    <a:pt x="133" y="186"/>
                    <a:pt x="133" y="278"/>
                  </a:cubicBezTo>
                  <a:cubicBezTo>
                    <a:pt x="133" y="331"/>
                    <a:pt x="159" y="371"/>
                    <a:pt x="199" y="397"/>
                  </a:cubicBezTo>
                  <a:cubicBezTo>
                    <a:pt x="252" y="411"/>
                    <a:pt x="305" y="424"/>
                    <a:pt x="358" y="424"/>
                  </a:cubicBezTo>
                  <a:cubicBezTo>
                    <a:pt x="503" y="424"/>
                    <a:pt x="623" y="437"/>
                    <a:pt x="715" y="464"/>
                  </a:cubicBezTo>
                  <a:cubicBezTo>
                    <a:pt x="808" y="490"/>
                    <a:pt x="874" y="543"/>
                    <a:pt x="914" y="622"/>
                  </a:cubicBezTo>
                  <a:lnTo>
                    <a:pt x="1880" y="2515"/>
                  </a:lnTo>
                  <a:lnTo>
                    <a:pt x="887" y="4514"/>
                  </a:lnTo>
                  <a:cubicBezTo>
                    <a:pt x="848" y="4593"/>
                    <a:pt x="808" y="4646"/>
                    <a:pt x="781" y="4686"/>
                  </a:cubicBezTo>
                  <a:cubicBezTo>
                    <a:pt x="742" y="4725"/>
                    <a:pt x="676" y="4752"/>
                    <a:pt x="596" y="4752"/>
                  </a:cubicBezTo>
                  <a:cubicBezTo>
                    <a:pt x="583" y="4752"/>
                    <a:pt x="556" y="4752"/>
                    <a:pt x="530" y="4765"/>
                  </a:cubicBezTo>
                  <a:cubicBezTo>
                    <a:pt x="490" y="4765"/>
                    <a:pt x="451" y="4765"/>
                    <a:pt x="411" y="4778"/>
                  </a:cubicBezTo>
                  <a:cubicBezTo>
                    <a:pt x="371" y="4778"/>
                    <a:pt x="331" y="4778"/>
                    <a:pt x="292" y="4792"/>
                  </a:cubicBezTo>
                  <a:lnTo>
                    <a:pt x="186" y="4792"/>
                  </a:lnTo>
                  <a:cubicBezTo>
                    <a:pt x="146" y="4792"/>
                    <a:pt x="106" y="4805"/>
                    <a:pt x="67" y="4818"/>
                  </a:cubicBezTo>
                  <a:cubicBezTo>
                    <a:pt x="14" y="4845"/>
                    <a:pt x="1" y="4871"/>
                    <a:pt x="1" y="4924"/>
                  </a:cubicBezTo>
                  <a:cubicBezTo>
                    <a:pt x="1" y="4977"/>
                    <a:pt x="27" y="5017"/>
                    <a:pt x="67" y="5043"/>
                  </a:cubicBezTo>
                  <a:cubicBezTo>
                    <a:pt x="120" y="5056"/>
                    <a:pt x="159" y="5070"/>
                    <a:pt x="199" y="5070"/>
                  </a:cubicBezTo>
                  <a:lnTo>
                    <a:pt x="1708" y="5070"/>
                  </a:lnTo>
                  <a:cubicBezTo>
                    <a:pt x="1787" y="5070"/>
                    <a:pt x="1840" y="5056"/>
                    <a:pt x="1880" y="5030"/>
                  </a:cubicBezTo>
                  <a:cubicBezTo>
                    <a:pt x="1906" y="5003"/>
                    <a:pt x="1920" y="4964"/>
                    <a:pt x="1920" y="4911"/>
                  </a:cubicBezTo>
                  <a:cubicBezTo>
                    <a:pt x="1920" y="4858"/>
                    <a:pt x="1893" y="4818"/>
                    <a:pt x="1853" y="4805"/>
                  </a:cubicBezTo>
                  <a:cubicBezTo>
                    <a:pt x="1814" y="4778"/>
                    <a:pt x="1761" y="4765"/>
                    <a:pt x="1708" y="4765"/>
                  </a:cubicBezTo>
                  <a:lnTo>
                    <a:pt x="1562" y="4765"/>
                  </a:lnTo>
                  <a:cubicBezTo>
                    <a:pt x="1523" y="4765"/>
                    <a:pt x="1483" y="4765"/>
                    <a:pt x="1443" y="4752"/>
                  </a:cubicBezTo>
                  <a:cubicBezTo>
                    <a:pt x="1403" y="4752"/>
                    <a:pt x="1364" y="4739"/>
                    <a:pt x="1351" y="4725"/>
                  </a:cubicBezTo>
                  <a:cubicBezTo>
                    <a:pt x="1324" y="4712"/>
                    <a:pt x="1311" y="4699"/>
                    <a:pt x="1311" y="4672"/>
                  </a:cubicBezTo>
                  <a:cubicBezTo>
                    <a:pt x="1311" y="4646"/>
                    <a:pt x="1324" y="4593"/>
                    <a:pt x="1364" y="4514"/>
                  </a:cubicBezTo>
                  <a:cubicBezTo>
                    <a:pt x="1403" y="4421"/>
                    <a:pt x="1456" y="4315"/>
                    <a:pt x="1509" y="4183"/>
                  </a:cubicBezTo>
                  <a:cubicBezTo>
                    <a:pt x="1576" y="4064"/>
                    <a:pt x="1642" y="3931"/>
                    <a:pt x="1708" y="3786"/>
                  </a:cubicBezTo>
                  <a:cubicBezTo>
                    <a:pt x="1774" y="3640"/>
                    <a:pt x="1840" y="3508"/>
                    <a:pt x="1893" y="3389"/>
                  </a:cubicBezTo>
                  <a:cubicBezTo>
                    <a:pt x="1959" y="3270"/>
                    <a:pt x="1999" y="3164"/>
                    <a:pt x="2039" y="3084"/>
                  </a:cubicBezTo>
                  <a:cubicBezTo>
                    <a:pt x="2078" y="3005"/>
                    <a:pt x="2105" y="2965"/>
                    <a:pt x="2105" y="2965"/>
                  </a:cubicBezTo>
                  <a:cubicBezTo>
                    <a:pt x="2290" y="3309"/>
                    <a:pt x="2449" y="3627"/>
                    <a:pt x="2595" y="3905"/>
                  </a:cubicBezTo>
                  <a:cubicBezTo>
                    <a:pt x="2661" y="4024"/>
                    <a:pt x="2714" y="4143"/>
                    <a:pt x="2780" y="4249"/>
                  </a:cubicBezTo>
                  <a:cubicBezTo>
                    <a:pt x="2833" y="4368"/>
                    <a:pt x="2886" y="4474"/>
                    <a:pt x="2939" y="4580"/>
                  </a:cubicBezTo>
                  <a:cubicBezTo>
                    <a:pt x="2992" y="4672"/>
                    <a:pt x="3031" y="4752"/>
                    <a:pt x="3058" y="4818"/>
                  </a:cubicBezTo>
                  <a:cubicBezTo>
                    <a:pt x="3084" y="4884"/>
                    <a:pt x="3098" y="4911"/>
                    <a:pt x="3098" y="4937"/>
                  </a:cubicBezTo>
                  <a:cubicBezTo>
                    <a:pt x="3098" y="4964"/>
                    <a:pt x="3071" y="4977"/>
                    <a:pt x="3031" y="4977"/>
                  </a:cubicBezTo>
                  <a:cubicBezTo>
                    <a:pt x="2992" y="4990"/>
                    <a:pt x="2939" y="5003"/>
                    <a:pt x="2886" y="5003"/>
                  </a:cubicBezTo>
                  <a:cubicBezTo>
                    <a:pt x="2833" y="5017"/>
                    <a:pt x="2793" y="5030"/>
                    <a:pt x="2740" y="5056"/>
                  </a:cubicBezTo>
                  <a:cubicBezTo>
                    <a:pt x="2701" y="5070"/>
                    <a:pt x="2687" y="5109"/>
                    <a:pt x="2687" y="5162"/>
                  </a:cubicBezTo>
                  <a:cubicBezTo>
                    <a:pt x="2687" y="5215"/>
                    <a:pt x="2701" y="5242"/>
                    <a:pt x="2727" y="5268"/>
                  </a:cubicBezTo>
                  <a:cubicBezTo>
                    <a:pt x="2753" y="5281"/>
                    <a:pt x="2806" y="5295"/>
                    <a:pt x="2873" y="5295"/>
                  </a:cubicBezTo>
                  <a:lnTo>
                    <a:pt x="4276" y="5295"/>
                  </a:lnTo>
                  <a:cubicBezTo>
                    <a:pt x="4342" y="5295"/>
                    <a:pt x="4408" y="5281"/>
                    <a:pt x="4448" y="5268"/>
                  </a:cubicBezTo>
                  <a:cubicBezTo>
                    <a:pt x="4501" y="5255"/>
                    <a:pt x="4527" y="5215"/>
                    <a:pt x="4527" y="5162"/>
                  </a:cubicBezTo>
                  <a:cubicBezTo>
                    <a:pt x="4527" y="5109"/>
                    <a:pt x="4501" y="5070"/>
                    <a:pt x="4461" y="5043"/>
                  </a:cubicBezTo>
                  <a:cubicBezTo>
                    <a:pt x="4408" y="5030"/>
                    <a:pt x="4355" y="5017"/>
                    <a:pt x="4276" y="5017"/>
                  </a:cubicBezTo>
                  <a:cubicBezTo>
                    <a:pt x="4077" y="5017"/>
                    <a:pt x="3905" y="5003"/>
                    <a:pt x="3773" y="4977"/>
                  </a:cubicBezTo>
                  <a:cubicBezTo>
                    <a:pt x="3640" y="4950"/>
                    <a:pt x="3561" y="4897"/>
                    <a:pt x="3508" y="4818"/>
                  </a:cubicBezTo>
                  <a:lnTo>
                    <a:pt x="2303" y="2515"/>
                  </a:lnTo>
                  <a:lnTo>
                    <a:pt x="3336" y="556"/>
                  </a:lnTo>
                  <a:cubicBezTo>
                    <a:pt x="3376" y="477"/>
                    <a:pt x="3415" y="424"/>
                    <a:pt x="3455" y="384"/>
                  </a:cubicBezTo>
                  <a:cubicBezTo>
                    <a:pt x="3481" y="345"/>
                    <a:pt x="3548" y="318"/>
                    <a:pt x="3640" y="318"/>
                  </a:cubicBezTo>
                  <a:cubicBezTo>
                    <a:pt x="3680" y="318"/>
                    <a:pt x="3733" y="305"/>
                    <a:pt x="3826" y="305"/>
                  </a:cubicBezTo>
                  <a:cubicBezTo>
                    <a:pt x="3918" y="305"/>
                    <a:pt x="4011" y="292"/>
                    <a:pt x="4090" y="278"/>
                  </a:cubicBezTo>
                  <a:cubicBezTo>
                    <a:pt x="4143" y="265"/>
                    <a:pt x="4183" y="252"/>
                    <a:pt x="4209" y="239"/>
                  </a:cubicBezTo>
                  <a:cubicBezTo>
                    <a:pt x="4262" y="212"/>
                    <a:pt x="4276" y="186"/>
                    <a:pt x="4276" y="133"/>
                  </a:cubicBezTo>
                  <a:cubicBezTo>
                    <a:pt x="4276" y="80"/>
                    <a:pt x="4262" y="40"/>
                    <a:pt x="4209" y="27"/>
                  </a:cubicBezTo>
                  <a:cubicBezTo>
                    <a:pt x="4183" y="14"/>
                    <a:pt x="4130" y="0"/>
                    <a:pt x="407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23"/>
            <p:cNvSpPr/>
            <p:nvPr/>
          </p:nvSpPr>
          <p:spPr>
            <a:xfrm>
              <a:off x="570141" y="1610117"/>
              <a:ext cx="214337" cy="166142"/>
            </a:xfrm>
            <a:custGeom>
              <a:avLst/>
              <a:gdLst/>
              <a:ahLst/>
              <a:cxnLst/>
              <a:rect l="l" t="t" r="r" b="b"/>
              <a:pathLst>
                <a:path w="3878" h="3006" extrusionOk="0">
                  <a:moveTo>
                    <a:pt x="2263" y="1"/>
                  </a:moveTo>
                  <a:cubicBezTo>
                    <a:pt x="2065" y="1"/>
                    <a:pt x="1866" y="54"/>
                    <a:pt x="1681" y="160"/>
                  </a:cubicBezTo>
                  <a:cubicBezTo>
                    <a:pt x="1509" y="265"/>
                    <a:pt x="1363" y="411"/>
                    <a:pt x="1271" y="610"/>
                  </a:cubicBezTo>
                  <a:lnTo>
                    <a:pt x="1257" y="226"/>
                  </a:lnTo>
                  <a:cubicBezTo>
                    <a:pt x="1257" y="146"/>
                    <a:pt x="1244" y="93"/>
                    <a:pt x="1218" y="67"/>
                  </a:cubicBezTo>
                  <a:cubicBezTo>
                    <a:pt x="1191" y="40"/>
                    <a:pt x="1125" y="27"/>
                    <a:pt x="1019" y="27"/>
                  </a:cubicBezTo>
                  <a:cubicBezTo>
                    <a:pt x="821" y="27"/>
                    <a:pt x="649" y="27"/>
                    <a:pt x="529" y="40"/>
                  </a:cubicBezTo>
                  <a:cubicBezTo>
                    <a:pt x="397" y="40"/>
                    <a:pt x="291" y="54"/>
                    <a:pt x="212" y="67"/>
                  </a:cubicBezTo>
                  <a:cubicBezTo>
                    <a:pt x="132" y="80"/>
                    <a:pt x="79" y="107"/>
                    <a:pt x="53" y="133"/>
                  </a:cubicBezTo>
                  <a:cubicBezTo>
                    <a:pt x="13" y="160"/>
                    <a:pt x="0" y="199"/>
                    <a:pt x="0" y="239"/>
                  </a:cubicBezTo>
                  <a:cubicBezTo>
                    <a:pt x="0" y="265"/>
                    <a:pt x="13" y="279"/>
                    <a:pt x="40" y="305"/>
                  </a:cubicBezTo>
                  <a:cubicBezTo>
                    <a:pt x="66" y="305"/>
                    <a:pt x="106" y="318"/>
                    <a:pt x="146" y="332"/>
                  </a:cubicBezTo>
                  <a:cubicBezTo>
                    <a:pt x="185" y="332"/>
                    <a:pt x="225" y="332"/>
                    <a:pt x="265" y="345"/>
                  </a:cubicBezTo>
                  <a:lnTo>
                    <a:pt x="728" y="345"/>
                  </a:lnTo>
                  <a:cubicBezTo>
                    <a:pt x="794" y="345"/>
                    <a:pt x="834" y="411"/>
                    <a:pt x="834" y="543"/>
                  </a:cubicBezTo>
                  <a:cubicBezTo>
                    <a:pt x="834" y="570"/>
                    <a:pt x="834" y="649"/>
                    <a:pt x="821" y="782"/>
                  </a:cubicBezTo>
                  <a:cubicBezTo>
                    <a:pt x="821" y="914"/>
                    <a:pt x="821" y="1060"/>
                    <a:pt x="821" y="1218"/>
                  </a:cubicBezTo>
                  <a:cubicBezTo>
                    <a:pt x="821" y="1390"/>
                    <a:pt x="807" y="1549"/>
                    <a:pt x="807" y="1708"/>
                  </a:cubicBezTo>
                  <a:cubicBezTo>
                    <a:pt x="807" y="1854"/>
                    <a:pt x="807" y="1973"/>
                    <a:pt x="807" y="2039"/>
                  </a:cubicBezTo>
                  <a:cubicBezTo>
                    <a:pt x="807" y="2079"/>
                    <a:pt x="794" y="2105"/>
                    <a:pt x="794" y="2145"/>
                  </a:cubicBezTo>
                  <a:cubicBezTo>
                    <a:pt x="794" y="2184"/>
                    <a:pt x="781" y="2224"/>
                    <a:pt x="768" y="2251"/>
                  </a:cubicBezTo>
                  <a:cubicBezTo>
                    <a:pt x="754" y="2290"/>
                    <a:pt x="741" y="2317"/>
                    <a:pt x="715" y="2343"/>
                  </a:cubicBezTo>
                  <a:cubicBezTo>
                    <a:pt x="688" y="2357"/>
                    <a:pt x="662" y="2370"/>
                    <a:pt x="622" y="2370"/>
                  </a:cubicBezTo>
                  <a:lnTo>
                    <a:pt x="503" y="2370"/>
                  </a:lnTo>
                  <a:cubicBezTo>
                    <a:pt x="450" y="2370"/>
                    <a:pt x="410" y="2383"/>
                    <a:pt x="344" y="2409"/>
                  </a:cubicBezTo>
                  <a:cubicBezTo>
                    <a:pt x="304" y="2436"/>
                    <a:pt x="278" y="2489"/>
                    <a:pt x="278" y="2555"/>
                  </a:cubicBezTo>
                  <a:cubicBezTo>
                    <a:pt x="278" y="2634"/>
                    <a:pt x="304" y="2687"/>
                    <a:pt x="357" y="2701"/>
                  </a:cubicBezTo>
                  <a:cubicBezTo>
                    <a:pt x="410" y="2714"/>
                    <a:pt x="476" y="2727"/>
                    <a:pt x="543" y="2727"/>
                  </a:cubicBezTo>
                  <a:lnTo>
                    <a:pt x="1112" y="2727"/>
                  </a:lnTo>
                  <a:cubicBezTo>
                    <a:pt x="1244" y="2714"/>
                    <a:pt x="1363" y="2714"/>
                    <a:pt x="1469" y="2714"/>
                  </a:cubicBezTo>
                  <a:lnTo>
                    <a:pt x="1654" y="2714"/>
                  </a:lnTo>
                  <a:cubicBezTo>
                    <a:pt x="1747" y="2714"/>
                    <a:pt x="1800" y="2714"/>
                    <a:pt x="1840" y="2687"/>
                  </a:cubicBezTo>
                  <a:cubicBezTo>
                    <a:pt x="1879" y="2661"/>
                    <a:pt x="1906" y="2621"/>
                    <a:pt x="1906" y="2555"/>
                  </a:cubicBezTo>
                  <a:cubicBezTo>
                    <a:pt x="1906" y="2476"/>
                    <a:pt x="1879" y="2409"/>
                    <a:pt x="1826" y="2396"/>
                  </a:cubicBezTo>
                  <a:cubicBezTo>
                    <a:pt x="1787" y="2370"/>
                    <a:pt x="1734" y="2357"/>
                    <a:pt x="1654" y="2357"/>
                  </a:cubicBezTo>
                  <a:lnTo>
                    <a:pt x="1244" y="2357"/>
                  </a:lnTo>
                  <a:lnTo>
                    <a:pt x="1244" y="1668"/>
                  </a:lnTo>
                  <a:cubicBezTo>
                    <a:pt x="1244" y="1536"/>
                    <a:pt x="1257" y="1417"/>
                    <a:pt x="1271" y="1298"/>
                  </a:cubicBezTo>
                  <a:cubicBezTo>
                    <a:pt x="1297" y="1165"/>
                    <a:pt x="1337" y="1060"/>
                    <a:pt x="1376" y="954"/>
                  </a:cubicBezTo>
                  <a:cubicBezTo>
                    <a:pt x="1456" y="808"/>
                    <a:pt x="1549" y="662"/>
                    <a:pt x="1681" y="557"/>
                  </a:cubicBezTo>
                  <a:cubicBezTo>
                    <a:pt x="1813" y="437"/>
                    <a:pt x="1972" y="371"/>
                    <a:pt x="2144" y="371"/>
                  </a:cubicBezTo>
                  <a:cubicBezTo>
                    <a:pt x="2276" y="371"/>
                    <a:pt x="2396" y="411"/>
                    <a:pt x="2462" y="490"/>
                  </a:cubicBezTo>
                  <a:cubicBezTo>
                    <a:pt x="2554" y="570"/>
                    <a:pt x="2607" y="676"/>
                    <a:pt x="2647" y="808"/>
                  </a:cubicBezTo>
                  <a:cubicBezTo>
                    <a:pt x="2700" y="927"/>
                    <a:pt x="2726" y="1086"/>
                    <a:pt x="2740" y="1258"/>
                  </a:cubicBezTo>
                  <a:cubicBezTo>
                    <a:pt x="2753" y="1430"/>
                    <a:pt x="2766" y="1615"/>
                    <a:pt x="2766" y="1801"/>
                  </a:cubicBezTo>
                  <a:cubicBezTo>
                    <a:pt x="2766" y="1814"/>
                    <a:pt x="2766" y="1880"/>
                    <a:pt x="2753" y="1986"/>
                  </a:cubicBezTo>
                  <a:cubicBezTo>
                    <a:pt x="2753" y="2105"/>
                    <a:pt x="2753" y="2251"/>
                    <a:pt x="2740" y="2409"/>
                  </a:cubicBezTo>
                  <a:cubicBezTo>
                    <a:pt x="2740" y="2502"/>
                    <a:pt x="2713" y="2568"/>
                    <a:pt x="2687" y="2595"/>
                  </a:cubicBezTo>
                  <a:cubicBezTo>
                    <a:pt x="2647" y="2621"/>
                    <a:pt x="2581" y="2634"/>
                    <a:pt x="2475" y="2648"/>
                  </a:cubicBezTo>
                  <a:cubicBezTo>
                    <a:pt x="2449" y="2661"/>
                    <a:pt x="2409" y="2674"/>
                    <a:pt x="2369" y="2701"/>
                  </a:cubicBezTo>
                  <a:cubicBezTo>
                    <a:pt x="2329" y="2727"/>
                    <a:pt x="2303" y="2767"/>
                    <a:pt x="2303" y="2833"/>
                  </a:cubicBezTo>
                  <a:cubicBezTo>
                    <a:pt x="2303" y="2899"/>
                    <a:pt x="2329" y="2939"/>
                    <a:pt x="2369" y="2965"/>
                  </a:cubicBezTo>
                  <a:cubicBezTo>
                    <a:pt x="2409" y="2992"/>
                    <a:pt x="2462" y="3005"/>
                    <a:pt x="2515" y="3005"/>
                  </a:cubicBezTo>
                  <a:cubicBezTo>
                    <a:pt x="2528" y="3005"/>
                    <a:pt x="2594" y="3005"/>
                    <a:pt x="2700" y="2992"/>
                  </a:cubicBezTo>
                  <a:lnTo>
                    <a:pt x="3653" y="2992"/>
                  </a:lnTo>
                  <a:cubicBezTo>
                    <a:pt x="3706" y="2992"/>
                    <a:pt x="3759" y="2979"/>
                    <a:pt x="3812" y="2965"/>
                  </a:cubicBezTo>
                  <a:cubicBezTo>
                    <a:pt x="3851" y="2939"/>
                    <a:pt x="3878" y="2899"/>
                    <a:pt x="3878" y="2833"/>
                  </a:cubicBezTo>
                  <a:cubicBezTo>
                    <a:pt x="3878" y="2793"/>
                    <a:pt x="3865" y="2754"/>
                    <a:pt x="3838" y="2727"/>
                  </a:cubicBezTo>
                  <a:cubicBezTo>
                    <a:pt x="3812" y="2701"/>
                    <a:pt x="3785" y="2687"/>
                    <a:pt x="3746" y="2674"/>
                  </a:cubicBezTo>
                  <a:cubicBezTo>
                    <a:pt x="3706" y="2648"/>
                    <a:pt x="3666" y="2648"/>
                    <a:pt x="3626" y="2634"/>
                  </a:cubicBezTo>
                  <a:lnTo>
                    <a:pt x="3203" y="2634"/>
                  </a:lnTo>
                  <a:lnTo>
                    <a:pt x="3203" y="1205"/>
                  </a:lnTo>
                  <a:cubicBezTo>
                    <a:pt x="3203" y="954"/>
                    <a:pt x="3163" y="755"/>
                    <a:pt x="3110" y="596"/>
                  </a:cubicBezTo>
                  <a:cubicBezTo>
                    <a:pt x="3044" y="437"/>
                    <a:pt x="2965" y="318"/>
                    <a:pt x="2872" y="226"/>
                  </a:cubicBezTo>
                  <a:cubicBezTo>
                    <a:pt x="2779" y="146"/>
                    <a:pt x="2674" y="80"/>
                    <a:pt x="2554" y="54"/>
                  </a:cubicBezTo>
                  <a:cubicBezTo>
                    <a:pt x="2449" y="14"/>
                    <a:pt x="2356" y="1"/>
                    <a:pt x="226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23"/>
            <p:cNvSpPr/>
            <p:nvPr/>
          </p:nvSpPr>
          <p:spPr>
            <a:xfrm>
              <a:off x="611815" y="1689153"/>
              <a:ext cx="634279" cy="414801"/>
            </a:xfrm>
            <a:custGeom>
              <a:avLst/>
              <a:gdLst/>
              <a:ahLst/>
              <a:cxnLst/>
              <a:rect l="l" t="t" r="r" b="b"/>
              <a:pathLst>
                <a:path w="11476" h="7505" extrusionOk="0">
                  <a:moveTo>
                    <a:pt x="4633" y="0"/>
                  </a:moveTo>
                  <a:cubicBezTo>
                    <a:pt x="4527" y="0"/>
                    <a:pt x="4474" y="53"/>
                    <a:pt x="4421" y="172"/>
                  </a:cubicBezTo>
                  <a:lnTo>
                    <a:pt x="3428" y="6234"/>
                  </a:lnTo>
                  <a:lnTo>
                    <a:pt x="2595" y="3031"/>
                  </a:lnTo>
                  <a:cubicBezTo>
                    <a:pt x="2542" y="2925"/>
                    <a:pt x="2489" y="2872"/>
                    <a:pt x="2383" y="2872"/>
                  </a:cubicBezTo>
                  <a:lnTo>
                    <a:pt x="225" y="2872"/>
                  </a:lnTo>
                  <a:cubicBezTo>
                    <a:pt x="120" y="2872"/>
                    <a:pt x="0" y="2978"/>
                    <a:pt x="0" y="3097"/>
                  </a:cubicBezTo>
                  <a:cubicBezTo>
                    <a:pt x="0" y="3203"/>
                    <a:pt x="120" y="3309"/>
                    <a:pt x="225" y="3309"/>
                  </a:cubicBezTo>
                  <a:lnTo>
                    <a:pt x="2211" y="3309"/>
                  </a:lnTo>
                  <a:lnTo>
                    <a:pt x="3256" y="7332"/>
                  </a:lnTo>
                  <a:cubicBezTo>
                    <a:pt x="3309" y="7452"/>
                    <a:pt x="3375" y="7504"/>
                    <a:pt x="3481" y="7504"/>
                  </a:cubicBezTo>
                  <a:cubicBezTo>
                    <a:pt x="3587" y="7504"/>
                    <a:pt x="3706" y="7399"/>
                    <a:pt x="3706" y="7332"/>
                  </a:cubicBezTo>
                  <a:lnTo>
                    <a:pt x="4858" y="450"/>
                  </a:lnTo>
                  <a:lnTo>
                    <a:pt x="11250" y="450"/>
                  </a:lnTo>
                  <a:cubicBezTo>
                    <a:pt x="11370" y="450"/>
                    <a:pt x="11475" y="331"/>
                    <a:pt x="11475" y="225"/>
                  </a:cubicBezTo>
                  <a:cubicBezTo>
                    <a:pt x="11475" y="119"/>
                    <a:pt x="11370" y="0"/>
                    <a:pt x="1125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0" name="Google Shape;410;p23"/>
          <p:cNvGrpSpPr/>
          <p:nvPr/>
        </p:nvGrpSpPr>
        <p:grpSpPr>
          <a:xfrm rot="-1178179">
            <a:off x="371435" y="547332"/>
            <a:ext cx="721047" cy="252617"/>
            <a:chOff x="2109963" y="768908"/>
            <a:chExt cx="818604" cy="286796"/>
          </a:xfrm>
        </p:grpSpPr>
        <p:sp>
          <p:nvSpPr>
            <p:cNvPr id="411" name="Google Shape;411;p23"/>
            <p:cNvSpPr/>
            <p:nvPr/>
          </p:nvSpPr>
          <p:spPr>
            <a:xfrm>
              <a:off x="2109963" y="768908"/>
              <a:ext cx="177804" cy="286796"/>
            </a:xfrm>
            <a:custGeom>
              <a:avLst/>
              <a:gdLst/>
              <a:ahLst/>
              <a:cxnLst/>
              <a:rect l="l" t="t" r="r" b="b"/>
              <a:pathLst>
                <a:path w="3217" h="5189" extrusionOk="0">
                  <a:moveTo>
                    <a:pt x="1668" y="0"/>
                  </a:moveTo>
                  <a:cubicBezTo>
                    <a:pt x="1416" y="0"/>
                    <a:pt x="1191" y="53"/>
                    <a:pt x="1006" y="146"/>
                  </a:cubicBezTo>
                  <a:cubicBezTo>
                    <a:pt x="808" y="252"/>
                    <a:pt x="649" y="371"/>
                    <a:pt x="516" y="516"/>
                  </a:cubicBezTo>
                  <a:cubicBezTo>
                    <a:pt x="384" y="649"/>
                    <a:pt x="278" y="808"/>
                    <a:pt x="212" y="953"/>
                  </a:cubicBezTo>
                  <a:cubicBezTo>
                    <a:pt x="146" y="1099"/>
                    <a:pt x="106" y="1231"/>
                    <a:pt x="106" y="1324"/>
                  </a:cubicBezTo>
                  <a:cubicBezTo>
                    <a:pt x="106" y="1337"/>
                    <a:pt x="119" y="1363"/>
                    <a:pt x="119" y="1416"/>
                  </a:cubicBezTo>
                  <a:cubicBezTo>
                    <a:pt x="119" y="1456"/>
                    <a:pt x="133" y="1496"/>
                    <a:pt x="146" y="1535"/>
                  </a:cubicBezTo>
                  <a:cubicBezTo>
                    <a:pt x="172" y="1575"/>
                    <a:pt x="199" y="1615"/>
                    <a:pt x="239" y="1655"/>
                  </a:cubicBezTo>
                  <a:cubicBezTo>
                    <a:pt x="278" y="1681"/>
                    <a:pt x="331" y="1694"/>
                    <a:pt x="397" y="1694"/>
                  </a:cubicBezTo>
                  <a:cubicBezTo>
                    <a:pt x="503" y="1694"/>
                    <a:pt x="583" y="1668"/>
                    <a:pt x="649" y="1615"/>
                  </a:cubicBezTo>
                  <a:cubicBezTo>
                    <a:pt x="715" y="1562"/>
                    <a:pt x="741" y="1496"/>
                    <a:pt x="741" y="1416"/>
                  </a:cubicBezTo>
                  <a:cubicBezTo>
                    <a:pt x="741" y="1377"/>
                    <a:pt x="728" y="1337"/>
                    <a:pt x="715" y="1324"/>
                  </a:cubicBezTo>
                  <a:cubicBezTo>
                    <a:pt x="702" y="1284"/>
                    <a:pt x="689" y="1271"/>
                    <a:pt x="662" y="1244"/>
                  </a:cubicBezTo>
                  <a:lnTo>
                    <a:pt x="622" y="1178"/>
                  </a:lnTo>
                  <a:cubicBezTo>
                    <a:pt x="609" y="1152"/>
                    <a:pt x="596" y="1125"/>
                    <a:pt x="596" y="1099"/>
                  </a:cubicBezTo>
                  <a:cubicBezTo>
                    <a:pt x="596" y="1072"/>
                    <a:pt x="622" y="1019"/>
                    <a:pt x="662" y="940"/>
                  </a:cubicBezTo>
                  <a:cubicBezTo>
                    <a:pt x="715" y="847"/>
                    <a:pt x="781" y="768"/>
                    <a:pt x="874" y="688"/>
                  </a:cubicBezTo>
                  <a:cubicBezTo>
                    <a:pt x="953" y="609"/>
                    <a:pt x="1059" y="530"/>
                    <a:pt x="1191" y="477"/>
                  </a:cubicBezTo>
                  <a:cubicBezTo>
                    <a:pt x="1311" y="410"/>
                    <a:pt x="1456" y="371"/>
                    <a:pt x="1602" y="371"/>
                  </a:cubicBezTo>
                  <a:cubicBezTo>
                    <a:pt x="1761" y="371"/>
                    <a:pt x="1906" y="397"/>
                    <a:pt x="2012" y="463"/>
                  </a:cubicBezTo>
                  <a:cubicBezTo>
                    <a:pt x="2131" y="516"/>
                    <a:pt x="2224" y="583"/>
                    <a:pt x="2290" y="675"/>
                  </a:cubicBezTo>
                  <a:cubicBezTo>
                    <a:pt x="2356" y="755"/>
                    <a:pt x="2409" y="847"/>
                    <a:pt x="2436" y="953"/>
                  </a:cubicBezTo>
                  <a:cubicBezTo>
                    <a:pt x="2462" y="1059"/>
                    <a:pt x="2489" y="1152"/>
                    <a:pt x="2489" y="1244"/>
                  </a:cubicBezTo>
                  <a:cubicBezTo>
                    <a:pt x="2489" y="1456"/>
                    <a:pt x="2449" y="1668"/>
                    <a:pt x="2369" y="1893"/>
                  </a:cubicBezTo>
                  <a:cubicBezTo>
                    <a:pt x="2290" y="2131"/>
                    <a:pt x="2184" y="2356"/>
                    <a:pt x="2065" y="2594"/>
                  </a:cubicBezTo>
                  <a:cubicBezTo>
                    <a:pt x="1946" y="2819"/>
                    <a:pt x="1800" y="3044"/>
                    <a:pt x="1628" y="3283"/>
                  </a:cubicBezTo>
                  <a:cubicBezTo>
                    <a:pt x="1469" y="3508"/>
                    <a:pt x="1297" y="3719"/>
                    <a:pt x="1125" y="3918"/>
                  </a:cubicBezTo>
                  <a:cubicBezTo>
                    <a:pt x="953" y="4116"/>
                    <a:pt x="781" y="4302"/>
                    <a:pt x="609" y="4474"/>
                  </a:cubicBezTo>
                  <a:cubicBezTo>
                    <a:pt x="437" y="4633"/>
                    <a:pt x="278" y="4778"/>
                    <a:pt x="133" y="4884"/>
                  </a:cubicBezTo>
                  <a:cubicBezTo>
                    <a:pt x="93" y="4910"/>
                    <a:pt x="66" y="4937"/>
                    <a:pt x="40" y="4963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69"/>
                    <a:pt x="14" y="5109"/>
                    <a:pt x="40" y="5135"/>
                  </a:cubicBezTo>
                  <a:cubicBezTo>
                    <a:pt x="66" y="5175"/>
                    <a:pt x="119" y="5188"/>
                    <a:pt x="186" y="5188"/>
                  </a:cubicBezTo>
                  <a:cubicBezTo>
                    <a:pt x="239" y="5188"/>
                    <a:pt x="291" y="5188"/>
                    <a:pt x="344" y="5162"/>
                  </a:cubicBezTo>
                  <a:cubicBezTo>
                    <a:pt x="384" y="5149"/>
                    <a:pt x="424" y="5122"/>
                    <a:pt x="437" y="5109"/>
                  </a:cubicBezTo>
                  <a:lnTo>
                    <a:pt x="1509" y="5109"/>
                  </a:lnTo>
                  <a:cubicBezTo>
                    <a:pt x="1641" y="5109"/>
                    <a:pt x="1761" y="5122"/>
                    <a:pt x="1893" y="5122"/>
                  </a:cubicBezTo>
                  <a:lnTo>
                    <a:pt x="2674" y="5122"/>
                  </a:lnTo>
                  <a:cubicBezTo>
                    <a:pt x="2700" y="5122"/>
                    <a:pt x="2727" y="5122"/>
                    <a:pt x="2766" y="5096"/>
                  </a:cubicBezTo>
                  <a:cubicBezTo>
                    <a:pt x="2806" y="5069"/>
                    <a:pt x="2833" y="5043"/>
                    <a:pt x="2859" y="4990"/>
                  </a:cubicBezTo>
                  <a:cubicBezTo>
                    <a:pt x="2978" y="4791"/>
                    <a:pt x="3058" y="4646"/>
                    <a:pt x="3124" y="4553"/>
                  </a:cubicBezTo>
                  <a:cubicBezTo>
                    <a:pt x="3177" y="4460"/>
                    <a:pt x="3216" y="4394"/>
                    <a:pt x="3216" y="4355"/>
                  </a:cubicBezTo>
                  <a:cubicBezTo>
                    <a:pt x="3216" y="4302"/>
                    <a:pt x="3190" y="4262"/>
                    <a:pt x="3150" y="4249"/>
                  </a:cubicBezTo>
                  <a:cubicBezTo>
                    <a:pt x="3111" y="4235"/>
                    <a:pt x="3071" y="4222"/>
                    <a:pt x="3031" y="4222"/>
                  </a:cubicBezTo>
                  <a:cubicBezTo>
                    <a:pt x="2965" y="4222"/>
                    <a:pt x="2925" y="4235"/>
                    <a:pt x="2899" y="4275"/>
                  </a:cubicBezTo>
                  <a:cubicBezTo>
                    <a:pt x="2872" y="4302"/>
                    <a:pt x="2846" y="4328"/>
                    <a:pt x="2819" y="4355"/>
                  </a:cubicBezTo>
                  <a:lnTo>
                    <a:pt x="2661" y="4619"/>
                  </a:lnTo>
                  <a:cubicBezTo>
                    <a:pt x="2621" y="4659"/>
                    <a:pt x="2594" y="4699"/>
                    <a:pt x="2568" y="4712"/>
                  </a:cubicBezTo>
                  <a:cubicBezTo>
                    <a:pt x="2555" y="4725"/>
                    <a:pt x="2528" y="4738"/>
                    <a:pt x="2489" y="4738"/>
                  </a:cubicBezTo>
                  <a:lnTo>
                    <a:pt x="2250" y="4738"/>
                  </a:lnTo>
                  <a:cubicBezTo>
                    <a:pt x="2131" y="4738"/>
                    <a:pt x="1972" y="4738"/>
                    <a:pt x="1800" y="4725"/>
                  </a:cubicBezTo>
                  <a:lnTo>
                    <a:pt x="1284" y="4725"/>
                  </a:lnTo>
                  <a:cubicBezTo>
                    <a:pt x="1099" y="4725"/>
                    <a:pt x="953" y="4712"/>
                    <a:pt x="821" y="4712"/>
                  </a:cubicBezTo>
                  <a:cubicBezTo>
                    <a:pt x="940" y="4593"/>
                    <a:pt x="1072" y="4460"/>
                    <a:pt x="1231" y="4302"/>
                  </a:cubicBezTo>
                  <a:cubicBezTo>
                    <a:pt x="1377" y="4143"/>
                    <a:pt x="1536" y="3971"/>
                    <a:pt x="1694" y="3785"/>
                  </a:cubicBezTo>
                  <a:cubicBezTo>
                    <a:pt x="1853" y="3600"/>
                    <a:pt x="1999" y="3402"/>
                    <a:pt x="2144" y="3190"/>
                  </a:cubicBezTo>
                  <a:cubicBezTo>
                    <a:pt x="2303" y="2978"/>
                    <a:pt x="2436" y="2766"/>
                    <a:pt x="2555" y="2555"/>
                  </a:cubicBezTo>
                  <a:cubicBezTo>
                    <a:pt x="2674" y="2343"/>
                    <a:pt x="2766" y="2118"/>
                    <a:pt x="2833" y="1906"/>
                  </a:cubicBezTo>
                  <a:cubicBezTo>
                    <a:pt x="2912" y="1681"/>
                    <a:pt x="2952" y="1469"/>
                    <a:pt x="2952" y="1258"/>
                  </a:cubicBezTo>
                  <a:cubicBezTo>
                    <a:pt x="2952" y="1085"/>
                    <a:pt x="2925" y="927"/>
                    <a:pt x="2872" y="781"/>
                  </a:cubicBezTo>
                  <a:cubicBezTo>
                    <a:pt x="2833" y="622"/>
                    <a:pt x="2753" y="490"/>
                    <a:pt x="2661" y="371"/>
                  </a:cubicBezTo>
                  <a:cubicBezTo>
                    <a:pt x="2555" y="252"/>
                    <a:pt x="2422" y="172"/>
                    <a:pt x="2264" y="106"/>
                  </a:cubicBezTo>
                  <a:cubicBezTo>
                    <a:pt x="2105" y="27"/>
                    <a:pt x="1906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23"/>
            <p:cNvSpPr/>
            <p:nvPr/>
          </p:nvSpPr>
          <p:spPr>
            <a:xfrm>
              <a:off x="2304514" y="857395"/>
              <a:ext cx="109821" cy="109766"/>
            </a:xfrm>
            <a:custGeom>
              <a:avLst/>
              <a:gdLst/>
              <a:ahLst/>
              <a:cxnLst/>
              <a:rect l="l" t="t" r="r" b="b"/>
              <a:pathLst>
                <a:path w="1987" h="1986" extrusionOk="0">
                  <a:moveTo>
                    <a:pt x="994" y="1"/>
                  </a:moveTo>
                  <a:cubicBezTo>
                    <a:pt x="927" y="1"/>
                    <a:pt x="888" y="27"/>
                    <a:pt x="848" y="67"/>
                  </a:cubicBezTo>
                  <a:cubicBezTo>
                    <a:pt x="808" y="93"/>
                    <a:pt x="795" y="146"/>
                    <a:pt x="795" y="186"/>
                  </a:cubicBezTo>
                  <a:cubicBezTo>
                    <a:pt x="795" y="252"/>
                    <a:pt x="795" y="345"/>
                    <a:pt x="795" y="451"/>
                  </a:cubicBezTo>
                  <a:cubicBezTo>
                    <a:pt x="808" y="557"/>
                    <a:pt x="808" y="676"/>
                    <a:pt x="808" y="808"/>
                  </a:cubicBezTo>
                  <a:lnTo>
                    <a:pt x="173" y="808"/>
                  </a:lnTo>
                  <a:cubicBezTo>
                    <a:pt x="133" y="808"/>
                    <a:pt x="94" y="821"/>
                    <a:pt x="67" y="861"/>
                  </a:cubicBezTo>
                  <a:cubicBezTo>
                    <a:pt x="27" y="887"/>
                    <a:pt x="1" y="940"/>
                    <a:pt x="1" y="1007"/>
                  </a:cubicBezTo>
                  <a:cubicBezTo>
                    <a:pt x="1" y="1073"/>
                    <a:pt x="27" y="1126"/>
                    <a:pt x="67" y="1165"/>
                  </a:cubicBezTo>
                  <a:cubicBezTo>
                    <a:pt x="107" y="1192"/>
                    <a:pt x="133" y="1205"/>
                    <a:pt x="173" y="1205"/>
                  </a:cubicBezTo>
                  <a:cubicBezTo>
                    <a:pt x="226" y="1205"/>
                    <a:pt x="305" y="1205"/>
                    <a:pt x="424" y="1192"/>
                  </a:cubicBezTo>
                  <a:lnTo>
                    <a:pt x="795" y="1192"/>
                  </a:lnTo>
                  <a:cubicBezTo>
                    <a:pt x="795" y="1298"/>
                    <a:pt x="782" y="1417"/>
                    <a:pt x="782" y="1536"/>
                  </a:cubicBezTo>
                  <a:cubicBezTo>
                    <a:pt x="782" y="1655"/>
                    <a:pt x="782" y="1761"/>
                    <a:pt x="782" y="1827"/>
                  </a:cubicBezTo>
                  <a:cubicBezTo>
                    <a:pt x="782" y="1854"/>
                    <a:pt x="795" y="1893"/>
                    <a:pt x="821" y="1933"/>
                  </a:cubicBezTo>
                  <a:cubicBezTo>
                    <a:pt x="861" y="1959"/>
                    <a:pt x="914" y="1986"/>
                    <a:pt x="980" y="1986"/>
                  </a:cubicBezTo>
                  <a:cubicBezTo>
                    <a:pt x="1060" y="1986"/>
                    <a:pt x="1113" y="1959"/>
                    <a:pt x="1139" y="1933"/>
                  </a:cubicBezTo>
                  <a:cubicBezTo>
                    <a:pt x="1179" y="1880"/>
                    <a:pt x="1192" y="1854"/>
                    <a:pt x="1192" y="1827"/>
                  </a:cubicBezTo>
                  <a:lnTo>
                    <a:pt x="1192" y="1192"/>
                  </a:lnTo>
                  <a:lnTo>
                    <a:pt x="1801" y="1192"/>
                  </a:lnTo>
                  <a:cubicBezTo>
                    <a:pt x="1854" y="1192"/>
                    <a:pt x="1894" y="1165"/>
                    <a:pt x="1920" y="1139"/>
                  </a:cubicBezTo>
                  <a:cubicBezTo>
                    <a:pt x="1960" y="1099"/>
                    <a:pt x="1986" y="1046"/>
                    <a:pt x="1986" y="980"/>
                  </a:cubicBezTo>
                  <a:cubicBezTo>
                    <a:pt x="1986" y="901"/>
                    <a:pt x="1973" y="848"/>
                    <a:pt x="1933" y="821"/>
                  </a:cubicBezTo>
                  <a:cubicBezTo>
                    <a:pt x="1907" y="795"/>
                    <a:pt x="1880" y="782"/>
                    <a:pt x="1854" y="782"/>
                  </a:cubicBezTo>
                  <a:cubicBezTo>
                    <a:pt x="1774" y="782"/>
                    <a:pt x="1669" y="782"/>
                    <a:pt x="1563" y="795"/>
                  </a:cubicBezTo>
                  <a:cubicBezTo>
                    <a:pt x="1457" y="808"/>
                    <a:pt x="1338" y="808"/>
                    <a:pt x="1192" y="808"/>
                  </a:cubicBezTo>
                  <a:lnTo>
                    <a:pt x="1192" y="464"/>
                  </a:lnTo>
                  <a:cubicBezTo>
                    <a:pt x="1205" y="345"/>
                    <a:pt x="1205" y="252"/>
                    <a:pt x="1205" y="186"/>
                  </a:cubicBezTo>
                  <a:cubicBezTo>
                    <a:pt x="1205" y="146"/>
                    <a:pt x="1179" y="93"/>
                    <a:pt x="1152" y="67"/>
                  </a:cubicBezTo>
                  <a:cubicBezTo>
                    <a:pt x="1113" y="27"/>
                    <a:pt x="1060" y="1"/>
                    <a:pt x="9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23"/>
            <p:cNvSpPr/>
            <p:nvPr/>
          </p:nvSpPr>
          <p:spPr>
            <a:xfrm>
              <a:off x="2428871" y="768908"/>
              <a:ext cx="177085" cy="286796"/>
            </a:xfrm>
            <a:custGeom>
              <a:avLst/>
              <a:gdLst/>
              <a:ahLst/>
              <a:cxnLst/>
              <a:rect l="l" t="t" r="r" b="b"/>
              <a:pathLst>
                <a:path w="3204" h="5189" extrusionOk="0">
                  <a:moveTo>
                    <a:pt x="1669" y="0"/>
                  </a:moveTo>
                  <a:cubicBezTo>
                    <a:pt x="1417" y="0"/>
                    <a:pt x="1192" y="53"/>
                    <a:pt x="994" y="146"/>
                  </a:cubicBezTo>
                  <a:cubicBezTo>
                    <a:pt x="808" y="252"/>
                    <a:pt x="636" y="371"/>
                    <a:pt x="504" y="516"/>
                  </a:cubicBezTo>
                  <a:cubicBezTo>
                    <a:pt x="371" y="649"/>
                    <a:pt x="279" y="808"/>
                    <a:pt x="213" y="953"/>
                  </a:cubicBezTo>
                  <a:cubicBezTo>
                    <a:pt x="146" y="1099"/>
                    <a:pt x="107" y="1231"/>
                    <a:pt x="107" y="1324"/>
                  </a:cubicBezTo>
                  <a:cubicBezTo>
                    <a:pt x="107" y="1337"/>
                    <a:pt x="107" y="1363"/>
                    <a:pt x="120" y="1416"/>
                  </a:cubicBezTo>
                  <a:cubicBezTo>
                    <a:pt x="120" y="1456"/>
                    <a:pt x="133" y="1496"/>
                    <a:pt x="146" y="1535"/>
                  </a:cubicBezTo>
                  <a:cubicBezTo>
                    <a:pt x="160" y="1575"/>
                    <a:pt x="199" y="1615"/>
                    <a:pt x="226" y="1655"/>
                  </a:cubicBezTo>
                  <a:cubicBezTo>
                    <a:pt x="279" y="1681"/>
                    <a:pt x="332" y="1694"/>
                    <a:pt x="398" y="1694"/>
                  </a:cubicBezTo>
                  <a:cubicBezTo>
                    <a:pt x="504" y="1694"/>
                    <a:pt x="583" y="1668"/>
                    <a:pt x="649" y="1615"/>
                  </a:cubicBezTo>
                  <a:cubicBezTo>
                    <a:pt x="702" y="1562"/>
                    <a:pt x="742" y="1496"/>
                    <a:pt x="742" y="1416"/>
                  </a:cubicBezTo>
                  <a:cubicBezTo>
                    <a:pt x="742" y="1377"/>
                    <a:pt x="729" y="1337"/>
                    <a:pt x="716" y="1324"/>
                  </a:cubicBezTo>
                  <a:cubicBezTo>
                    <a:pt x="702" y="1284"/>
                    <a:pt x="689" y="1271"/>
                    <a:pt x="663" y="1244"/>
                  </a:cubicBezTo>
                  <a:lnTo>
                    <a:pt x="610" y="1178"/>
                  </a:lnTo>
                  <a:cubicBezTo>
                    <a:pt x="596" y="1152"/>
                    <a:pt x="596" y="1125"/>
                    <a:pt x="596" y="1099"/>
                  </a:cubicBezTo>
                  <a:cubicBezTo>
                    <a:pt x="596" y="1072"/>
                    <a:pt x="623" y="1019"/>
                    <a:pt x="663" y="940"/>
                  </a:cubicBezTo>
                  <a:cubicBezTo>
                    <a:pt x="716" y="847"/>
                    <a:pt x="782" y="768"/>
                    <a:pt x="861" y="688"/>
                  </a:cubicBezTo>
                  <a:cubicBezTo>
                    <a:pt x="954" y="609"/>
                    <a:pt x="1060" y="530"/>
                    <a:pt x="1179" y="477"/>
                  </a:cubicBezTo>
                  <a:cubicBezTo>
                    <a:pt x="1311" y="410"/>
                    <a:pt x="1444" y="371"/>
                    <a:pt x="1602" y="371"/>
                  </a:cubicBezTo>
                  <a:cubicBezTo>
                    <a:pt x="1761" y="371"/>
                    <a:pt x="1894" y="397"/>
                    <a:pt x="2013" y="463"/>
                  </a:cubicBezTo>
                  <a:cubicBezTo>
                    <a:pt x="2119" y="516"/>
                    <a:pt x="2211" y="583"/>
                    <a:pt x="2277" y="675"/>
                  </a:cubicBezTo>
                  <a:cubicBezTo>
                    <a:pt x="2357" y="755"/>
                    <a:pt x="2396" y="847"/>
                    <a:pt x="2423" y="953"/>
                  </a:cubicBezTo>
                  <a:cubicBezTo>
                    <a:pt x="2463" y="1059"/>
                    <a:pt x="2476" y="1152"/>
                    <a:pt x="2476" y="1244"/>
                  </a:cubicBezTo>
                  <a:cubicBezTo>
                    <a:pt x="2476" y="1456"/>
                    <a:pt x="2436" y="1668"/>
                    <a:pt x="2357" y="1893"/>
                  </a:cubicBezTo>
                  <a:cubicBezTo>
                    <a:pt x="2291" y="2131"/>
                    <a:pt x="2185" y="2356"/>
                    <a:pt x="2052" y="2594"/>
                  </a:cubicBezTo>
                  <a:cubicBezTo>
                    <a:pt x="1933" y="2819"/>
                    <a:pt x="1788" y="3044"/>
                    <a:pt x="1629" y="3283"/>
                  </a:cubicBezTo>
                  <a:cubicBezTo>
                    <a:pt x="1470" y="3508"/>
                    <a:pt x="1298" y="3719"/>
                    <a:pt x="1126" y="3918"/>
                  </a:cubicBezTo>
                  <a:cubicBezTo>
                    <a:pt x="954" y="4116"/>
                    <a:pt x="769" y="4302"/>
                    <a:pt x="596" y="4474"/>
                  </a:cubicBezTo>
                  <a:cubicBezTo>
                    <a:pt x="424" y="4633"/>
                    <a:pt x="266" y="4778"/>
                    <a:pt x="120" y="4884"/>
                  </a:cubicBezTo>
                  <a:cubicBezTo>
                    <a:pt x="94" y="4910"/>
                    <a:pt x="67" y="4937"/>
                    <a:pt x="27" y="4963"/>
                  </a:cubicBezTo>
                  <a:cubicBezTo>
                    <a:pt x="14" y="4977"/>
                    <a:pt x="1" y="5003"/>
                    <a:pt x="1" y="5043"/>
                  </a:cubicBezTo>
                  <a:cubicBezTo>
                    <a:pt x="1" y="5069"/>
                    <a:pt x="14" y="5109"/>
                    <a:pt x="27" y="5135"/>
                  </a:cubicBezTo>
                  <a:cubicBezTo>
                    <a:pt x="67" y="5175"/>
                    <a:pt x="107" y="5188"/>
                    <a:pt x="173" y="5188"/>
                  </a:cubicBezTo>
                  <a:cubicBezTo>
                    <a:pt x="239" y="5188"/>
                    <a:pt x="292" y="5188"/>
                    <a:pt x="332" y="5162"/>
                  </a:cubicBezTo>
                  <a:cubicBezTo>
                    <a:pt x="385" y="5149"/>
                    <a:pt x="424" y="5122"/>
                    <a:pt x="438" y="5109"/>
                  </a:cubicBezTo>
                  <a:lnTo>
                    <a:pt x="1510" y="5109"/>
                  </a:lnTo>
                  <a:cubicBezTo>
                    <a:pt x="1642" y="5109"/>
                    <a:pt x="1761" y="5122"/>
                    <a:pt x="1880" y="5122"/>
                  </a:cubicBezTo>
                  <a:lnTo>
                    <a:pt x="2674" y="5122"/>
                  </a:lnTo>
                  <a:cubicBezTo>
                    <a:pt x="2688" y="5122"/>
                    <a:pt x="2714" y="5122"/>
                    <a:pt x="2754" y="5096"/>
                  </a:cubicBezTo>
                  <a:cubicBezTo>
                    <a:pt x="2794" y="5069"/>
                    <a:pt x="2833" y="5043"/>
                    <a:pt x="2860" y="4990"/>
                  </a:cubicBezTo>
                  <a:cubicBezTo>
                    <a:pt x="2966" y="4791"/>
                    <a:pt x="3058" y="4646"/>
                    <a:pt x="3111" y="4553"/>
                  </a:cubicBezTo>
                  <a:cubicBezTo>
                    <a:pt x="3177" y="4460"/>
                    <a:pt x="3204" y="4394"/>
                    <a:pt x="3204" y="4355"/>
                  </a:cubicBezTo>
                  <a:cubicBezTo>
                    <a:pt x="3204" y="4302"/>
                    <a:pt x="3191" y="4262"/>
                    <a:pt x="3151" y="4249"/>
                  </a:cubicBezTo>
                  <a:cubicBezTo>
                    <a:pt x="3111" y="4235"/>
                    <a:pt x="3071" y="4222"/>
                    <a:pt x="3019" y="4222"/>
                  </a:cubicBezTo>
                  <a:cubicBezTo>
                    <a:pt x="2966" y="4222"/>
                    <a:pt x="2926" y="4235"/>
                    <a:pt x="2886" y="4275"/>
                  </a:cubicBezTo>
                  <a:cubicBezTo>
                    <a:pt x="2860" y="4302"/>
                    <a:pt x="2833" y="4328"/>
                    <a:pt x="2820" y="4355"/>
                  </a:cubicBezTo>
                  <a:lnTo>
                    <a:pt x="2648" y="4619"/>
                  </a:lnTo>
                  <a:cubicBezTo>
                    <a:pt x="2621" y="4659"/>
                    <a:pt x="2595" y="4699"/>
                    <a:pt x="2569" y="4712"/>
                  </a:cubicBezTo>
                  <a:cubicBezTo>
                    <a:pt x="2542" y="4725"/>
                    <a:pt x="2516" y="4738"/>
                    <a:pt x="2489" y="4738"/>
                  </a:cubicBezTo>
                  <a:lnTo>
                    <a:pt x="2251" y="4738"/>
                  </a:lnTo>
                  <a:cubicBezTo>
                    <a:pt x="2119" y="4738"/>
                    <a:pt x="1973" y="4738"/>
                    <a:pt x="1801" y="4725"/>
                  </a:cubicBezTo>
                  <a:lnTo>
                    <a:pt x="1271" y="4725"/>
                  </a:lnTo>
                  <a:cubicBezTo>
                    <a:pt x="1099" y="4725"/>
                    <a:pt x="941" y="4712"/>
                    <a:pt x="821" y="4712"/>
                  </a:cubicBezTo>
                  <a:cubicBezTo>
                    <a:pt x="941" y="4593"/>
                    <a:pt x="1073" y="4460"/>
                    <a:pt x="1232" y="4302"/>
                  </a:cubicBezTo>
                  <a:cubicBezTo>
                    <a:pt x="1377" y="4143"/>
                    <a:pt x="1536" y="3971"/>
                    <a:pt x="1682" y="3785"/>
                  </a:cubicBezTo>
                  <a:cubicBezTo>
                    <a:pt x="1841" y="3600"/>
                    <a:pt x="1999" y="3402"/>
                    <a:pt x="2145" y="3190"/>
                  </a:cubicBezTo>
                  <a:cubicBezTo>
                    <a:pt x="2291" y="2978"/>
                    <a:pt x="2436" y="2766"/>
                    <a:pt x="2542" y="2555"/>
                  </a:cubicBezTo>
                  <a:cubicBezTo>
                    <a:pt x="2661" y="2343"/>
                    <a:pt x="2754" y="2118"/>
                    <a:pt x="2833" y="1906"/>
                  </a:cubicBezTo>
                  <a:cubicBezTo>
                    <a:pt x="2899" y="1681"/>
                    <a:pt x="2939" y="1469"/>
                    <a:pt x="2939" y="1258"/>
                  </a:cubicBezTo>
                  <a:cubicBezTo>
                    <a:pt x="2939" y="1085"/>
                    <a:pt x="2913" y="927"/>
                    <a:pt x="2873" y="781"/>
                  </a:cubicBezTo>
                  <a:cubicBezTo>
                    <a:pt x="2833" y="622"/>
                    <a:pt x="2754" y="490"/>
                    <a:pt x="2648" y="371"/>
                  </a:cubicBezTo>
                  <a:cubicBezTo>
                    <a:pt x="2542" y="252"/>
                    <a:pt x="2423" y="172"/>
                    <a:pt x="2251" y="106"/>
                  </a:cubicBezTo>
                  <a:cubicBezTo>
                    <a:pt x="2092" y="27"/>
                    <a:pt x="1894" y="0"/>
                    <a:pt x="16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23"/>
            <p:cNvSpPr/>
            <p:nvPr/>
          </p:nvSpPr>
          <p:spPr>
            <a:xfrm>
              <a:off x="2632265" y="887407"/>
              <a:ext cx="93683" cy="78318"/>
            </a:xfrm>
            <a:custGeom>
              <a:avLst/>
              <a:gdLst/>
              <a:ahLst/>
              <a:cxnLst/>
              <a:rect l="l" t="t" r="r" b="b"/>
              <a:pathLst>
                <a:path w="1695" h="1417" extrusionOk="0">
                  <a:moveTo>
                    <a:pt x="159" y="0"/>
                  </a:moveTo>
                  <a:cubicBezTo>
                    <a:pt x="93" y="0"/>
                    <a:pt x="53" y="27"/>
                    <a:pt x="27" y="66"/>
                  </a:cubicBezTo>
                  <a:cubicBezTo>
                    <a:pt x="14" y="106"/>
                    <a:pt x="0" y="146"/>
                    <a:pt x="0" y="186"/>
                  </a:cubicBezTo>
                  <a:cubicBezTo>
                    <a:pt x="0" y="225"/>
                    <a:pt x="14" y="278"/>
                    <a:pt x="40" y="318"/>
                  </a:cubicBezTo>
                  <a:cubicBezTo>
                    <a:pt x="66" y="358"/>
                    <a:pt x="106" y="384"/>
                    <a:pt x="159" y="384"/>
                  </a:cubicBezTo>
                  <a:lnTo>
                    <a:pt x="821" y="384"/>
                  </a:lnTo>
                  <a:cubicBezTo>
                    <a:pt x="953" y="371"/>
                    <a:pt x="1086" y="371"/>
                    <a:pt x="1205" y="371"/>
                  </a:cubicBezTo>
                  <a:lnTo>
                    <a:pt x="1522" y="371"/>
                  </a:lnTo>
                  <a:cubicBezTo>
                    <a:pt x="1589" y="371"/>
                    <a:pt x="1641" y="344"/>
                    <a:pt x="1668" y="291"/>
                  </a:cubicBezTo>
                  <a:cubicBezTo>
                    <a:pt x="1681" y="239"/>
                    <a:pt x="1694" y="199"/>
                    <a:pt x="1694" y="172"/>
                  </a:cubicBezTo>
                  <a:cubicBezTo>
                    <a:pt x="1694" y="119"/>
                    <a:pt x="1681" y="80"/>
                    <a:pt x="1655" y="53"/>
                  </a:cubicBezTo>
                  <a:cubicBezTo>
                    <a:pt x="1628" y="14"/>
                    <a:pt x="1602" y="0"/>
                    <a:pt x="1575" y="0"/>
                  </a:cubicBezTo>
                  <a:cubicBezTo>
                    <a:pt x="1469" y="0"/>
                    <a:pt x="1364" y="0"/>
                    <a:pt x="1231" y="14"/>
                  </a:cubicBezTo>
                  <a:lnTo>
                    <a:pt x="278" y="14"/>
                  </a:lnTo>
                  <a:cubicBezTo>
                    <a:pt x="225" y="0"/>
                    <a:pt x="186" y="0"/>
                    <a:pt x="159" y="0"/>
                  </a:cubicBezTo>
                  <a:close/>
                  <a:moveTo>
                    <a:pt x="159" y="1033"/>
                  </a:moveTo>
                  <a:cubicBezTo>
                    <a:pt x="93" y="1033"/>
                    <a:pt x="53" y="1059"/>
                    <a:pt x="27" y="1099"/>
                  </a:cubicBezTo>
                  <a:cubicBezTo>
                    <a:pt x="14" y="1139"/>
                    <a:pt x="0" y="1178"/>
                    <a:pt x="0" y="1218"/>
                  </a:cubicBezTo>
                  <a:cubicBezTo>
                    <a:pt x="0" y="1271"/>
                    <a:pt x="14" y="1311"/>
                    <a:pt x="40" y="1350"/>
                  </a:cubicBezTo>
                  <a:cubicBezTo>
                    <a:pt x="66" y="1390"/>
                    <a:pt x="106" y="1416"/>
                    <a:pt x="159" y="1416"/>
                  </a:cubicBezTo>
                  <a:lnTo>
                    <a:pt x="821" y="1416"/>
                  </a:lnTo>
                  <a:cubicBezTo>
                    <a:pt x="953" y="1416"/>
                    <a:pt x="1086" y="1403"/>
                    <a:pt x="1205" y="1403"/>
                  </a:cubicBezTo>
                  <a:lnTo>
                    <a:pt x="1522" y="1403"/>
                  </a:lnTo>
                  <a:cubicBezTo>
                    <a:pt x="1589" y="1403"/>
                    <a:pt x="1641" y="1390"/>
                    <a:pt x="1668" y="1337"/>
                  </a:cubicBezTo>
                  <a:cubicBezTo>
                    <a:pt x="1681" y="1284"/>
                    <a:pt x="1694" y="1231"/>
                    <a:pt x="1694" y="1205"/>
                  </a:cubicBezTo>
                  <a:cubicBezTo>
                    <a:pt x="1694" y="1165"/>
                    <a:pt x="1681" y="1125"/>
                    <a:pt x="1655" y="1086"/>
                  </a:cubicBezTo>
                  <a:cubicBezTo>
                    <a:pt x="1628" y="1046"/>
                    <a:pt x="1602" y="1033"/>
                    <a:pt x="1575" y="1033"/>
                  </a:cubicBezTo>
                  <a:cubicBezTo>
                    <a:pt x="1469" y="1033"/>
                    <a:pt x="1364" y="1033"/>
                    <a:pt x="1231" y="1046"/>
                  </a:cubicBezTo>
                  <a:lnTo>
                    <a:pt x="278" y="1046"/>
                  </a:lnTo>
                  <a:cubicBezTo>
                    <a:pt x="225" y="1046"/>
                    <a:pt x="186" y="1033"/>
                    <a:pt x="159" y="10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23"/>
            <p:cNvSpPr/>
            <p:nvPr/>
          </p:nvSpPr>
          <p:spPr>
            <a:xfrm>
              <a:off x="2740539" y="770345"/>
              <a:ext cx="188029" cy="281711"/>
            </a:xfrm>
            <a:custGeom>
              <a:avLst/>
              <a:gdLst/>
              <a:ahLst/>
              <a:cxnLst/>
              <a:rect l="l" t="t" r="r" b="b"/>
              <a:pathLst>
                <a:path w="3402" h="5097" extrusionOk="0">
                  <a:moveTo>
                    <a:pt x="2528" y="609"/>
                  </a:moveTo>
                  <a:lnTo>
                    <a:pt x="2356" y="3190"/>
                  </a:lnTo>
                  <a:cubicBezTo>
                    <a:pt x="2210" y="3190"/>
                    <a:pt x="2038" y="3204"/>
                    <a:pt x="1853" y="3217"/>
                  </a:cubicBezTo>
                  <a:cubicBezTo>
                    <a:pt x="1668" y="3230"/>
                    <a:pt x="1496" y="3230"/>
                    <a:pt x="1324" y="3243"/>
                  </a:cubicBezTo>
                  <a:cubicBezTo>
                    <a:pt x="1165" y="3243"/>
                    <a:pt x="1019" y="3257"/>
                    <a:pt x="900" y="3257"/>
                  </a:cubicBezTo>
                  <a:lnTo>
                    <a:pt x="702" y="3257"/>
                  </a:lnTo>
                  <a:cubicBezTo>
                    <a:pt x="662" y="3257"/>
                    <a:pt x="635" y="3257"/>
                    <a:pt x="622" y="3243"/>
                  </a:cubicBezTo>
                  <a:cubicBezTo>
                    <a:pt x="622" y="3230"/>
                    <a:pt x="622" y="3230"/>
                    <a:pt x="622" y="3217"/>
                  </a:cubicBezTo>
                  <a:cubicBezTo>
                    <a:pt x="622" y="3190"/>
                    <a:pt x="622" y="3164"/>
                    <a:pt x="649" y="3137"/>
                  </a:cubicBezTo>
                  <a:cubicBezTo>
                    <a:pt x="675" y="3124"/>
                    <a:pt x="688" y="3098"/>
                    <a:pt x="688" y="3084"/>
                  </a:cubicBezTo>
                  <a:lnTo>
                    <a:pt x="2528" y="609"/>
                  </a:lnTo>
                  <a:close/>
                  <a:moveTo>
                    <a:pt x="2713" y="1"/>
                  </a:moveTo>
                  <a:cubicBezTo>
                    <a:pt x="2634" y="1"/>
                    <a:pt x="2581" y="27"/>
                    <a:pt x="2515" y="80"/>
                  </a:cubicBezTo>
                  <a:cubicBezTo>
                    <a:pt x="2462" y="120"/>
                    <a:pt x="2422" y="159"/>
                    <a:pt x="2409" y="173"/>
                  </a:cubicBezTo>
                  <a:cubicBezTo>
                    <a:pt x="2263" y="358"/>
                    <a:pt x="2131" y="530"/>
                    <a:pt x="2012" y="689"/>
                  </a:cubicBezTo>
                  <a:cubicBezTo>
                    <a:pt x="1893" y="834"/>
                    <a:pt x="1774" y="993"/>
                    <a:pt x="1668" y="1126"/>
                  </a:cubicBezTo>
                  <a:lnTo>
                    <a:pt x="1350" y="1562"/>
                  </a:lnTo>
                  <a:cubicBezTo>
                    <a:pt x="1244" y="1708"/>
                    <a:pt x="1125" y="1867"/>
                    <a:pt x="993" y="2039"/>
                  </a:cubicBezTo>
                  <a:cubicBezTo>
                    <a:pt x="874" y="2211"/>
                    <a:pt x="728" y="2396"/>
                    <a:pt x="582" y="2595"/>
                  </a:cubicBezTo>
                  <a:cubicBezTo>
                    <a:pt x="437" y="2807"/>
                    <a:pt x="265" y="3045"/>
                    <a:pt x="66" y="3309"/>
                  </a:cubicBezTo>
                  <a:cubicBezTo>
                    <a:pt x="40" y="3336"/>
                    <a:pt x="27" y="3362"/>
                    <a:pt x="13" y="3402"/>
                  </a:cubicBezTo>
                  <a:cubicBezTo>
                    <a:pt x="0" y="3415"/>
                    <a:pt x="0" y="3442"/>
                    <a:pt x="0" y="3468"/>
                  </a:cubicBezTo>
                  <a:cubicBezTo>
                    <a:pt x="0" y="3534"/>
                    <a:pt x="27" y="3574"/>
                    <a:pt x="80" y="3601"/>
                  </a:cubicBezTo>
                  <a:cubicBezTo>
                    <a:pt x="132" y="3640"/>
                    <a:pt x="185" y="3654"/>
                    <a:pt x="265" y="3654"/>
                  </a:cubicBezTo>
                  <a:cubicBezTo>
                    <a:pt x="344" y="3654"/>
                    <a:pt x="556" y="3654"/>
                    <a:pt x="900" y="3640"/>
                  </a:cubicBezTo>
                  <a:cubicBezTo>
                    <a:pt x="1231" y="3627"/>
                    <a:pt x="1721" y="3601"/>
                    <a:pt x="2343" y="3601"/>
                  </a:cubicBezTo>
                  <a:lnTo>
                    <a:pt x="2290" y="4554"/>
                  </a:lnTo>
                  <a:cubicBezTo>
                    <a:pt x="2290" y="4633"/>
                    <a:pt x="2263" y="4686"/>
                    <a:pt x="2197" y="4726"/>
                  </a:cubicBezTo>
                  <a:cubicBezTo>
                    <a:pt x="2144" y="4752"/>
                    <a:pt x="2078" y="4779"/>
                    <a:pt x="1985" y="4792"/>
                  </a:cubicBezTo>
                  <a:lnTo>
                    <a:pt x="1893" y="4792"/>
                  </a:lnTo>
                  <a:cubicBezTo>
                    <a:pt x="1853" y="4792"/>
                    <a:pt x="1800" y="4805"/>
                    <a:pt x="1747" y="4805"/>
                  </a:cubicBezTo>
                  <a:cubicBezTo>
                    <a:pt x="1694" y="4805"/>
                    <a:pt x="1641" y="4818"/>
                    <a:pt x="1575" y="4818"/>
                  </a:cubicBezTo>
                  <a:lnTo>
                    <a:pt x="1430" y="4818"/>
                  </a:lnTo>
                  <a:cubicBezTo>
                    <a:pt x="1390" y="4818"/>
                    <a:pt x="1350" y="4832"/>
                    <a:pt x="1310" y="4845"/>
                  </a:cubicBezTo>
                  <a:cubicBezTo>
                    <a:pt x="1271" y="4858"/>
                    <a:pt x="1244" y="4898"/>
                    <a:pt x="1244" y="4951"/>
                  </a:cubicBezTo>
                  <a:cubicBezTo>
                    <a:pt x="1244" y="5017"/>
                    <a:pt x="1271" y="5057"/>
                    <a:pt x="1324" y="5070"/>
                  </a:cubicBezTo>
                  <a:cubicBezTo>
                    <a:pt x="1377" y="5096"/>
                    <a:pt x="1416" y="5096"/>
                    <a:pt x="1456" y="5096"/>
                  </a:cubicBezTo>
                  <a:lnTo>
                    <a:pt x="2965" y="5096"/>
                  </a:lnTo>
                  <a:cubicBezTo>
                    <a:pt x="3044" y="5096"/>
                    <a:pt x="3110" y="5096"/>
                    <a:pt x="3163" y="5070"/>
                  </a:cubicBezTo>
                  <a:cubicBezTo>
                    <a:pt x="3216" y="5043"/>
                    <a:pt x="3230" y="5004"/>
                    <a:pt x="3230" y="4951"/>
                  </a:cubicBezTo>
                  <a:cubicBezTo>
                    <a:pt x="3230" y="4884"/>
                    <a:pt x="3216" y="4845"/>
                    <a:pt x="3163" y="4832"/>
                  </a:cubicBezTo>
                  <a:cubicBezTo>
                    <a:pt x="3124" y="4805"/>
                    <a:pt x="3057" y="4792"/>
                    <a:pt x="2965" y="4792"/>
                  </a:cubicBezTo>
                  <a:lnTo>
                    <a:pt x="2793" y="4792"/>
                  </a:lnTo>
                  <a:cubicBezTo>
                    <a:pt x="2740" y="4779"/>
                    <a:pt x="2713" y="4752"/>
                    <a:pt x="2713" y="4699"/>
                  </a:cubicBezTo>
                  <a:cubicBezTo>
                    <a:pt x="2713" y="4673"/>
                    <a:pt x="2713" y="4620"/>
                    <a:pt x="2713" y="4527"/>
                  </a:cubicBezTo>
                  <a:cubicBezTo>
                    <a:pt x="2727" y="4448"/>
                    <a:pt x="2727" y="4355"/>
                    <a:pt x="2727" y="4249"/>
                  </a:cubicBezTo>
                  <a:cubicBezTo>
                    <a:pt x="2740" y="4130"/>
                    <a:pt x="2740" y="4024"/>
                    <a:pt x="2753" y="3905"/>
                  </a:cubicBezTo>
                  <a:cubicBezTo>
                    <a:pt x="2753" y="3786"/>
                    <a:pt x="2766" y="3680"/>
                    <a:pt x="2766" y="3601"/>
                  </a:cubicBezTo>
                  <a:lnTo>
                    <a:pt x="3230" y="3601"/>
                  </a:lnTo>
                  <a:cubicBezTo>
                    <a:pt x="3256" y="3601"/>
                    <a:pt x="3296" y="3587"/>
                    <a:pt x="3335" y="3561"/>
                  </a:cubicBezTo>
                  <a:cubicBezTo>
                    <a:pt x="3388" y="3534"/>
                    <a:pt x="3402" y="3482"/>
                    <a:pt x="3402" y="3415"/>
                  </a:cubicBezTo>
                  <a:cubicBezTo>
                    <a:pt x="3402" y="3349"/>
                    <a:pt x="3388" y="3309"/>
                    <a:pt x="3349" y="3270"/>
                  </a:cubicBezTo>
                  <a:cubicBezTo>
                    <a:pt x="3309" y="3230"/>
                    <a:pt x="3256" y="3217"/>
                    <a:pt x="3190" y="3217"/>
                  </a:cubicBezTo>
                  <a:lnTo>
                    <a:pt x="2793" y="3190"/>
                  </a:lnTo>
                  <a:cubicBezTo>
                    <a:pt x="2793" y="3032"/>
                    <a:pt x="2793" y="2859"/>
                    <a:pt x="2806" y="2648"/>
                  </a:cubicBezTo>
                  <a:cubicBezTo>
                    <a:pt x="2806" y="2436"/>
                    <a:pt x="2819" y="2224"/>
                    <a:pt x="2832" y="1999"/>
                  </a:cubicBezTo>
                  <a:cubicBezTo>
                    <a:pt x="2846" y="1774"/>
                    <a:pt x="2859" y="1562"/>
                    <a:pt x="2872" y="1337"/>
                  </a:cubicBezTo>
                  <a:cubicBezTo>
                    <a:pt x="2899" y="1126"/>
                    <a:pt x="2912" y="927"/>
                    <a:pt x="2925" y="755"/>
                  </a:cubicBezTo>
                  <a:cubicBezTo>
                    <a:pt x="2938" y="583"/>
                    <a:pt x="2952" y="437"/>
                    <a:pt x="2952" y="318"/>
                  </a:cubicBezTo>
                  <a:cubicBezTo>
                    <a:pt x="2965" y="212"/>
                    <a:pt x="2965" y="146"/>
                    <a:pt x="2965" y="133"/>
                  </a:cubicBezTo>
                  <a:cubicBezTo>
                    <a:pt x="2965" y="93"/>
                    <a:pt x="2938" y="54"/>
                    <a:pt x="2899" y="40"/>
                  </a:cubicBezTo>
                  <a:cubicBezTo>
                    <a:pt x="2846" y="14"/>
                    <a:pt x="2780" y="1"/>
                    <a:pt x="27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11"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7" name="Google Shape;417;p24"/>
          <p:cNvGrpSpPr/>
          <p:nvPr/>
        </p:nvGrpSpPr>
        <p:grpSpPr>
          <a:xfrm rot="-1051789">
            <a:off x="283009" y="4563877"/>
            <a:ext cx="675317" cy="304798"/>
            <a:chOff x="4763863" y="259761"/>
            <a:chExt cx="766705" cy="346045"/>
          </a:xfrm>
        </p:grpSpPr>
        <p:sp>
          <p:nvSpPr>
            <p:cNvPr id="418" name="Google Shape;418;p24"/>
            <p:cNvSpPr/>
            <p:nvPr/>
          </p:nvSpPr>
          <p:spPr>
            <a:xfrm>
              <a:off x="4763863" y="392187"/>
              <a:ext cx="184436" cy="160946"/>
            </a:xfrm>
            <a:custGeom>
              <a:avLst/>
              <a:gdLst/>
              <a:ahLst/>
              <a:cxnLst/>
              <a:rect l="l" t="t" r="r" b="b"/>
              <a:pathLst>
                <a:path w="3337" h="2912" extrusionOk="0">
                  <a:moveTo>
                    <a:pt x="477" y="0"/>
                  </a:moveTo>
                  <a:cubicBezTo>
                    <a:pt x="279" y="0"/>
                    <a:pt x="147" y="13"/>
                    <a:pt x="94" y="40"/>
                  </a:cubicBezTo>
                  <a:cubicBezTo>
                    <a:pt x="27" y="66"/>
                    <a:pt x="1" y="106"/>
                    <a:pt x="1" y="172"/>
                  </a:cubicBezTo>
                  <a:cubicBezTo>
                    <a:pt x="1" y="238"/>
                    <a:pt x="27" y="291"/>
                    <a:pt x="80" y="304"/>
                  </a:cubicBezTo>
                  <a:cubicBezTo>
                    <a:pt x="147" y="331"/>
                    <a:pt x="239" y="344"/>
                    <a:pt x="358" y="344"/>
                  </a:cubicBezTo>
                  <a:cubicBezTo>
                    <a:pt x="451" y="357"/>
                    <a:pt x="517" y="371"/>
                    <a:pt x="570" y="397"/>
                  </a:cubicBezTo>
                  <a:cubicBezTo>
                    <a:pt x="610" y="424"/>
                    <a:pt x="676" y="477"/>
                    <a:pt x="742" y="569"/>
                  </a:cubicBezTo>
                  <a:lnTo>
                    <a:pt x="1364" y="1456"/>
                  </a:lnTo>
                  <a:lnTo>
                    <a:pt x="1272" y="1575"/>
                  </a:lnTo>
                  <a:lnTo>
                    <a:pt x="1179" y="1707"/>
                  </a:lnTo>
                  <a:lnTo>
                    <a:pt x="1033" y="1906"/>
                  </a:lnTo>
                  <a:cubicBezTo>
                    <a:pt x="967" y="1972"/>
                    <a:pt x="888" y="2091"/>
                    <a:pt x="782" y="2237"/>
                  </a:cubicBezTo>
                  <a:cubicBezTo>
                    <a:pt x="742" y="2276"/>
                    <a:pt x="702" y="2303"/>
                    <a:pt x="663" y="2329"/>
                  </a:cubicBezTo>
                  <a:cubicBezTo>
                    <a:pt x="623" y="2343"/>
                    <a:pt x="570" y="2356"/>
                    <a:pt x="517" y="2369"/>
                  </a:cubicBezTo>
                  <a:cubicBezTo>
                    <a:pt x="424" y="2382"/>
                    <a:pt x="345" y="2396"/>
                    <a:pt x="266" y="2422"/>
                  </a:cubicBezTo>
                  <a:cubicBezTo>
                    <a:pt x="186" y="2435"/>
                    <a:pt x="133" y="2488"/>
                    <a:pt x="133" y="2554"/>
                  </a:cubicBezTo>
                  <a:cubicBezTo>
                    <a:pt x="133" y="2594"/>
                    <a:pt x="147" y="2634"/>
                    <a:pt x="160" y="2647"/>
                  </a:cubicBezTo>
                  <a:cubicBezTo>
                    <a:pt x="186" y="2674"/>
                    <a:pt x="213" y="2687"/>
                    <a:pt x="226" y="2700"/>
                  </a:cubicBezTo>
                  <a:cubicBezTo>
                    <a:pt x="266" y="2713"/>
                    <a:pt x="292" y="2726"/>
                    <a:pt x="319" y="2726"/>
                  </a:cubicBezTo>
                  <a:lnTo>
                    <a:pt x="1099" y="2726"/>
                  </a:lnTo>
                  <a:cubicBezTo>
                    <a:pt x="1139" y="2726"/>
                    <a:pt x="1166" y="2726"/>
                    <a:pt x="1205" y="2740"/>
                  </a:cubicBezTo>
                  <a:lnTo>
                    <a:pt x="1338" y="2740"/>
                  </a:lnTo>
                  <a:cubicBezTo>
                    <a:pt x="1391" y="2740"/>
                    <a:pt x="1444" y="2726"/>
                    <a:pt x="1510" y="2713"/>
                  </a:cubicBezTo>
                  <a:cubicBezTo>
                    <a:pt x="1563" y="2687"/>
                    <a:pt x="1602" y="2647"/>
                    <a:pt x="1602" y="2568"/>
                  </a:cubicBezTo>
                  <a:cubicBezTo>
                    <a:pt x="1602" y="2541"/>
                    <a:pt x="1576" y="2515"/>
                    <a:pt x="1549" y="2475"/>
                  </a:cubicBezTo>
                  <a:cubicBezTo>
                    <a:pt x="1510" y="2435"/>
                    <a:pt x="1430" y="2409"/>
                    <a:pt x="1311" y="2409"/>
                  </a:cubicBezTo>
                  <a:cubicBezTo>
                    <a:pt x="1258" y="2409"/>
                    <a:pt x="1219" y="2409"/>
                    <a:pt x="1205" y="2396"/>
                  </a:cubicBezTo>
                  <a:cubicBezTo>
                    <a:pt x="1205" y="2382"/>
                    <a:pt x="1192" y="2369"/>
                    <a:pt x="1192" y="2356"/>
                  </a:cubicBezTo>
                  <a:cubicBezTo>
                    <a:pt x="1192" y="2329"/>
                    <a:pt x="1205" y="2303"/>
                    <a:pt x="1245" y="2263"/>
                  </a:cubicBezTo>
                  <a:cubicBezTo>
                    <a:pt x="1272" y="2210"/>
                    <a:pt x="1298" y="2184"/>
                    <a:pt x="1324" y="2157"/>
                  </a:cubicBezTo>
                  <a:cubicBezTo>
                    <a:pt x="1364" y="2091"/>
                    <a:pt x="1404" y="2038"/>
                    <a:pt x="1444" y="1985"/>
                  </a:cubicBezTo>
                  <a:cubicBezTo>
                    <a:pt x="1483" y="1932"/>
                    <a:pt x="1536" y="1866"/>
                    <a:pt x="1602" y="1774"/>
                  </a:cubicBezTo>
                  <a:cubicBezTo>
                    <a:pt x="1655" y="1840"/>
                    <a:pt x="1708" y="1919"/>
                    <a:pt x="1761" y="1999"/>
                  </a:cubicBezTo>
                  <a:cubicBezTo>
                    <a:pt x="1827" y="2065"/>
                    <a:pt x="1867" y="2131"/>
                    <a:pt x="1920" y="2197"/>
                  </a:cubicBezTo>
                  <a:cubicBezTo>
                    <a:pt x="1960" y="2263"/>
                    <a:pt x="1999" y="2329"/>
                    <a:pt x="2026" y="2382"/>
                  </a:cubicBezTo>
                  <a:cubicBezTo>
                    <a:pt x="2066" y="2435"/>
                    <a:pt x="2079" y="2462"/>
                    <a:pt x="2079" y="2475"/>
                  </a:cubicBezTo>
                  <a:cubicBezTo>
                    <a:pt x="2079" y="2515"/>
                    <a:pt x="2066" y="2541"/>
                    <a:pt x="2052" y="2554"/>
                  </a:cubicBezTo>
                  <a:lnTo>
                    <a:pt x="1973" y="2568"/>
                  </a:lnTo>
                  <a:cubicBezTo>
                    <a:pt x="1933" y="2581"/>
                    <a:pt x="1907" y="2594"/>
                    <a:pt x="1894" y="2634"/>
                  </a:cubicBezTo>
                  <a:cubicBezTo>
                    <a:pt x="1880" y="2674"/>
                    <a:pt x="1880" y="2700"/>
                    <a:pt x="1880" y="2726"/>
                  </a:cubicBezTo>
                  <a:cubicBezTo>
                    <a:pt x="1880" y="2753"/>
                    <a:pt x="1894" y="2793"/>
                    <a:pt x="1933" y="2832"/>
                  </a:cubicBezTo>
                  <a:cubicBezTo>
                    <a:pt x="1986" y="2885"/>
                    <a:pt x="2052" y="2912"/>
                    <a:pt x="2158" y="2912"/>
                  </a:cubicBezTo>
                  <a:cubicBezTo>
                    <a:pt x="2238" y="2912"/>
                    <a:pt x="2304" y="2899"/>
                    <a:pt x="2357" y="2899"/>
                  </a:cubicBezTo>
                  <a:lnTo>
                    <a:pt x="2807" y="2899"/>
                  </a:lnTo>
                  <a:cubicBezTo>
                    <a:pt x="2873" y="2899"/>
                    <a:pt x="2966" y="2912"/>
                    <a:pt x="3072" y="2912"/>
                  </a:cubicBezTo>
                  <a:cubicBezTo>
                    <a:pt x="3124" y="2912"/>
                    <a:pt x="3191" y="2899"/>
                    <a:pt x="3244" y="2885"/>
                  </a:cubicBezTo>
                  <a:cubicBezTo>
                    <a:pt x="3297" y="2872"/>
                    <a:pt x="3336" y="2819"/>
                    <a:pt x="3336" y="2740"/>
                  </a:cubicBezTo>
                  <a:cubicBezTo>
                    <a:pt x="3336" y="2687"/>
                    <a:pt x="3310" y="2660"/>
                    <a:pt x="3257" y="2634"/>
                  </a:cubicBezTo>
                  <a:cubicBezTo>
                    <a:pt x="3217" y="2607"/>
                    <a:pt x="3151" y="2594"/>
                    <a:pt x="3085" y="2594"/>
                  </a:cubicBezTo>
                  <a:cubicBezTo>
                    <a:pt x="3019" y="2581"/>
                    <a:pt x="2952" y="2581"/>
                    <a:pt x="2899" y="2581"/>
                  </a:cubicBezTo>
                  <a:cubicBezTo>
                    <a:pt x="2847" y="2568"/>
                    <a:pt x="2794" y="2554"/>
                    <a:pt x="2727" y="2541"/>
                  </a:cubicBezTo>
                  <a:cubicBezTo>
                    <a:pt x="2701" y="2528"/>
                    <a:pt x="2674" y="2515"/>
                    <a:pt x="2635" y="2475"/>
                  </a:cubicBezTo>
                  <a:cubicBezTo>
                    <a:pt x="2595" y="2449"/>
                    <a:pt x="2555" y="2396"/>
                    <a:pt x="2489" y="2316"/>
                  </a:cubicBezTo>
                  <a:cubicBezTo>
                    <a:pt x="2423" y="2237"/>
                    <a:pt x="2330" y="2131"/>
                    <a:pt x="2238" y="1999"/>
                  </a:cubicBezTo>
                  <a:cubicBezTo>
                    <a:pt x="2132" y="1853"/>
                    <a:pt x="1999" y="1668"/>
                    <a:pt x="1841" y="1443"/>
                  </a:cubicBezTo>
                  <a:cubicBezTo>
                    <a:pt x="1920" y="1324"/>
                    <a:pt x="1999" y="1218"/>
                    <a:pt x="2066" y="1112"/>
                  </a:cubicBezTo>
                  <a:cubicBezTo>
                    <a:pt x="2145" y="993"/>
                    <a:pt x="2224" y="887"/>
                    <a:pt x="2330" y="768"/>
                  </a:cubicBezTo>
                  <a:cubicBezTo>
                    <a:pt x="2397" y="675"/>
                    <a:pt x="2476" y="622"/>
                    <a:pt x="2542" y="609"/>
                  </a:cubicBezTo>
                  <a:cubicBezTo>
                    <a:pt x="2582" y="582"/>
                    <a:pt x="2661" y="569"/>
                    <a:pt x="2754" y="569"/>
                  </a:cubicBezTo>
                  <a:cubicBezTo>
                    <a:pt x="2860" y="556"/>
                    <a:pt x="2992" y="556"/>
                    <a:pt x="3177" y="556"/>
                  </a:cubicBezTo>
                  <a:cubicBezTo>
                    <a:pt x="3217" y="556"/>
                    <a:pt x="3244" y="543"/>
                    <a:pt x="3270" y="516"/>
                  </a:cubicBezTo>
                  <a:cubicBezTo>
                    <a:pt x="3297" y="477"/>
                    <a:pt x="3310" y="437"/>
                    <a:pt x="3310" y="424"/>
                  </a:cubicBezTo>
                  <a:cubicBezTo>
                    <a:pt x="3310" y="291"/>
                    <a:pt x="3257" y="225"/>
                    <a:pt x="3164" y="225"/>
                  </a:cubicBezTo>
                  <a:lnTo>
                    <a:pt x="2026" y="225"/>
                  </a:lnTo>
                  <a:cubicBezTo>
                    <a:pt x="1947" y="225"/>
                    <a:pt x="1880" y="238"/>
                    <a:pt x="1827" y="265"/>
                  </a:cubicBezTo>
                  <a:cubicBezTo>
                    <a:pt x="1788" y="291"/>
                    <a:pt x="1761" y="331"/>
                    <a:pt x="1761" y="410"/>
                  </a:cubicBezTo>
                  <a:cubicBezTo>
                    <a:pt x="1761" y="450"/>
                    <a:pt x="1774" y="490"/>
                    <a:pt x="1801" y="516"/>
                  </a:cubicBezTo>
                  <a:cubicBezTo>
                    <a:pt x="1841" y="529"/>
                    <a:pt x="1867" y="543"/>
                    <a:pt x="1880" y="556"/>
                  </a:cubicBezTo>
                  <a:cubicBezTo>
                    <a:pt x="1907" y="569"/>
                    <a:pt x="1920" y="582"/>
                    <a:pt x="1920" y="596"/>
                  </a:cubicBezTo>
                  <a:cubicBezTo>
                    <a:pt x="1920" y="609"/>
                    <a:pt x="1907" y="649"/>
                    <a:pt x="1867" y="702"/>
                  </a:cubicBezTo>
                  <a:cubicBezTo>
                    <a:pt x="1841" y="754"/>
                    <a:pt x="1801" y="821"/>
                    <a:pt x="1748" y="900"/>
                  </a:cubicBezTo>
                  <a:lnTo>
                    <a:pt x="1602" y="1125"/>
                  </a:lnTo>
                  <a:cubicBezTo>
                    <a:pt x="1536" y="1032"/>
                    <a:pt x="1470" y="953"/>
                    <a:pt x="1417" y="874"/>
                  </a:cubicBezTo>
                  <a:cubicBezTo>
                    <a:pt x="1364" y="794"/>
                    <a:pt x="1311" y="715"/>
                    <a:pt x="1272" y="662"/>
                  </a:cubicBezTo>
                  <a:cubicBezTo>
                    <a:pt x="1232" y="596"/>
                    <a:pt x="1192" y="543"/>
                    <a:pt x="1166" y="503"/>
                  </a:cubicBezTo>
                  <a:cubicBezTo>
                    <a:pt x="1152" y="463"/>
                    <a:pt x="1139" y="437"/>
                    <a:pt x="1139" y="424"/>
                  </a:cubicBezTo>
                  <a:cubicBezTo>
                    <a:pt x="1139" y="384"/>
                    <a:pt x="1152" y="371"/>
                    <a:pt x="1179" y="371"/>
                  </a:cubicBezTo>
                  <a:cubicBezTo>
                    <a:pt x="1219" y="371"/>
                    <a:pt x="1272" y="357"/>
                    <a:pt x="1324" y="357"/>
                  </a:cubicBezTo>
                  <a:cubicBezTo>
                    <a:pt x="1391" y="357"/>
                    <a:pt x="1444" y="344"/>
                    <a:pt x="1470" y="304"/>
                  </a:cubicBezTo>
                  <a:cubicBezTo>
                    <a:pt x="1510" y="265"/>
                    <a:pt x="1523" y="238"/>
                    <a:pt x="1523" y="199"/>
                  </a:cubicBezTo>
                  <a:cubicBezTo>
                    <a:pt x="1523" y="172"/>
                    <a:pt x="1523" y="146"/>
                    <a:pt x="1523" y="132"/>
                  </a:cubicBezTo>
                  <a:cubicBezTo>
                    <a:pt x="1523" y="106"/>
                    <a:pt x="1510" y="79"/>
                    <a:pt x="1483" y="66"/>
                  </a:cubicBezTo>
                  <a:cubicBezTo>
                    <a:pt x="1457" y="40"/>
                    <a:pt x="1430" y="27"/>
                    <a:pt x="1377" y="13"/>
                  </a:cubicBezTo>
                  <a:cubicBezTo>
                    <a:pt x="1338" y="0"/>
                    <a:pt x="1272" y="0"/>
                    <a:pt x="1179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24"/>
            <p:cNvSpPr/>
            <p:nvPr/>
          </p:nvSpPr>
          <p:spPr>
            <a:xfrm>
              <a:off x="4962835" y="259761"/>
              <a:ext cx="166860" cy="289725"/>
            </a:xfrm>
            <a:custGeom>
              <a:avLst/>
              <a:gdLst/>
              <a:ahLst/>
              <a:cxnLst/>
              <a:rect l="l" t="t" r="r" b="b"/>
              <a:pathLst>
                <a:path w="3019" h="5242" extrusionOk="0">
                  <a:moveTo>
                    <a:pt x="2873" y="0"/>
                  </a:moveTo>
                  <a:cubicBezTo>
                    <a:pt x="2767" y="0"/>
                    <a:pt x="2688" y="27"/>
                    <a:pt x="2635" y="80"/>
                  </a:cubicBezTo>
                  <a:cubicBezTo>
                    <a:pt x="2595" y="133"/>
                    <a:pt x="2529" y="225"/>
                    <a:pt x="2476" y="358"/>
                  </a:cubicBezTo>
                  <a:cubicBezTo>
                    <a:pt x="2383" y="530"/>
                    <a:pt x="2317" y="675"/>
                    <a:pt x="2264" y="781"/>
                  </a:cubicBezTo>
                  <a:lnTo>
                    <a:pt x="2119" y="1073"/>
                  </a:lnTo>
                  <a:cubicBezTo>
                    <a:pt x="2079" y="1152"/>
                    <a:pt x="2052" y="1231"/>
                    <a:pt x="2013" y="1298"/>
                  </a:cubicBezTo>
                  <a:cubicBezTo>
                    <a:pt x="1973" y="1377"/>
                    <a:pt x="1933" y="1456"/>
                    <a:pt x="1880" y="1562"/>
                  </a:cubicBezTo>
                  <a:cubicBezTo>
                    <a:pt x="1827" y="1668"/>
                    <a:pt x="1761" y="1787"/>
                    <a:pt x="1682" y="1946"/>
                  </a:cubicBezTo>
                  <a:cubicBezTo>
                    <a:pt x="1589" y="2092"/>
                    <a:pt x="1483" y="2277"/>
                    <a:pt x="1364" y="2515"/>
                  </a:cubicBezTo>
                  <a:cubicBezTo>
                    <a:pt x="1258" y="2700"/>
                    <a:pt x="1179" y="2846"/>
                    <a:pt x="1126" y="2952"/>
                  </a:cubicBezTo>
                  <a:cubicBezTo>
                    <a:pt x="1060" y="3058"/>
                    <a:pt x="1007" y="3150"/>
                    <a:pt x="967" y="3217"/>
                  </a:cubicBezTo>
                  <a:cubicBezTo>
                    <a:pt x="941" y="3283"/>
                    <a:pt x="901" y="3323"/>
                    <a:pt x="874" y="3362"/>
                  </a:cubicBezTo>
                  <a:cubicBezTo>
                    <a:pt x="861" y="3402"/>
                    <a:pt x="835" y="3442"/>
                    <a:pt x="808" y="3481"/>
                  </a:cubicBezTo>
                  <a:cubicBezTo>
                    <a:pt x="782" y="3521"/>
                    <a:pt x="755" y="3574"/>
                    <a:pt x="716" y="3640"/>
                  </a:cubicBezTo>
                  <a:cubicBezTo>
                    <a:pt x="689" y="3693"/>
                    <a:pt x="636" y="3786"/>
                    <a:pt x="583" y="3892"/>
                  </a:cubicBezTo>
                  <a:cubicBezTo>
                    <a:pt x="530" y="4011"/>
                    <a:pt x="451" y="4156"/>
                    <a:pt x="358" y="4328"/>
                  </a:cubicBezTo>
                  <a:cubicBezTo>
                    <a:pt x="266" y="4514"/>
                    <a:pt x="160" y="4739"/>
                    <a:pt x="14" y="5017"/>
                  </a:cubicBezTo>
                  <a:cubicBezTo>
                    <a:pt x="1" y="5030"/>
                    <a:pt x="1" y="5043"/>
                    <a:pt x="1" y="5070"/>
                  </a:cubicBezTo>
                  <a:cubicBezTo>
                    <a:pt x="1" y="5122"/>
                    <a:pt x="27" y="5162"/>
                    <a:pt x="54" y="5189"/>
                  </a:cubicBezTo>
                  <a:cubicBezTo>
                    <a:pt x="94" y="5228"/>
                    <a:pt x="133" y="5242"/>
                    <a:pt x="173" y="5242"/>
                  </a:cubicBezTo>
                  <a:cubicBezTo>
                    <a:pt x="239" y="5242"/>
                    <a:pt x="279" y="5228"/>
                    <a:pt x="332" y="5202"/>
                  </a:cubicBezTo>
                  <a:cubicBezTo>
                    <a:pt x="385" y="5175"/>
                    <a:pt x="411" y="5149"/>
                    <a:pt x="438" y="5096"/>
                  </a:cubicBezTo>
                  <a:lnTo>
                    <a:pt x="2939" y="384"/>
                  </a:lnTo>
                  <a:cubicBezTo>
                    <a:pt x="2952" y="358"/>
                    <a:pt x="2966" y="318"/>
                    <a:pt x="2992" y="265"/>
                  </a:cubicBezTo>
                  <a:cubicBezTo>
                    <a:pt x="3005" y="225"/>
                    <a:pt x="3019" y="186"/>
                    <a:pt x="3019" y="146"/>
                  </a:cubicBezTo>
                  <a:cubicBezTo>
                    <a:pt x="3019" y="120"/>
                    <a:pt x="3019" y="93"/>
                    <a:pt x="2992" y="53"/>
                  </a:cubicBezTo>
                  <a:cubicBezTo>
                    <a:pt x="2979" y="14"/>
                    <a:pt x="2939" y="0"/>
                    <a:pt x="2873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24"/>
            <p:cNvSpPr/>
            <p:nvPr/>
          </p:nvSpPr>
          <p:spPr>
            <a:xfrm>
              <a:off x="5141357" y="259761"/>
              <a:ext cx="177085" cy="287515"/>
            </a:xfrm>
            <a:custGeom>
              <a:avLst/>
              <a:gdLst/>
              <a:ahLst/>
              <a:cxnLst/>
              <a:rect l="l" t="t" r="r" b="b"/>
              <a:pathLst>
                <a:path w="3204" h="5202" extrusionOk="0">
                  <a:moveTo>
                    <a:pt x="1668" y="0"/>
                  </a:moveTo>
                  <a:cubicBezTo>
                    <a:pt x="1417" y="0"/>
                    <a:pt x="1192" y="53"/>
                    <a:pt x="993" y="159"/>
                  </a:cubicBezTo>
                  <a:cubicBezTo>
                    <a:pt x="808" y="252"/>
                    <a:pt x="636" y="371"/>
                    <a:pt x="503" y="517"/>
                  </a:cubicBezTo>
                  <a:cubicBezTo>
                    <a:pt x="371" y="662"/>
                    <a:pt x="278" y="808"/>
                    <a:pt x="199" y="953"/>
                  </a:cubicBezTo>
                  <a:cubicBezTo>
                    <a:pt x="133" y="1099"/>
                    <a:pt x="106" y="1231"/>
                    <a:pt x="106" y="1324"/>
                  </a:cubicBezTo>
                  <a:cubicBezTo>
                    <a:pt x="106" y="1337"/>
                    <a:pt x="106" y="1377"/>
                    <a:pt x="106" y="1417"/>
                  </a:cubicBezTo>
                  <a:cubicBezTo>
                    <a:pt x="119" y="1456"/>
                    <a:pt x="133" y="1496"/>
                    <a:pt x="146" y="1549"/>
                  </a:cubicBezTo>
                  <a:cubicBezTo>
                    <a:pt x="159" y="1589"/>
                    <a:pt x="199" y="1615"/>
                    <a:pt x="225" y="1655"/>
                  </a:cubicBezTo>
                  <a:cubicBezTo>
                    <a:pt x="265" y="1681"/>
                    <a:pt x="318" y="1708"/>
                    <a:pt x="384" y="1708"/>
                  </a:cubicBezTo>
                  <a:cubicBezTo>
                    <a:pt x="503" y="1708"/>
                    <a:pt x="583" y="1681"/>
                    <a:pt x="649" y="1628"/>
                  </a:cubicBezTo>
                  <a:cubicBezTo>
                    <a:pt x="702" y="1575"/>
                    <a:pt x="742" y="1496"/>
                    <a:pt x="742" y="1417"/>
                  </a:cubicBezTo>
                  <a:cubicBezTo>
                    <a:pt x="742" y="1377"/>
                    <a:pt x="728" y="1350"/>
                    <a:pt x="715" y="1324"/>
                  </a:cubicBezTo>
                  <a:cubicBezTo>
                    <a:pt x="702" y="1298"/>
                    <a:pt x="689" y="1271"/>
                    <a:pt x="662" y="1245"/>
                  </a:cubicBezTo>
                  <a:lnTo>
                    <a:pt x="609" y="1178"/>
                  </a:lnTo>
                  <a:cubicBezTo>
                    <a:pt x="596" y="1165"/>
                    <a:pt x="596" y="1139"/>
                    <a:pt x="596" y="1099"/>
                  </a:cubicBezTo>
                  <a:cubicBezTo>
                    <a:pt x="596" y="1073"/>
                    <a:pt x="622" y="1020"/>
                    <a:pt x="662" y="940"/>
                  </a:cubicBezTo>
                  <a:cubicBezTo>
                    <a:pt x="715" y="861"/>
                    <a:pt x="781" y="768"/>
                    <a:pt x="861" y="689"/>
                  </a:cubicBezTo>
                  <a:cubicBezTo>
                    <a:pt x="953" y="609"/>
                    <a:pt x="1059" y="530"/>
                    <a:pt x="1178" y="477"/>
                  </a:cubicBezTo>
                  <a:cubicBezTo>
                    <a:pt x="1297" y="411"/>
                    <a:pt x="1443" y="371"/>
                    <a:pt x="1602" y="371"/>
                  </a:cubicBezTo>
                  <a:cubicBezTo>
                    <a:pt x="1761" y="371"/>
                    <a:pt x="1893" y="411"/>
                    <a:pt x="2012" y="464"/>
                  </a:cubicBezTo>
                  <a:cubicBezTo>
                    <a:pt x="2118" y="517"/>
                    <a:pt x="2211" y="583"/>
                    <a:pt x="2277" y="675"/>
                  </a:cubicBezTo>
                  <a:cubicBezTo>
                    <a:pt x="2343" y="755"/>
                    <a:pt x="2396" y="848"/>
                    <a:pt x="2422" y="953"/>
                  </a:cubicBezTo>
                  <a:cubicBezTo>
                    <a:pt x="2462" y="1059"/>
                    <a:pt x="2475" y="1152"/>
                    <a:pt x="2475" y="1258"/>
                  </a:cubicBezTo>
                  <a:cubicBezTo>
                    <a:pt x="2475" y="1456"/>
                    <a:pt x="2436" y="1668"/>
                    <a:pt x="2356" y="1906"/>
                  </a:cubicBezTo>
                  <a:cubicBezTo>
                    <a:pt x="2290" y="2131"/>
                    <a:pt x="2184" y="2356"/>
                    <a:pt x="2052" y="2595"/>
                  </a:cubicBezTo>
                  <a:cubicBezTo>
                    <a:pt x="1933" y="2820"/>
                    <a:pt x="1787" y="3058"/>
                    <a:pt x="1628" y="3283"/>
                  </a:cubicBezTo>
                  <a:cubicBezTo>
                    <a:pt x="1469" y="3508"/>
                    <a:pt x="1297" y="3720"/>
                    <a:pt x="1112" y="3931"/>
                  </a:cubicBezTo>
                  <a:cubicBezTo>
                    <a:pt x="940" y="4117"/>
                    <a:pt x="768" y="4302"/>
                    <a:pt x="596" y="4474"/>
                  </a:cubicBezTo>
                  <a:cubicBezTo>
                    <a:pt x="424" y="4633"/>
                    <a:pt x="265" y="4778"/>
                    <a:pt x="119" y="4884"/>
                  </a:cubicBezTo>
                  <a:cubicBezTo>
                    <a:pt x="93" y="4911"/>
                    <a:pt x="67" y="4937"/>
                    <a:pt x="27" y="4964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70"/>
                    <a:pt x="14" y="5109"/>
                    <a:pt x="27" y="5136"/>
                  </a:cubicBezTo>
                  <a:cubicBezTo>
                    <a:pt x="67" y="5175"/>
                    <a:pt x="106" y="5202"/>
                    <a:pt x="172" y="5202"/>
                  </a:cubicBezTo>
                  <a:cubicBezTo>
                    <a:pt x="225" y="5202"/>
                    <a:pt x="292" y="5189"/>
                    <a:pt x="331" y="5162"/>
                  </a:cubicBezTo>
                  <a:cubicBezTo>
                    <a:pt x="384" y="5149"/>
                    <a:pt x="411" y="5136"/>
                    <a:pt x="437" y="5109"/>
                  </a:cubicBezTo>
                  <a:lnTo>
                    <a:pt x="1112" y="5109"/>
                  </a:lnTo>
                  <a:cubicBezTo>
                    <a:pt x="1244" y="5109"/>
                    <a:pt x="1377" y="5109"/>
                    <a:pt x="1509" y="5122"/>
                  </a:cubicBezTo>
                  <a:lnTo>
                    <a:pt x="1880" y="5122"/>
                  </a:lnTo>
                  <a:cubicBezTo>
                    <a:pt x="2012" y="5122"/>
                    <a:pt x="2131" y="5122"/>
                    <a:pt x="2264" y="5136"/>
                  </a:cubicBezTo>
                  <a:lnTo>
                    <a:pt x="2674" y="5136"/>
                  </a:lnTo>
                  <a:cubicBezTo>
                    <a:pt x="2687" y="5136"/>
                    <a:pt x="2714" y="5122"/>
                    <a:pt x="2753" y="5096"/>
                  </a:cubicBezTo>
                  <a:cubicBezTo>
                    <a:pt x="2793" y="5083"/>
                    <a:pt x="2833" y="5043"/>
                    <a:pt x="2859" y="4990"/>
                  </a:cubicBezTo>
                  <a:cubicBezTo>
                    <a:pt x="2965" y="4792"/>
                    <a:pt x="3058" y="4646"/>
                    <a:pt x="3111" y="4553"/>
                  </a:cubicBezTo>
                  <a:cubicBezTo>
                    <a:pt x="3177" y="4461"/>
                    <a:pt x="3203" y="4395"/>
                    <a:pt x="3203" y="4355"/>
                  </a:cubicBezTo>
                  <a:cubicBezTo>
                    <a:pt x="3203" y="4302"/>
                    <a:pt x="3190" y="4275"/>
                    <a:pt x="3137" y="4249"/>
                  </a:cubicBezTo>
                  <a:cubicBezTo>
                    <a:pt x="3111" y="4236"/>
                    <a:pt x="3071" y="4222"/>
                    <a:pt x="3018" y="4222"/>
                  </a:cubicBezTo>
                  <a:cubicBezTo>
                    <a:pt x="2965" y="4222"/>
                    <a:pt x="2925" y="4236"/>
                    <a:pt x="2886" y="4275"/>
                  </a:cubicBezTo>
                  <a:cubicBezTo>
                    <a:pt x="2859" y="4302"/>
                    <a:pt x="2833" y="4328"/>
                    <a:pt x="2819" y="4368"/>
                  </a:cubicBezTo>
                  <a:lnTo>
                    <a:pt x="2647" y="4620"/>
                  </a:lnTo>
                  <a:cubicBezTo>
                    <a:pt x="2621" y="4672"/>
                    <a:pt x="2594" y="4699"/>
                    <a:pt x="2568" y="4712"/>
                  </a:cubicBezTo>
                  <a:cubicBezTo>
                    <a:pt x="2542" y="4725"/>
                    <a:pt x="2515" y="4739"/>
                    <a:pt x="2489" y="4739"/>
                  </a:cubicBezTo>
                  <a:lnTo>
                    <a:pt x="1800" y="4739"/>
                  </a:lnTo>
                  <a:cubicBezTo>
                    <a:pt x="1628" y="4725"/>
                    <a:pt x="1456" y="4725"/>
                    <a:pt x="1271" y="4725"/>
                  </a:cubicBezTo>
                  <a:cubicBezTo>
                    <a:pt x="1099" y="4725"/>
                    <a:pt x="940" y="4712"/>
                    <a:pt x="821" y="4712"/>
                  </a:cubicBezTo>
                  <a:cubicBezTo>
                    <a:pt x="940" y="4593"/>
                    <a:pt x="1072" y="4461"/>
                    <a:pt x="1218" y="4302"/>
                  </a:cubicBezTo>
                  <a:cubicBezTo>
                    <a:pt x="1377" y="4143"/>
                    <a:pt x="1536" y="3971"/>
                    <a:pt x="1681" y="3786"/>
                  </a:cubicBezTo>
                  <a:cubicBezTo>
                    <a:pt x="1840" y="3600"/>
                    <a:pt x="1999" y="3402"/>
                    <a:pt x="2144" y="3203"/>
                  </a:cubicBezTo>
                  <a:cubicBezTo>
                    <a:pt x="2290" y="2992"/>
                    <a:pt x="2436" y="2780"/>
                    <a:pt x="2542" y="2555"/>
                  </a:cubicBezTo>
                  <a:cubicBezTo>
                    <a:pt x="2661" y="2343"/>
                    <a:pt x="2753" y="2131"/>
                    <a:pt x="2833" y="1906"/>
                  </a:cubicBezTo>
                  <a:cubicBezTo>
                    <a:pt x="2899" y="1681"/>
                    <a:pt x="2939" y="1470"/>
                    <a:pt x="2939" y="1271"/>
                  </a:cubicBezTo>
                  <a:cubicBezTo>
                    <a:pt x="2939" y="1086"/>
                    <a:pt x="2912" y="927"/>
                    <a:pt x="2872" y="781"/>
                  </a:cubicBezTo>
                  <a:cubicBezTo>
                    <a:pt x="2833" y="623"/>
                    <a:pt x="2753" y="490"/>
                    <a:pt x="2647" y="371"/>
                  </a:cubicBezTo>
                  <a:cubicBezTo>
                    <a:pt x="2542" y="265"/>
                    <a:pt x="2409" y="173"/>
                    <a:pt x="2250" y="106"/>
                  </a:cubicBezTo>
                  <a:cubicBezTo>
                    <a:pt x="2092" y="40"/>
                    <a:pt x="1893" y="0"/>
                    <a:pt x="1668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24"/>
            <p:cNvSpPr/>
            <p:nvPr/>
          </p:nvSpPr>
          <p:spPr>
            <a:xfrm>
              <a:off x="5320598" y="397272"/>
              <a:ext cx="209971" cy="208534"/>
            </a:xfrm>
            <a:custGeom>
              <a:avLst/>
              <a:gdLst/>
              <a:ahLst/>
              <a:cxnLst/>
              <a:rect l="l" t="t" r="r" b="b"/>
              <a:pathLst>
                <a:path w="3799" h="3773" extrusionOk="0">
                  <a:moveTo>
                    <a:pt x="384" y="1"/>
                  </a:moveTo>
                  <a:cubicBezTo>
                    <a:pt x="278" y="1"/>
                    <a:pt x="199" y="14"/>
                    <a:pt x="119" y="54"/>
                  </a:cubicBezTo>
                  <a:cubicBezTo>
                    <a:pt x="40" y="80"/>
                    <a:pt x="0" y="133"/>
                    <a:pt x="0" y="199"/>
                  </a:cubicBezTo>
                  <a:cubicBezTo>
                    <a:pt x="0" y="279"/>
                    <a:pt x="53" y="318"/>
                    <a:pt x="132" y="332"/>
                  </a:cubicBezTo>
                  <a:cubicBezTo>
                    <a:pt x="212" y="345"/>
                    <a:pt x="331" y="358"/>
                    <a:pt x="490" y="358"/>
                  </a:cubicBezTo>
                  <a:lnTo>
                    <a:pt x="609" y="358"/>
                  </a:lnTo>
                  <a:cubicBezTo>
                    <a:pt x="649" y="371"/>
                    <a:pt x="675" y="371"/>
                    <a:pt x="701" y="385"/>
                  </a:cubicBezTo>
                  <a:cubicBezTo>
                    <a:pt x="728" y="398"/>
                    <a:pt x="741" y="411"/>
                    <a:pt x="754" y="437"/>
                  </a:cubicBezTo>
                  <a:cubicBezTo>
                    <a:pt x="781" y="464"/>
                    <a:pt x="794" y="490"/>
                    <a:pt x="821" y="530"/>
                  </a:cubicBezTo>
                  <a:lnTo>
                    <a:pt x="2025" y="2714"/>
                  </a:lnTo>
                  <a:cubicBezTo>
                    <a:pt x="1972" y="2833"/>
                    <a:pt x="1919" y="2939"/>
                    <a:pt x="1866" y="3032"/>
                  </a:cubicBezTo>
                  <a:cubicBezTo>
                    <a:pt x="1813" y="3124"/>
                    <a:pt x="1760" y="3190"/>
                    <a:pt x="1694" y="3257"/>
                  </a:cubicBezTo>
                  <a:cubicBezTo>
                    <a:pt x="1641" y="3296"/>
                    <a:pt x="1575" y="3349"/>
                    <a:pt x="1509" y="3376"/>
                  </a:cubicBezTo>
                  <a:cubicBezTo>
                    <a:pt x="1429" y="3415"/>
                    <a:pt x="1363" y="3429"/>
                    <a:pt x="1297" y="3429"/>
                  </a:cubicBezTo>
                  <a:cubicBezTo>
                    <a:pt x="1178" y="3429"/>
                    <a:pt x="1072" y="3402"/>
                    <a:pt x="993" y="3349"/>
                  </a:cubicBezTo>
                  <a:cubicBezTo>
                    <a:pt x="926" y="3296"/>
                    <a:pt x="887" y="3230"/>
                    <a:pt x="887" y="3164"/>
                  </a:cubicBezTo>
                  <a:cubicBezTo>
                    <a:pt x="887" y="3137"/>
                    <a:pt x="900" y="3098"/>
                    <a:pt x="913" y="3071"/>
                  </a:cubicBezTo>
                  <a:cubicBezTo>
                    <a:pt x="940" y="3045"/>
                    <a:pt x="966" y="3018"/>
                    <a:pt x="993" y="3018"/>
                  </a:cubicBezTo>
                  <a:cubicBezTo>
                    <a:pt x="1019" y="3018"/>
                    <a:pt x="1046" y="3018"/>
                    <a:pt x="1072" y="3005"/>
                  </a:cubicBezTo>
                  <a:cubicBezTo>
                    <a:pt x="1099" y="3005"/>
                    <a:pt x="1125" y="2992"/>
                    <a:pt x="1151" y="2979"/>
                  </a:cubicBezTo>
                  <a:cubicBezTo>
                    <a:pt x="1178" y="2965"/>
                    <a:pt x="1204" y="2939"/>
                    <a:pt x="1218" y="2912"/>
                  </a:cubicBezTo>
                  <a:cubicBezTo>
                    <a:pt x="1231" y="2899"/>
                    <a:pt x="1244" y="2859"/>
                    <a:pt x="1244" y="2820"/>
                  </a:cubicBezTo>
                  <a:cubicBezTo>
                    <a:pt x="1244" y="2754"/>
                    <a:pt x="1218" y="2701"/>
                    <a:pt x="1165" y="2674"/>
                  </a:cubicBezTo>
                  <a:cubicBezTo>
                    <a:pt x="1125" y="2648"/>
                    <a:pt x="1072" y="2634"/>
                    <a:pt x="1019" y="2634"/>
                  </a:cubicBezTo>
                  <a:cubicBezTo>
                    <a:pt x="966" y="2634"/>
                    <a:pt x="913" y="2634"/>
                    <a:pt x="847" y="2661"/>
                  </a:cubicBezTo>
                  <a:cubicBezTo>
                    <a:pt x="794" y="2687"/>
                    <a:pt x="754" y="2714"/>
                    <a:pt x="701" y="2754"/>
                  </a:cubicBezTo>
                  <a:cubicBezTo>
                    <a:pt x="662" y="2807"/>
                    <a:pt x="622" y="2859"/>
                    <a:pt x="596" y="2926"/>
                  </a:cubicBezTo>
                  <a:cubicBezTo>
                    <a:pt x="569" y="2992"/>
                    <a:pt x="556" y="3071"/>
                    <a:pt x="556" y="3164"/>
                  </a:cubicBezTo>
                  <a:cubicBezTo>
                    <a:pt x="556" y="3257"/>
                    <a:pt x="582" y="3349"/>
                    <a:pt x="622" y="3415"/>
                  </a:cubicBezTo>
                  <a:cubicBezTo>
                    <a:pt x="649" y="3495"/>
                    <a:pt x="701" y="3561"/>
                    <a:pt x="768" y="3614"/>
                  </a:cubicBezTo>
                  <a:cubicBezTo>
                    <a:pt x="821" y="3667"/>
                    <a:pt x="900" y="3707"/>
                    <a:pt x="979" y="3733"/>
                  </a:cubicBezTo>
                  <a:cubicBezTo>
                    <a:pt x="1059" y="3759"/>
                    <a:pt x="1138" y="3773"/>
                    <a:pt x="1231" y="3773"/>
                  </a:cubicBezTo>
                  <a:cubicBezTo>
                    <a:pt x="1390" y="3773"/>
                    <a:pt x="1535" y="3733"/>
                    <a:pt x="1668" y="3667"/>
                  </a:cubicBezTo>
                  <a:cubicBezTo>
                    <a:pt x="1800" y="3614"/>
                    <a:pt x="1932" y="3508"/>
                    <a:pt x="2051" y="3376"/>
                  </a:cubicBezTo>
                  <a:cubicBezTo>
                    <a:pt x="2144" y="3257"/>
                    <a:pt x="2237" y="3111"/>
                    <a:pt x="2303" y="2952"/>
                  </a:cubicBezTo>
                  <a:cubicBezTo>
                    <a:pt x="2382" y="2780"/>
                    <a:pt x="2462" y="2595"/>
                    <a:pt x="2541" y="2370"/>
                  </a:cubicBezTo>
                  <a:lnTo>
                    <a:pt x="3176" y="596"/>
                  </a:lnTo>
                  <a:cubicBezTo>
                    <a:pt x="3203" y="530"/>
                    <a:pt x="3229" y="490"/>
                    <a:pt x="3256" y="477"/>
                  </a:cubicBezTo>
                  <a:cubicBezTo>
                    <a:pt x="3296" y="464"/>
                    <a:pt x="3362" y="451"/>
                    <a:pt x="3454" y="451"/>
                  </a:cubicBezTo>
                  <a:cubicBezTo>
                    <a:pt x="3534" y="451"/>
                    <a:pt x="3613" y="437"/>
                    <a:pt x="3679" y="411"/>
                  </a:cubicBezTo>
                  <a:cubicBezTo>
                    <a:pt x="3759" y="398"/>
                    <a:pt x="3799" y="345"/>
                    <a:pt x="3799" y="279"/>
                  </a:cubicBezTo>
                  <a:cubicBezTo>
                    <a:pt x="3799" y="212"/>
                    <a:pt x="3759" y="160"/>
                    <a:pt x="3693" y="146"/>
                  </a:cubicBezTo>
                  <a:cubicBezTo>
                    <a:pt x="3626" y="120"/>
                    <a:pt x="3547" y="107"/>
                    <a:pt x="3454" y="107"/>
                  </a:cubicBezTo>
                  <a:lnTo>
                    <a:pt x="2422" y="107"/>
                  </a:lnTo>
                  <a:cubicBezTo>
                    <a:pt x="2329" y="107"/>
                    <a:pt x="2263" y="120"/>
                    <a:pt x="2237" y="146"/>
                  </a:cubicBezTo>
                  <a:cubicBezTo>
                    <a:pt x="2210" y="160"/>
                    <a:pt x="2197" y="212"/>
                    <a:pt x="2197" y="279"/>
                  </a:cubicBezTo>
                  <a:cubicBezTo>
                    <a:pt x="2197" y="318"/>
                    <a:pt x="2224" y="358"/>
                    <a:pt x="2263" y="398"/>
                  </a:cubicBezTo>
                  <a:cubicBezTo>
                    <a:pt x="2303" y="437"/>
                    <a:pt x="2382" y="451"/>
                    <a:pt x="2475" y="451"/>
                  </a:cubicBezTo>
                  <a:cubicBezTo>
                    <a:pt x="2568" y="451"/>
                    <a:pt x="2634" y="464"/>
                    <a:pt x="2660" y="477"/>
                  </a:cubicBezTo>
                  <a:cubicBezTo>
                    <a:pt x="2687" y="504"/>
                    <a:pt x="2700" y="517"/>
                    <a:pt x="2700" y="557"/>
                  </a:cubicBezTo>
                  <a:cubicBezTo>
                    <a:pt x="2700" y="623"/>
                    <a:pt x="2687" y="689"/>
                    <a:pt x="2647" y="795"/>
                  </a:cubicBezTo>
                  <a:lnTo>
                    <a:pt x="2197" y="2224"/>
                  </a:lnTo>
                  <a:lnTo>
                    <a:pt x="1337" y="623"/>
                  </a:lnTo>
                  <a:cubicBezTo>
                    <a:pt x="1324" y="583"/>
                    <a:pt x="1310" y="543"/>
                    <a:pt x="1297" y="504"/>
                  </a:cubicBezTo>
                  <a:cubicBezTo>
                    <a:pt x="1284" y="464"/>
                    <a:pt x="1284" y="437"/>
                    <a:pt x="1284" y="424"/>
                  </a:cubicBezTo>
                  <a:cubicBezTo>
                    <a:pt x="1284" y="385"/>
                    <a:pt x="1284" y="358"/>
                    <a:pt x="1297" y="358"/>
                  </a:cubicBezTo>
                  <a:cubicBezTo>
                    <a:pt x="1324" y="345"/>
                    <a:pt x="1337" y="345"/>
                    <a:pt x="1363" y="345"/>
                  </a:cubicBezTo>
                  <a:cubicBezTo>
                    <a:pt x="1443" y="345"/>
                    <a:pt x="1496" y="332"/>
                    <a:pt x="1522" y="292"/>
                  </a:cubicBezTo>
                  <a:cubicBezTo>
                    <a:pt x="1549" y="252"/>
                    <a:pt x="1562" y="212"/>
                    <a:pt x="1562" y="160"/>
                  </a:cubicBezTo>
                  <a:cubicBezTo>
                    <a:pt x="1562" y="120"/>
                    <a:pt x="1549" y="80"/>
                    <a:pt x="1522" y="54"/>
                  </a:cubicBezTo>
                  <a:cubicBezTo>
                    <a:pt x="1496" y="14"/>
                    <a:pt x="1416" y="1"/>
                    <a:pt x="1310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2" name="Google Shape;422;p24"/>
          <p:cNvGrpSpPr/>
          <p:nvPr/>
        </p:nvGrpSpPr>
        <p:grpSpPr>
          <a:xfrm rot="1189416">
            <a:off x="8174506" y="4520277"/>
            <a:ext cx="563830" cy="258402"/>
            <a:chOff x="6301529" y="2700815"/>
            <a:chExt cx="640137" cy="293373"/>
          </a:xfrm>
        </p:grpSpPr>
        <p:sp>
          <p:nvSpPr>
            <p:cNvPr id="423" name="Google Shape;423;p24"/>
            <p:cNvSpPr/>
            <p:nvPr/>
          </p:nvSpPr>
          <p:spPr>
            <a:xfrm>
              <a:off x="6301529" y="2703026"/>
              <a:ext cx="188802" cy="281656"/>
            </a:xfrm>
            <a:custGeom>
              <a:avLst/>
              <a:gdLst/>
              <a:ahLst/>
              <a:cxnLst/>
              <a:rect l="l" t="t" r="r" b="b"/>
              <a:pathLst>
                <a:path w="3416" h="5096" extrusionOk="0">
                  <a:moveTo>
                    <a:pt x="2528" y="609"/>
                  </a:moveTo>
                  <a:lnTo>
                    <a:pt x="2356" y="3177"/>
                  </a:lnTo>
                  <a:cubicBezTo>
                    <a:pt x="2211" y="3190"/>
                    <a:pt x="2039" y="3203"/>
                    <a:pt x="1853" y="3216"/>
                  </a:cubicBezTo>
                  <a:cubicBezTo>
                    <a:pt x="1668" y="3216"/>
                    <a:pt x="1496" y="3229"/>
                    <a:pt x="1324" y="3243"/>
                  </a:cubicBezTo>
                  <a:cubicBezTo>
                    <a:pt x="1165" y="3243"/>
                    <a:pt x="1020" y="3243"/>
                    <a:pt x="901" y="3256"/>
                  </a:cubicBezTo>
                  <a:lnTo>
                    <a:pt x="702" y="3256"/>
                  </a:lnTo>
                  <a:cubicBezTo>
                    <a:pt x="662" y="3256"/>
                    <a:pt x="636" y="3256"/>
                    <a:pt x="623" y="3243"/>
                  </a:cubicBezTo>
                  <a:cubicBezTo>
                    <a:pt x="623" y="3229"/>
                    <a:pt x="623" y="3216"/>
                    <a:pt x="623" y="3203"/>
                  </a:cubicBezTo>
                  <a:cubicBezTo>
                    <a:pt x="623" y="3177"/>
                    <a:pt x="623" y="3163"/>
                    <a:pt x="649" y="3137"/>
                  </a:cubicBezTo>
                  <a:cubicBezTo>
                    <a:pt x="676" y="3110"/>
                    <a:pt x="689" y="3097"/>
                    <a:pt x="689" y="3084"/>
                  </a:cubicBezTo>
                  <a:lnTo>
                    <a:pt x="2528" y="609"/>
                  </a:lnTo>
                  <a:close/>
                  <a:moveTo>
                    <a:pt x="2714" y="0"/>
                  </a:moveTo>
                  <a:cubicBezTo>
                    <a:pt x="2648" y="0"/>
                    <a:pt x="2581" y="27"/>
                    <a:pt x="2515" y="66"/>
                  </a:cubicBezTo>
                  <a:cubicBezTo>
                    <a:pt x="2462" y="119"/>
                    <a:pt x="2423" y="146"/>
                    <a:pt x="2409" y="172"/>
                  </a:cubicBezTo>
                  <a:cubicBezTo>
                    <a:pt x="2264" y="357"/>
                    <a:pt x="2131" y="530"/>
                    <a:pt x="2012" y="688"/>
                  </a:cubicBezTo>
                  <a:cubicBezTo>
                    <a:pt x="1893" y="834"/>
                    <a:pt x="1774" y="980"/>
                    <a:pt x="1668" y="1125"/>
                  </a:cubicBezTo>
                  <a:lnTo>
                    <a:pt x="1351" y="1562"/>
                  </a:lnTo>
                  <a:cubicBezTo>
                    <a:pt x="1245" y="1707"/>
                    <a:pt x="1126" y="1866"/>
                    <a:pt x="993" y="2038"/>
                  </a:cubicBezTo>
                  <a:cubicBezTo>
                    <a:pt x="874" y="2197"/>
                    <a:pt x="728" y="2396"/>
                    <a:pt x="583" y="2594"/>
                  </a:cubicBezTo>
                  <a:cubicBezTo>
                    <a:pt x="437" y="2806"/>
                    <a:pt x="265" y="3031"/>
                    <a:pt x="67" y="3296"/>
                  </a:cubicBezTo>
                  <a:cubicBezTo>
                    <a:pt x="40" y="3335"/>
                    <a:pt x="27" y="3362"/>
                    <a:pt x="14" y="3388"/>
                  </a:cubicBezTo>
                  <a:cubicBezTo>
                    <a:pt x="1" y="3415"/>
                    <a:pt x="1" y="3441"/>
                    <a:pt x="1" y="3468"/>
                  </a:cubicBezTo>
                  <a:cubicBezTo>
                    <a:pt x="1" y="3521"/>
                    <a:pt x="27" y="3574"/>
                    <a:pt x="80" y="3600"/>
                  </a:cubicBezTo>
                  <a:cubicBezTo>
                    <a:pt x="133" y="3640"/>
                    <a:pt x="186" y="3653"/>
                    <a:pt x="265" y="3653"/>
                  </a:cubicBezTo>
                  <a:cubicBezTo>
                    <a:pt x="345" y="3653"/>
                    <a:pt x="570" y="3640"/>
                    <a:pt x="901" y="3627"/>
                  </a:cubicBezTo>
                  <a:cubicBezTo>
                    <a:pt x="1231" y="3613"/>
                    <a:pt x="1721" y="3600"/>
                    <a:pt x="2343" y="3587"/>
                  </a:cubicBezTo>
                  <a:lnTo>
                    <a:pt x="2343" y="3587"/>
                  </a:lnTo>
                  <a:lnTo>
                    <a:pt x="2290" y="4540"/>
                  </a:lnTo>
                  <a:cubicBezTo>
                    <a:pt x="2290" y="4632"/>
                    <a:pt x="2264" y="4685"/>
                    <a:pt x="2211" y="4725"/>
                  </a:cubicBezTo>
                  <a:cubicBezTo>
                    <a:pt x="2158" y="4752"/>
                    <a:pt x="2078" y="4778"/>
                    <a:pt x="1986" y="4778"/>
                  </a:cubicBezTo>
                  <a:cubicBezTo>
                    <a:pt x="1973" y="4778"/>
                    <a:pt x="1946" y="4778"/>
                    <a:pt x="1893" y="4791"/>
                  </a:cubicBezTo>
                  <a:cubicBezTo>
                    <a:pt x="1853" y="4791"/>
                    <a:pt x="1801" y="4791"/>
                    <a:pt x="1748" y="4804"/>
                  </a:cubicBezTo>
                  <a:cubicBezTo>
                    <a:pt x="1695" y="4804"/>
                    <a:pt x="1642" y="4804"/>
                    <a:pt x="1576" y="4818"/>
                  </a:cubicBezTo>
                  <a:lnTo>
                    <a:pt x="1430" y="4818"/>
                  </a:lnTo>
                  <a:cubicBezTo>
                    <a:pt x="1390" y="4818"/>
                    <a:pt x="1351" y="4831"/>
                    <a:pt x="1311" y="4844"/>
                  </a:cubicBezTo>
                  <a:cubicBezTo>
                    <a:pt x="1271" y="4857"/>
                    <a:pt x="1245" y="4897"/>
                    <a:pt x="1245" y="4950"/>
                  </a:cubicBezTo>
                  <a:cubicBezTo>
                    <a:pt x="1245" y="5003"/>
                    <a:pt x="1271" y="5056"/>
                    <a:pt x="1324" y="5069"/>
                  </a:cubicBezTo>
                  <a:cubicBezTo>
                    <a:pt x="1377" y="5082"/>
                    <a:pt x="1417" y="5096"/>
                    <a:pt x="1456" y="5096"/>
                  </a:cubicBezTo>
                  <a:lnTo>
                    <a:pt x="2965" y="5096"/>
                  </a:lnTo>
                  <a:cubicBezTo>
                    <a:pt x="3045" y="5096"/>
                    <a:pt x="3111" y="5082"/>
                    <a:pt x="3164" y="5069"/>
                  </a:cubicBezTo>
                  <a:cubicBezTo>
                    <a:pt x="3217" y="5043"/>
                    <a:pt x="3230" y="5003"/>
                    <a:pt x="3230" y="4937"/>
                  </a:cubicBezTo>
                  <a:cubicBezTo>
                    <a:pt x="3230" y="4884"/>
                    <a:pt x="3217" y="4844"/>
                    <a:pt x="3164" y="4818"/>
                  </a:cubicBezTo>
                  <a:cubicBezTo>
                    <a:pt x="3124" y="4804"/>
                    <a:pt x="3058" y="4791"/>
                    <a:pt x="2965" y="4791"/>
                  </a:cubicBezTo>
                  <a:cubicBezTo>
                    <a:pt x="2912" y="4791"/>
                    <a:pt x="2859" y="4791"/>
                    <a:pt x="2793" y="4778"/>
                  </a:cubicBezTo>
                  <a:cubicBezTo>
                    <a:pt x="2740" y="4778"/>
                    <a:pt x="2714" y="4738"/>
                    <a:pt x="2714" y="4699"/>
                  </a:cubicBezTo>
                  <a:cubicBezTo>
                    <a:pt x="2714" y="4672"/>
                    <a:pt x="2714" y="4619"/>
                    <a:pt x="2714" y="4527"/>
                  </a:cubicBezTo>
                  <a:cubicBezTo>
                    <a:pt x="2727" y="4447"/>
                    <a:pt x="2727" y="4341"/>
                    <a:pt x="2727" y="4235"/>
                  </a:cubicBezTo>
                  <a:cubicBezTo>
                    <a:pt x="2740" y="4129"/>
                    <a:pt x="2740" y="4010"/>
                    <a:pt x="2753" y="3904"/>
                  </a:cubicBezTo>
                  <a:cubicBezTo>
                    <a:pt x="2753" y="3785"/>
                    <a:pt x="2767" y="3679"/>
                    <a:pt x="2767" y="3587"/>
                  </a:cubicBezTo>
                  <a:lnTo>
                    <a:pt x="3230" y="3587"/>
                  </a:lnTo>
                  <a:cubicBezTo>
                    <a:pt x="3256" y="3587"/>
                    <a:pt x="3296" y="3574"/>
                    <a:pt x="3336" y="3547"/>
                  </a:cubicBezTo>
                  <a:cubicBezTo>
                    <a:pt x="3389" y="3534"/>
                    <a:pt x="3415" y="3481"/>
                    <a:pt x="3415" y="3415"/>
                  </a:cubicBezTo>
                  <a:cubicBezTo>
                    <a:pt x="3415" y="3349"/>
                    <a:pt x="3389" y="3296"/>
                    <a:pt x="3349" y="3269"/>
                  </a:cubicBezTo>
                  <a:cubicBezTo>
                    <a:pt x="3309" y="3229"/>
                    <a:pt x="3256" y="3216"/>
                    <a:pt x="3190" y="3203"/>
                  </a:cubicBezTo>
                  <a:lnTo>
                    <a:pt x="2793" y="3177"/>
                  </a:lnTo>
                  <a:cubicBezTo>
                    <a:pt x="2793" y="3031"/>
                    <a:pt x="2793" y="2846"/>
                    <a:pt x="2806" y="2647"/>
                  </a:cubicBezTo>
                  <a:cubicBezTo>
                    <a:pt x="2806" y="2435"/>
                    <a:pt x="2820" y="2224"/>
                    <a:pt x="2833" y="1999"/>
                  </a:cubicBezTo>
                  <a:cubicBezTo>
                    <a:pt x="2846" y="1774"/>
                    <a:pt x="2859" y="1549"/>
                    <a:pt x="2873" y="1337"/>
                  </a:cubicBezTo>
                  <a:cubicBezTo>
                    <a:pt x="2899" y="1112"/>
                    <a:pt x="2912" y="927"/>
                    <a:pt x="2926" y="755"/>
                  </a:cubicBezTo>
                  <a:cubicBezTo>
                    <a:pt x="2939" y="569"/>
                    <a:pt x="2952" y="424"/>
                    <a:pt x="2952" y="318"/>
                  </a:cubicBezTo>
                  <a:cubicBezTo>
                    <a:pt x="2965" y="199"/>
                    <a:pt x="2965" y="146"/>
                    <a:pt x="2965" y="132"/>
                  </a:cubicBezTo>
                  <a:cubicBezTo>
                    <a:pt x="2965" y="93"/>
                    <a:pt x="2952" y="53"/>
                    <a:pt x="2899" y="40"/>
                  </a:cubicBezTo>
                  <a:cubicBezTo>
                    <a:pt x="2846" y="13"/>
                    <a:pt x="2780" y="0"/>
                    <a:pt x="271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4"/>
            <p:cNvSpPr/>
            <p:nvPr/>
          </p:nvSpPr>
          <p:spPr>
            <a:xfrm>
              <a:off x="6504149" y="2700815"/>
              <a:ext cx="177804" cy="287515"/>
            </a:xfrm>
            <a:custGeom>
              <a:avLst/>
              <a:gdLst/>
              <a:ahLst/>
              <a:cxnLst/>
              <a:rect l="l" t="t" r="r" b="b"/>
              <a:pathLst>
                <a:path w="3217" h="5202" extrusionOk="0">
                  <a:moveTo>
                    <a:pt x="1668" y="0"/>
                  </a:moveTo>
                  <a:cubicBezTo>
                    <a:pt x="1417" y="0"/>
                    <a:pt x="1192" y="53"/>
                    <a:pt x="1007" y="159"/>
                  </a:cubicBezTo>
                  <a:cubicBezTo>
                    <a:pt x="808" y="265"/>
                    <a:pt x="649" y="384"/>
                    <a:pt x="517" y="530"/>
                  </a:cubicBezTo>
                  <a:cubicBezTo>
                    <a:pt x="385" y="662"/>
                    <a:pt x="279" y="808"/>
                    <a:pt x="212" y="967"/>
                  </a:cubicBezTo>
                  <a:cubicBezTo>
                    <a:pt x="146" y="1112"/>
                    <a:pt x="120" y="1231"/>
                    <a:pt x="120" y="1337"/>
                  </a:cubicBezTo>
                  <a:cubicBezTo>
                    <a:pt x="120" y="1350"/>
                    <a:pt x="120" y="1377"/>
                    <a:pt x="120" y="1417"/>
                  </a:cubicBezTo>
                  <a:cubicBezTo>
                    <a:pt x="120" y="1456"/>
                    <a:pt x="133" y="1509"/>
                    <a:pt x="146" y="1549"/>
                  </a:cubicBezTo>
                  <a:cubicBezTo>
                    <a:pt x="173" y="1589"/>
                    <a:pt x="199" y="1628"/>
                    <a:pt x="239" y="1655"/>
                  </a:cubicBezTo>
                  <a:cubicBezTo>
                    <a:pt x="279" y="1695"/>
                    <a:pt x="332" y="1708"/>
                    <a:pt x="398" y="1708"/>
                  </a:cubicBezTo>
                  <a:cubicBezTo>
                    <a:pt x="504" y="1708"/>
                    <a:pt x="583" y="1681"/>
                    <a:pt x="649" y="1628"/>
                  </a:cubicBezTo>
                  <a:cubicBezTo>
                    <a:pt x="715" y="1575"/>
                    <a:pt x="742" y="1509"/>
                    <a:pt x="742" y="1417"/>
                  </a:cubicBezTo>
                  <a:cubicBezTo>
                    <a:pt x="742" y="1377"/>
                    <a:pt x="729" y="1350"/>
                    <a:pt x="715" y="1324"/>
                  </a:cubicBezTo>
                  <a:cubicBezTo>
                    <a:pt x="702" y="1297"/>
                    <a:pt x="689" y="1271"/>
                    <a:pt x="662" y="1258"/>
                  </a:cubicBezTo>
                  <a:lnTo>
                    <a:pt x="623" y="1192"/>
                  </a:lnTo>
                  <a:cubicBezTo>
                    <a:pt x="610" y="1165"/>
                    <a:pt x="596" y="1139"/>
                    <a:pt x="596" y="1112"/>
                  </a:cubicBezTo>
                  <a:cubicBezTo>
                    <a:pt x="596" y="1072"/>
                    <a:pt x="623" y="1020"/>
                    <a:pt x="662" y="940"/>
                  </a:cubicBezTo>
                  <a:cubicBezTo>
                    <a:pt x="715" y="861"/>
                    <a:pt x="782" y="781"/>
                    <a:pt x="874" y="702"/>
                  </a:cubicBezTo>
                  <a:cubicBezTo>
                    <a:pt x="954" y="609"/>
                    <a:pt x="1060" y="543"/>
                    <a:pt x="1192" y="477"/>
                  </a:cubicBezTo>
                  <a:cubicBezTo>
                    <a:pt x="1311" y="411"/>
                    <a:pt x="1457" y="384"/>
                    <a:pt x="1602" y="384"/>
                  </a:cubicBezTo>
                  <a:cubicBezTo>
                    <a:pt x="1774" y="384"/>
                    <a:pt x="1907" y="411"/>
                    <a:pt x="2012" y="464"/>
                  </a:cubicBezTo>
                  <a:cubicBezTo>
                    <a:pt x="2132" y="517"/>
                    <a:pt x="2224" y="596"/>
                    <a:pt x="2290" y="675"/>
                  </a:cubicBezTo>
                  <a:cubicBezTo>
                    <a:pt x="2357" y="768"/>
                    <a:pt x="2410" y="861"/>
                    <a:pt x="2436" y="967"/>
                  </a:cubicBezTo>
                  <a:cubicBezTo>
                    <a:pt x="2462" y="1059"/>
                    <a:pt x="2489" y="1165"/>
                    <a:pt x="2489" y="1258"/>
                  </a:cubicBezTo>
                  <a:cubicBezTo>
                    <a:pt x="2489" y="1470"/>
                    <a:pt x="2449" y="1681"/>
                    <a:pt x="2370" y="1906"/>
                  </a:cubicBezTo>
                  <a:cubicBezTo>
                    <a:pt x="2290" y="2131"/>
                    <a:pt x="2198" y="2370"/>
                    <a:pt x="2065" y="2595"/>
                  </a:cubicBezTo>
                  <a:cubicBezTo>
                    <a:pt x="1946" y="2833"/>
                    <a:pt x="1801" y="3058"/>
                    <a:pt x="1629" y="3296"/>
                  </a:cubicBezTo>
                  <a:cubicBezTo>
                    <a:pt x="1470" y="3521"/>
                    <a:pt x="1298" y="3733"/>
                    <a:pt x="1126" y="3931"/>
                  </a:cubicBezTo>
                  <a:cubicBezTo>
                    <a:pt x="954" y="4130"/>
                    <a:pt x="782" y="4315"/>
                    <a:pt x="610" y="4487"/>
                  </a:cubicBezTo>
                  <a:cubicBezTo>
                    <a:pt x="437" y="4646"/>
                    <a:pt x="279" y="4778"/>
                    <a:pt x="133" y="4884"/>
                  </a:cubicBezTo>
                  <a:cubicBezTo>
                    <a:pt x="93" y="4924"/>
                    <a:pt x="67" y="4950"/>
                    <a:pt x="40" y="4964"/>
                  </a:cubicBezTo>
                  <a:cubicBezTo>
                    <a:pt x="14" y="4990"/>
                    <a:pt x="1" y="5017"/>
                    <a:pt x="1" y="5043"/>
                  </a:cubicBezTo>
                  <a:cubicBezTo>
                    <a:pt x="1" y="5083"/>
                    <a:pt x="14" y="5109"/>
                    <a:pt x="40" y="5149"/>
                  </a:cubicBezTo>
                  <a:cubicBezTo>
                    <a:pt x="67" y="5189"/>
                    <a:pt x="120" y="5202"/>
                    <a:pt x="186" y="5202"/>
                  </a:cubicBezTo>
                  <a:cubicBezTo>
                    <a:pt x="239" y="5202"/>
                    <a:pt x="292" y="5189"/>
                    <a:pt x="345" y="5175"/>
                  </a:cubicBezTo>
                  <a:cubicBezTo>
                    <a:pt x="385" y="5162"/>
                    <a:pt x="424" y="5136"/>
                    <a:pt x="437" y="5122"/>
                  </a:cubicBezTo>
                  <a:lnTo>
                    <a:pt x="1510" y="5122"/>
                  </a:lnTo>
                  <a:cubicBezTo>
                    <a:pt x="1642" y="5122"/>
                    <a:pt x="1774" y="5122"/>
                    <a:pt x="1893" y="5136"/>
                  </a:cubicBezTo>
                  <a:lnTo>
                    <a:pt x="2674" y="5136"/>
                  </a:lnTo>
                  <a:cubicBezTo>
                    <a:pt x="2701" y="5136"/>
                    <a:pt x="2727" y="5122"/>
                    <a:pt x="2767" y="5109"/>
                  </a:cubicBezTo>
                  <a:cubicBezTo>
                    <a:pt x="2807" y="5083"/>
                    <a:pt x="2833" y="5043"/>
                    <a:pt x="2873" y="5003"/>
                  </a:cubicBezTo>
                  <a:cubicBezTo>
                    <a:pt x="2979" y="4805"/>
                    <a:pt x="3058" y="4659"/>
                    <a:pt x="3124" y="4567"/>
                  </a:cubicBezTo>
                  <a:cubicBezTo>
                    <a:pt x="3177" y="4461"/>
                    <a:pt x="3217" y="4394"/>
                    <a:pt x="3217" y="4355"/>
                  </a:cubicBezTo>
                  <a:cubicBezTo>
                    <a:pt x="3217" y="4315"/>
                    <a:pt x="3190" y="4275"/>
                    <a:pt x="3151" y="4262"/>
                  </a:cubicBezTo>
                  <a:cubicBezTo>
                    <a:pt x="3111" y="4236"/>
                    <a:pt x="3071" y="4222"/>
                    <a:pt x="3032" y="4222"/>
                  </a:cubicBezTo>
                  <a:cubicBezTo>
                    <a:pt x="2965" y="4222"/>
                    <a:pt x="2926" y="4249"/>
                    <a:pt x="2899" y="4275"/>
                  </a:cubicBezTo>
                  <a:cubicBezTo>
                    <a:pt x="2873" y="4302"/>
                    <a:pt x="2846" y="4342"/>
                    <a:pt x="2820" y="4368"/>
                  </a:cubicBezTo>
                  <a:lnTo>
                    <a:pt x="2661" y="4619"/>
                  </a:lnTo>
                  <a:cubicBezTo>
                    <a:pt x="2621" y="4672"/>
                    <a:pt x="2595" y="4712"/>
                    <a:pt x="2568" y="4725"/>
                  </a:cubicBezTo>
                  <a:cubicBezTo>
                    <a:pt x="2555" y="4739"/>
                    <a:pt x="2529" y="4752"/>
                    <a:pt x="2502" y="4752"/>
                  </a:cubicBezTo>
                  <a:lnTo>
                    <a:pt x="2251" y="4752"/>
                  </a:lnTo>
                  <a:cubicBezTo>
                    <a:pt x="2132" y="4752"/>
                    <a:pt x="1973" y="4739"/>
                    <a:pt x="1801" y="4739"/>
                  </a:cubicBezTo>
                  <a:lnTo>
                    <a:pt x="1285" y="4739"/>
                  </a:lnTo>
                  <a:cubicBezTo>
                    <a:pt x="1099" y="4725"/>
                    <a:pt x="954" y="4725"/>
                    <a:pt x="821" y="4712"/>
                  </a:cubicBezTo>
                  <a:cubicBezTo>
                    <a:pt x="940" y="4606"/>
                    <a:pt x="1073" y="4474"/>
                    <a:pt x="1232" y="4315"/>
                  </a:cubicBezTo>
                  <a:cubicBezTo>
                    <a:pt x="1377" y="4156"/>
                    <a:pt x="1536" y="3984"/>
                    <a:pt x="1695" y="3799"/>
                  </a:cubicBezTo>
                  <a:cubicBezTo>
                    <a:pt x="1854" y="3614"/>
                    <a:pt x="1999" y="3415"/>
                    <a:pt x="2145" y="3203"/>
                  </a:cubicBezTo>
                  <a:cubicBezTo>
                    <a:pt x="2304" y="2992"/>
                    <a:pt x="2436" y="2780"/>
                    <a:pt x="2555" y="2568"/>
                  </a:cubicBezTo>
                  <a:cubicBezTo>
                    <a:pt x="2674" y="2343"/>
                    <a:pt x="2767" y="2131"/>
                    <a:pt x="2833" y="1920"/>
                  </a:cubicBezTo>
                  <a:cubicBezTo>
                    <a:pt x="2912" y="1695"/>
                    <a:pt x="2952" y="1483"/>
                    <a:pt x="2952" y="1271"/>
                  </a:cubicBezTo>
                  <a:cubicBezTo>
                    <a:pt x="2952" y="1099"/>
                    <a:pt x="2926" y="940"/>
                    <a:pt x="2873" y="781"/>
                  </a:cubicBezTo>
                  <a:cubicBezTo>
                    <a:pt x="2833" y="622"/>
                    <a:pt x="2754" y="490"/>
                    <a:pt x="2661" y="384"/>
                  </a:cubicBezTo>
                  <a:cubicBezTo>
                    <a:pt x="2555" y="265"/>
                    <a:pt x="2423" y="172"/>
                    <a:pt x="2264" y="106"/>
                  </a:cubicBezTo>
                  <a:cubicBezTo>
                    <a:pt x="2105" y="40"/>
                    <a:pt x="1907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24"/>
            <p:cNvSpPr/>
            <p:nvPr/>
          </p:nvSpPr>
          <p:spPr>
            <a:xfrm>
              <a:off x="6708261" y="2850763"/>
              <a:ext cx="40292" cy="139778"/>
            </a:xfrm>
            <a:custGeom>
              <a:avLst/>
              <a:gdLst/>
              <a:ahLst/>
              <a:cxnLst/>
              <a:rect l="l" t="t" r="r" b="b"/>
              <a:pathLst>
                <a:path w="729" h="2529" extrusionOk="0">
                  <a:moveTo>
                    <a:pt x="371" y="1"/>
                  </a:moveTo>
                  <a:cubicBezTo>
                    <a:pt x="305" y="1"/>
                    <a:pt x="252" y="14"/>
                    <a:pt x="199" y="40"/>
                  </a:cubicBezTo>
                  <a:cubicBezTo>
                    <a:pt x="159" y="54"/>
                    <a:pt x="119" y="80"/>
                    <a:pt x="93" y="120"/>
                  </a:cubicBezTo>
                  <a:cubicBezTo>
                    <a:pt x="53" y="146"/>
                    <a:pt x="40" y="186"/>
                    <a:pt x="27" y="226"/>
                  </a:cubicBezTo>
                  <a:cubicBezTo>
                    <a:pt x="14" y="265"/>
                    <a:pt x="0" y="305"/>
                    <a:pt x="0" y="331"/>
                  </a:cubicBezTo>
                  <a:cubicBezTo>
                    <a:pt x="0" y="411"/>
                    <a:pt x="40" y="490"/>
                    <a:pt x="93" y="556"/>
                  </a:cubicBezTo>
                  <a:cubicBezTo>
                    <a:pt x="146" y="623"/>
                    <a:pt x="225" y="662"/>
                    <a:pt x="358" y="662"/>
                  </a:cubicBezTo>
                  <a:cubicBezTo>
                    <a:pt x="477" y="662"/>
                    <a:pt x="569" y="623"/>
                    <a:pt x="636" y="556"/>
                  </a:cubicBezTo>
                  <a:cubicBezTo>
                    <a:pt x="702" y="490"/>
                    <a:pt x="728" y="411"/>
                    <a:pt x="728" y="318"/>
                  </a:cubicBezTo>
                  <a:cubicBezTo>
                    <a:pt x="728" y="252"/>
                    <a:pt x="702" y="173"/>
                    <a:pt x="649" y="106"/>
                  </a:cubicBezTo>
                  <a:cubicBezTo>
                    <a:pt x="583" y="27"/>
                    <a:pt x="490" y="1"/>
                    <a:pt x="371" y="1"/>
                  </a:cubicBezTo>
                  <a:close/>
                  <a:moveTo>
                    <a:pt x="371" y="1867"/>
                  </a:moveTo>
                  <a:cubicBezTo>
                    <a:pt x="305" y="1867"/>
                    <a:pt x="252" y="1880"/>
                    <a:pt x="199" y="1906"/>
                  </a:cubicBezTo>
                  <a:cubicBezTo>
                    <a:pt x="159" y="1920"/>
                    <a:pt x="119" y="1946"/>
                    <a:pt x="93" y="1986"/>
                  </a:cubicBezTo>
                  <a:cubicBezTo>
                    <a:pt x="53" y="2012"/>
                    <a:pt x="40" y="2052"/>
                    <a:pt x="27" y="2092"/>
                  </a:cubicBezTo>
                  <a:cubicBezTo>
                    <a:pt x="14" y="2131"/>
                    <a:pt x="0" y="2171"/>
                    <a:pt x="0" y="2211"/>
                  </a:cubicBezTo>
                  <a:cubicBezTo>
                    <a:pt x="0" y="2277"/>
                    <a:pt x="40" y="2356"/>
                    <a:pt x="93" y="2423"/>
                  </a:cubicBezTo>
                  <a:cubicBezTo>
                    <a:pt x="146" y="2502"/>
                    <a:pt x="225" y="2529"/>
                    <a:pt x="358" y="2529"/>
                  </a:cubicBezTo>
                  <a:cubicBezTo>
                    <a:pt x="477" y="2529"/>
                    <a:pt x="569" y="2502"/>
                    <a:pt x="636" y="2423"/>
                  </a:cubicBezTo>
                  <a:cubicBezTo>
                    <a:pt x="702" y="2356"/>
                    <a:pt x="728" y="2277"/>
                    <a:pt x="728" y="2198"/>
                  </a:cubicBezTo>
                  <a:cubicBezTo>
                    <a:pt x="728" y="2118"/>
                    <a:pt x="702" y="2039"/>
                    <a:pt x="649" y="1973"/>
                  </a:cubicBezTo>
                  <a:cubicBezTo>
                    <a:pt x="583" y="1906"/>
                    <a:pt x="490" y="1867"/>
                    <a:pt x="371" y="186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4"/>
            <p:cNvSpPr/>
            <p:nvPr/>
          </p:nvSpPr>
          <p:spPr>
            <a:xfrm>
              <a:off x="6771877" y="2701534"/>
              <a:ext cx="169789" cy="292655"/>
            </a:xfrm>
            <a:custGeom>
              <a:avLst/>
              <a:gdLst/>
              <a:ahLst/>
              <a:cxnLst/>
              <a:rect l="l" t="t" r="r" b="b"/>
              <a:pathLst>
                <a:path w="3072" h="5295" extrusionOk="0">
                  <a:moveTo>
                    <a:pt x="1642" y="371"/>
                  </a:moveTo>
                  <a:cubicBezTo>
                    <a:pt x="1814" y="371"/>
                    <a:pt x="1960" y="411"/>
                    <a:pt x="2079" y="477"/>
                  </a:cubicBezTo>
                  <a:cubicBezTo>
                    <a:pt x="2198" y="543"/>
                    <a:pt x="2304" y="636"/>
                    <a:pt x="2383" y="742"/>
                  </a:cubicBezTo>
                  <a:cubicBezTo>
                    <a:pt x="2463" y="848"/>
                    <a:pt x="2529" y="954"/>
                    <a:pt x="2555" y="1086"/>
                  </a:cubicBezTo>
                  <a:cubicBezTo>
                    <a:pt x="2595" y="1218"/>
                    <a:pt x="2621" y="1337"/>
                    <a:pt x="2621" y="1443"/>
                  </a:cubicBezTo>
                  <a:cubicBezTo>
                    <a:pt x="2621" y="1562"/>
                    <a:pt x="2595" y="1682"/>
                    <a:pt x="2542" y="1814"/>
                  </a:cubicBezTo>
                  <a:cubicBezTo>
                    <a:pt x="2502" y="1946"/>
                    <a:pt x="2436" y="2065"/>
                    <a:pt x="2343" y="2184"/>
                  </a:cubicBezTo>
                  <a:cubicBezTo>
                    <a:pt x="2238" y="2304"/>
                    <a:pt x="2118" y="2409"/>
                    <a:pt x="1973" y="2489"/>
                  </a:cubicBezTo>
                  <a:cubicBezTo>
                    <a:pt x="1841" y="2582"/>
                    <a:pt x="1668" y="2621"/>
                    <a:pt x="1457" y="2621"/>
                  </a:cubicBezTo>
                  <a:cubicBezTo>
                    <a:pt x="1311" y="2621"/>
                    <a:pt x="1179" y="2595"/>
                    <a:pt x="1060" y="2542"/>
                  </a:cubicBezTo>
                  <a:cubicBezTo>
                    <a:pt x="941" y="2489"/>
                    <a:pt x="835" y="2409"/>
                    <a:pt x="742" y="2317"/>
                  </a:cubicBezTo>
                  <a:cubicBezTo>
                    <a:pt x="663" y="2224"/>
                    <a:pt x="596" y="2105"/>
                    <a:pt x="543" y="1986"/>
                  </a:cubicBezTo>
                  <a:cubicBezTo>
                    <a:pt x="491" y="1854"/>
                    <a:pt x="464" y="1721"/>
                    <a:pt x="464" y="1562"/>
                  </a:cubicBezTo>
                  <a:cubicBezTo>
                    <a:pt x="464" y="1351"/>
                    <a:pt x="504" y="1179"/>
                    <a:pt x="557" y="1033"/>
                  </a:cubicBezTo>
                  <a:cubicBezTo>
                    <a:pt x="623" y="874"/>
                    <a:pt x="716" y="755"/>
                    <a:pt x="821" y="662"/>
                  </a:cubicBezTo>
                  <a:cubicBezTo>
                    <a:pt x="927" y="557"/>
                    <a:pt x="1046" y="490"/>
                    <a:pt x="1192" y="437"/>
                  </a:cubicBezTo>
                  <a:cubicBezTo>
                    <a:pt x="1338" y="398"/>
                    <a:pt x="1483" y="371"/>
                    <a:pt x="1642" y="371"/>
                  </a:cubicBezTo>
                  <a:close/>
                  <a:moveTo>
                    <a:pt x="1589" y="1"/>
                  </a:moveTo>
                  <a:cubicBezTo>
                    <a:pt x="1298" y="1"/>
                    <a:pt x="1060" y="40"/>
                    <a:pt x="861" y="146"/>
                  </a:cubicBezTo>
                  <a:cubicBezTo>
                    <a:pt x="663" y="239"/>
                    <a:pt x="491" y="358"/>
                    <a:pt x="371" y="504"/>
                  </a:cubicBezTo>
                  <a:cubicBezTo>
                    <a:pt x="239" y="649"/>
                    <a:pt x="146" y="821"/>
                    <a:pt x="93" y="1007"/>
                  </a:cubicBezTo>
                  <a:cubicBezTo>
                    <a:pt x="27" y="1192"/>
                    <a:pt x="1" y="1364"/>
                    <a:pt x="1" y="1536"/>
                  </a:cubicBezTo>
                  <a:cubicBezTo>
                    <a:pt x="1" y="1761"/>
                    <a:pt x="41" y="1959"/>
                    <a:pt x="107" y="2145"/>
                  </a:cubicBezTo>
                  <a:cubicBezTo>
                    <a:pt x="186" y="2330"/>
                    <a:pt x="279" y="2489"/>
                    <a:pt x="398" y="2621"/>
                  </a:cubicBezTo>
                  <a:cubicBezTo>
                    <a:pt x="517" y="2754"/>
                    <a:pt x="663" y="2846"/>
                    <a:pt x="821" y="2926"/>
                  </a:cubicBezTo>
                  <a:cubicBezTo>
                    <a:pt x="980" y="2992"/>
                    <a:pt x="1152" y="3031"/>
                    <a:pt x="1338" y="3031"/>
                  </a:cubicBezTo>
                  <a:cubicBezTo>
                    <a:pt x="1430" y="3031"/>
                    <a:pt x="1536" y="3018"/>
                    <a:pt x="1655" y="2992"/>
                  </a:cubicBezTo>
                  <a:cubicBezTo>
                    <a:pt x="1761" y="2965"/>
                    <a:pt x="1880" y="2926"/>
                    <a:pt x="1986" y="2886"/>
                  </a:cubicBezTo>
                  <a:cubicBezTo>
                    <a:pt x="2092" y="2833"/>
                    <a:pt x="2198" y="2767"/>
                    <a:pt x="2291" y="2701"/>
                  </a:cubicBezTo>
                  <a:cubicBezTo>
                    <a:pt x="2396" y="2621"/>
                    <a:pt x="2476" y="2529"/>
                    <a:pt x="2555" y="2423"/>
                  </a:cubicBezTo>
                  <a:lnTo>
                    <a:pt x="2555" y="2423"/>
                  </a:lnTo>
                  <a:cubicBezTo>
                    <a:pt x="2516" y="2648"/>
                    <a:pt x="2436" y="2886"/>
                    <a:pt x="2343" y="3124"/>
                  </a:cubicBezTo>
                  <a:cubicBezTo>
                    <a:pt x="2251" y="3362"/>
                    <a:pt x="2132" y="3601"/>
                    <a:pt x="1986" y="3839"/>
                  </a:cubicBezTo>
                  <a:cubicBezTo>
                    <a:pt x="1841" y="4064"/>
                    <a:pt x="1695" y="4276"/>
                    <a:pt x="1523" y="4474"/>
                  </a:cubicBezTo>
                  <a:cubicBezTo>
                    <a:pt x="1351" y="4659"/>
                    <a:pt x="1166" y="4818"/>
                    <a:pt x="967" y="4951"/>
                  </a:cubicBezTo>
                  <a:cubicBezTo>
                    <a:pt x="927" y="4977"/>
                    <a:pt x="888" y="5017"/>
                    <a:pt x="874" y="5030"/>
                  </a:cubicBezTo>
                  <a:cubicBezTo>
                    <a:pt x="848" y="5056"/>
                    <a:pt x="835" y="5096"/>
                    <a:pt x="835" y="5136"/>
                  </a:cubicBezTo>
                  <a:cubicBezTo>
                    <a:pt x="835" y="5202"/>
                    <a:pt x="848" y="5242"/>
                    <a:pt x="901" y="5255"/>
                  </a:cubicBezTo>
                  <a:cubicBezTo>
                    <a:pt x="941" y="5281"/>
                    <a:pt x="980" y="5295"/>
                    <a:pt x="1020" y="5295"/>
                  </a:cubicBezTo>
                  <a:cubicBezTo>
                    <a:pt x="1073" y="5295"/>
                    <a:pt x="1126" y="5281"/>
                    <a:pt x="1166" y="5268"/>
                  </a:cubicBezTo>
                  <a:cubicBezTo>
                    <a:pt x="1218" y="5242"/>
                    <a:pt x="1258" y="5215"/>
                    <a:pt x="1311" y="5176"/>
                  </a:cubicBezTo>
                  <a:cubicBezTo>
                    <a:pt x="1470" y="5043"/>
                    <a:pt x="1642" y="4871"/>
                    <a:pt x="1854" y="4659"/>
                  </a:cubicBezTo>
                  <a:cubicBezTo>
                    <a:pt x="2052" y="4434"/>
                    <a:pt x="2251" y="4143"/>
                    <a:pt x="2449" y="3786"/>
                  </a:cubicBezTo>
                  <a:cubicBezTo>
                    <a:pt x="2529" y="3640"/>
                    <a:pt x="2608" y="3468"/>
                    <a:pt x="2688" y="3283"/>
                  </a:cubicBezTo>
                  <a:cubicBezTo>
                    <a:pt x="2754" y="3111"/>
                    <a:pt x="2820" y="2912"/>
                    <a:pt x="2886" y="2714"/>
                  </a:cubicBezTo>
                  <a:cubicBezTo>
                    <a:pt x="2939" y="2515"/>
                    <a:pt x="2979" y="2304"/>
                    <a:pt x="3018" y="2092"/>
                  </a:cubicBezTo>
                  <a:cubicBezTo>
                    <a:pt x="3058" y="1893"/>
                    <a:pt x="3071" y="1682"/>
                    <a:pt x="3071" y="1470"/>
                  </a:cubicBezTo>
                  <a:cubicBezTo>
                    <a:pt x="3071" y="1337"/>
                    <a:pt x="3045" y="1179"/>
                    <a:pt x="3005" y="1007"/>
                  </a:cubicBezTo>
                  <a:cubicBezTo>
                    <a:pt x="2966" y="834"/>
                    <a:pt x="2899" y="676"/>
                    <a:pt x="2780" y="530"/>
                  </a:cubicBezTo>
                  <a:cubicBezTo>
                    <a:pt x="2674" y="371"/>
                    <a:pt x="2529" y="252"/>
                    <a:pt x="2330" y="159"/>
                  </a:cubicBezTo>
                  <a:cubicBezTo>
                    <a:pt x="2132" y="54"/>
                    <a:pt x="1893" y="1"/>
                    <a:pt x="15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7" name="Google Shape;427;p24"/>
          <p:cNvSpPr/>
          <p:nvPr/>
        </p:nvSpPr>
        <p:spPr>
          <a:xfrm>
            <a:off x="8675098" y="3951429"/>
            <a:ext cx="168247" cy="205586"/>
          </a:xfrm>
          <a:custGeom>
            <a:avLst/>
            <a:gdLst/>
            <a:ahLst/>
            <a:cxnLst/>
            <a:rect l="l" t="t" r="r" b="b"/>
            <a:pathLst>
              <a:path w="3456" h="4223" extrusionOk="0">
                <a:moveTo>
                  <a:pt x="755" y="371"/>
                </a:moveTo>
                <a:cubicBezTo>
                  <a:pt x="861" y="371"/>
                  <a:pt x="954" y="411"/>
                  <a:pt x="1046" y="490"/>
                </a:cubicBezTo>
                <a:cubicBezTo>
                  <a:pt x="1139" y="570"/>
                  <a:pt x="1179" y="702"/>
                  <a:pt x="1179" y="887"/>
                </a:cubicBezTo>
                <a:cubicBezTo>
                  <a:pt x="1179" y="1073"/>
                  <a:pt x="1139" y="1218"/>
                  <a:pt x="1046" y="1311"/>
                </a:cubicBezTo>
                <a:cubicBezTo>
                  <a:pt x="967" y="1417"/>
                  <a:pt x="861" y="1470"/>
                  <a:pt x="729" y="1470"/>
                </a:cubicBezTo>
                <a:cubicBezTo>
                  <a:pt x="610" y="1470"/>
                  <a:pt x="517" y="1417"/>
                  <a:pt x="451" y="1311"/>
                </a:cubicBezTo>
                <a:cubicBezTo>
                  <a:pt x="385" y="1205"/>
                  <a:pt x="345" y="1086"/>
                  <a:pt x="345" y="940"/>
                </a:cubicBezTo>
                <a:cubicBezTo>
                  <a:pt x="345" y="834"/>
                  <a:pt x="358" y="742"/>
                  <a:pt x="385" y="662"/>
                </a:cubicBezTo>
                <a:cubicBezTo>
                  <a:pt x="424" y="596"/>
                  <a:pt x="451" y="530"/>
                  <a:pt x="491" y="490"/>
                </a:cubicBezTo>
                <a:cubicBezTo>
                  <a:pt x="530" y="437"/>
                  <a:pt x="583" y="411"/>
                  <a:pt x="623" y="398"/>
                </a:cubicBezTo>
                <a:cubicBezTo>
                  <a:pt x="676" y="371"/>
                  <a:pt x="716" y="371"/>
                  <a:pt x="755" y="371"/>
                </a:cubicBezTo>
                <a:close/>
                <a:moveTo>
                  <a:pt x="2727" y="2806"/>
                </a:moveTo>
                <a:cubicBezTo>
                  <a:pt x="2807" y="2806"/>
                  <a:pt x="2886" y="2846"/>
                  <a:pt x="2966" y="2926"/>
                </a:cubicBezTo>
                <a:cubicBezTo>
                  <a:pt x="3058" y="2992"/>
                  <a:pt x="3098" y="3124"/>
                  <a:pt x="3098" y="3309"/>
                </a:cubicBezTo>
                <a:cubicBezTo>
                  <a:pt x="3098" y="3376"/>
                  <a:pt x="3085" y="3442"/>
                  <a:pt x="3071" y="3508"/>
                </a:cubicBezTo>
                <a:cubicBezTo>
                  <a:pt x="3058" y="3574"/>
                  <a:pt x="3032" y="3640"/>
                  <a:pt x="3005" y="3693"/>
                </a:cubicBezTo>
                <a:cubicBezTo>
                  <a:pt x="2966" y="3746"/>
                  <a:pt x="2926" y="3786"/>
                  <a:pt x="2873" y="3826"/>
                </a:cubicBezTo>
                <a:cubicBezTo>
                  <a:pt x="2833" y="3865"/>
                  <a:pt x="2767" y="3879"/>
                  <a:pt x="2688" y="3879"/>
                </a:cubicBezTo>
                <a:cubicBezTo>
                  <a:pt x="2608" y="3879"/>
                  <a:pt x="2542" y="3865"/>
                  <a:pt x="2489" y="3826"/>
                </a:cubicBezTo>
                <a:cubicBezTo>
                  <a:pt x="2449" y="3786"/>
                  <a:pt x="2410" y="3733"/>
                  <a:pt x="2383" y="3680"/>
                </a:cubicBezTo>
                <a:cubicBezTo>
                  <a:pt x="2343" y="3627"/>
                  <a:pt x="2330" y="3561"/>
                  <a:pt x="2317" y="3495"/>
                </a:cubicBezTo>
                <a:cubicBezTo>
                  <a:pt x="2317" y="3442"/>
                  <a:pt x="2304" y="3389"/>
                  <a:pt x="2304" y="3336"/>
                </a:cubicBezTo>
                <a:cubicBezTo>
                  <a:pt x="2304" y="3164"/>
                  <a:pt x="2343" y="3031"/>
                  <a:pt x="2423" y="2939"/>
                </a:cubicBezTo>
                <a:cubicBezTo>
                  <a:pt x="2516" y="2846"/>
                  <a:pt x="2608" y="2806"/>
                  <a:pt x="2727" y="2806"/>
                </a:cubicBezTo>
                <a:close/>
                <a:moveTo>
                  <a:pt x="3032" y="1"/>
                </a:moveTo>
                <a:cubicBezTo>
                  <a:pt x="2992" y="1"/>
                  <a:pt x="2952" y="14"/>
                  <a:pt x="2913" y="54"/>
                </a:cubicBezTo>
                <a:cubicBezTo>
                  <a:pt x="2873" y="93"/>
                  <a:pt x="2846" y="146"/>
                  <a:pt x="2807" y="199"/>
                </a:cubicBezTo>
                <a:cubicBezTo>
                  <a:pt x="2767" y="252"/>
                  <a:pt x="2727" y="305"/>
                  <a:pt x="2688" y="371"/>
                </a:cubicBezTo>
                <a:cubicBezTo>
                  <a:pt x="2648" y="424"/>
                  <a:pt x="2595" y="464"/>
                  <a:pt x="2555" y="504"/>
                </a:cubicBezTo>
                <a:cubicBezTo>
                  <a:pt x="2502" y="530"/>
                  <a:pt x="2449" y="557"/>
                  <a:pt x="2383" y="570"/>
                </a:cubicBezTo>
                <a:cubicBezTo>
                  <a:pt x="2317" y="583"/>
                  <a:pt x="2264" y="583"/>
                  <a:pt x="2211" y="583"/>
                </a:cubicBezTo>
                <a:cubicBezTo>
                  <a:pt x="2052" y="583"/>
                  <a:pt x="1933" y="570"/>
                  <a:pt x="1827" y="543"/>
                </a:cubicBezTo>
                <a:cubicBezTo>
                  <a:pt x="1735" y="517"/>
                  <a:pt x="1642" y="477"/>
                  <a:pt x="1576" y="437"/>
                </a:cubicBezTo>
                <a:cubicBezTo>
                  <a:pt x="1510" y="398"/>
                  <a:pt x="1443" y="345"/>
                  <a:pt x="1391" y="305"/>
                </a:cubicBezTo>
                <a:cubicBezTo>
                  <a:pt x="1338" y="252"/>
                  <a:pt x="1285" y="212"/>
                  <a:pt x="1232" y="173"/>
                </a:cubicBezTo>
                <a:cubicBezTo>
                  <a:pt x="1179" y="120"/>
                  <a:pt x="1113" y="93"/>
                  <a:pt x="1033" y="67"/>
                </a:cubicBezTo>
                <a:cubicBezTo>
                  <a:pt x="967" y="27"/>
                  <a:pt x="874" y="14"/>
                  <a:pt x="755" y="14"/>
                </a:cubicBezTo>
                <a:cubicBezTo>
                  <a:pt x="663" y="14"/>
                  <a:pt x="570" y="40"/>
                  <a:pt x="477" y="80"/>
                </a:cubicBezTo>
                <a:cubicBezTo>
                  <a:pt x="398" y="120"/>
                  <a:pt x="318" y="186"/>
                  <a:pt x="239" y="265"/>
                </a:cubicBezTo>
                <a:cubicBezTo>
                  <a:pt x="173" y="345"/>
                  <a:pt x="120" y="437"/>
                  <a:pt x="67" y="557"/>
                </a:cubicBezTo>
                <a:cubicBezTo>
                  <a:pt x="27" y="662"/>
                  <a:pt x="1" y="795"/>
                  <a:pt x="1" y="940"/>
                </a:cubicBezTo>
                <a:cubicBezTo>
                  <a:pt x="1" y="1086"/>
                  <a:pt x="27" y="1205"/>
                  <a:pt x="67" y="1324"/>
                </a:cubicBezTo>
                <a:cubicBezTo>
                  <a:pt x="107" y="1430"/>
                  <a:pt x="160" y="1523"/>
                  <a:pt x="239" y="1589"/>
                </a:cubicBezTo>
                <a:cubicBezTo>
                  <a:pt x="305" y="1668"/>
                  <a:pt x="385" y="1721"/>
                  <a:pt x="477" y="1748"/>
                </a:cubicBezTo>
                <a:cubicBezTo>
                  <a:pt x="570" y="1787"/>
                  <a:pt x="649" y="1814"/>
                  <a:pt x="742" y="1814"/>
                </a:cubicBezTo>
                <a:cubicBezTo>
                  <a:pt x="848" y="1814"/>
                  <a:pt x="941" y="1787"/>
                  <a:pt x="1033" y="1748"/>
                </a:cubicBezTo>
                <a:cubicBezTo>
                  <a:pt x="1139" y="1695"/>
                  <a:pt x="1218" y="1629"/>
                  <a:pt x="1298" y="1549"/>
                </a:cubicBezTo>
                <a:cubicBezTo>
                  <a:pt x="1364" y="1456"/>
                  <a:pt x="1417" y="1364"/>
                  <a:pt x="1457" y="1245"/>
                </a:cubicBezTo>
                <a:cubicBezTo>
                  <a:pt x="1510" y="1126"/>
                  <a:pt x="1523" y="993"/>
                  <a:pt x="1523" y="861"/>
                </a:cubicBezTo>
                <a:cubicBezTo>
                  <a:pt x="1523" y="848"/>
                  <a:pt x="1523" y="834"/>
                  <a:pt x="1523" y="834"/>
                </a:cubicBezTo>
                <a:lnTo>
                  <a:pt x="1523" y="795"/>
                </a:lnTo>
                <a:cubicBezTo>
                  <a:pt x="1629" y="834"/>
                  <a:pt x="1735" y="861"/>
                  <a:pt x="1841" y="874"/>
                </a:cubicBezTo>
                <a:cubicBezTo>
                  <a:pt x="1933" y="887"/>
                  <a:pt x="2052" y="901"/>
                  <a:pt x="2198" y="901"/>
                </a:cubicBezTo>
                <a:lnTo>
                  <a:pt x="2304" y="901"/>
                </a:lnTo>
                <a:cubicBezTo>
                  <a:pt x="2330" y="887"/>
                  <a:pt x="2370" y="887"/>
                  <a:pt x="2410" y="874"/>
                </a:cubicBezTo>
                <a:lnTo>
                  <a:pt x="2410" y="874"/>
                </a:lnTo>
                <a:cubicBezTo>
                  <a:pt x="2410" y="887"/>
                  <a:pt x="2396" y="927"/>
                  <a:pt x="2343" y="1007"/>
                </a:cubicBezTo>
                <a:cubicBezTo>
                  <a:pt x="2304" y="1099"/>
                  <a:pt x="2238" y="1205"/>
                  <a:pt x="2171" y="1337"/>
                </a:cubicBezTo>
                <a:cubicBezTo>
                  <a:pt x="2092" y="1470"/>
                  <a:pt x="2013" y="1629"/>
                  <a:pt x="1920" y="1814"/>
                </a:cubicBezTo>
                <a:cubicBezTo>
                  <a:pt x="1814" y="1986"/>
                  <a:pt x="1721" y="2158"/>
                  <a:pt x="1629" y="2343"/>
                </a:cubicBezTo>
                <a:cubicBezTo>
                  <a:pt x="1523" y="2529"/>
                  <a:pt x="1430" y="2701"/>
                  <a:pt x="1338" y="2886"/>
                </a:cubicBezTo>
                <a:cubicBezTo>
                  <a:pt x="1245" y="3058"/>
                  <a:pt x="1166" y="3217"/>
                  <a:pt x="1086" y="3362"/>
                </a:cubicBezTo>
                <a:cubicBezTo>
                  <a:pt x="1020" y="3508"/>
                  <a:pt x="954" y="3627"/>
                  <a:pt x="914" y="3720"/>
                </a:cubicBezTo>
                <a:cubicBezTo>
                  <a:pt x="861" y="3812"/>
                  <a:pt x="835" y="3865"/>
                  <a:pt x="835" y="3879"/>
                </a:cubicBezTo>
                <a:cubicBezTo>
                  <a:pt x="835" y="3905"/>
                  <a:pt x="861" y="3945"/>
                  <a:pt x="888" y="3958"/>
                </a:cubicBezTo>
                <a:cubicBezTo>
                  <a:pt x="914" y="3984"/>
                  <a:pt x="954" y="3998"/>
                  <a:pt x="1020" y="3998"/>
                </a:cubicBezTo>
                <a:cubicBezTo>
                  <a:pt x="1086" y="3998"/>
                  <a:pt x="1139" y="3984"/>
                  <a:pt x="1166" y="3958"/>
                </a:cubicBezTo>
                <a:cubicBezTo>
                  <a:pt x="1205" y="3918"/>
                  <a:pt x="1232" y="3879"/>
                  <a:pt x="1258" y="3852"/>
                </a:cubicBezTo>
                <a:cubicBezTo>
                  <a:pt x="1271" y="3799"/>
                  <a:pt x="1324" y="3706"/>
                  <a:pt x="1391" y="3574"/>
                </a:cubicBezTo>
                <a:cubicBezTo>
                  <a:pt x="1443" y="3442"/>
                  <a:pt x="1536" y="3283"/>
                  <a:pt x="1629" y="3111"/>
                </a:cubicBezTo>
                <a:cubicBezTo>
                  <a:pt x="1721" y="2926"/>
                  <a:pt x="1827" y="2727"/>
                  <a:pt x="1933" y="2515"/>
                </a:cubicBezTo>
                <a:lnTo>
                  <a:pt x="2291" y="1854"/>
                </a:lnTo>
                <a:cubicBezTo>
                  <a:pt x="2410" y="1642"/>
                  <a:pt x="2516" y="1417"/>
                  <a:pt x="2621" y="1218"/>
                </a:cubicBezTo>
                <a:cubicBezTo>
                  <a:pt x="2741" y="1007"/>
                  <a:pt x="2833" y="834"/>
                  <a:pt x="2913" y="662"/>
                </a:cubicBezTo>
                <a:cubicBezTo>
                  <a:pt x="3005" y="504"/>
                  <a:pt x="3071" y="371"/>
                  <a:pt x="3124" y="265"/>
                </a:cubicBezTo>
                <a:cubicBezTo>
                  <a:pt x="3177" y="159"/>
                  <a:pt x="3204" y="107"/>
                  <a:pt x="3204" y="93"/>
                </a:cubicBezTo>
                <a:cubicBezTo>
                  <a:pt x="3204" y="80"/>
                  <a:pt x="3191" y="54"/>
                  <a:pt x="3164" y="27"/>
                </a:cubicBezTo>
                <a:cubicBezTo>
                  <a:pt x="3151" y="1"/>
                  <a:pt x="3111" y="1"/>
                  <a:pt x="3032" y="1"/>
                </a:cubicBezTo>
                <a:close/>
                <a:moveTo>
                  <a:pt x="2741" y="2462"/>
                </a:moveTo>
                <a:cubicBezTo>
                  <a:pt x="2621" y="2462"/>
                  <a:pt x="2516" y="2489"/>
                  <a:pt x="2423" y="2529"/>
                </a:cubicBezTo>
                <a:cubicBezTo>
                  <a:pt x="2330" y="2568"/>
                  <a:pt x="2251" y="2634"/>
                  <a:pt x="2185" y="2714"/>
                </a:cubicBezTo>
                <a:cubicBezTo>
                  <a:pt x="2118" y="2793"/>
                  <a:pt x="2066" y="2886"/>
                  <a:pt x="2026" y="2992"/>
                </a:cubicBezTo>
                <a:cubicBezTo>
                  <a:pt x="1986" y="3098"/>
                  <a:pt x="1960" y="3217"/>
                  <a:pt x="1960" y="3349"/>
                </a:cubicBezTo>
                <a:cubicBezTo>
                  <a:pt x="1960" y="3468"/>
                  <a:pt x="1986" y="3574"/>
                  <a:pt x="2013" y="3680"/>
                </a:cubicBezTo>
                <a:cubicBezTo>
                  <a:pt x="2052" y="3773"/>
                  <a:pt x="2092" y="3865"/>
                  <a:pt x="2158" y="3958"/>
                </a:cubicBezTo>
                <a:cubicBezTo>
                  <a:pt x="2211" y="4037"/>
                  <a:pt x="2291" y="4104"/>
                  <a:pt x="2383" y="4143"/>
                </a:cubicBezTo>
                <a:cubicBezTo>
                  <a:pt x="2476" y="4196"/>
                  <a:pt x="2582" y="4223"/>
                  <a:pt x="2701" y="4223"/>
                </a:cubicBezTo>
                <a:cubicBezTo>
                  <a:pt x="2939" y="4223"/>
                  <a:pt x="3124" y="4143"/>
                  <a:pt x="3257" y="3984"/>
                </a:cubicBezTo>
                <a:cubicBezTo>
                  <a:pt x="3389" y="3826"/>
                  <a:pt x="3455" y="3601"/>
                  <a:pt x="3455" y="3336"/>
                </a:cubicBezTo>
                <a:cubicBezTo>
                  <a:pt x="3455" y="3217"/>
                  <a:pt x="3442" y="3098"/>
                  <a:pt x="3416" y="3005"/>
                </a:cubicBezTo>
                <a:cubicBezTo>
                  <a:pt x="3389" y="2899"/>
                  <a:pt x="3349" y="2806"/>
                  <a:pt x="3283" y="2727"/>
                </a:cubicBezTo>
                <a:cubicBezTo>
                  <a:pt x="3230" y="2634"/>
                  <a:pt x="3151" y="2581"/>
                  <a:pt x="3058" y="2529"/>
                </a:cubicBezTo>
                <a:cubicBezTo>
                  <a:pt x="2979" y="2489"/>
                  <a:pt x="2860" y="2462"/>
                  <a:pt x="2741" y="246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8" name="Google Shape;428;p24"/>
          <p:cNvSpPr/>
          <p:nvPr/>
        </p:nvSpPr>
        <p:spPr>
          <a:xfrm rot="-1315996">
            <a:off x="284137" y="3916946"/>
            <a:ext cx="209254" cy="208536"/>
          </a:xfrm>
          <a:custGeom>
            <a:avLst/>
            <a:gdLst/>
            <a:ahLst/>
            <a:cxnLst/>
            <a:rect l="l" t="t" r="r" b="b"/>
            <a:pathLst>
              <a:path w="3786" h="3773" extrusionOk="0">
                <a:moveTo>
                  <a:pt x="371" y="1"/>
                </a:moveTo>
                <a:cubicBezTo>
                  <a:pt x="279" y="1"/>
                  <a:pt x="186" y="14"/>
                  <a:pt x="107" y="54"/>
                </a:cubicBezTo>
                <a:cubicBezTo>
                  <a:pt x="27" y="80"/>
                  <a:pt x="1" y="133"/>
                  <a:pt x="1" y="199"/>
                </a:cubicBezTo>
                <a:cubicBezTo>
                  <a:pt x="1" y="279"/>
                  <a:pt x="40" y="318"/>
                  <a:pt x="120" y="332"/>
                </a:cubicBezTo>
                <a:cubicBezTo>
                  <a:pt x="199" y="345"/>
                  <a:pt x="318" y="358"/>
                  <a:pt x="477" y="358"/>
                </a:cubicBezTo>
                <a:lnTo>
                  <a:pt x="596" y="358"/>
                </a:lnTo>
                <a:cubicBezTo>
                  <a:pt x="636" y="371"/>
                  <a:pt x="662" y="371"/>
                  <a:pt x="689" y="385"/>
                </a:cubicBezTo>
                <a:cubicBezTo>
                  <a:pt x="715" y="398"/>
                  <a:pt x="729" y="411"/>
                  <a:pt x="755" y="437"/>
                </a:cubicBezTo>
                <a:cubicBezTo>
                  <a:pt x="768" y="464"/>
                  <a:pt x="795" y="490"/>
                  <a:pt x="808" y="530"/>
                </a:cubicBezTo>
                <a:lnTo>
                  <a:pt x="2012" y="2714"/>
                </a:lnTo>
                <a:cubicBezTo>
                  <a:pt x="1959" y="2833"/>
                  <a:pt x="1907" y="2939"/>
                  <a:pt x="1854" y="3032"/>
                </a:cubicBezTo>
                <a:cubicBezTo>
                  <a:pt x="1801" y="3124"/>
                  <a:pt x="1748" y="3190"/>
                  <a:pt x="1682" y="3257"/>
                </a:cubicBezTo>
                <a:cubicBezTo>
                  <a:pt x="1629" y="3296"/>
                  <a:pt x="1562" y="3349"/>
                  <a:pt x="1496" y="3376"/>
                </a:cubicBezTo>
                <a:cubicBezTo>
                  <a:pt x="1430" y="3415"/>
                  <a:pt x="1351" y="3429"/>
                  <a:pt x="1284" y="3429"/>
                </a:cubicBezTo>
                <a:cubicBezTo>
                  <a:pt x="1165" y="3429"/>
                  <a:pt x="1073" y="3402"/>
                  <a:pt x="993" y="3349"/>
                </a:cubicBezTo>
                <a:cubicBezTo>
                  <a:pt x="914" y="3296"/>
                  <a:pt x="874" y="3230"/>
                  <a:pt x="874" y="3164"/>
                </a:cubicBezTo>
                <a:cubicBezTo>
                  <a:pt x="874" y="3137"/>
                  <a:pt x="887" y="3098"/>
                  <a:pt x="901" y="3071"/>
                </a:cubicBezTo>
                <a:cubicBezTo>
                  <a:pt x="927" y="3045"/>
                  <a:pt x="954" y="3018"/>
                  <a:pt x="993" y="3018"/>
                </a:cubicBezTo>
                <a:cubicBezTo>
                  <a:pt x="1020" y="3018"/>
                  <a:pt x="1033" y="3018"/>
                  <a:pt x="1059" y="3005"/>
                </a:cubicBezTo>
                <a:cubicBezTo>
                  <a:pt x="1099" y="3005"/>
                  <a:pt x="1126" y="2992"/>
                  <a:pt x="1139" y="2979"/>
                </a:cubicBezTo>
                <a:cubicBezTo>
                  <a:pt x="1165" y="2965"/>
                  <a:pt x="1192" y="2939"/>
                  <a:pt x="1205" y="2912"/>
                </a:cubicBezTo>
                <a:cubicBezTo>
                  <a:pt x="1218" y="2899"/>
                  <a:pt x="1232" y="2859"/>
                  <a:pt x="1232" y="2820"/>
                </a:cubicBezTo>
                <a:cubicBezTo>
                  <a:pt x="1232" y="2754"/>
                  <a:pt x="1205" y="2701"/>
                  <a:pt x="1152" y="2674"/>
                </a:cubicBezTo>
                <a:cubicBezTo>
                  <a:pt x="1112" y="2648"/>
                  <a:pt x="1059" y="2634"/>
                  <a:pt x="1007" y="2634"/>
                </a:cubicBezTo>
                <a:cubicBezTo>
                  <a:pt x="954" y="2634"/>
                  <a:pt x="901" y="2634"/>
                  <a:pt x="848" y="2661"/>
                </a:cubicBezTo>
                <a:cubicBezTo>
                  <a:pt x="782" y="2687"/>
                  <a:pt x="742" y="2714"/>
                  <a:pt x="689" y="2754"/>
                </a:cubicBezTo>
                <a:cubicBezTo>
                  <a:pt x="649" y="2807"/>
                  <a:pt x="623" y="2859"/>
                  <a:pt x="583" y="2926"/>
                </a:cubicBezTo>
                <a:cubicBezTo>
                  <a:pt x="570" y="2992"/>
                  <a:pt x="557" y="3071"/>
                  <a:pt x="557" y="3164"/>
                </a:cubicBezTo>
                <a:cubicBezTo>
                  <a:pt x="557" y="3257"/>
                  <a:pt x="570" y="3349"/>
                  <a:pt x="609" y="3415"/>
                </a:cubicBezTo>
                <a:cubicBezTo>
                  <a:pt x="649" y="3495"/>
                  <a:pt x="689" y="3561"/>
                  <a:pt x="755" y="3614"/>
                </a:cubicBezTo>
                <a:cubicBezTo>
                  <a:pt x="821" y="3667"/>
                  <a:pt x="887" y="3707"/>
                  <a:pt x="967" y="3733"/>
                </a:cubicBezTo>
                <a:cubicBezTo>
                  <a:pt x="1046" y="3759"/>
                  <a:pt x="1126" y="3773"/>
                  <a:pt x="1218" y="3773"/>
                </a:cubicBezTo>
                <a:cubicBezTo>
                  <a:pt x="1377" y="3773"/>
                  <a:pt x="1536" y="3733"/>
                  <a:pt x="1668" y="3667"/>
                </a:cubicBezTo>
                <a:cubicBezTo>
                  <a:pt x="1801" y="3614"/>
                  <a:pt x="1920" y="3508"/>
                  <a:pt x="2039" y="3376"/>
                </a:cubicBezTo>
                <a:cubicBezTo>
                  <a:pt x="2132" y="3257"/>
                  <a:pt x="2224" y="3111"/>
                  <a:pt x="2304" y="2952"/>
                </a:cubicBezTo>
                <a:cubicBezTo>
                  <a:pt x="2383" y="2780"/>
                  <a:pt x="2449" y="2595"/>
                  <a:pt x="2529" y="2370"/>
                </a:cubicBezTo>
                <a:lnTo>
                  <a:pt x="3164" y="596"/>
                </a:lnTo>
                <a:cubicBezTo>
                  <a:pt x="3190" y="530"/>
                  <a:pt x="3217" y="490"/>
                  <a:pt x="3243" y="477"/>
                </a:cubicBezTo>
                <a:cubicBezTo>
                  <a:pt x="3283" y="464"/>
                  <a:pt x="3349" y="451"/>
                  <a:pt x="3442" y="451"/>
                </a:cubicBezTo>
                <a:cubicBezTo>
                  <a:pt x="3534" y="451"/>
                  <a:pt x="3601" y="437"/>
                  <a:pt x="3680" y="411"/>
                </a:cubicBezTo>
                <a:cubicBezTo>
                  <a:pt x="3746" y="398"/>
                  <a:pt x="3786" y="345"/>
                  <a:pt x="3786" y="279"/>
                </a:cubicBezTo>
                <a:cubicBezTo>
                  <a:pt x="3786" y="212"/>
                  <a:pt x="3746" y="160"/>
                  <a:pt x="3680" y="146"/>
                </a:cubicBezTo>
                <a:cubicBezTo>
                  <a:pt x="3614" y="120"/>
                  <a:pt x="3534" y="107"/>
                  <a:pt x="3442" y="107"/>
                </a:cubicBezTo>
                <a:lnTo>
                  <a:pt x="2409" y="107"/>
                </a:lnTo>
                <a:cubicBezTo>
                  <a:pt x="2317" y="107"/>
                  <a:pt x="2251" y="120"/>
                  <a:pt x="2224" y="146"/>
                </a:cubicBezTo>
                <a:cubicBezTo>
                  <a:pt x="2198" y="160"/>
                  <a:pt x="2184" y="212"/>
                  <a:pt x="2184" y="279"/>
                </a:cubicBezTo>
                <a:cubicBezTo>
                  <a:pt x="2184" y="318"/>
                  <a:pt x="2211" y="358"/>
                  <a:pt x="2251" y="398"/>
                </a:cubicBezTo>
                <a:cubicBezTo>
                  <a:pt x="2290" y="437"/>
                  <a:pt x="2370" y="451"/>
                  <a:pt x="2462" y="451"/>
                </a:cubicBezTo>
                <a:cubicBezTo>
                  <a:pt x="2568" y="451"/>
                  <a:pt x="2621" y="464"/>
                  <a:pt x="2648" y="477"/>
                </a:cubicBezTo>
                <a:cubicBezTo>
                  <a:pt x="2674" y="504"/>
                  <a:pt x="2687" y="517"/>
                  <a:pt x="2687" y="557"/>
                </a:cubicBezTo>
                <a:cubicBezTo>
                  <a:pt x="2687" y="623"/>
                  <a:pt x="2674" y="689"/>
                  <a:pt x="2648" y="795"/>
                </a:cubicBezTo>
                <a:lnTo>
                  <a:pt x="2184" y="2224"/>
                </a:lnTo>
                <a:lnTo>
                  <a:pt x="1324" y="623"/>
                </a:lnTo>
                <a:cubicBezTo>
                  <a:pt x="1311" y="583"/>
                  <a:pt x="1298" y="543"/>
                  <a:pt x="1284" y="504"/>
                </a:cubicBezTo>
                <a:cubicBezTo>
                  <a:pt x="1271" y="464"/>
                  <a:pt x="1271" y="437"/>
                  <a:pt x="1271" y="424"/>
                </a:cubicBezTo>
                <a:cubicBezTo>
                  <a:pt x="1271" y="385"/>
                  <a:pt x="1284" y="358"/>
                  <a:pt x="1298" y="358"/>
                </a:cubicBezTo>
                <a:cubicBezTo>
                  <a:pt x="1311" y="345"/>
                  <a:pt x="1324" y="345"/>
                  <a:pt x="1351" y="345"/>
                </a:cubicBezTo>
                <a:cubicBezTo>
                  <a:pt x="1430" y="345"/>
                  <a:pt x="1483" y="332"/>
                  <a:pt x="1509" y="292"/>
                </a:cubicBezTo>
                <a:cubicBezTo>
                  <a:pt x="1549" y="252"/>
                  <a:pt x="1562" y="212"/>
                  <a:pt x="1562" y="160"/>
                </a:cubicBezTo>
                <a:cubicBezTo>
                  <a:pt x="1562" y="120"/>
                  <a:pt x="1536" y="80"/>
                  <a:pt x="1509" y="54"/>
                </a:cubicBezTo>
                <a:cubicBezTo>
                  <a:pt x="1483" y="14"/>
                  <a:pt x="1417" y="1"/>
                  <a:pt x="131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9" name="Google Shape;429;p24"/>
          <p:cNvSpPr/>
          <p:nvPr/>
        </p:nvSpPr>
        <p:spPr>
          <a:xfrm>
            <a:off x="359038" y="3404046"/>
            <a:ext cx="162405" cy="141179"/>
          </a:xfrm>
          <a:custGeom>
            <a:avLst/>
            <a:gdLst/>
            <a:ahLst/>
            <a:cxnLst/>
            <a:rect l="l" t="t" r="r" b="b"/>
            <a:pathLst>
              <a:path w="3336" h="2900" extrusionOk="0">
                <a:moveTo>
                  <a:pt x="477" y="1"/>
                </a:moveTo>
                <a:cubicBezTo>
                  <a:pt x="278" y="1"/>
                  <a:pt x="146" y="14"/>
                  <a:pt x="93" y="40"/>
                </a:cubicBezTo>
                <a:cubicBezTo>
                  <a:pt x="27" y="67"/>
                  <a:pt x="0" y="107"/>
                  <a:pt x="0" y="173"/>
                </a:cubicBezTo>
                <a:cubicBezTo>
                  <a:pt x="0" y="239"/>
                  <a:pt x="27" y="279"/>
                  <a:pt x="80" y="305"/>
                </a:cubicBezTo>
                <a:cubicBezTo>
                  <a:pt x="146" y="332"/>
                  <a:pt x="239" y="345"/>
                  <a:pt x="358" y="345"/>
                </a:cubicBezTo>
                <a:cubicBezTo>
                  <a:pt x="450" y="358"/>
                  <a:pt x="517" y="371"/>
                  <a:pt x="569" y="398"/>
                </a:cubicBezTo>
                <a:cubicBezTo>
                  <a:pt x="609" y="424"/>
                  <a:pt x="675" y="477"/>
                  <a:pt x="742" y="570"/>
                </a:cubicBezTo>
                <a:lnTo>
                  <a:pt x="1364" y="1457"/>
                </a:lnTo>
                <a:lnTo>
                  <a:pt x="1271" y="1576"/>
                </a:lnTo>
                <a:lnTo>
                  <a:pt x="1178" y="1695"/>
                </a:lnTo>
                <a:lnTo>
                  <a:pt x="1033" y="1893"/>
                </a:lnTo>
                <a:cubicBezTo>
                  <a:pt x="967" y="1973"/>
                  <a:pt x="887" y="2092"/>
                  <a:pt x="781" y="2238"/>
                </a:cubicBezTo>
                <a:cubicBezTo>
                  <a:pt x="742" y="2277"/>
                  <a:pt x="702" y="2304"/>
                  <a:pt x="662" y="2330"/>
                </a:cubicBezTo>
                <a:cubicBezTo>
                  <a:pt x="622" y="2343"/>
                  <a:pt x="569" y="2357"/>
                  <a:pt x="517" y="2370"/>
                </a:cubicBezTo>
                <a:cubicBezTo>
                  <a:pt x="424" y="2370"/>
                  <a:pt x="344" y="2396"/>
                  <a:pt x="265" y="2423"/>
                </a:cubicBezTo>
                <a:cubicBezTo>
                  <a:pt x="186" y="2436"/>
                  <a:pt x="133" y="2489"/>
                  <a:pt x="133" y="2555"/>
                </a:cubicBezTo>
                <a:cubicBezTo>
                  <a:pt x="133" y="2595"/>
                  <a:pt x="146" y="2621"/>
                  <a:pt x="159" y="2648"/>
                </a:cubicBezTo>
                <a:cubicBezTo>
                  <a:pt x="186" y="2674"/>
                  <a:pt x="212" y="2688"/>
                  <a:pt x="225" y="2701"/>
                </a:cubicBezTo>
                <a:cubicBezTo>
                  <a:pt x="265" y="2714"/>
                  <a:pt x="292" y="2727"/>
                  <a:pt x="318" y="2727"/>
                </a:cubicBezTo>
                <a:lnTo>
                  <a:pt x="609" y="2727"/>
                </a:lnTo>
                <a:cubicBezTo>
                  <a:pt x="702" y="2727"/>
                  <a:pt x="794" y="2714"/>
                  <a:pt x="874" y="2714"/>
                </a:cubicBezTo>
                <a:cubicBezTo>
                  <a:pt x="927" y="2714"/>
                  <a:pt x="967" y="2727"/>
                  <a:pt x="1006" y="2727"/>
                </a:cubicBezTo>
                <a:lnTo>
                  <a:pt x="1337" y="2727"/>
                </a:lnTo>
                <a:cubicBezTo>
                  <a:pt x="1390" y="2727"/>
                  <a:pt x="1443" y="2727"/>
                  <a:pt x="1509" y="2701"/>
                </a:cubicBezTo>
                <a:cubicBezTo>
                  <a:pt x="1562" y="2688"/>
                  <a:pt x="1602" y="2635"/>
                  <a:pt x="1602" y="2568"/>
                </a:cubicBezTo>
                <a:cubicBezTo>
                  <a:pt x="1602" y="2542"/>
                  <a:pt x="1575" y="2515"/>
                  <a:pt x="1549" y="2476"/>
                </a:cubicBezTo>
                <a:cubicBezTo>
                  <a:pt x="1509" y="2436"/>
                  <a:pt x="1430" y="2410"/>
                  <a:pt x="1311" y="2410"/>
                </a:cubicBezTo>
                <a:cubicBezTo>
                  <a:pt x="1258" y="2410"/>
                  <a:pt x="1218" y="2410"/>
                  <a:pt x="1205" y="2396"/>
                </a:cubicBezTo>
                <a:cubicBezTo>
                  <a:pt x="1205" y="2383"/>
                  <a:pt x="1192" y="2370"/>
                  <a:pt x="1192" y="2343"/>
                </a:cubicBezTo>
                <a:cubicBezTo>
                  <a:pt x="1192" y="2330"/>
                  <a:pt x="1205" y="2304"/>
                  <a:pt x="1244" y="2251"/>
                </a:cubicBezTo>
                <a:cubicBezTo>
                  <a:pt x="1271" y="2211"/>
                  <a:pt x="1297" y="2171"/>
                  <a:pt x="1324" y="2145"/>
                </a:cubicBezTo>
                <a:cubicBezTo>
                  <a:pt x="1364" y="2092"/>
                  <a:pt x="1403" y="2039"/>
                  <a:pt x="1443" y="1986"/>
                </a:cubicBezTo>
                <a:cubicBezTo>
                  <a:pt x="1483" y="1933"/>
                  <a:pt x="1536" y="1867"/>
                  <a:pt x="1602" y="1774"/>
                </a:cubicBezTo>
                <a:cubicBezTo>
                  <a:pt x="1655" y="1840"/>
                  <a:pt x="1708" y="1907"/>
                  <a:pt x="1761" y="1986"/>
                </a:cubicBezTo>
                <a:cubicBezTo>
                  <a:pt x="1827" y="2065"/>
                  <a:pt x="1867" y="2132"/>
                  <a:pt x="1919" y="2198"/>
                </a:cubicBezTo>
                <a:cubicBezTo>
                  <a:pt x="1959" y="2264"/>
                  <a:pt x="1999" y="2330"/>
                  <a:pt x="2025" y="2383"/>
                </a:cubicBezTo>
                <a:cubicBezTo>
                  <a:pt x="2065" y="2423"/>
                  <a:pt x="2078" y="2463"/>
                  <a:pt x="2078" y="2476"/>
                </a:cubicBezTo>
                <a:cubicBezTo>
                  <a:pt x="2078" y="2515"/>
                  <a:pt x="2065" y="2542"/>
                  <a:pt x="2052" y="2542"/>
                </a:cubicBezTo>
                <a:lnTo>
                  <a:pt x="1972" y="2568"/>
                </a:lnTo>
                <a:cubicBezTo>
                  <a:pt x="1933" y="2568"/>
                  <a:pt x="1906" y="2595"/>
                  <a:pt x="1893" y="2635"/>
                </a:cubicBezTo>
                <a:cubicBezTo>
                  <a:pt x="1880" y="2661"/>
                  <a:pt x="1880" y="2701"/>
                  <a:pt x="1880" y="2714"/>
                </a:cubicBezTo>
                <a:cubicBezTo>
                  <a:pt x="1880" y="2754"/>
                  <a:pt x="1893" y="2793"/>
                  <a:pt x="1933" y="2833"/>
                </a:cubicBezTo>
                <a:cubicBezTo>
                  <a:pt x="1986" y="2886"/>
                  <a:pt x="2052" y="2899"/>
                  <a:pt x="2158" y="2899"/>
                </a:cubicBezTo>
                <a:lnTo>
                  <a:pt x="3071" y="2899"/>
                </a:lnTo>
                <a:cubicBezTo>
                  <a:pt x="3124" y="2899"/>
                  <a:pt x="3190" y="2899"/>
                  <a:pt x="3243" y="2886"/>
                </a:cubicBezTo>
                <a:cubicBezTo>
                  <a:pt x="3296" y="2873"/>
                  <a:pt x="3336" y="2820"/>
                  <a:pt x="3336" y="2740"/>
                </a:cubicBezTo>
                <a:cubicBezTo>
                  <a:pt x="3336" y="2688"/>
                  <a:pt x="3309" y="2648"/>
                  <a:pt x="3256" y="2635"/>
                </a:cubicBezTo>
                <a:cubicBezTo>
                  <a:pt x="3217" y="2608"/>
                  <a:pt x="3150" y="2595"/>
                  <a:pt x="3084" y="2595"/>
                </a:cubicBezTo>
                <a:cubicBezTo>
                  <a:pt x="3018" y="2582"/>
                  <a:pt x="2952" y="2582"/>
                  <a:pt x="2899" y="2582"/>
                </a:cubicBezTo>
                <a:cubicBezTo>
                  <a:pt x="2846" y="2568"/>
                  <a:pt x="2793" y="2555"/>
                  <a:pt x="2727" y="2529"/>
                </a:cubicBezTo>
                <a:cubicBezTo>
                  <a:pt x="2700" y="2529"/>
                  <a:pt x="2674" y="2502"/>
                  <a:pt x="2634" y="2476"/>
                </a:cubicBezTo>
                <a:cubicBezTo>
                  <a:pt x="2594" y="2449"/>
                  <a:pt x="2555" y="2396"/>
                  <a:pt x="2489" y="2317"/>
                </a:cubicBezTo>
                <a:cubicBezTo>
                  <a:pt x="2422" y="2238"/>
                  <a:pt x="2330" y="2132"/>
                  <a:pt x="2237" y="1986"/>
                </a:cubicBezTo>
                <a:cubicBezTo>
                  <a:pt x="2131" y="1854"/>
                  <a:pt x="1999" y="1668"/>
                  <a:pt x="1840" y="1443"/>
                </a:cubicBezTo>
                <a:cubicBezTo>
                  <a:pt x="1919" y="1324"/>
                  <a:pt x="1999" y="1218"/>
                  <a:pt x="2065" y="1113"/>
                </a:cubicBezTo>
                <a:cubicBezTo>
                  <a:pt x="2144" y="993"/>
                  <a:pt x="2224" y="888"/>
                  <a:pt x="2330" y="768"/>
                </a:cubicBezTo>
                <a:cubicBezTo>
                  <a:pt x="2396" y="676"/>
                  <a:pt x="2475" y="623"/>
                  <a:pt x="2542" y="596"/>
                </a:cubicBezTo>
                <a:cubicBezTo>
                  <a:pt x="2581" y="583"/>
                  <a:pt x="2661" y="570"/>
                  <a:pt x="2753" y="570"/>
                </a:cubicBezTo>
                <a:cubicBezTo>
                  <a:pt x="2859" y="557"/>
                  <a:pt x="2992" y="557"/>
                  <a:pt x="3177" y="557"/>
                </a:cubicBezTo>
                <a:cubicBezTo>
                  <a:pt x="3217" y="557"/>
                  <a:pt x="3243" y="543"/>
                  <a:pt x="3269" y="504"/>
                </a:cubicBezTo>
                <a:cubicBezTo>
                  <a:pt x="3296" y="477"/>
                  <a:pt x="3309" y="438"/>
                  <a:pt x="3309" y="411"/>
                </a:cubicBezTo>
                <a:cubicBezTo>
                  <a:pt x="3309" y="279"/>
                  <a:pt x="3256" y="226"/>
                  <a:pt x="3164" y="226"/>
                </a:cubicBezTo>
                <a:lnTo>
                  <a:pt x="2025" y="226"/>
                </a:lnTo>
                <a:cubicBezTo>
                  <a:pt x="1946" y="226"/>
                  <a:pt x="1880" y="239"/>
                  <a:pt x="1827" y="265"/>
                </a:cubicBezTo>
                <a:cubicBezTo>
                  <a:pt x="1787" y="292"/>
                  <a:pt x="1761" y="332"/>
                  <a:pt x="1761" y="398"/>
                </a:cubicBezTo>
                <a:cubicBezTo>
                  <a:pt x="1761" y="451"/>
                  <a:pt x="1774" y="490"/>
                  <a:pt x="1800" y="504"/>
                </a:cubicBezTo>
                <a:cubicBezTo>
                  <a:pt x="1840" y="530"/>
                  <a:pt x="1867" y="543"/>
                  <a:pt x="1880" y="557"/>
                </a:cubicBezTo>
                <a:cubicBezTo>
                  <a:pt x="1906" y="570"/>
                  <a:pt x="1919" y="583"/>
                  <a:pt x="1919" y="583"/>
                </a:cubicBezTo>
                <a:cubicBezTo>
                  <a:pt x="1919" y="610"/>
                  <a:pt x="1906" y="649"/>
                  <a:pt x="1867" y="702"/>
                </a:cubicBezTo>
                <a:cubicBezTo>
                  <a:pt x="1840" y="755"/>
                  <a:pt x="1800" y="808"/>
                  <a:pt x="1747" y="888"/>
                </a:cubicBezTo>
                <a:lnTo>
                  <a:pt x="1602" y="1126"/>
                </a:lnTo>
                <a:cubicBezTo>
                  <a:pt x="1536" y="1033"/>
                  <a:pt x="1469" y="954"/>
                  <a:pt x="1417" y="874"/>
                </a:cubicBezTo>
                <a:cubicBezTo>
                  <a:pt x="1364" y="795"/>
                  <a:pt x="1311" y="715"/>
                  <a:pt x="1271" y="663"/>
                </a:cubicBezTo>
                <a:cubicBezTo>
                  <a:pt x="1231" y="596"/>
                  <a:pt x="1192" y="543"/>
                  <a:pt x="1165" y="504"/>
                </a:cubicBezTo>
                <a:cubicBezTo>
                  <a:pt x="1152" y="464"/>
                  <a:pt x="1139" y="424"/>
                  <a:pt x="1139" y="411"/>
                </a:cubicBezTo>
                <a:cubicBezTo>
                  <a:pt x="1139" y="385"/>
                  <a:pt x="1152" y="371"/>
                  <a:pt x="1178" y="371"/>
                </a:cubicBezTo>
                <a:cubicBezTo>
                  <a:pt x="1218" y="358"/>
                  <a:pt x="1271" y="358"/>
                  <a:pt x="1324" y="358"/>
                </a:cubicBezTo>
                <a:cubicBezTo>
                  <a:pt x="1390" y="358"/>
                  <a:pt x="1443" y="345"/>
                  <a:pt x="1469" y="305"/>
                </a:cubicBezTo>
                <a:cubicBezTo>
                  <a:pt x="1509" y="265"/>
                  <a:pt x="1522" y="226"/>
                  <a:pt x="1522" y="199"/>
                </a:cubicBezTo>
                <a:cubicBezTo>
                  <a:pt x="1522" y="173"/>
                  <a:pt x="1522" y="146"/>
                  <a:pt x="1522" y="133"/>
                </a:cubicBezTo>
                <a:cubicBezTo>
                  <a:pt x="1522" y="107"/>
                  <a:pt x="1509" y="80"/>
                  <a:pt x="1483" y="67"/>
                </a:cubicBezTo>
                <a:cubicBezTo>
                  <a:pt x="1456" y="40"/>
                  <a:pt x="1430" y="27"/>
                  <a:pt x="1377" y="14"/>
                </a:cubicBezTo>
                <a:cubicBezTo>
                  <a:pt x="1337" y="1"/>
                  <a:pt x="1271" y="1"/>
                  <a:pt x="117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27485A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Font typeface="Life Savers"/>
              <a:buNone/>
              <a:defRPr sz="2800" b="1">
                <a:solidFill>
                  <a:srgbClr val="FFEC9D"/>
                </a:solidFill>
                <a:latin typeface="Life Savers"/>
                <a:ea typeface="Life Savers"/>
                <a:cs typeface="Life Savers"/>
                <a:sym typeface="Life Saver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ukta"/>
              <a:buChar char="●"/>
              <a:defRPr sz="1800"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kta"/>
              <a:buChar char="○"/>
              <a:defRPr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kta"/>
              <a:buChar char="■"/>
              <a:defRPr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kta"/>
              <a:buChar char="●"/>
              <a:defRPr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kta"/>
              <a:buChar char="○"/>
              <a:defRPr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kta"/>
              <a:buChar char="■"/>
              <a:defRPr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kta"/>
              <a:buChar char="●"/>
              <a:defRPr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kta"/>
              <a:buChar char="○"/>
              <a:defRPr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Mukta"/>
              <a:buChar char="■"/>
              <a:defRPr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buNone/>
              <a:defRPr sz="1000">
                <a:solidFill>
                  <a:schemeClr val="dk2"/>
                </a:solidFill>
              </a:defRPr>
            </a:lvl1pPr>
            <a:lvl2pPr lvl="1" algn="r" rtl="0">
              <a:buNone/>
              <a:defRPr sz="1000">
                <a:solidFill>
                  <a:schemeClr val="dk2"/>
                </a:solidFill>
              </a:defRPr>
            </a:lvl2pPr>
            <a:lvl3pPr lvl="2" algn="r" rtl="0">
              <a:buNone/>
              <a:defRPr sz="1000">
                <a:solidFill>
                  <a:schemeClr val="dk2"/>
                </a:solidFill>
              </a:defRPr>
            </a:lvl3pPr>
            <a:lvl4pPr lvl="3" algn="r" rtl="0">
              <a:buNone/>
              <a:defRPr sz="1000">
                <a:solidFill>
                  <a:schemeClr val="dk2"/>
                </a:solidFill>
              </a:defRPr>
            </a:lvl4pPr>
            <a:lvl5pPr lvl="4" algn="r" rtl="0">
              <a:buNone/>
              <a:defRPr sz="1000">
                <a:solidFill>
                  <a:schemeClr val="dk2"/>
                </a:solidFill>
              </a:defRPr>
            </a:lvl5pPr>
            <a:lvl6pPr lvl="5" algn="r" rtl="0">
              <a:buNone/>
              <a:defRPr sz="1000">
                <a:solidFill>
                  <a:schemeClr val="dk2"/>
                </a:solidFill>
              </a:defRPr>
            </a:lvl6pPr>
            <a:lvl7pPr lvl="6" algn="r" rtl="0">
              <a:buNone/>
              <a:defRPr sz="1000">
                <a:solidFill>
                  <a:schemeClr val="dk2"/>
                </a:solidFill>
              </a:defRPr>
            </a:lvl7pPr>
            <a:lvl8pPr lvl="7" algn="r" rtl="0">
              <a:buNone/>
              <a:defRPr sz="1000">
                <a:solidFill>
                  <a:schemeClr val="dk2"/>
                </a:solidFill>
              </a:defRPr>
            </a:lvl8pPr>
            <a:lvl9pPr lvl="8" algn="r" rtl="0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5" r:id="rId4"/>
    <p:sldLayoutId id="2147483658" r:id="rId5"/>
    <p:sldLayoutId id="2147483667" r:id="rId6"/>
    <p:sldLayoutId id="2147483668" r:id="rId7"/>
    <p:sldLayoutId id="2147483669" r:id="rId8"/>
    <p:sldLayoutId id="2147483670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C4d32kccCXs?si=AMCcckjowNHIKOOW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hermanosmaristas-my.sharepoint.com/:w:/g/personal/dsarmiento_fmsnor_org/EfYqrCCsQbVEjFJfGuNTilUBNqIzlUezQ2SO8TGi5s2tfQ?e=UDB7Ah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hermanosmaristas-my.sharepoint.com/:w:/g/personal/dsarmiento_fmsnor_org/EcjFikgXdbhNm06EznoWZhkBGXjqMtdRdFTZaZApj4CDGQ?e=3AhWj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hermanosmaristas-my.sharepoint.com/:p:/g/personal/dsarmiento_fmsnor_org/Ec2V1ESpNEtIhHSLbr52-dkBAVNuBll4TD1JIO5FIKChnA?e=7wGM3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7485A"/>
        </a:solidFill>
        <a:effectLst/>
      </p:bgPr>
    </p:bg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27"/>
          <p:cNvSpPr/>
          <p:nvPr/>
        </p:nvSpPr>
        <p:spPr>
          <a:xfrm>
            <a:off x="1295110" y="3515306"/>
            <a:ext cx="96051" cy="96051"/>
          </a:xfrm>
          <a:custGeom>
            <a:avLst/>
            <a:gdLst/>
            <a:ahLst/>
            <a:cxnLst/>
            <a:rect l="l" t="t" r="r" b="b"/>
            <a:pathLst>
              <a:path w="1973" h="1973" extrusionOk="0">
                <a:moveTo>
                  <a:pt x="980" y="0"/>
                </a:moveTo>
                <a:cubicBezTo>
                  <a:pt x="927" y="0"/>
                  <a:pt x="874" y="14"/>
                  <a:pt x="834" y="53"/>
                </a:cubicBezTo>
                <a:cubicBezTo>
                  <a:pt x="807" y="93"/>
                  <a:pt x="781" y="133"/>
                  <a:pt x="781" y="186"/>
                </a:cubicBezTo>
                <a:cubicBezTo>
                  <a:pt x="781" y="252"/>
                  <a:pt x="781" y="331"/>
                  <a:pt x="794" y="450"/>
                </a:cubicBezTo>
                <a:cubicBezTo>
                  <a:pt x="794" y="543"/>
                  <a:pt x="807" y="662"/>
                  <a:pt x="807" y="808"/>
                </a:cubicBezTo>
                <a:lnTo>
                  <a:pt x="159" y="808"/>
                </a:lnTo>
                <a:cubicBezTo>
                  <a:pt x="132" y="808"/>
                  <a:pt x="93" y="821"/>
                  <a:pt x="53" y="848"/>
                </a:cubicBezTo>
                <a:cubicBezTo>
                  <a:pt x="13" y="887"/>
                  <a:pt x="0" y="927"/>
                  <a:pt x="0" y="1006"/>
                </a:cubicBezTo>
                <a:cubicBezTo>
                  <a:pt x="0" y="1073"/>
                  <a:pt x="13" y="1125"/>
                  <a:pt x="53" y="1152"/>
                </a:cubicBezTo>
                <a:cubicBezTo>
                  <a:pt x="93" y="1178"/>
                  <a:pt x="132" y="1192"/>
                  <a:pt x="159" y="1192"/>
                </a:cubicBezTo>
                <a:lnTo>
                  <a:pt x="424" y="1192"/>
                </a:lnTo>
                <a:cubicBezTo>
                  <a:pt x="530" y="1192"/>
                  <a:pt x="662" y="1178"/>
                  <a:pt x="794" y="1178"/>
                </a:cubicBezTo>
                <a:cubicBezTo>
                  <a:pt x="781" y="1284"/>
                  <a:pt x="781" y="1403"/>
                  <a:pt x="781" y="1536"/>
                </a:cubicBezTo>
                <a:cubicBezTo>
                  <a:pt x="768" y="1655"/>
                  <a:pt x="768" y="1748"/>
                  <a:pt x="768" y="1814"/>
                </a:cubicBezTo>
                <a:cubicBezTo>
                  <a:pt x="768" y="1853"/>
                  <a:pt x="794" y="1880"/>
                  <a:pt x="821" y="1920"/>
                </a:cubicBezTo>
                <a:cubicBezTo>
                  <a:pt x="860" y="1959"/>
                  <a:pt x="900" y="1973"/>
                  <a:pt x="980" y="1973"/>
                </a:cubicBezTo>
                <a:cubicBezTo>
                  <a:pt x="1046" y="1973"/>
                  <a:pt x="1099" y="1959"/>
                  <a:pt x="1138" y="1920"/>
                </a:cubicBezTo>
                <a:cubicBezTo>
                  <a:pt x="1178" y="1880"/>
                  <a:pt x="1191" y="1840"/>
                  <a:pt x="1191" y="1814"/>
                </a:cubicBezTo>
                <a:lnTo>
                  <a:pt x="1191" y="1178"/>
                </a:lnTo>
                <a:lnTo>
                  <a:pt x="1800" y="1178"/>
                </a:lnTo>
                <a:cubicBezTo>
                  <a:pt x="1840" y="1178"/>
                  <a:pt x="1880" y="1165"/>
                  <a:pt x="1919" y="1125"/>
                </a:cubicBezTo>
                <a:cubicBezTo>
                  <a:pt x="1959" y="1099"/>
                  <a:pt x="1972" y="1033"/>
                  <a:pt x="1972" y="967"/>
                </a:cubicBezTo>
                <a:cubicBezTo>
                  <a:pt x="1972" y="900"/>
                  <a:pt x="1959" y="848"/>
                  <a:pt x="1932" y="821"/>
                </a:cubicBezTo>
                <a:cubicBezTo>
                  <a:pt x="1906" y="781"/>
                  <a:pt x="1880" y="768"/>
                  <a:pt x="1840" y="768"/>
                </a:cubicBezTo>
                <a:cubicBezTo>
                  <a:pt x="1760" y="768"/>
                  <a:pt x="1668" y="781"/>
                  <a:pt x="1562" y="795"/>
                </a:cubicBezTo>
                <a:cubicBezTo>
                  <a:pt x="1443" y="795"/>
                  <a:pt x="1324" y="808"/>
                  <a:pt x="1191" y="808"/>
                </a:cubicBezTo>
                <a:lnTo>
                  <a:pt x="1191" y="450"/>
                </a:lnTo>
                <a:cubicBezTo>
                  <a:pt x="1191" y="345"/>
                  <a:pt x="1191" y="252"/>
                  <a:pt x="1191" y="186"/>
                </a:cubicBezTo>
                <a:cubicBezTo>
                  <a:pt x="1191" y="133"/>
                  <a:pt x="1178" y="93"/>
                  <a:pt x="1138" y="53"/>
                </a:cubicBezTo>
                <a:cubicBezTo>
                  <a:pt x="1099" y="14"/>
                  <a:pt x="1046" y="0"/>
                  <a:pt x="980" y="0"/>
                </a:cubicBezTo>
                <a:close/>
              </a:path>
            </a:pathLst>
          </a:custGeom>
          <a:solidFill>
            <a:srgbClr val="F6E5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9" name="Google Shape;439;p27"/>
          <p:cNvSpPr/>
          <p:nvPr/>
        </p:nvSpPr>
        <p:spPr>
          <a:xfrm>
            <a:off x="2455953" y="1284249"/>
            <a:ext cx="46150" cy="55"/>
          </a:xfrm>
          <a:custGeom>
            <a:avLst/>
            <a:gdLst/>
            <a:ahLst/>
            <a:cxnLst/>
            <a:rect l="l" t="t" r="r" b="b"/>
            <a:pathLst>
              <a:path w="835" h="1" extrusionOk="0">
                <a:moveTo>
                  <a:pt x="1" y="0"/>
                </a:moveTo>
                <a:lnTo>
                  <a:pt x="834" y="0"/>
                </a:lnTo>
                <a:lnTo>
                  <a:pt x="834" y="0"/>
                </a:lnTo>
                <a:close/>
              </a:path>
            </a:pathLst>
          </a:custGeom>
          <a:solidFill>
            <a:srgbClr val="F9CF7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0" name="Google Shape;440;p27"/>
          <p:cNvSpPr/>
          <p:nvPr/>
        </p:nvSpPr>
        <p:spPr>
          <a:xfrm>
            <a:off x="2502049" y="1284249"/>
            <a:ext cx="15420" cy="55"/>
          </a:xfrm>
          <a:custGeom>
            <a:avLst/>
            <a:gdLst/>
            <a:ahLst/>
            <a:cxnLst/>
            <a:rect l="l" t="t" r="r" b="b"/>
            <a:pathLst>
              <a:path w="279" h="1" extrusionOk="0">
                <a:moveTo>
                  <a:pt x="0" y="0"/>
                </a:moveTo>
                <a:lnTo>
                  <a:pt x="278" y="0"/>
                </a:lnTo>
                <a:lnTo>
                  <a:pt x="278" y="0"/>
                </a:lnTo>
                <a:close/>
              </a:path>
            </a:pathLst>
          </a:custGeom>
          <a:solidFill>
            <a:srgbClr val="FFD9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1" name="Google Shape;441;p27"/>
          <p:cNvSpPr/>
          <p:nvPr/>
        </p:nvSpPr>
        <p:spPr>
          <a:xfrm>
            <a:off x="2139201" y="1284249"/>
            <a:ext cx="57868" cy="55"/>
          </a:xfrm>
          <a:custGeom>
            <a:avLst/>
            <a:gdLst/>
            <a:ahLst/>
            <a:cxnLst/>
            <a:rect l="l" t="t" r="r" b="b"/>
            <a:pathLst>
              <a:path w="1047" h="1" extrusionOk="0">
                <a:moveTo>
                  <a:pt x="1" y="0"/>
                </a:moveTo>
                <a:lnTo>
                  <a:pt x="1046" y="0"/>
                </a:lnTo>
                <a:lnTo>
                  <a:pt x="1046" y="0"/>
                </a:lnTo>
                <a:close/>
              </a:path>
            </a:pathLst>
          </a:custGeom>
          <a:solidFill>
            <a:srgbClr val="F9CF7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2" name="Google Shape;442;p27"/>
          <p:cNvSpPr/>
          <p:nvPr/>
        </p:nvSpPr>
        <p:spPr>
          <a:xfrm>
            <a:off x="2382831" y="1982088"/>
            <a:ext cx="2929" cy="11773"/>
          </a:xfrm>
          <a:custGeom>
            <a:avLst/>
            <a:gdLst/>
            <a:ahLst/>
            <a:cxnLst/>
            <a:rect l="l" t="t" r="r" b="b"/>
            <a:pathLst>
              <a:path w="53" h="213" extrusionOk="0">
                <a:moveTo>
                  <a:pt x="53" y="1"/>
                </a:moveTo>
                <a:cubicBezTo>
                  <a:pt x="53" y="1"/>
                  <a:pt x="0" y="54"/>
                  <a:pt x="0" y="107"/>
                </a:cubicBezTo>
                <a:cubicBezTo>
                  <a:pt x="0" y="160"/>
                  <a:pt x="53" y="213"/>
                  <a:pt x="53" y="213"/>
                </a:cubicBezTo>
                <a:lnTo>
                  <a:pt x="53" y="160"/>
                </a:lnTo>
                <a:lnTo>
                  <a:pt x="53" y="1"/>
                </a:lnTo>
                <a:close/>
              </a:path>
            </a:pathLst>
          </a:custGeom>
          <a:solidFill>
            <a:srgbClr val="F09C4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5" name="Google Shape;445;p27"/>
          <p:cNvSpPr/>
          <p:nvPr/>
        </p:nvSpPr>
        <p:spPr>
          <a:xfrm>
            <a:off x="6428668" y="3109374"/>
            <a:ext cx="55" cy="3703"/>
          </a:xfrm>
          <a:custGeom>
            <a:avLst/>
            <a:gdLst/>
            <a:ahLst/>
            <a:cxnLst/>
            <a:rect l="l" t="t" r="r" b="b"/>
            <a:pathLst>
              <a:path w="1" h="67" extrusionOk="0">
                <a:moveTo>
                  <a:pt x="1" y="66"/>
                </a:moveTo>
                <a:lnTo>
                  <a:pt x="1" y="66"/>
                </a:ln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FFD9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6" name="Google Shape;446;p27"/>
          <p:cNvSpPr/>
          <p:nvPr/>
        </p:nvSpPr>
        <p:spPr>
          <a:xfrm>
            <a:off x="3944447" y="5047859"/>
            <a:ext cx="210026" cy="3703"/>
          </a:xfrm>
          <a:custGeom>
            <a:avLst/>
            <a:gdLst/>
            <a:ahLst/>
            <a:cxnLst/>
            <a:rect l="l" t="t" r="r" b="b"/>
            <a:pathLst>
              <a:path w="3800" h="67" extrusionOk="0">
                <a:moveTo>
                  <a:pt x="1" y="1"/>
                </a:moveTo>
                <a:lnTo>
                  <a:pt x="1" y="67"/>
                </a:lnTo>
                <a:lnTo>
                  <a:pt x="3799" y="67"/>
                </a:lnTo>
                <a:lnTo>
                  <a:pt x="3799" y="1"/>
                </a:lnTo>
                <a:close/>
              </a:path>
            </a:pathLst>
          </a:custGeom>
          <a:solidFill>
            <a:srgbClr val="CDAC6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47" name="Google Shape;447;p27"/>
          <p:cNvGrpSpPr/>
          <p:nvPr/>
        </p:nvGrpSpPr>
        <p:grpSpPr>
          <a:xfrm>
            <a:off x="5574646" y="3076797"/>
            <a:ext cx="2301388" cy="1593766"/>
            <a:chOff x="4799733" y="3457797"/>
            <a:chExt cx="2301388" cy="1593766"/>
          </a:xfrm>
        </p:grpSpPr>
        <p:sp>
          <p:nvSpPr>
            <p:cNvPr id="448" name="Google Shape;448;p27"/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27"/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7"/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7"/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7"/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7"/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7"/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7"/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7"/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7"/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7"/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7"/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7"/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7"/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7"/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7"/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7"/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27"/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27"/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27"/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27"/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27"/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27"/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27"/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7"/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7"/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7"/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7"/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7"/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7"/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7"/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7"/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7"/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7"/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7"/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7"/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7"/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27"/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27"/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7"/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27"/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27"/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27"/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27"/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27"/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27"/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7"/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27"/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27"/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27"/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27"/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27"/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7"/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7"/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7"/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27"/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4" name="Google Shape;504;p27"/>
          <p:cNvGrpSpPr/>
          <p:nvPr/>
        </p:nvGrpSpPr>
        <p:grpSpPr>
          <a:xfrm>
            <a:off x="1267546" y="2652268"/>
            <a:ext cx="2204156" cy="3249434"/>
            <a:chOff x="1330834" y="3033268"/>
            <a:chExt cx="2204156" cy="3249434"/>
          </a:xfrm>
        </p:grpSpPr>
        <p:grpSp>
          <p:nvGrpSpPr>
            <p:cNvPr id="505" name="Google Shape;505;p27"/>
            <p:cNvGrpSpPr/>
            <p:nvPr/>
          </p:nvGrpSpPr>
          <p:grpSpPr>
            <a:xfrm>
              <a:off x="1330834" y="3793115"/>
              <a:ext cx="868990" cy="1258447"/>
              <a:chOff x="3235834" y="3793115"/>
              <a:chExt cx="868990" cy="1258447"/>
            </a:xfrm>
          </p:grpSpPr>
          <p:sp>
            <p:nvSpPr>
              <p:cNvPr id="506" name="Google Shape;506;p27"/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507" name="Google Shape;507;p27"/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508" name="Google Shape;508;p27"/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09" name="Google Shape;509;p27"/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0" name="Google Shape;510;p27"/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1" name="Google Shape;511;p27"/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2" name="Google Shape;512;p27"/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3" name="Google Shape;513;p27"/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4" name="Google Shape;514;p27"/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5" name="Google Shape;515;p27"/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6" name="Google Shape;516;p27"/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7" name="Google Shape;517;p27"/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8" name="Google Shape;518;p27"/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9" name="Google Shape;519;p27"/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0" name="Google Shape;520;p27"/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1" name="Google Shape;521;p27"/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2" name="Google Shape;522;p27"/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3" name="Google Shape;523;p27"/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4" name="Google Shape;524;p27"/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5" name="Google Shape;525;p27"/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6" name="Google Shape;526;p27"/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7" name="Google Shape;527;p27"/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8" name="Google Shape;528;p27"/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9" name="Google Shape;529;p27"/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30" name="Google Shape;530;p27"/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31" name="Google Shape;531;p27"/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532" name="Google Shape;532;p27"/>
            <p:cNvSpPr/>
            <p:nvPr/>
          </p:nvSpPr>
          <p:spPr>
            <a:xfrm>
              <a:off x="2147989" y="3033268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27"/>
            <p:cNvSpPr/>
            <p:nvPr/>
          </p:nvSpPr>
          <p:spPr>
            <a:xfrm>
              <a:off x="2385761" y="3033268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7"/>
            <p:cNvSpPr/>
            <p:nvPr/>
          </p:nvSpPr>
          <p:spPr>
            <a:xfrm>
              <a:off x="2243109" y="309472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7"/>
            <p:cNvSpPr/>
            <p:nvPr/>
          </p:nvSpPr>
          <p:spPr>
            <a:xfrm>
              <a:off x="2303795" y="3170835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27"/>
            <p:cNvSpPr/>
            <p:nvPr/>
          </p:nvSpPr>
          <p:spPr>
            <a:xfrm>
              <a:off x="2303795" y="327396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27"/>
            <p:cNvSpPr/>
            <p:nvPr/>
          </p:nvSpPr>
          <p:spPr>
            <a:xfrm>
              <a:off x="2303795" y="3380750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27"/>
            <p:cNvSpPr/>
            <p:nvPr/>
          </p:nvSpPr>
          <p:spPr>
            <a:xfrm>
              <a:off x="2303795" y="354534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7"/>
            <p:cNvSpPr/>
            <p:nvPr/>
          </p:nvSpPr>
          <p:spPr>
            <a:xfrm>
              <a:off x="2303795" y="3652126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27"/>
            <p:cNvSpPr/>
            <p:nvPr/>
          </p:nvSpPr>
          <p:spPr>
            <a:xfrm>
              <a:off x="2303795" y="3758963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27"/>
            <p:cNvSpPr/>
            <p:nvPr/>
          </p:nvSpPr>
          <p:spPr>
            <a:xfrm>
              <a:off x="2303795" y="3920628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27"/>
            <p:cNvSpPr/>
            <p:nvPr/>
          </p:nvSpPr>
          <p:spPr>
            <a:xfrm>
              <a:off x="2303795" y="4023761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27"/>
            <p:cNvSpPr/>
            <p:nvPr/>
          </p:nvSpPr>
          <p:spPr>
            <a:xfrm>
              <a:off x="2303795" y="4130543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27"/>
            <p:cNvSpPr/>
            <p:nvPr/>
          </p:nvSpPr>
          <p:spPr>
            <a:xfrm>
              <a:off x="2303795" y="4292208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27"/>
            <p:cNvSpPr/>
            <p:nvPr/>
          </p:nvSpPr>
          <p:spPr>
            <a:xfrm>
              <a:off x="2303795" y="4398989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27"/>
            <p:cNvSpPr/>
            <p:nvPr/>
          </p:nvSpPr>
          <p:spPr>
            <a:xfrm>
              <a:off x="2303795" y="4505826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27"/>
            <p:cNvSpPr/>
            <p:nvPr/>
          </p:nvSpPr>
          <p:spPr>
            <a:xfrm>
              <a:off x="2303795" y="4667491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27"/>
            <p:cNvSpPr/>
            <p:nvPr/>
          </p:nvSpPr>
          <p:spPr>
            <a:xfrm>
              <a:off x="2303795" y="477355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27"/>
            <p:cNvSpPr/>
            <p:nvPr/>
          </p:nvSpPr>
          <p:spPr>
            <a:xfrm>
              <a:off x="2303795" y="4877406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27"/>
            <p:cNvSpPr/>
            <p:nvPr/>
          </p:nvSpPr>
          <p:spPr>
            <a:xfrm>
              <a:off x="2243109" y="3466363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27"/>
            <p:cNvSpPr/>
            <p:nvPr/>
          </p:nvSpPr>
          <p:spPr>
            <a:xfrm>
              <a:off x="2243109" y="3840873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27"/>
            <p:cNvSpPr/>
            <p:nvPr/>
          </p:nvSpPr>
          <p:spPr>
            <a:xfrm>
              <a:off x="2243109" y="4213227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27"/>
            <p:cNvSpPr/>
            <p:nvPr/>
          </p:nvSpPr>
          <p:spPr>
            <a:xfrm>
              <a:off x="2243109" y="4587736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27"/>
            <p:cNvSpPr/>
            <p:nvPr/>
          </p:nvSpPr>
          <p:spPr>
            <a:xfrm>
              <a:off x="2330877" y="3728233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27"/>
            <p:cNvSpPr/>
            <p:nvPr/>
          </p:nvSpPr>
          <p:spPr>
            <a:xfrm>
              <a:off x="2340384" y="4042056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27"/>
            <p:cNvSpPr/>
            <p:nvPr/>
          </p:nvSpPr>
          <p:spPr>
            <a:xfrm>
              <a:off x="2455953" y="3840431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27"/>
            <p:cNvSpPr/>
            <p:nvPr/>
          </p:nvSpPr>
          <p:spPr>
            <a:xfrm>
              <a:off x="2257700" y="3341232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27"/>
            <p:cNvSpPr/>
            <p:nvPr/>
          </p:nvSpPr>
          <p:spPr>
            <a:xfrm>
              <a:off x="2300866" y="3488914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27"/>
            <p:cNvSpPr/>
            <p:nvPr/>
          </p:nvSpPr>
          <p:spPr>
            <a:xfrm>
              <a:off x="2319160" y="3684625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27"/>
            <p:cNvSpPr/>
            <p:nvPr/>
          </p:nvSpPr>
          <p:spPr>
            <a:xfrm rot="41933">
              <a:off x="2322676" y="3739527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27"/>
            <p:cNvSpPr/>
            <p:nvPr/>
          </p:nvSpPr>
          <p:spPr>
            <a:xfrm>
              <a:off x="2456672" y="4432649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27"/>
            <p:cNvSpPr/>
            <p:nvPr/>
          </p:nvSpPr>
          <p:spPr>
            <a:xfrm>
              <a:off x="2462531" y="3783060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27"/>
            <p:cNvSpPr/>
            <p:nvPr/>
          </p:nvSpPr>
          <p:spPr>
            <a:xfrm>
              <a:off x="2575171" y="3798426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27"/>
            <p:cNvSpPr/>
            <p:nvPr/>
          </p:nvSpPr>
          <p:spPr>
            <a:xfrm>
              <a:off x="2578542" y="3612663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27"/>
            <p:cNvSpPr/>
            <p:nvPr/>
          </p:nvSpPr>
          <p:spPr>
            <a:xfrm>
              <a:off x="2675431" y="3611472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27"/>
            <p:cNvSpPr/>
            <p:nvPr/>
          </p:nvSpPr>
          <p:spPr>
            <a:xfrm>
              <a:off x="2071937" y="4088096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27"/>
            <p:cNvSpPr/>
            <p:nvPr/>
          </p:nvSpPr>
          <p:spPr>
            <a:xfrm>
              <a:off x="2108462" y="4246876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27"/>
            <p:cNvSpPr/>
            <p:nvPr/>
          </p:nvSpPr>
          <p:spPr>
            <a:xfrm>
              <a:off x="2166283" y="4298066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27"/>
            <p:cNvSpPr/>
            <p:nvPr/>
          </p:nvSpPr>
          <p:spPr>
            <a:xfrm>
              <a:off x="3108471" y="4362456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27"/>
            <p:cNvSpPr/>
            <p:nvPr/>
          </p:nvSpPr>
          <p:spPr>
            <a:xfrm>
              <a:off x="2627125" y="4246886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27"/>
            <p:cNvSpPr/>
            <p:nvPr/>
          </p:nvSpPr>
          <p:spPr>
            <a:xfrm>
              <a:off x="2660066" y="4246886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72" name="Google Shape;572;p27"/>
            <p:cNvGrpSpPr/>
            <p:nvPr/>
          </p:nvGrpSpPr>
          <p:grpSpPr>
            <a:xfrm>
              <a:off x="2774143" y="4536556"/>
              <a:ext cx="320455" cy="156580"/>
              <a:chOff x="2774143" y="4536556"/>
              <a:chExt cx="320455" cy="156580"/>
            </a:xfrm>
          </p:grpSpPr>
          <p:sp>
            <p:nvSpPr>
              <p:cNvPr id="573" name="Google Shape;573;p27"/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4" name="Google Shape;574;p27"/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5" name="Google Shape;575;p27"/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76" name="Google Shape;576;p27"/>
            <p:cNvSpPr/>
            <p:nvPr/>
          </p:nvSpPr>
          <p:spPr>
            <a:xfrm>
              <a:off x="2760989" y="5002538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27"/>
            <p:cNvSpPr/>
            <p:nvPr/>
          </p:nvSpPr>
          <p:spPr>
            <a:xfrm>
              <a:off x="2239406" y="5831311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27"/>
            <p:cNvSpPr/>
            <p:nvPr/>
          </p:nvSpPr>
          <p:spPr>
            <a:xfrm>
              <a:off x="2239406" y="5831311"/>
              <a:ext cx="265628" cy="164649"/>
            </a:xfrm>
            <a:custGeom>
              <a:avLst/>
              <a:gdLst/>
              <a:ahLst/>
              <a:cxnLst/>
              <a:rect l="l" t="t" r="r" b="b"/>
              <a:pathLst>
                <a:path w="4806" h="2979" extrusionOk="0">
                  <a:moveTo>
                    <a:pt x="1" y="1"/>
                  </a:moveTo>
                  <a:lnTo>
                    <a:pt x="1" y="2978"/>
                  </a:lnTo>
                  <a:lnTo>
                    <a:pt x="4805" y="2978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9" name="Google Shape;579;p27"/>
          <p:cNvGrpSpPr/>
          <p:nvPr/>
        </p:nvGrpSpPr>
        <p:grpSpPr>
          <a:xfrm>
            <a:off x="1003510" y="4670507"/>
            <a:ext cx="7315206" cy="1231195"/>
            <a:chOff x="929285" y="5051507"/>
            <a:chExt cx="7315206" cy="1231195"/>
          </a:xfrm>
        </p:grpSpPr>
        <p:sp>
          <p:nvSpPr>
            <p:cNvPr id="580" name="Google Shape;580;p27"/>
            <p:cNvSpPr/>
            <p:nvPr/>
          </p:nvSpPr>
          <p:spPr>
            <a:xfrm>
              <a:off x="929285" y="5051507"/>
              <a:ext cx="7315206" cy="420715"/>
            </a:xfrm>
            <a:custGeom>
              <a:avLst/>
              <a:gdLst/>
              <a:ahLst/>
              <a:cxnLst/>
              <a:rect l="l" t="t" r="r" b="b"/>
              <a:pathLst>
                <a:path w="132354" h="7612" extrusionOk="0">
                  <a:moveTo>
                    <a:pt x="1" y="1"/>
                  </a:moveTo>
                  <a:lnTo>
                    <a:pt x="1" y="7611"/>
                  </a:lnTo>
                  <a:lnTo>
                    <a:pt x="132353" y="7611"/>
                  </a:lnTo>
                  <a:lnTo>
                    <a:pt x="132353" y="1"/>
                  </a:lnTo>
                  <a:close/>
                </a:path>
              </a:pathLst>
            </a:custGeom>
            <a:solidFill>
              <a:srgbClr val="EFED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27"/>
            <p:cNvSpPr/>
            <p:nvPr/>
          </p:nvSpPr>
          <p:spPr>
            <a:xfrm>
              <a:off x="929285" y="5051507"/>
              <a:ext cx="7315206" cy="133919"/>
            </a:xfrm>
            <a:custGeom>
              <a:avLst/>
              <a:gdLst/>
              <a:ahLst/>
              <a:cxnLst/>
              <a:rect l="l" t="t" r="r" b="b"/>
              <a:pathLst>
                <a:path w="132354" h="2423" extrusionOk="0">
                  <a:moveTo>
                    <a:pt x="1" y="1"/>
                  </a:moveTo>
                  <a:lnTo>
                    <a:pt x="1" y="2423"/>
                  </a:lnTo>
                  <a:lnTo>
                    <a:pt x="132353" y="2423"/>
                  </a:lnTo>
                  <a:lnTo>
                    <a:pt x="132353" y="1"/>
                  </a:lnTo>
                  <a:close/>
                </a:path>
              </a:pathLst>
            </a:custGeom>
            <a:solidFill>
              <a:srgbClr val="FFFE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27"/>
            <p:cNvSpPr/>
            <p:nvPr/>
          </p:nvSpPr>
          <p:spPr>
            <a:xfrm>
              <a:off x="6668743" y="5831311"/>
              <a:ext cx="264854" cy="451390"/>
            </a:xfrm>
            <a:custGeom>
              <a:avLst/>
              <a:gdLst/>
              <a:ahLst/>
              <a:cxnLst/>
              <a:rect l="l" t="t" r="r" b="b"/>
              <a:pathLst>
                <a:path w="4792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792" y="8167"/>
                  </a:lnTo>
                  <a:lnTo>
                    <a:pt x="4792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27"/>
            <p:cNvSpPr/>
            <p:nvPr/>
          </p:nvSpPr>
          <p:spPr>
            <a:xfrm>
              <a:off x="6668743" y="5831311"/>
              <a:ext cx="264854" cy="164649"/>
            </a:xfrm>
            <a:custGeom>
              <a:avLst/>
              <a:gdLst/>
              <a:ahLst/>
              <a:cxnLst/>
              <a:rect l="l" t="t" r="r" b="b"/>
              <a:pathLst>
                <a:path w="4792" h="2979" extrusionOk="0">
                  <a:moveTo>
                    <a:pt x="1" y="1"/>
                  </a:moveTo>
                  <a:lnTo>
                    <a:pt x="1" y="2978"/>
                  </a:lnTo>
                  <a:lnTo>
                    <a:pt x="4792" y="2978"/>
                  </a:lnTo>
                  <a:lnTo>
                    <a:pt x="4792" y="1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27"/>
            <p:cNvSpPr/>
            <p:nvPr/>
          </p:nvSpPr>
          <p:spPr>
            <a:xfrm>
              <a:off x="1654207" y="5472167"/>
              <a:ext cx="5864644" cy="359200"/>
            </a:xfrm>
            <a:custGeom>
              <a:avLst/>
              <a:gdLst/>
              <a:ahLst/>
              <a:cxnLst/>
              <a:rect l="l" t="t" r="r" b="b"/>
              <a:pathLst>
                <a:path w="106109" h="6499" extrusionOk="0">
                  <a:moveTo>
                    <a:pt x="1" y="0"/>
                  </a:moveTo>
                  <a:lnTo>
                    <a:pt x="1" y="6499"/>
                  </a:lnTo>
                  <a:lnTo>
                    <a:pt x="106108" y="6499"/>
                  </a:lnTo>
                  <a:lnTo>
                    <a:pt x="106108" y="0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27"/>
            <p:cNvSpPr/>
            <p:nvPr/>
          </p:nvSpPr>
          <p:spPr>
            <a:xfrm>
              <a:off x="1654207" y="5472167"/>
              <a:ext cx="5864644" cy="176311"/>
            </a:xfrm>
            <a:custGeom>
              <a:avLst/>
              <a:gdLst/>
              <a:ahLst/>
              <a:cxnLst/>
              <a:rect l="l" t="t" r="r" b="b"/>
              <a:pathLst>
                <a:path w="106109" h="3190" extrusionOk="0">
                  <a:moveTo>
                    <a:pt x="1" y="0"/>
                  </a:moveTo>
                  <a:lnTo>
                    <a:pt x="1" y="3190"/>
                  </a:lnTo>
                  <a:lnTo>
                    <a:pt x="106108" y="3190"/>
                  </a:lnTo>
                  <a:lnTo>
                    <a:pt x="106108" y="0"/>
                  </a:lnTo>
                  <a:close/>
                </a:path>
              </a:pathLst>
            </a:custGeom>
            <a:solidFill>
              <a:srgbClr val="B7B7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0" name="Rectángulo 149">
            <a:extLst>
              <a:ext uri="{FF2B5EF4-FFF2-40B4-BE49-F238E27FC236}">
                <a16:creationId xmlns:a16="http://schemas.microsoft.com/office/drawing/2014/main" id="{8E81BAC4-0D26-426A-BFFF-9D9301F983C6}"/>
              </a:ext>
            </a:extLst>
          </p:cNvPr>
          <p:cNvSpPr/>
          <p:nvPr/>
        </p:nvSpPr>
        <p:spPr>
          <a:xfrm>
            <a:off x="829044" y="459045"/>
            <a:ext cx="70104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MATH</a:t>
            </a:r>
          </a:p>
          <a:p>
            <a:pPr algn="ctr"/>
            <a:endParaRPr lang="es-ES" sz="36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s-ES" sz="36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SEMANA 8 JUNIO 2 AL 6</a:t>
            </a:r>
          </a:p>
          <a:p>
            <a:pPr algn="ctr"/>
            <a:endParaRPr lang="es-ES" sz="3600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s-ES" sz="36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C</a:t>
            </a:r>
            <a:r>
              <a:rPr lang="es-CO" sz="36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ONCEPTO: ASÍ SOY YO</a:t>
            </a:r>
            <a:endParaRPr lang="es-CO" sz="3600" dirty="0">
              <a:solidFill>
                <a:srgbClr val="FFFF00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4FB198F2-F949-4D02-9DA7-A479602DF753}"/>
              </a:ext>
            </a:extLst>
          </p:cNvPr>
          <p:cNvSpPr txBox="1"/>
          <p:nvPr/>
        </p:nvSpPr>
        <p:spPr>
          <a:xfrm>
            <a:off x="0" y="-336739"/>
            <a:ext cx="8931965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3600" b="1" dirty="0"/>
          </a:p>
          <a:p>
            <a:pPr algn="ctr"/>
            <a:r>
              <a:rPr lang="es-ES" sz="36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M</a:t>
            </a:r>
            <a:r>
              <a:rPr lang="es-CO" sz="36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OMENTO 1</a:t>
            </a:r>
            <a:endParaRPr lang="es-ES" sz="36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endParaRPr lang="es-CO" sz="36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36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PROPÓSITO:</a:t>
            </a:r>
            <a:endParaRPr lang="es-CO" sz="3600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es-CO" sz="3200" dirty="0">
                <a:solidFill>
                  <a:srgbClr val="FFFF00"/>
                </a:solidFill>
                <a:latin typeface="Century Gothic" panose="020B0502020202020204" pitchFamily="34" charset="0"/>
              </a:rPr>
              <a:t>Evaluó mis conocimientos frente al manejo de los números naturales y algunas operaciones matemáticas a través de una prueba escrita para resolver situaciones problémicas en mi entorno y el de mis pares.</a:t>
            </a:r>
          </a:p>
          <a:p>
            <a:pPr algn="just"/>
            <a:endParaRPr lang="es-ES" dirty="0"/>
          </a:p>
          <a:p>
            <a:pPr algn="just"/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7" name="Google Shape;747;p30"/>
          <p:cNvGrpSpPr/>
          <p:nvPr/>
        </p:nvGrpSpPr>
        <p:grpSpPr>
          <a:xfrm>
            <a:off x="1517502" y="4056065"/>
            <a:ext cx="675314" cy="304797"/>
            <a:chOff x="4763863" y="259761"/>
            <a:chExt cx="766705" cy="346045"/>
          </a:xfrm>
        </p:grpSpPr>
        <p:sp>
          <p:nvSpPr>
            <p:cNvPr id="748" name="Google Shape;748;p30"/>
            <p:cNvSpPr/>
            <p:nvPr/>
          </p:nvSpPr>
          <p:spPr>
            <a:xfrm>
              <a:off x="4763863" y="392187"/>
              <a:ext cx="184436" cy="160946"/>
            </a:xfrm>
            <a:custGeom>
              <a:avLst/>
              <a:gdLst/>
              <a:ahLst/>
              <a:cxnLst/>
              <a:rect l="l" t="t" r="r" b="b"/>
              <a:pathLst>
                <a:path w="3337" h="2912" extrusionOk="0">
                  <a:moveTo>
                    <a:pt x="477" y="0"/>
                  </a:moveTo>
                  <a:cubicBezTo>
                    <a:pt x="279" y="0"/>
                    <a:pt x="147" y="13"/>
                    <a:pt x="94" y="40"/>
                  </a:cubicBezTo>
                  <a:cubicBezTo>
                    <a:pt x="27" y="66"/>
                    <a:pt x="1" y="106"/>
                    <a:pt x="1" y="172"/>
                  </a:cubicBezTo>
                  <a:cubicBezTo>
                    <a:pt x="1" y="238"/>
                    <a:pt x="27" y="291"/>
                    <a:pt x="80" y="304"/>
                  </a:cubicBezTo>
                  <a:cubicBezTo>
                    <a:pt x="147" y="331"/>
                    <a:pt x="239" y="344"/>
                    <a:pt x="358" y="344"/>
                  </a:cubicBezTo>
                  <a:cubicBezTo>
                    <a:pt x="451" y="357"/>
                    <a:pt x="517" y="371"/>
                    <a:pt x="570" y="397"/>
                  </a:cubicBezTo>
                  <a:cubicBezTo>
                    <a:pt x="610" y="424"/>
                    <a:pt x="676" y="477"/>
                    <a:pt x="742" y="569"/>
                  </a:cubicBezTo>
                  <a:lnTo>
                    <a:pt x="1364" y="1456"/>
                  </a:lnTo>
                  <a:lnTo>
                    <a:pt x="1272" y="1575"/>
                  </a:lnTo>
                  <a:lnTo>
                    <a:pt x="1179" y="1707"/>
                  </a:lnTo>
                  <a:lnTo>
                    <a:pt x="1033" y="1906"/>
                  </a:lnTo>
                  <a:cubicBezTo>
                    <a:pt x="967" y="1972"/>
                    <a:pt x="888" y="2091"/>
                    <a:pt x="782" y="2237"/>
                  </a:cubicBezTo>
                  <a:cubicBezTo>
                    <a:pt x="742" y="2276"/>
                    <a:pt x="702" y="2303"/>
                    <a:pt x="663" y="2329"/>
                  </a:cubicBezTo>
                  <a:cubicBezTo>
                    <a:pt x="623" y="2343"/>
                    <a:pt x="570" y="2356"/>
                    <a:pt x="517" y="2369"/>
                  </a:cubicBezTo>
                  <a:cubicBezTo>
                    <a:pt x="424" y="2382"/>
                    <a:pt x="345" y="2396"/>
                    <a:pt x="266" y="2422"/>
                  </a:cubicBezTo>
                  <a:cubicBezTo>
                    <a:pt x="186" y="2435"/>
                    <a:pt x="133" y="2488"/>
                    <a:pt x="133" y="2554"/>
                  </a:cubicBezTo>
                  <a:cubicBezTo>
                    <a:pt x="133" y="2594"/>
                    <a:pt x="147" y="2634"/>
                    <a:pt x="160" y="2647"/>
                  </a:cubicBezTo>
                  <a:cubicBezTo>
                    <a:pt x="186" y="2674"/>
                    <a:pt x="213" y="2687"/>
                    <a:pt x="226" y="2700"/>
                  </a:cubicBezTo>
                  <a:cubicBezTo>
                    <a:pt x="266" y="2713"/>
                    <a:pt x="292" y="2726"/>
                    <a:pt x="319" y="2726"/>
                  </a:cubicBezTo>
                  <a:lnTo>
                    <a:pt x="1099" y="2726"/>
                  </a:lnTo>
                  <a:cubicBezTo>
                    <a:pt x="1139" y="2726"/>
                    <a:pt x="1166" y="2726"/>
                    <a:pt x="1205" y="2740"/>
                  </a:cubicBezTo>
                  <a:lnTo>
                    <a:pt x="1338" y="2740"/>
                  </a:lnTo>
                  <a:cubicBezTo>
                    <a:pt x="1391" y="2740"/>
                    <a:pt x="1444" y="2726"/>
                    <a:pt x="1510" y="2713"/>
                  </a:cubicBezTo>
                  <a:cubicBezTo>
                    <a:pt x="1563" y="2687"/>
                    <a:pt x="1602" y="2647"/>
                    <a:pt x="1602" y="2568"/>
                  </a:cubicBezTo>
                  <a:cubicBezTo>
                    <a:pt x="1602" y="2541"/>
                    <a:pt x="1576" y="2515"/>
                    <a:pt x="1549" y="2475"/>
                  </a:cubicBezTo>
                  <a:cubicBezTo>
                    <a:pt x="1510" y="2435"/>
                    <a:pt x="1430" y="2409"/>
                    <a:pt x="1311" y="2409"/>
                  </a:cubicBezTo>
                  <a:cubicBezTo>
                    <a:pt x="1258" y="2409"/>
                    <a:pt x="1219" y="2409"/>
                    <a:pt x="1205" y="2396"/>
                  </a:cubicBezTo>
                  <a:cubicBezTo>
                    <a:pt x="1205" y="2382"/>
                    <a:pt x="1192" y="2369"/>
                    <a:pt x="1192" y="2356"/>
                  </a:cubicBezTo>
                  <a:cubicBezTo>
                    <a:pt x="1192" y="2329"/>
                    <a:pt x="1205" y="2303"/>
                    <a:pt x="1245" y="2263"/>
                  </a:cubicBezTo>
                  <a:cubicBezTo>
                    <a:pt x="1272" y="2210"/>
                    <a:pt x="1298" y="2184"/>
                    <a:pt x="1324" y="2157"/>
                  </a:cubicBezTo>
                  <a:cubicBezTo>
                    <a:pt x="1364" y="2091"/>
                    <a:pt x="1404" y="2038"/>
                    <a:pt x="1444" y="1985"/>
                  </a:cubicBezTo>
                  <a:cubicBezTo>
                    <a:pt x="1483" y="1932"/>
                    <a:pt x="1536" y="1866"/>
                    <a:pt x="1602" y="1774"/>
                  </a:cubicBezTo>
                  <a:cubicBezTo>
                    <a:pt x="1655" y="1840"/>
                    <a:pt x="1708" y="1919"/>
                    <a:pt x="1761" y="1999"/>
                  </a:cubicBezTo>
                  <a:cubicBezTo>
                    <a:pt x="1827" y="2065"/>
                    <a:pt x="1867" y="2131"/>
                    <a:pt x="1920" y="2197"/>
                  </a:cubicBezTo>
                  <a:cubicBezTo>
                    <a:pt x="1960" y="2263"/>
                    <a:pt x="1999" y="2329"/>
                    <a:pt x="2026" y="2382"/>
                  </a:cubicBezTo>
                  <a:cubicBezTo>
                    <a:pt x="2066" y="2435"/>
                    <a:pt x="2079" y="2462"/>
                    <a:pt x="2079" y="2475"/>
                  </a:cubicBezTo>
                  <a:cubicBezTo>
                    <a:pt x="2079" y="2515"/>
                    <a:pt x="2066" y="2541"/>
                    <a:pt x="2052" y="2554"/>
                  </a:cubicBezTo>
                  <a:lnTo>
                    <a:pt x="1973" y="2568"/>
                  </a:lnTo>
                  <a:cubicBezTo>
                    <a:pt x="1933" y="2581"/>
                    <a:pt x="1907" y="2594"/>
                    <a:pt x="1894" y="2634"/>
                  </a:cubicBezTo>
                  <a:cubicBezTo>
                    <a:pt x="1880" y="2674"/>
                    <a:pt x="1880" y="2700"/>
                    <a:pt x="1880" y="2726"/>
                  </a:cubicBezTo>
                  <a:cubicBezTo>
                    <a:pt x="1880" y="2753"/>
                    <a:pt x="1894" y="2793"/>
                    <a:pt x="1933" y="2832"/>
                  </a:cubicBezTo>
                  <a:cubicBezTo>
                    <a:pt x="1986" y="2885"/>
                    <a:pt x="2052" y="2912"/>
                    <a:pt x="2158" y="2912"/>
                  </a:cubicBezTo>
                  <a:cubicBezTo>
                    <a:pt x="2238" y="2912"/>
                    <a:pt x="2304" y="2899"/>
                    <a:pt x="2357" y="2899"/>
                  </a:cubicBezTo>
                  <a:lnTo>
                    <a:pt x="2807" y="2899"/>
                  </a:lnTo>
                  <a:cubicBezTo>
                    <a:pt x="2873" y="2899"/>
                    <a:pt x="2966" y="2912"/>
                    <a:pt x="3072" y="2912"/>
                  </a:cubicBezTo>
                  <a:cubicBezTo>
                    <a:pt x="3124" y="2912"/>
                    <a:pt x="3191" y="2899"/>
                    <a:pt x="3244" y="2885"/>
                  </a:cubicBezTo>
                  <a:cubicBezTo>
                    <a:pt x="3297" y="2872"/>
                    <a:pt x="3336" y="2819"/>
                    <a:pt x="3336" y="2740"/>
                  </a:cubicBezTo>
                  <a:cubicBezTo>
                    <a:pt x="3336" y="2687"/>
                    <a:pt x="3310" y="2660"/>
                    <a:pt x="3257" y="2634"/>
                  </a:cubicBezTo>
                  <a:cubicBezTo>
                    <a:pt x="3217" y="2607"/>
                    <a:pt x="3151" y="2594"/>
                    <a:pt x="3085" y="2594"/>
                  </a:cubicBezTo>
                  <a:cubicBezTo>
                    <a:pt x="3019" y="2581"/>
                    <a:pt x="2952" y="2581"/>
                    <a:pt x="2899" y="2581"/>
                  </a:cubicBezTo>
                  <a:cubicBezTo>
                    <a:pt x="2847" y="2568"/>
                    <a:pt x="2794" y="2554"/>
                    <a:pt x="2727" y="2541"/>
                  </a:cubicBezTo>
                  <a:cubicBezTo>
                    <a:pt x="2701" y="2528"/>
                    <a:pt x="2674" y="2515"/>
                    <a:pt x="2635" y="2475"/>
                  </a:cubicBezTo>
                  <a:cubicBezTo>
                    <a:pt x="2595" y="2449"/>
                    <a:pt x="2555" y="2396"/>
                    <a:pt x="2489" y="2316"/>
                  </a:cubicBezTo>
                  <a:cubicBezTo>
                    <a:pt x="2423" y="2237"/>
                    <a:pt x="2330" y="2131"/>
                    <a:pt x="2238" y="1999"/>
                  </a:cubicBezTo>
                  <a:cubicBezTo>
                    <a:pt x="2132" y="1853"/>
                    <a:pt x="1999" y="1668"/>
                    <a:pt x="1841" y="1443"/>
                  </a:cubicBezTo>
                  <a:cubicBezTo>
                    <a:pt x="1920" y="1324"/>
                    <a:pt x="1999" y="1218"/>
                    <a:pt x="2066" y="1112"/>
                  </a:cubicBezTo>
                  <a:cubicBezTo>
                    <a:pt x="2145" y="993"/>
                    <a:pt x="2224" y="887"/>
                    <a:pt x="2330" y="768"/>
                  </a:cubicBezTo>
                  <a:cubicBezTo>
                    <a:pt x="2397" y="675"/>
                    <a:pt x="2476" y="622"/>
                    <a:pt x="2542" y="609"/>
                  </a:cubicBezTo>
                  <a:cubicBezTo>
                    <a:pt x="2582" y="582"/>
                    <a:pt x="2661" y="569"/>
                    <a:pt x="2754" y="569"/>
                  </a:cubicBezTo>
                  <a:cubicBezTo>
                    <a:pt x="2860" y="556"/>
                    <a:pt x="2992" y="556"/>
                    <a:pt x="3177" y="556"/>
                  </a:cubicBezTo>
                  <a:cubicBezTo>
                    <a:pt x="3217" y="556"/>
                    <a:pt x="3244" y="543"/>
                    <a:pt x="3270" y="516"/>
                  </a:cubicBezTo>
                  <a:cubicBezTo>
                    <a:pt x="3297" y="477"/>
                    <a:pt x="3310" y="437"/>
                    <a:pt x="3310" y="424"/>
                  </a:cubicBezTo>
                  <a:cubicBezTo>
                    <a:pt x="3310" y="291"/>
                    <a:pt x="3257" y="225"/>
                    <a:pt x="3164" y="225"/>
                  </a:cubicBezTo>
                  <a:lnTo>
                    <a:pt x="2026" y="225"/>
                  </a:lnTo>
                  <a:cubicBezTo>
                    <a:pt x="1947" y="225"/>
                    <a:pt x="1880" y="238"/>
                    <a:pt x="1827" y="265"/>
                  </a:cubicBezTo>
                  <a:cubicBezTo>
                    <a:pt x="1788" y="291"/>
                    <a:pt x="1761" y="331"/>
                    <a:pt x="1761" y="410"/>
                  </a:cubicBezTo>
                  <a:cubicBezTo>
                    <a:pt x="1761" y="450"/>
                    <a:pt x="1774" y="490"/>
                    <a:pt x="1801" y="516"/>
                  </a:cubicBezTo>
                  <a:cubicBezTo>
                    <a:pt x="1841" y="529"/>
                    <a:pt x="1867" y="543"/>
                    <a:pt x="1880" y="556"/>
                  </a:cubicBezTo>
                  <a:cubicBezTo>
                    <a:pt x="1907" y="569"/>
                    <a:pt x="1920" y="582"/>
                    <a:pt x="1920" y="596"/>
                  </a:cubicBezTo>
                  <a:cubicBezTo>
                    <a:pt x="1920" y="609"/>
                    <a:pt x="1907" y="649"/>
                    <a:pt x="1867" y="702"/>
                  </a:cubicBezTo>
                  <a:cubicBezTo>
                    <a:pt x="1841" y="754"/>
                    <a:pt x="1801" y="821"/>
                    <a:pt x="1748" y="900"/>
                  </a:cubicBezTo>
                  <a:lnTo>
                    <a:pt x="1602" y="1125"/>
                  </a:lnTo>
                  <a:cubicBezTo>
                    <a:pt x="1536" y="1032"/>
                    <a:pt x="1470" y="953"/>
                    <a:pt x="1417" y="874"/>
                  </a:cubicBezTo>
                  <a:cubicBezTo>
                    <a:pt x="1364" y="794"/>
                    <a:pt x="1311" y="715"/>
                    <a:pt x="1272" y="662"/>
                  </a:cubicBezTo>
                  <a:cubicBezTo>
                    <a:pt x="1232" y="596"/>
                    <a:pt x="1192" y="543"/>
                    <a:pt x="1166" y="503"/>
                  </a:cubicBezTo>
                  <a:cubicBezTo>
                    <a:pt x="1152" y="463"/>
                    <a:pt x="1139" y="437"/>
                    <a:pt x="1139" y="424"/>
                  </a:cubicBezTo>
                  <a:cubicBezTo>
                    <a:pt x="1139" y="384"/>
                    <a:pt x="1152" y="371"/>
                    <a:pt x="1179" y="371"/>
                  </a:cubicBezTo>
                  <a:cubicBezTo>
                    <a:pt x="1219" y="371"/>
                    <a:pt x="1272" y="357"/>
                    <a:pt x="1324" y="357"/>
                  </a:cubicBezTo>
                  <a:cubicBezTo>
                    <a:pt x="1391" y="357"/>
                    <a:pt x="1444" y="344"/>
                    <a:pt x="1470" y="304"/>
                  </a:cubicBezTo>
                  <a:cubicBezTo>
                    <a:pt x="1510" y="265"/>
                    <a:pt x="1523" y="238"/>
                    <a:pt x="1523" y="199"/>
                  </a:cubicBezTo>
                  <a:cubicBezTo>
                    <a:pt x="1523" y="172"/>
                    <a:pt x="1523" y="146"/>
                    <a:pt x="1523" y="132"/>
                  </a:cubicBezTo>
                  <a:cubicBezTo>
                    <a:pt x="1523" y="106"/>
                    <a:pt x="1510" y="79"/>
                    <a:pt x="1483" y="66"/>
                  </a:cubicBezTo>
                  <a:cubicBezTo>
                    <a:pt x="1457" y="40"/>
                    <a:pt x="1430" y="27"/>
                    <a:pt x="1377" y="13"/>
                  </a:cubicBezTo>
                  <a:cubicBezTo>
                    <a:pt x="1338" y="0"/>
                    <a:pt x="1272" y="0"/>
                    <a:pt x="1179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30"/>
            <p:cNvSpPr/>
            <p:nvPr/>
          </p:nvSpPr>
          <p:spPr>
            <a:xfrm>
              <a:off x="4962835" y="259761"/>
              <a:ext cx="166860" cy="289725"/>
            </a:xfrm>
            <a:custGeom>
              <a:avLst/>
              <a:gdLst/>
              <a:ahLst/>
              <a:cxnLst/>
              <a:rect l="l" t="t" r="r" b="b"/>
              <a:pathLst>
                <a:path w="3019" h="5242" extrusionOk="0">
                  <a:moveTo>
                    <a:pt x="2873" y="0"/>
                  </a:moveTo>
                  <a:cubicBezTo>
                    <a:pt x="2767" y="0"/>
                    <a:pt x="2688" y="27"/>
                    <a:pt x="2635" y="80"/>
                  </a:cubicBezTo>
                  <a:cubicBezTo>
                    <a:pt x="2595" y="133"/>
                    <a:pt x="2529" y="225"/>
                    <a:pt x="2476" y="358"/>
                  </a:cubicBezTo>
                  <a:cubicBezTo>
                    <a:pt x="2383" y="530"/>
                    <a:pt x="2317" y="675"/>
                    <a:pt x="2264" y="781"/>
                  </a:cubicBezTo>
                  <a:lnTo>
                    <a:pt x="2119" y="1073"/>
                  </a:lnTo>
                  <a:cubicBezTo>
                    <a:pt x="2079" y="1152"/>
                    <a:pt x="2052" y="1231"/>
                    <a:pt x="2013" y="1298"/>
                  </a:cubicBezTo>
                  <a:cubicBezTo>
                    <a:pt x="1973" y="1377"/>
                    <a:pt x="1933" y="1456"/>
                    <a:pt x="1880" y="1562"/>
                  </a:cubicBezTo>
                  <a:cubicBezTo>
                    <a:pt x="1827" y="1668"/>
                    <a:pt x="1761" y="1787"/>
                    <a:pt x="1682" y="1946"/>
                  </a:cubicBezTo>
                  <a:cubicBezTo>
                    <a:pt x="1589" y="2092"/>
                    <a:pt x="1483" y="2277"/>
                    <a:pt x="1364" y="2515"/>
                  </a:cubicBezTo>
                  <a:cubicBezTo>
                    <a:pt x="1258" y="2700"/>
                    <a:pt x="1179" y="2846"/>
                    <a:pt x="1126" y="2952"/>
                  </a:cubicBezTo>
                  <a:cubicBezTo>
                    <a:pt x="1060" y="3058"/>
                    <a:pt x="1007" y="3150"/>
                    <a:pt x="967" y="3217"/>
                  </a:cubicBezTo>
                  <a:cubicBezTo>
                    <a:pt x="941" y="3283"/>
                    <a:pt x="901" y="3323"/>
                    <a:pt x="874" y="3362"/>
                  </a:cubicBezTo>
                  <a:cubicBezTo>
                    <a:pt x="861" y="3402"/>
                    <a:pt x="835" y="3442"/>
                    <a:pt x="808" y="3481"/>
                  </a:cubicBezTo>
                  <a:cubicBezTo>
                    <a:pt x="782" y="3521"/>
                    <a:pt x="755" y="3574"/>
                    <a:pt x="716" y="3640"/>
                  </a:cubicBezTo>
                  <a:cubicBezTo>
                    <a:pt x="689" y="3693"/>
                    <a:pt x="636" y="3786"/>
                    <a:pt x="583" y="3892"/>
                  </a:cubicBezTo>
                  <a:cubicBezTo>
                    <a:pt x="530" y="4011"/>
                    <a:pt x="451" y="4156"/>
                    <a:pt x="358" y="4328"/>
                  </a:cubicBezTo>
                  <a:cubicBezTo>
                    <a:pt x="266" y="4514"/>
                    <a:pt x="160" y="4739"/>
                    <a:pt x="14" y="5017"/>
                  </a:cubicBezTo>
                  <a:cubicBezTo>
                    <a:pt x="1" y="5030"/>
                    <a:pt x="1" y="5043"/>
                    <a:pt x="1" y="5070"/>
                  </a:cubicBezTo>
                  <a:cubicBezTo>
                    <a:pt x="1" y="5122"/>
                    <a:pt x="27" y="5162"/>
                    <a:pt x="54" y="5189"/>
                  </a:cubicBezTo>
                  <a:cubicBezTo>
                    <a:pt x="94" y="5228"/>
                    <a:pt x="133" y="5242"/>
                    <a:pt x="173" y="5242"/>
                  </a:cubicBezTo>
                  <a:cubicBezTo>
                    <a:pt x="239" y="5242"/>
                    <a:pt x="279" y="5228"/>
                    <a:pt x="332" y="5202"/>
                  </a:cubicBezTo>
                  <a:cubicBezTo>
                    <a:pt x="385" y="5175"/>
                    <a:pt x="411" y="5149"/>
                    <a:pt x="438" y="5096"/>
                  </a:cubicBezTo>
                  <a:lnTo>
                    <a:pt x="2939" y="384"/>
                  </a:lnTo>
                  <a:cubicBezTo>
                    <a:pt x="2952" y="358"/>
                    <a:pt x="2966" y="318"/>
                    <a:pt x="2992" y="265"/>
                  </a:cubicBezTo>
                  <a:cubicBezTo>
                    <a:pt x="3005" y="225"/>
                    <a:pt x="3019" y="186"/>
                    <a:pt x="3019" y="146"/>
                  </a:cubicBezTo>
                  <a:cubicBezTo>
                    <a:pt x="3019" y="120"/>
                    <a:pt x="3019" y="93"/>
                    <a:pt x="2992" y="53"/>
                  </a:cubicBezTo>
                  <a:cubicBezTo>
                    <a:pt x="2979" y="14"/>
                    <a:pt x="2939" y="0"/>
                    <a:pt x="2873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30"/>
            <p:cNvSpPr/>
            <p:nvPr/>
          </p:nvSpPr>
          <p:spPr>
            <a:xfrm>
              <a:off x="5141357" y="259761"/>
              <a:ext cx="177085" cy="287515"/>
            </a:xfrm>
            <a:custGeom>
              <a:avLst/>
              <a:gdLst/>
              <a:ahLst/>
              <a:cxnLst/>
              <a:rect l="l" t="t" r="r" b="b"/>
              <a:pathLst>
                <a:path w="3204" h="5202" extrusionOk="0">
                  <a:moveTo>
                    <a:pt x="1668" y="0"/>
                  </a:moveTo>
                  <a:cubicBezTo>
                    <a:pt x="1417" y="0"/>
                    <a:pt x="1192" y="53"/>
                    <a:pt x="993" y="159"/>
                  </a:cubicBezTo>
                  <a:cubicBezTo>
                    <a:pt x="808" y="252"/>
                    <a:pt x="636" y="371"/>
                    <a:pt x="503" y="517"/>
                  </a:cubicBezTo>
                  <a:cubicBezTo>
                    <a:pt x="371" y="662"/>
                    <a:pt x="278" y="808"/>
                    <a:pt x="199" y="953"/>
                  </a:cubicBezTo>
                  <a:cubicBezTo>
                    <a:pt x="133" y="1099"/>
                    <a:pt x="106" y="1231"/>
                    <a:pt x="106" y="1324"/>
                  </a:cubicBezTo>
                  <a:cubicBezTo>
                    <a:pt x="106" y="1337"/>
                    <a:pt x="106" y="1377"/>
                    <a:pt x="106" y="1417"/>
                  </a:cubicBezTo>
                  <a:cubicBezTo>
                    <a:pt x="119" y="1456"/>
                    <a:pt x="133" y="1496"/>
                    <a:pt x="146" y="1549"/>
                  </a:cubicBezTo>
                  <a:cubicBezTo>
                    <a:pt x="159" y="1589"/>
                    <a:pt x="199" y="1615"/>
                    <a:pt x="225" y="1655"/>
                  </a:cubicBezTo>
                  <a:cubicBezTo>
                    <a:pt x="265" y="1681"/>
                    <a:pt x="318" y="1708"/>
                    <a:pt x="384" y="1708"/>
                  </a:cubicBezTo>
                  <a:cubicBezTo>
                    <a:pt x="503" y="1708"/>
                    <a:pt x="583" y="1681"/>
                    <a:pt x="649" y="1628"/>
                  </a:cubicBezTo>
                  <a:cubicBezTo>
                    <a:pt x="702" y="1575"/>
                    <a:pt x="742" y="1496"/>
                    <a:pt x="742" y="1417"/>
                  </a:cubicBezTo>
                  <a:cubicBezTo>
                    <a:pt x="742" y="1377"/>
                    <a:pt x="728" y="1350"/>
                    <a:pt x="715" y="1324"/>
                  </a:cubicBezTo>
                  <a:cubicBezTo>
                    <a:pt x="702" y="1298"/>
                    <a:pt x="689" y="1271"/>
                    <a:pt x="662" y="1245"/>
                  </a:cubicBezTo>
                  <a:lnTo>
                    <a:pt x="609" y="1178"/>
                  </a:lnTo>
                  <a:cubicBezTo>
                    <a:pt x="596" y="1165"/>
                    <a:pt x="596" y="1139"/>
                    <a:pt x="596" y="1099"/>
                  </a:cubicBezTo>
                  <a:cubicBezTo>
                    <a:pt x="596" y="1073"/>
                    <a:pt x="622" y="1020"/>
                    <a:pt x="662" y="940"/>
                  </a:cubicBezTo>
                  <a:cubicBezTo>
                    <a:pt x="715" y="861"/>
                    <a:pt x="781" y="768"/>
                    <a:pt x="861" y="689"/>
                  </a:cubicBezTo>
                  <a:cubicBezTo>
                    <a:pt x="953" y="609"/>
                    <a:pt x="1059" y="530"/>
                    <a:pt x="1178" y="477"/>
                  </a:cubicBezTo>
                  <a:cubicBezTo>
                    <a:pt x="1297" y="411"/>
                    <a:pt x="1443" y="371"/>
                    <a:pt x="1602" y="371"/>
                  </a:cubicBezTo>
                  <a:cubicBezTo>
                    <a:pt x="1761" y="371"/>
                    <a:pt x="1893" y="411"/>
                    <a:pt x="2012" y="464"/>
                  </a:cubicBezTo>
                  <a:cubicBezTo>
                    <a:pt x="2118" y="517"/>
                    <a:pt x="2211" y="583"/>
                    <a:pt x="2277" y="675"/>
                  </a:cubicBezTo>
                  <a:cubicBezTo>
                    <a:pt x="2343" y="755"/>
                    <a:pt x="2396" y="848"/>
                    <a:pt x="2422" y="953"/>
                  </a:cubicBezTo>
                  <a:cubicBezTo>
                    <a:pt x="2462" y="1059"/>
                    <a:pt x="2475" y="1152"/>
                    <a:pt x="2475" y="1258"/>
                  </a:cubicBezTo>
                  <a:cubicBezTo>
                    <a:pt x="2475" y="1456"/>
                    <a:pt x="2436" y="1668"/>
                    <a:pt x="2356" y="1906"/>
                  </a:cubicBezTo>
                  <a:cubicBezTo>
                    <a:pt x="2290" y="2131"/>
                    <a:pt x="2184" y="2356"/>
                    <a:pt x="2052" y="2595"/>
                  </a:cubicBezTo>
                  <a:cubicBezTo>
                    <a:pt x="1933" y="2820"/>
                    <a:pt x="1787" y="3058"/>
                    <a:pt x="1628" y="3283"/>
                  </a:cubicBezTo>
                  <a:cubicBezTo>
                    <a:pt x="1469" y="3508"/>
                    <a:pt x="1297" y="3720"/>
                    <a:pt x="1112" y="3931"/>
                  </a:cubicBezTo>
                  <a:cubicBezTo>
                    <a:pt x="940" y="4117"/>
                    <a:pt x="768" y="4302"/>
                    <a:pt x="596" y="4474"/>
                  </a:cubicBezTo>
                  <a:cubicBezTo>
                    <a:pt x="424" y="4633"/>
                    <a:pt x="265" y="4778"/>
                    <a:pt x="119" y="4884"/>
                  </a:cubicBezTo>
                  <a:cubicBezTo>
                    <a:pt x="93" y="4911"/>
                    <a:pt x="67" y="4937"/>
                    <a:pt x="27" y="4964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70"/>
                    <a:pt x="14" y="5109"/>
                    <a:pt x="27" y="5136"/>
                  </a:cubicBezTo>
                  <a:cubicBezTo>
                    <a:pt x="67" y="5175"/>
                    <a:pt x="106" y="5202"/>
                    <a:pt x="172" y="5202"/>
                  </a:cubicBezTo>
                  <a:cubicBezTo>
                    <a:pt x="225" y="5202"/>
                    <a:pt x="292" y="5189"/>
                    <a:pt x="331" y="5162"/>
                  </a:cubicBezTo>
                  <a:cubicBezTo>
                    <a:pt x="384" y="5149"/>
                    <a:pt x="411" y="5136"/>
                    <a:pt x="437" y="5109"/>
                  </a:cubicBezTo>
                  <a:lnTo>
                    <a:pt x="1112" y="5109"/>
                  </a:lnTo>
                  <a:cubicBezTo>
                    <a:pt x="1244" y="5109"/>
                    <a:pt x="1377" y="5109"/>
                    <a:pt x="1509" y="5122"/>
                  </a:cubicBezTo>
                  <a:lnTo>
                    <a:pt x="1880" y="5122"/>
                  </a:lnTo>
                  <a:cubicBezTo>
                    <a:pt x="2012" y="5122"/>
                    <a:pt x="2131" y="5122"/>
                    <a:pt x="2264" y="5136"/>
                  </a:cubicBezTo>
                  <a:lnTo>
                    <a:pt x="2674" y="5136"/>
                  </a:lnTo>
                  <a:cubicBezTo>
                    <a:pt x="2687" y="5136"/>
                    <a:pt x="2714" y="5122"/>
                    <a:pt x="2753" y="5096"/>
                  </a:cubicBezTo>
                  <a:cubicBezTo>
                    <a:pt x="2793" y="5083"/>
                    <a:pt x="2833" y="5043"/>
                    <a:pt x="2859" y="4990"/>
                  </a:cubicBezTo>
                  <a:cubicBezTo>
                    <a:pt x="2965" y="4792"/>
                    <a:pt x="3058" y="4646"/>
                    <a:pt x="3111" y="4553"/>
                  </a:cubicBezTo>
                  <a:cubicBezTo>
                    <a:pt x="3177" y="4461"/>
                    <a:pt x="3203" y="4395"/>
                    <a:pt x="3203" y="4355"/>
                  </a:cubicBezTo>
                  <a:cubicBezTo>
                    <a:pt x="3203" y="4302"/>
                    <a:pt x="3190" y="4275"/>
                    <a:pt x="3137" y="4249"/>
                  </a:cubicBezTo>
                  <a:cubicBezTo>
                    <a:pt x="3111" y="4236"/>
                    <a:pt x="3071" y="4222"/>
                    <a:pt x="3018" y="4222"/>
                  </a:cubicBezTo>
                  <a:cubicBezTo>
                    <a:pt x="2965" y="4222"/>
                    <a:pt x="2925" y="4236"/>
                    <a:pt x="2886" y="4275"/>
                  </a:cubicBezTo>
                  <a:cubicBezTo>
                    <a:pt x="2859" y="4302"/>
                    <a:pt x="2833" y="4328"/>
                    <a:pt x="2819" y="4368"/>
                  </a:cubicBezTo>
                  <a:lnTo>
                    <a:pt x="2647" y="4620"/>
                  </a:lnTo>
                  <a:cubicBezTo>
                    <a:pt x="2621" y="4672"/>
                    <a:pt x="2594" y="4699"/>
                    <a:pt x="2568" y="4712"/>
                  </a:cubicBezTo>
                  <a:cubicBezTo>
                    <a:pt x="2542" y="4725"/>
                    <a:pt x="2515" y="4739"/>
                    <a:pt x="2489" y="4739"/>
                  </a:cubicBezTo>
                  <a:lnTo>
                    <a:pt x="1800" y="4739"/>
                  </a:lnTo>
                  <a:cubicBezTo>
                    <a:pt x="1628" y="4725"/>
                    <a:pt x="1456" y="4725"/>
                    <a:pt x="1271" y="4725"/>
                  </a:cubicBezTo>
                  <a:cubicBezTo>
                    <a:pt x="1099" y="4725"/>
                    <a:pt x="940" y="4712"/>
                    <a:pt x="821" y="4712"/>
                  </a:cubicBezTo>
                  <a:cubicBezTo>
                    <a:pt x="940" y="4593"/>
                    <a:pt x="1072" y="4461"/>
                    <a:pt x="1218" y="4302"/>
                  </a:cubicBezTo>
                  <a:cubicBezTo>
                    <a:pt x="1377" y="4143"/>
                    <a:pt x="1536" y="3971"/>
                    <a:pt x="1681" y="3786"/>
                  </a:cubicBezTo>
                  <a:cubicBezTo>
                    <a:pt x="1840" y="3600"/>
                    <a:pt x="1999" y="3402"/>
                    <a:pt x="2144" y="3203"/>
                  </a:cubicBezTo>
                  <a:cubicBezTo>
                    <a:pt x="2290" y="2992"/>
                    <a:pt x="2436" y="2780"/>
                    <a:pt x="2542" y="2555"/>
                  </a:cubicBezTo>
                  <a:cubicBezTo>
                    <a:pt x="2661" y="2343"/>
                    <a:pt x="2753" y="2131"/>
                    <a:pt x="2833" y="1906"/>
                  </a:cubicBezTo>
                  <a:cubicBezTo>
                    <a:pt x="2899" y="1681"/>
                    <a:pt x="2939" y="1470"/>
                    <a:pt x="2939" y="1271"/>
                  </a:cubicBezTo>
                  <a:cubicBezTo>
                    <a:pt x="2939" y="1086"/>
                    <a:pt x="2912" y="927"/>
                    <a:pt x="2872" y="781"/>
                  </a:cubicBezTo>
                  <a:cubicBezTo>
                    <a:pt x="2833" y="623"/>
                    <a:pt x="2753" y="490"/>
                    <a:pt x="2647" y="371"/>
                  </a:cubicBezTo>
                  <a:cubicBezTo>
                    <a:pt x="2542" y="265"/>
                    <a:pt x="2409" y="173"/>
                    <a:pt x="2250" y="106"/>
                  </a:cubicBezTo>
                  <a:cubicBezTo>
                    <a:pt x="2092" y="40"/>
                    <a:pt x="1893" y="0"/>
                    <a:pt x="1668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30"/>
            <p:cNvSpPr/>
            <p:nvPr/>
          </p:nvSpPr>
          <p:spPr>
            <a:xfrm>
              <a:off x="5320598" y="397272"/>
              <a:ext cx="209971" cy="208534"/>
            </a:xfrm>
            <a:custGeom>
              <a:avLst/>
              <a:gdLst/>
              <a:ahLst/>
              <a:cxnLst/>
              <a:rect l="l" t="t" r="r" b="b"/>
              <a:pathLst>
                <a:path w="3799" h="3773" extrusionOk="0">
                  <a:moveTo>
                    <a:pt x="384" y="1"/>
                  </a:moveTo>
                  <a:cubicBezTo>
                    <a:pt x="278" y="1"/>
                    <a:pt x="199" y="14"/>
                    <a:pt x="119" y="54"/>
                  </a:cubicBezTo>
                  <a:cubicBezTo>
                    <a:pt x="40" y="80"/>
                    <a:pt x="0" y="133"/>
                    <a:pt x="0" y="199"/>
                  </a:cubicBezTo>
                  <a:cubicBezTo>
                    <a:pt x="0" y="279"/>
                    <a:pt x="53" y="318"/>
                    <a:pt x="132" y="332"/>
                  </a:cubicBezTo>
                  <a:cubicBezTo>
                    <a:pt x="212" y="345"/>
                    <a:pt x="331" y="358"/>
                    <a:pt x="490" y="358"/>
                  </a:cubicBezTo>
                  <a:lnTo>
                    <a:pt x="609" y="358"/>
                  </a:lnTo>
                  <a:cubicBezTo>
                    <a:pt x="649" y="371"/>
                    <a:pt x="675" y="371"/>
                    <a:pt x="701" y="385"/>
                  </a:cubicBezTo>
                  <a:cubicBezTo>
                    <a:pt x="728" y="398"/>
                    <a:pt x="741" y="411"/>
                    <a:pt x="754" y="437"/>
                  </a:cubicBezTo>
                  <a:cubicBezTo>
                    <a:pt x="781" y="464"/>
                    <a:pt x="794" y="490"/>
                    <a:pt x="821" y="530"/>
                  </a:cubicBezTo>
                  <a:lnTo>
                    <a:pt x="2025" y="2714"/>
                  </a:lnTo>
                  <a:cubicBezTo>
                    <a:pt x="1972" y="2833"/>
                    <a:pt x="1919" y="2939"/>
                    <a:pt x="1866" y="3032"/>
                  </a:cubicBezTo>
                  <a:cubicBezTo>
                    <a:pt x="1813" y="3124"/>
                    <a:pt x="1760" y="3190"/>
                    <a:pt x="1694" y="3257"/>
                  </a:cubicBezTo>
                  <a:cubicBezTo>
                    <a:pt x="1641" y="3296"/>
                    <a:pt x="1575" y="3349"/>
                    <a:pt x="1509" y="3376"/>
                  </a:cubicBezTo>
                  <a:cubicBezTo>
                    <a:pt x="1429" y="3415"/>
                    <a:pt x="1363" y="3429"/>
                    <a:pt x="1297" y="3429"/>
                  </a:cubicBezTo>
                  <a:cubicBezTo>
                    <a:pt x="1178" y="3429"/>
                    <a:pt x="1072" y="3402"/>
                    <a:pt x="993" y="3349"/>
                  </a:cubicBezTo>
                  <a:cubicBezTo>
                    <a:pt x="926" y="3296"/>
                    <a:pt x="887" y="3230"/>
                    <a:pt x="887" y="3164"/>
                  </a:cubicBezTo>
                  <a:cubicBezTo>
                    <a:pt x="887" y="3137"/>
                    <a:pt x="900" y="3098"/>
                    <a:pt x="913" y="3071"/>
                  </a:cubicBezTo>
                  <a:cubicBezTo>
                    <a:pt x="940" y="3045"/>
                    <a:pt x="966" y="3018"/>
                    <a:pt x="993" y="3018"/>
                  </a:cubicBezTo>
                  <a:cubicBezTo>
                    <a:pt x="1019" y="3018"/>
                    <a:pt x="1046" y="3018"/>
                    <a:pt x="1072" y="3005"/>
                  </a:cubicBezTo>
                  <a:cubicBezTo>
                    <a:pt x="1099" y="3005"/>
                    <a:pt x="1125" y="2992"/>
                    <a:pt x="1151" y="2979"/>
                  </a:cubicBezTo>
                  <a:cubicBezTo>
                    <a:pt x="1178" y="2965"/>
                    <a:pt x="1204" y="2939"/>
                    <a:pt x="1218" y="2912"/>
                  </a:cubicBezTo>
                  <a:cubicBezTo>
                    <a:pt x="1231" y="2899"/>
                    <a:pt x="1244" y="2859"/>
                    <a:pt x="1244" y="2820"/>
                  </a:cubicBezTo>
                  <a:cubicBezTo>
                    <a:pt x="1244" y="2754"/>
                    <a:pt x="1218" y="2701"/>
                    <a:pt x="1165" y="2674"/>
                  </a:cubicBezTo>
                  <a:cubicBezTo>
                    <a:pt x="1125" y="2648"/>
                    <a:pt x="1072" y="2634"/>
                    <a:pt x="1019" y="2634"/>
                  </a:cubicBezTo>
                  <a:cubicBezTo>
                    <a:pt x="966" y="2634"/>
                    <a:pt x="913" y="2634"/>
                    <a:pt x="847" y="2661"/>
                  </a:cubicBezTo>
                  <a:cubicBezTo>
                    <a:pt x="794" y="2687"/>
                    <a:pt x="754" y="2714"/>
                    <a:pt x="701" y="2754"/>
                  </a:cubicBezTo>
                  <a:cubicBezTo>
                    <a:pt x="662" y="2807"/>
                    <a:pt x="622" y="2859"/>
                    <a:pt x="596" y="2926"/>
                  </a:cubicBezTo>
                  <a:cubicBezTo>
                    <a:pt x="569" y="2992"/>
                    <a:pt x="556" y="3071"/>
                    <a:pt x="556" y="3164"/>
                  </a:cubicBezTo>
                  <a:cubicBezTo>
                    <a:pt x="556" y="3257"/>
                    <a:pt x="582" y="3349"/>
                    <a:pt x="622" y="3415"/>
                  </a:cubicBezTo>
                  <a:cubicBezTo>
                    <a:pt x="649" y="3495"/>
                    <a:pt x="701" y="3561"/>
                    <a:pt x="768" y="3614"/>
                  </a:cubicBezTo>
                  <a:cubicBezTo>
                    <a:pt x="821" y="3667"/>
                    <a:pt x="900" y="3707"/>
                    <a:pt x="979" y="3733"/>
                  </a:cubicBezTo>
                  <a:cubicBezTo>
                    <a:pt x="1059" y="3759"/>
                    <a:pt x="1138" y="3773"/>
                    <a:pt x="1231" y="3773"/>
                  </a:cubicBezTo>
                  <a:cubicBezTo>
                    <a:pt x="1390" y="3773"/>
                    <a:pt x="1535" y="3733"/>
                    <a:pt x="1668" y="3667"/>
                  </a:cubicBezTo>
                  <a:cubicBezTo>
                    <a:pt x="1800" y="3614"/>
                    <a:pt x="1932" y="3508"/>
                    <a:pt x="2051" y="3376"/>
                  </a:cubicBezTo>
                  <a:cubicBezTo>
                    <a:pt x="2144" y="3257"/>
                    <a:pt x="2237" y="3111"/>
                    <a:pt x="2303" y="2952"/>
                  </a:cubicBezTo>
                  <a:cubicBezTo>
                    <a:pt x="2382" y="2780"/>
                    <a:pt x="2462" y="2595"/>
                    <a:pt x="2541" y="2370"/>
                  </a:cubicBezTo>
                  <a:lnTo>
                    <a:pt x="3176" y="596"/>
                  </a:lnTo>
                  <a:cubicBezTo>
                    <a:pt x="3203" y="530"/>
                    <a:pt x="3229" y="490"/>
                    <a:pt x="3256" y="477"/>
                  </a:cubicBezTo>
                  <a:cubicBezTo>
                    <a:pt x="3296" y="464"/>
                    <a:pt x="3362" y="451"/>
                    <a:pt x="3454" y="451"/>
                  </a:cubicBezTo>
                  <a:cubicBezTo>
                    <a:pt x="3534" y="451"/>
                    <a:pt x="3613" y="437"/>
                    <a:pt x="3679" y="411"/>
                  </a:cubicBezTo>
                  <a:cubicBezTo>
                    <a:pt x="3759" y="398"/>
                    <a:pt x="3799" y="345"/>
                    <a:pt x="3799" y="279"/>
                  </a:cubicBezTo>
                  <a:cubicBezTo>
                    <a:pt x="3799" y="212"/>
                    <a:pt x="3759" y="160"/>
                    <a:pt x="3693" y="146"/>
                  </a:cubicBezTo>
                  <a:cubicBezTo>
                    <a:pt x="3626" y="120"/>
                    <a:pt x="3547" y="107"/>
                    <a:pt x="3454" y="107"/>
                  </a:cubicBezTo>
                  <a:lnTo>
                    <a:pt x="2422" y="107"/>
                  </a:lnTo>
                  <a:cubicBezTo>
                    <a:pt x="2329" y="107"/>
                    <a:pt x="2263" y="120"/>
                    <a:pt x="2237" y="146"/>
                  </a:cubicBezTo>
                  <a:cubicBezTo>
                    <a:pt x="2210" y="160"/>
                    <a:pt x="2197" y="212"/>
                    <a:pt x="2197" y="279"/>
                  </a:cubicBezTo>
                  <a:cubicBezTo>
                    <a:pt x="2197" y="318"/>
                    <a:pt x="2224" y="358"/>
                    <a:pt x="2263" y="398"/>
                  </a:cubicBezTo>
                  <a:cubicBezTo>
                    <a:pt x="2303" y="437"/>
                    <a:pt x="2382" y="451"/>
                    <a:pt x="2475" y="451"/>
                  </a:cubicBezTo>
                  <a:cubicBezTo>
                    <a:pt x="2568" y="451"/>
                    <a:pt x="2634" y="464"/>
                    <a:pt x="2660" y="477"/>
                  </a:cubicBezTo>
                  <a:cubicBezTo>
                    <a:pt x="2687" y="504"/>
                    <a:pt x="2700" y="517"/>
                    <a:pt x="2700" y="557"/>
                  </a:cubicBezTo>
                  <a:cubicBezTo>
                    <a:pt x="2700" y="623"/>
                    <a:pt x="2687" y="689"/>
                    <a:pt x="2647" y="795"/>
                  </a:cubicBezTo>
                  <a:lnTo>
                    <a:pt x="2197" y="2224"/>
                  </a:lnTo>
                  <a:lnTo>
                    <a:pt x="1337" y="623"/>
                  </a:lnTo>
                  <a:cubicBezTo>
                    <a:pt x="1324" y="583"/>
                    <a:pt x="1310" y="543"/>
                    <a:pt x="1297" y="504"/>
                  </a:cubicBezTo>
                  <a:cubicBezTo>
                    <a:pt x="1284" y="464"/>
                    <a:pt x="1284" y="437"/>
                    <a:pt x="1284" y="424"/>
                  </a:cubicBezTo>
                  <a:cubicBezTo>
                    <a:pt x="1284" y="385"/>
                    <a:pt x="1284" y="358"/>
                    <a:pt x="1297" y="358"/>
                  </a:cubicBezTo>
                  <a:cubicBezTo>
                    <a:pt x="1324" y="345"/>
                    <a:pt x="1337" y="345"/>
                    <a:pt x="1363" y="345"/>
                  </a:cubicBezTo>
                  <a:cubicBezTo>
                    <a:pt x="1443" y="345"/>
                    <a:pt x="1496" y="332"/>
                    <a:pt x="1522" y="292"/>
                  </a:cubicBezTo>
                  <a:cubicBezTo>
                    <a:pt x="1549" y="252"/>
                    <a:pt x="1562" y="212"/>
                    <a:pt x="1562" y="160"/>
                  </a:cubicBezTo>
                  <a:cubicBezTo>
                    <a:pt x="1562" y="120"/>
                    <a:pt x="1549" y="80"/>
                    <a:pt x="1522" y="54"/>
                  </a:cubicBezTo>
                  <a:cubicBezTo>
                    <a:pt x="1496" y="14"/>
                    <a:pt x="1416" y="1"/>
                    <a:pt x="1310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2" name="Google Shape;752;p30"/>
          <p:cNvGrpSpPr/>
          <p:nvPr/>
        </p:nvGrpSpPr>
        <p:grpSpPr>
          <a:xfrm>
            <a:off x="1775354" y="977195"/>
            <a:ext cx="721026" cy="252610"/>
            <a:chOff x="2109963" y="768908"/>
            <a:chExt cx="818604" cy="286796"/>
          </a:xfrm>
        </p:grpSpPr>
        <p:sp>
          <p:nvSpPr>
            <p:cNvPr id="753" name="Google Shape;753;p30"/>
            <p:cNvSpPr/>
            <p:nvPr/>
          </p:nvSpPr>
          <p:spPr>
            <a:xfrm>
              <a:off x="2109963" y="768908"/>
              <a:ext cx="177804" cy="286796"/>
            </a:xfrm>
            <a:custGeom>
              <a:avLst/>
              <a:gdLst/>
              <a:ahLst/>
              <a:cxnLst/>
              <a:rect l="l" t="t" r="r" b="b"/>
              <a:pathLst>
                <a:path w="3217" h="5189" extrusionOk="0">
                  <a:moveTo>
                    <a:pt x="1668" y="0"/>
                  </a:moveTo>
                  <a:cubicBezTo>
                    <a:pt x="1416" y="0"/>
                    <a:pt x="1191" y="53"/>
                    <a:pt x="1006" y="146"/>
                  </a:cubicBezTo>
                  <a:cubicBezTo>
                    <a:pt x="808" y="252"/>
                    <a:pt x="649" y="371"/>
                    <a:pt x="516" y="516"/>
                  </a:cubicBezTo>
                  <a:cubicBezTo>
                    <a:pt x="384" y="649"/>
                    <a:pt x="278" y="808"/>
                    <a:pt x="212" y="953"/>
                  </a:cubicBezTo>
                  <a:cubicBezTo>
                    <a:pt x="146" y="1099"/>
                    <a:pt x="106" y="1231"/>
                    <a:pt x="106" y="1324"/>
                  </a:cubicBezTo>
                  <a:cubicBezTo>
                    <a:pt x="106" y="1337"/>
                    <a:pt x="119" y="1363"/>
                    <a:pt x="119" y="1416"/>
                  </a:cubicBezTo>
                  <a:cubicBezTo>
                    <a:pt x="119" y="1456"/>
                    <a:pt x="133" y="1496"/>
                    <a:pt x="146" y="1535"/>
                  </a:cubicBezTo>
                  <a:cubicBezTo>
                    <a:pt x="172" y="1575"/>
                    <a:pt x="199" y="1615"/>
                    <a:pt x="239" y="1655"/>
                  </a:cubicBezTo>
                  <a:cubicBezTo>
                    <a:pt x="278" y="1681"/>
                    <a:pt x="331" y="1694"/>
                    <a:pt x="397" y="1694"/>
                  </a:cubicBezTo>
                  <a:cubicBezTo>
                    <a:pt x="503" y="1694"/>
                    <a:pt x="583" y="1668"/>
                    <a:pt x="649" y="1615"/>
                  </a:cubicBezTo>
                  <a:cubicBezTo>
                    <a:pt x="715" y="1562"/>
                    <a:pt x="741" y="1496"/>
                    <a:pt x="741" y="1416"/>
                  </a:cubicBezTo>
                  <a:cubicBezTo>
                    <a:pt x="741" y="1377"/>
                    <a:pt x="728" y="1337"/>
                    <a:pt x="715" y="1324"/>
                  </a:cubicBezTo>
                  <a:cubicBezTo>
                    <a:pt x="702" y="1284"/>
                    <a:pt x="689" y="1271"/>
                    <a:pt x="662" y="1244"/>
                  </a:cubicBezTo>
                  <a:lnTo>
                    <a:pt x="622" y="1178"/>
                  </a:lnTo>
                  <a:cubicBezTo>
                    <a:pt x="609" y="1152"/>
                    <a:pt x="596" y="1125"/>
                    <a:pt x="596" y="1099"/>
                  </a:cubicBezTo>
                  <a:cubicBezTo>
                    <a:pt x="596" y="1072"/>
                    <a:pt x="622" y="1019"/>
                    <a:pt x="662" y="940"/>
                  </a:cubicBezTo>
                  <a:cubicBezTo>
                    <a:pt x="715" y="847"/>
                    <a:pt x="781" y="768"/>
                    <a:pt x="874" y="688"/>
                  </a:cubicBezTo>
                  <a:cubicBezTo>
                    <a:pt x="953" y="609"/>
                    <a:pt x="1059" y="530"/>
                    <a:pt x="1191" y="477"/>
                  </a:cubicBezTo>
                  <a:cubicBezTo>
                    <a:pt x="1311" y="410"/>
                    <a:pt x="1456" y="371"/>
                    <a:pt x="1602" y="371"/>
                  </a:cubicBezTo>
                  <a:cubicBezTo>
                    <a:pt x="1761" y="371"/>
                    <a:pt x="1906" y="397"/>
                    <a:pt x="2012" y="463"/>
                  </a:cubicBezTo>
                  <a:cubicBezTo>
                    <a:pt x="2131" y="516"/>
                    <a:pt x="2224" y="583"/>
                    <a:pt x="2290" y="675"/>
                  </a:cubicBezTo>
                  <a:cubicBezTo>
                    <a:pt x="2356" y="755"/>
                    <a:pt x="2409" y="847"/>
                    <a:pt x="2436" y="953"/>
                  </a:cubicBezTo>
                  <a:cubicBezTo>
                    <a:pt x="2462" y="1059"/>
                    <a:pt x="2489" y="1152"/>
                    <a:pt x="2489" y="1244"/>
                  </a:cubicBezTo>
                  <a:cubicBezTo>
                    <a:pt x="2489" y="1456"/>
                    <a:pt x="2449" y="1668"/>
                    <a:pt x="2369" y="1893"/>
                  </a:cubicBezTo>
                  <a:cubicBezTo>
                    <a:pt x="2290" y="2131"/>
                    <a:pt x="2184" y="2356"/>
                    <a:pt x="2065" y="2594"/>
                  </a:cubicBezTo>
                  <a:cubicBezTo>
                    <a:pt x="1946" y="2819"/>
                    <a:pt x="1800" y="3044"/>
                    <a:pt x="1628" y="3283"/>
                  </a:cubicBezTo>
                  <a:cubicBezTo>
                    <a:pt x="1469" y="3508"/>
                    <a:pt x="1297" y="3719"/>
                    <a:pt x="1125" y="3918"/>
                  </a:cubicBezTo>
                  <a:cubicBezTo>
                    <a:pt x="953" y="4116"/>
                    <a:pt x="781" y="4302"/>
                    <a:pt x="609" y="4474"/>
                  </a:cubicBezTo>
                  <a:cubicBezTo>
                    <a:pt x="437" y="4633"/>
                    <a:pt x="278" y="4778"/>
                    <a:pt x="133" y="4884"/>
                  </a:cubicBezTo>
                  <a:cubicBezTo>
                    <a:pt x="93" y="4910"/>
                    <a:pt x="66" y="4937"/>
                    <a:pt x="40" y="4963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69"/>
                    <a:pt x="14" y="5109"/>
                    <a:pt x="40" y="5135"/>
                  </a:cubicBezTo>
                  <a:cubicBezTo>
                    <a:pt x="66" y="5175"/>
                    <a:pt x="119" y="5188"/>
                    <a:pt x="186" y="5188"/>
                  </a:cubicBezTo>
                  <a:cubicBezTo>
                    <a:pt x="239" y="5188"/>
                    <a:pt x="291" y="5188"/>
                    <a:pt x="344" y="5162"/>
                  </a:cubicBezTo>
                  <a:cubicBezTo>
                    <a:pt x="384" y="5149"/>
                    <a:pt x="424" y="5122"/>
                    <a:pt x="437" y="5109"/>
                  </a:cubicBezTo>
                  <a:lnTo>
                    <a:pt x="1509" y="5109"/>
                  </a:lnTo>
                  <a:cubicBezTo>
                    <a:pt x="1641" y="5109"/>
                    <a:pt x="1761" y="5122"/>
                    <a:pt x="1893" y="5122"/>
                  </a:cubicBezTo>
                  <a:lnTo>
                    <a:pt x="2674" y="5122"/>
                  </a:lnTo>
                  <a:cubicBezTo>
                    <a:pt x="2700" y="5122"/>
                    <a:pt x="2727" y="5122"/>
                    <a:pt x="2766" y="5096"/>
                  </a:cubicBezTo>
                  <a:cubicBezTo>
                    <a:pt x="2806" y="5069"/>
                    <a:pt x="2833" y="5043"/>
                    <a:pt x="2859" y="4990"/>
                  </a:cubicBezTo>
                  <a:cubicBezTo>
                    <a:pt x="2978" y="4791"/>
                    <a:pt x="3058" y="4646"/>
                    <a:pt x="3124" y="4553"/>
                  </a:cubicBezTo>
                  <a:cubicBezTo>
                    <a:pt x="3177" y="4460"/>
                    <a:pt x="3216" y="4394"/>
                    <a:pt x="3216" y="4355"/>
                  </a:cubicBezTo>
                  <a:cubicBezTo>
                    <a:pt x="3216" y="4302"/>
                    <a:pt x="3190" y="4262"/>
                    <a:pt x="3150" y="4249"/>
                  </a:cubicBezTo>
                  <a:cubicBezTo>
                    <a:pt x="3111" y="4235"/>
                    <a:pt x="3071" y="4222"/>
                    <a:pt x="3031" y="4222"/>
                  </a:cubicBezTo>
                  <a:cubicBezTo>
                    <a:pt x="2965" y="4222"/>
                    <a:pt x="2925" y="4235"/>
                    <a:pt x="2899" y="4275"/>
                  </a:cubicBezTo>
                  <a:cubicBezTo>
                    <a:pt x="2872" y="4302"/>
                    <a:pt x="2846" y="4328"/>
                    <a:pt x="2819" y="4355"/>
                  </a:cubicBezTo>
                  <a:lnTo>
                    <a:pt x="2661" y="4619"/>
                  </a:lnTo>
                  <a:cubicBezTo>
                    <a:pt x="2621" y="4659"/>
                    <a:pt x="2594" y="4699"/>
                    <a:pt x="2568" y="4712"/>
                  </a:cubicBezTo>
                  <a:cubicBezTo>
                    <a:pt x="2555" y="4725"/>
                    <a:pt x="2528" y="4738"/>
                    <a:pt x="2489" y="4738"/>
                  </a:cubicBezTo>
                  <a:lnTo>
                    <a:pt x="2250" y="4738"/>
                  </a:lnTo>
                  <a:cubicBezTo>
                    <a:pt x="2131" y="4738"/>
                    <a:pt x="1972" y="4738"/>
                    <a:pt x="1800" y="4725"/>
                  </a:cubicBezTo>
                  <a:lnTo>
                    <a:pt x="1284" y="4725"/>
                  </a:lnTo>
                  <a:cubicBezTo>
                    <a:pt x="1099" y="4725"/>
                    <a:pt x="953" y="4712"/>
                    <a:pt x="821" y="4712"/>
                  </a:cubicBezTo>
                  <a:cubicBezTo>
                    <a:pt x="940" y="4593"/>
                    <a:pt x="1072" y="4460"/>
                    <a:pt x="1231" y="4302"/>
                  </a:cubicBezTo>
                  <a:cubicBezTo>
                    <a:pt x="1377" y="4143"/>
                    <a:pt x="1536" y="3971"/>
                    <a:pt x="1694" y="3785"/>
                  </a:cubicBezTo>
                  <a:cubicBezTo>
                    <a:pt x="1853" y="3600"/>
                    <a:pt x="1999" y="3402"/>
                    <a:pt x="2144" y="3190"/>
                  </a:cubicBezTo>
                  <a:cubicBezTo>
                    <a:pt x="2303" y="2978"/>
                    <a:pt x="2436" y="2766"/>
                    <a:pt x="2555" y="2555"/>
                  </a:cubicBezTo>
                  <a:cubicBezTo>
                    <a:pt x="2674" y="2343"/>
                    <a:pt x="2766" y="2118"/>
                    <a:pt x="2833" y="1906"/>
                  </a:cubicBezTo>
                  <a:cubicBezTo>
                    <a:pt x="2912" y="1681"/>
                    <a:pt x="2952" y="1469"/>
                    <a:pt x="2952" y="1258"/>
                  </a:cubicBezTo>
                  <a:cubicBezTo>
                    <a:pt x="2952" y="1085"/>
                    <a:pt x="2925" y="927"/>
                    <a:pt x="2872" y="781"/>
                  </a:cubicBezTo>
                  <a:cubicBezTo>
                    <a:pt x="2833" y="622"/>
                    <a:pt x="2753" y="490"/>
                    <a:pt x="2661" y="371"/>
                  </a:cubicBezTo>
                  <a:cubicBezTo>
                    <a:pt x="2555" y="252"/>
                    <a:pt x="2422" y="172"/>
                    <a:pt x="2264" y="106"/>
                  </a:cubicBezTo>
                  <a:cubicBezTo>
                    <a:pt x="2105" y="27"/>
                    <a:pt x="1906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30"/>
            <p:cNvSpPr/>
            <p:nvPr/>
          </p:nvSpPr>
          <p:spPr>
            <a:xfrm>
              <a:off x="2304514" y="857395"/>
              <a:ext cx="109821" cy="109766"/>
            </a:xfrm>
            <a:custGeom>
              <a:avLst/>
              <a:gdLst/>
              <a:ahLst/>
              <a:cxnLst/>
              <a:rect l="l" t="t" r="r" b="b"/>
              <a:pathLst>
                <a:path w="1987" h="1986" extrusionOk="0">
                  <a:moveTo>
                    <a:pt x="994" y="1"/>
                  </a:moveTo>
                  <a:cubicBezTo>
                    <a:pt x="927" y="1"/>
                    <a:pt x="888" y="27"/>
                    <a:pt x="848" y="67"/>
                  </a:cubicBezTo>
                  <a:cubicBezTo>
                    <a:pt x="808" y="93"/>
                    <a:pt x="795" y="146"/>
                    <a:pt x="795" y="186"/>
                  </a:cubicBezTo>
                  <a:cubicBezTo>
                    <a:pt x="795" y="252"/>
                    <a:pt x="795" y="345"/>
                    <a:pt x="795" y="451"/>
                  </a:cubicBezTo>
                  <a:cubicBezTo>
                    <a:pt x="808" y="557"/>
                    <a:pt x="808" y="676"/>
                    <a:pt x="808" y="808"/>
                  </a:cubicBezTo>
                  <a:lnTo>
                    <a:pt x="173" y="808"/>
                  </a:lnTo>
                  <a:cubicBezTo>
                    <a:pt x="133" y="808"/>
                    <a:pt x="94" y="821"/>
                    <a:pt x="67" y="861"/>
                  </a:cubicBezTo>
                  <a:cubicBezTo>
                    <a:pt x="27" y="887"/>
                    <a:pt x="1" y="940"/>
                    <a:pt x="1" y="1007"/>
                  </a:cubicBezTo>
                  <a:cubicBezTo>
                    <a:pt x="1" y="1073"/>
                    <a:pt x="27" y="1126"/>
                    <a:pt x="67" y="1165"/>
                  </a:cubicBezTo>
                  <a:cubicBezTo>
                    <a:pt x="107" y="1192"/>
                    <a:pt x="133" y="1205"/>
                    <a:pt x="173" y="1205"/>
                  </a:cubicBezTo>
                  <a:cubicBezTo>
                    <a:pt x="226" y="1205"/>
                    <a:pt x="305" y="1205"/>
                    <a:pt x="424" y="1192"/>
                  </a:cubicBezTo>
                  <a:lnTo>
                    <a:pt x="795" y="1192"/>
                  </a:lnTo>
                  <a:cubicBezTo>
                    <a:pt x="795" y="1298"/>
                    <a:pt x="782" y="1417"/>
                    <a:pt x="782" y="1536"/>
                  </a:cubicBezTo>
                  <a:cubicBezTo>
                    <a:pt x="782" y="1655"/>
                    <a:pt x="782" y="1761"/>
                    <a:pt x="782" y="1827"/>
                  </a:cubicBezTo>
                  <a:cubicBezTo>
                    <a:pt x="782" y="1854"/>
                    <a:pt x="795" y="1893"/>
                    <a:pt x="821" y="1933"/>
                  </a:cubicBezTo>
                  <a:cubicBezTo>
                    <a:pt x="861" y="1959"/>
                    <a:pt x="914" y="1986"/>
                    <a:pt x="980" y="1986"/>
                  </a:cubicBezTo>
                  <a:cubicBezTo>
                    <a:pt x="1060" y="1986"/>
                    <a:pt x="1113" y="1959"/>
                    <a:pt x="1139" y="1933"/>
                  </a:cubicBezTo>
                  <a:cubicBezTo>
                    <a:pt x="1179" y="1880"/>
                    <a:pt x="1192" y="1854"/>
                    <a:pt x="1192" y="1827"/>
                  </a:cubicBezTo>
                  <a:lnTo>
                    <a:pt x="1192" y="1192"/>
                  </a:lnTo>
                  <a:lnTo>
                    <a:pt x="1801" y="1192"/>
                  </a:lnTo>
                  <a:cubicBezTo>
                    <a:pt x="1854" y="1192"/>
                    <a:pt x="1894" y="1165"/>
                    <a:pt x="1920" y="1139"/>
                  </a:cubicBezTo>
                  <a:cubicBezTo>
                    <a:pt x="1960" y="1099"/>
                    <a:pt x="1986" y="1046"/>
                    <a:pt x="1986" y="980"/>
                  </a:cubicBezTo>
                  <a:cubicBezTo>
                    <a:pt x="1986" y="901"/>
                    <a:pt x="1973" y="848"/>
                    <a:pt x="1933" y="821"/>
                  </a:cubicBezTo>
                  <a:cubicBezTo>
                    <a:pt x="1907" y="795"/>
                    <a:pt x="1880" y="782"/>
                    <a:pt x="1854" y="782"/>
                  </a:cubicBezTo>
                  <a:cubicBezTo>
                    <a:pt x="1774" y="782"/>
                    <a:pt x="1669" y="782"/>
                    <a:pt x="1563" y="795"/>
                  </a:cubicBezTo>
                  <a:cubicBezTo>
                    <a:pt x="1457" y="808"/>
                    <a:pt x="1338" y="808"/>
                    <a:pt x="1192" y="808"/>
                  </a:cubicBezTo>
                  <a:lnTo>
                    <a:pt x="1192" y="464"/>
                  </a:lnTo>
                  <a:cubicBezTo>
                    <a:pt x="1205" y="345"/>
                    <a:pt x="1205" y="252"/>
                    <a:pt x="1205" y="186"/>
                  </a:cubicBezTo>
                  <a:cubicBezTo>
                    <a:pt x="1205" y="146"/>
                    <a:pt x="1179" y="93"/>
                    <a:pt x="1152" y="67"/>
                  </a:cubicBezTo>
                  <a:cubicBezTo>
                    <a:pt x="1113" y="27"/>
                    <a:pt x="1060" y="1"/>
                    <a:pt x="9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30"/>
            <p:cNvSpPr/>
            <p:nvPr/>
          </p:nvSpPr>
          <p:spPr>
            <a:xfrm>
              <a:off x="2428871" y="768908"/>
              <a:ext cx="177085" cy="286796"/>
            </a:xfrm>
            <a:custGeom>
              <a:avLst/>
              <a:gdLst/>
              <a:ahLst/>
              <a:cxnLst/>
              <a:rect l="l" t="t" r="r" b="b"/>
              <a:pathLst>
                <a:path w="3204" h="5189" extrusionOk="0">
                  <a:moveTo>
                    <a:pt x="1669" y="0"/>
                  </a:moveTo>
                  <a:cubicBezTo>
                    <a:pt x="1417" y="0"/>
                    <a:pt x="1192" y="53"/>
                    <a:pt x="994" y="146"/>
                  </a:cubicBezTo>
                  <a:cubicBezTo>
                    <a:pt x="808" y="252"/>
                    <a:pt x="636" y="371"/>
                    <a:pt x="504" y="516"/>
                  </a:cubicBezTo>
                  <a:cubicBezTo>
                    <a:pt x="371" y="649"/>
                    <a:pt x="279" y="808"/>
                    <a:pt x="213" y="953"/>
                  </a:cubicBezTo>
                  <a:cubicBezTo>
                    <a:pt x="146" y="1099"/>
                    <a:pt x="107" y="1231"/>
                    <a:pt x="107" y="1324"/>
                  </a:cubicBezTo>
                  <a:cubicBezTo>
                    <a:pt x="107" y="1337"/>
                    <a:pt x="107" y="1363"/>
                    <a:pt x="120" y="1416"/>
                  </a:cubicBezTo>
                  <a:cubicBezTo>
                    <a:pt x="120" y="1456"/>
                    <a:pt x="133" y="1496"/>
                    <a:pt x="146" y="1535"/>
                  </a:cubicBezTo>
                  <a:cubicBezTo>
                    <a:pt x="160" y="1575"/>
                    <a:pt x="199" y="1615"/>
                    <a:pt x="226" y="1655"/>
                  </a:cubicBezTo>
                  <a:cubicBezTo>
                    <a:pt x="279" y="1681"/>
                    <a:pt x="332" y="1694"/>
                    <a:pt x="398" y="1694"/>
                  </a:cubicBezTo>
                  <a:cubicBezTo>
                    <a:pt x="504" y="1694"/>
                    <a:pt x="583" y="1668"/>
                    <a:pt x="649" y="1615"/>
                  </a:cubicBezTo>
                  <a:cubicBezTo>
                    <a:pt x="702" y="1562"/>
                    <a:pt x="742" y="1496"/>
                    <a:pt x="742" y="1416"/>
                  </a:cubicBezTo>
                  <a:cubicBezTo>
                    <a:pt x="742" y="1377"/>
                    <a:pt x="729" y="1337"/>
                    <a:pt x="716" y="1324"/>
                  </a:cubicBezTo>
                  <a:cubicBezTo>
                    <a:pt x="702" y="1284"/>
                    <a:pt x="689" y="1271"/>
                    <a:pt x="663" y="1244"/>
                  </a:cubicBezTo>
                  <a:lnTo>
                    <a:pt x="610" y="1178"/>
                  </a:lnTo>
                  <a:cubicBezTo>
                    <a:pt x="596" y="1152"/>
                    <a:pt x="596" y="1125"/>
                    <a:pt x="596" y="1099"/>
                  </a:cubicBezTo>
                  <a:cubicBezTo>
                    <a:pt x="596" y="1072"/>
                    <a:pt x="623" y="1019"/>
                    <a:pt x="663" y="940"/>
                  </a:cubicBezTo>
                  <a:cubicBezTo>
                    <a:pt x="716" y="847"/>
                    <a:pt x="782" y="768"/>
                    <a:pt x="861" y="688"/>
                  </a:cubicBezTo>
                  <a:cubicBezTo>
                    <a:pt x="954" y="609"/>
                    <a:pt x="1060" y="530"/>
                    <a:pt x="1179" y="477"/>
                  </a:cubicBezTo>
                  <a:cubicBezTo>
                    <a:pt x="1311" y="410"/>
                    <a:pt x="1444" y="371"/>
                    <a:pt x="1602" y="371"/>
                  </a:cubicBezTo>
                  <a:cubicBezTo>
                    <a:pt x="1761" y="371"/>
                    <a:pt x="1894" y="397"/>
                    <a:pt x="2013" y="463"/>
                  </a:cubicBezTo>
                  <a:cubicBezTo>
                    <a:pt x="2119" y="516"/>
                    <a:pt x="2211" y="583"/>
                    <a:pt x="2277" y="675"/>
                  </a:cubicBezTo>
                  <a:cubicBezTo>
                    <a:pt x="2357" y="755"/>
                    <a:pt x="2396" y="847"/>
                    <a:pt x="2423" y="953"/>
                  </a:cubicBezTo>
                  <a:cubicBezTo>
                    <a:pt x="2463" y="1059"/>
                    <a:pt x="2476" y="1152"/>
                    <a:pt x="2476" y="1244"/>
                  </a:cubicBezTo>
                  <a:cubicBezTo>
                    <a:pt x="2476" y="1456"/>
                    <a:pt x="2436" y="1668"/>
                    <a:pt x="2357" y="1893"/>
                  </a:cubicBezTo>
                  <a:cubicBezTo>
                    <a:pt x="2291" y="2131"/>
                    <a:pt x="2185" y="2356"/>
                    <a:pt x="2052" y="2594"/>
                  </a:cubicBezTo>
                  <a:cubicBezTo>
                    <a:pt x="1933" y="2819"/>
                    <a:pt x="1788" y="3044"/>
                    <a:pt x="1629" y="3283"/>
                  </a:cubicBezTo>
                  <a:cubicBezTo>
                    <a:pt x="1470" y="3508"/>
                    <a:pt x="1298" y="3719"/>
                    <a:pt x="1126" y="3918"/>
                  </a:cubicBezTo>
                  <a:cubicBezTo>
                    <a:pt x="954" y="4116"/>
                    <a:pt x="769" y="4302"/>
                    <a:pt x="596" y="4474"/>
                  </a:cubicBezTo>
                  <a:cubicBezTo>
                    <a:pt x="424" y="4633"/>
                    <a:pt x="266" y="4778"/>
                    <a:pt x="120" y="4884"/>
                  </a:cubicBezTo>
                  <a:cubicBezTo>
                    <a:pt x="94" y="4910"/>
                    <a:pt x="67" y="4937"/>
                    <a:pt x="27" y="4963"/>
                  </a:cubicBezTo>
                  <a:cubicBezTo>
                    <a:pt x="14" y="4977"/>
                    <a:pt x="1" y="5003"/>
                    <a:pt x="1" y="5043"/>
                  </a:cubicBezTo>
                  <a:cubicBezTo>
                    <a:pt x="1" y="5069"/>
                    <a:pt x="14" y="5109"/>
                    <a:pt x="27" y="5135"/>
                  </a:cubicBezTo>
                  <a:cubicBezTo>
                    <a:pt x="67" y="5175"/>
                    <a:pt x="107" y="5188"/>
                    <a:pt x="173" y="5188"/>
                  </a:cubicBezTo>
                  <a:cubicBezTo>
                    <a:pt x="239" y="5188"/>
                    <a:pt x="292" y="5188"/>
                    <a:pt x="332" y="5162"/>
                  </a:cubicBezTo>
                  <a:cubicBezTo>
                    <a:pt x="385" y="5149"/>
                    <a:pt x="424" y="5122"/>
                    <a:pt x="438" y="5109"/>
                  </a:cubicBezTo>
                  <a:lnTo>
                    <a:pt x="1510" y="5109"/>
                  </a:lnTo>
                  <a:cubicBezTo>
                    <a:pt x="1642" y="5109"/>
                    <a:pt x="1761" y="5122"/>
                    <a:pt x="1880" y="5122"/>
                  </a:cubicBezTo>
                  <a:lnTo>
                    <a:pt x="2674" y="5122"/>
                  </a:lnTo>
                  <a:cubicBezTo>
                    <a:pt x="2688" y="5122"/>
                    <a:pt x="2714" y="5122"/>
                    <a:pt x="2754" y="5096"/>
                  </a:cubicBezTo>
                  <a:cubicBezTo>
                    <a:pt x="2794" y="5069"/>
                    <a:pt x="2833" y="5043"/>
                    <a:pt x="2860" y="4990"/>
                  </a:cubicBezTo>
                  <a:cubicBezTo>
                    <a:pt x="2966" y="4791"/>
                    <a:pt x="3058" y="4646"/>
                    <a:pt x="3111" y="4553"/>
                  </a:cubicBezTo>
                  <a:cubicBezTo>
                    <a:pt x="3177" y="4460"/>
                    <a:pt x="3204" y="4394"/>
                    <a:pt x="3204" y="4355"/>
                  </a:cubicBezTo>
                  <a:cubicBezTo>
                    <a:pt x="3204" y="4302"/>
                    <a:pt x="3191" y="4262"/>
                    <a:pt x="3151" y="4249"/>
                  </a:cubicBezTo>
                  <a:cubicBezTo>
                    <a:pt x="3111" y="4235"/>
                    <a:pt x="3071" y="4222"/>
                    <a:pt x="3019" y="4222"/>
                  </a:cubicBezTo>
                  <a:cubicBezTo>
                    <a:pt x="2966" y="4222"/>
                    <a:pt x="2926" y="4235"/>
                    <a:pt x="2886" y="4275"/>
                  </a:cubicBezTo>
                  <a:cubicBezTo>
                    <a:pt x="2860" y="4302"/>
                    <a:pt x="2833" y="4328"/>
                    <a:pt x="2820" y="4355"/>
                  </a:cubicBezTo>
                  <a:lnTo>
                    <a:pt x="2648" y="4619"/>
                  </a:lnTo>
                  <a:cubicBezTo>
                    <a:pt x="2621" y="4659"/>
                    <a:pt x="2595" y="4699"/>
                    <a:pt x="2569" y="4712"/>
                  </a:cubicBezTo>
                  <a:cubicBezTo>
                    <a:pt x="2542" y="4725"/>
                    <a:pt x="2516" y="4738"/>
                    <a:pt x="2489" y="4738"/>
                  </a:cubicBezTo>
                  <a:lnTo>
                    <a:pt x="2251" y="4738"/>
                  </a:lnTo>
                  <a:cubicBezTo>
                    <a:pt x="2119" y="4738"/>
                    <a:pt x="1973" y="4738"/>
                    <a:pt x="1801" y="4725"/>
                  </a:cubicBezTo>
                  <a:lnTo>
                    <a:pt x="1271" y="4725"/>
                  </a:lnTo>
                  <a:cubicBezTo>
                    <a:pt x="1099" y="4725"/>
                    <a:pt x="941" y="4712"/>
                    <a:pt x="821" y="4712"/>
                  </a:cubicBezTo>
                  <a:cubicBezTo>
                    <a:pt x="941" y="4593"/>
                    <a:pt x="1073" y="4460"/>
                    <a:pt x="1232" y="4302"/>
                  </a:cubicBezTo>
                  <a:cubicBezTo>
                    <a:pt x="1377" y="4143"/>
                    <a:pt x="1536" y="3971"/>
                    <a:pt x="1682" y="3785"/>
                  </a:cubicBezTo>
                  <a:cubicBezTo>
                    <a:pt x="1841" y="3600"/>
                    <a:pt x="1999" y="3402"/>
                    <a:pt x="2145" y="3190"/>
                  </a:cubicBezTo>
                  <a:cubicBezTo>
                    <a:pt x="2291" y="2978"/>
                    <a:pt x="2436" y="2766"/>
                    <a:pt x="2542" y="2555"/>
                  </a:cubicBezTo>
                  <a:cubicBezTo>
                    <a:pt x="2661" y="2343"/>
                    <a:pt x="2754" y="2118"/>
                    <a:pt x="2833" y="1906"/>
                  </a:cubicBezTo>
                  <a:cubicBezTo>
                    <a:pt x="2899" y="1681"/>
                    <a:pt x="2939" y="1469"/>
                    <a:pt x="2939" y="1258"/>
                  </a:cubicBezTo>
                  <a:cubicBezTo>
                    <a:pt x="2939" y="1085"/>
                    <a:pt x="2913" y="927"/>
                    <a:pt x="2873" y="781"/>
                  </a:cubicBezTo>
                  <a:cubicBezTo>
                    <a:pt x="2833" y="622"/>
                    <a:pt x="2754" y="490"/>
                    <a:pt x="2648" y="371"/>
                  </a:cubicBezTo>
                  <a:cubicBezTo>
                    <a:pt x="2542" y="252"/>
                    <a:pt x="2423" y="172"/>
                    <a:pt x="2251" y="106"/>
                  </a:cubicBezTo>
                  <a:cubicBezTo>
                    <a:pt x="2092" y="27"/>
                    <a:pt x="1894" y="0"/>
                    <a:pt x="16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30"/>
            <p:cNvSpPr/>
            <p:nvPr/>
          </p:nvSpPr>
          <p:spPr>
            <a:xfrm>
              <a:off x="2632265" y="887407"/>
              <a:ext cx="93683" cy="78318"/>
            </a:xfrm>
            <a:custGeom>
              <a:avLst/>
              <a:gdLst/>
              <a:ahLst/>
              <a:cxnLst/>
              <a:rect l="l" t="t" r="r" b="b"/>
              <a:pathLst>
                <a:path w="1695" h="1417" extrusionOk="0">
                  <a:moveTo>
                    <a:pt x="159" y="0"/>
                  </a:moveTo>
                  <a:cubicBezTo>
                    <a:pt x="93" y="0"/>
                    <a:pt x="53" y="27"/>
                    <a:pt x="27" y="66"/>
                  </a:cubicBezTo>
                  <a:cubicBezTo>
                    <a:pt x="14" y="106"/>
                    <a:pt x="0" y="146"/>
                    <a:pt x="0" y="186"/>
                  </a:cubicBezTo>
                  <a:cubicBezTo>
                    <a:pt x="0" y="225"/>
                    <a:pt x="14" y="278"/>
                    <a:pt x="40" y="318"/>
                  </a:cubicBezTo>
                  <a:cubicBezTo>
                    <a:pt x="66" y="358"/>
                    <a:pt x="106" y="384"/>
                    <a:pt x="159" y="384"/>
                  </a:cubicBezTo>
                  <a:lnTo>
                    <a:pt x="821" y="384"/>
                  </a:lnTo>
                  <a:cubicBezTo>
                    <a:pt x="953" y="371"/>
                    <a:pt x="1086" y="371"/>
                    <a:pt x="1205" y="371"/>
                  </a:cubicBezTo>
                  <a:lnTo>
                    <a:pt x="1522" y="371"/>
                  </a:lnTo>
                  <a:cubicBezTo>
                    <a:pt x="1589" y="371"/>
                    <a:pt x="1641" y="344"/>
                    <a:pt x="1668" y="291"/>
                  </a:cubicBezTo>
                  <a:cubicBezTo>
                    <a:pt x="1681" y="239"/>
                    <a:pt x="1694" y="199"/>
                    <a:pt x="1694" y="172"/>
                  </a:cubicBezTo>
                  <a:cubicBezTo>
                    <a:pt x="1694" y="119"/>
                    <a:pt x="1681" y="80"/>
                    <a:pt x="1655" y="53"/>
                  </a:cubicBezTo>
                  <a:cubicBezTo>
                    <a:pt x="1628" y="14"/>
                    <a:pt x="1602" y="0"/>
                    <a:pt x="1575" y="0"/>
                  </a:cubicBezTo>
                  <a:cubicBezTo>
                    <a:pt x="1469" y="0"/>
                    <a:pt x="1364" y="0"/>
                    <a:pt x="1231" y="14"/>
                  </a:cubicBezTo>
                  <a:lnTo>
                    <a:pt x="278" y="14"/>
                  </a:lnTo>
                  <a:cubicBezTo>
                    <a:pt x="225" y="0"/>
                    <a:pt x="186" y="0"/>
                    <a:pt x="159" y="0"/>
                  </a:cubicBezTo>
                  <a:close/>
                  <a:moveTo>
                    <a:pt x="159" y="1033"/>
                  </a:moveTo>
                  <a:cubicBezTo>
                    <a:pt x="93" y="1033"/>
                    <a:pt x="53" y="1059"/>
                    <a:pt x="27" y="1099"/>
                  </a:cubicBezTo>
                  <a:cubicBezTo>
                    <a:pt x="14" y="1139"/>
                    <a:pt x="0" y="1178"/>
                    <a:pt x="0" y="1218"/>
                  </a:cubicBezTo>
                  <a:cubicBezTo>
                    <a:pt x="0" y="1271"/>
                    <a:pt x="14" y="1311"/>
                    <a:pt x="40" y="1350"/>
                  </a:cubicBezTo>
                  <a:cubicBezTo>
                    <a:pt x="66" y="1390"/>
                    <a:pt x="106" y="1416"/>
                    <a:pt x="159" y="1416"/>
                  </a:cubicBezTo>
                  <a:lnTo>
                    <a:pt x="821" y="1416"/>
                  </a:lnTo>
                  <a:cubicBezTo>
                    <a:pt x="953" y="1416"/>
                    <a:pt x="1086" y="1403"/>
                    <a:pt x="1205" y="1403"/>
                  </a:cubicBezTo>
                  <a:lnTo>
                    <a:pt x="1522" y="1403"/>
                  </a:lnTo>
                  <a:cubicBezTo>
                    <a:pt x="1589" y="1403"/>
                    <a:pt x="1641" y="1390"/>
                    <a:pt x="1668" y="1337"/>
                  </a:cubicBezTo>
                  <a:cubicBezTo>
                    <a:pt x="1681" y="1284"/>
                    <a:pt x="1694" y="1231"/>
                    <a:pt x="1694" y="1205"/>
                  </a:cubicBezTo>
                  <a:cubicBezTo>
                    <a:pt x="1694" y="1165"/>
                    <a:pt x="1681" y="1125"/>
                    <a:pt x="1655" y="1086"/>
                  </a:cubicBezTo>
                  <a:cubicBezTo>
                    <a:pt x="1628" y="1046"/>
                    <a:pt x="1602" y="1033"/>
                    <a:pt x="1575" y="1033"/>
                  </a:cubicBezTo>
                  <a:cubicBezTo>
                    <a:pt x="1469" y="1033"/>
                    <a:pt x="1364" y="1033"/>
                    <a:pt x="1231" y="1046"/>
                  </a:cubicBezTo>
                  <a:lnTo>
                    <a:pt x="278" y="1046"/>
                  </a:lnTo>
                  <a:cubicBezTo>
                    <a:pt x="225" y="1046"/>
                    <a:pt x="186" y="1033"/>
                    <a:pt x="159" y="10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30"/>
            <p:cNvSpPr/>
            <p:nvPr/>
          </p:nvSpPr>
          <p:spPr>
            <a:xfrm>
              <a:off x="2740539" y="770345"/>
              <a:ext cx="188029" cy="281711"/>
            </a:xfrm>
            <a:custGeom>
              <a:avLst/>
              <a:gdLst/>
              <a:ahLst/>
              <a:cxnLst/>
              <a:rect l="l" t="t" r="r" b="b"/>
              <a:pathLst>
                <a:path w="3402" h="5097" extrusionOk="0">
                  <a:moveTo>
                    <a:pt x="2528" y="609"/>
                  </a:moveTo>
                  <a:lnTo>
                    <a:pt x="2356" y="3190"/>
                  </a:lnTo>
                  <a:cubicBezTo>
                    <a:pt x="2210" y="3190"/>
                    <a:pt x="2038" y="3204"/>
                    <a:pt x="1853" y="3217"/>
                  </a:cubicBezTo>
                  <a:cubicBezTo>
                    <a:pt x="1668" y="3230"/>
                    <a:pt x="1496" y="3230"/>
                    <a:pt x="1324" y="3243"/>
                  </a:cubicBezTo>
                  <a:cubicBezTo>
                    <a:pt x="1165" y="3243"/>
                    <a:pt x="1019" y="3257"/>
                    <a:pt x="900" y="3257"/>
                  </a:cubicBezTo>
                  <a:lnTo>
                    <a:pt x="702" y="3257"/>
                  </a:lnTo>
                  <a:cubicBezTo>
                    <a:pt x="662" y="3257"/>
                    <a:pt x="635" y="3257"/>
                    <a:pt x="622" y="3243"/>
                  </a:cubicBezTo>
                  <a:cubicBezTo>
                    <a:pt x="622" y="3230"/>
                    <a:pt x="622" y="3230"/>
                    <a:pt x="622" y="3217"/>
                  </a:cubicBezTo>
                  <a:cubicBezTo>
                    <a:pt x="622" y="3190"/>
                    <a:pt x="622" y="3164"/>
                    <a:pt x="649" y="3137"/>
                  </a:cubicBezTo>
                  <a:cubicBezTo>
                    <a:pt x="675" y="3124"/>
                    <a:pt x="688" y="3098"/>
                    <a:pt x="688" y="3084"/>
                  </a:cubicBezTo>
                  <a:lnTo>
                    <a:pt x="2528" y="609"/>
                  </a:lnTo>
                  <a:close/>
                  <a:moveTo>
                    <a:pt x="2713" y="1"/>
                  </a:moveTo>
                  <a:cubicBezTo>
                    <a:pt x="2634" y="1"/>
                    <a:pt x="2581" y="27"/>
                    <a:pt x="2515" y="80"/>
                  </a:cubicBezTo>
                  <a:cubicBezTo>
                    <a:pt x="2462" y="120"/>
                    <a:pt x="2422" y="159"/>
                    <a:pt x="2409" y="173"/>
                  </a:cubicBezTo>
                  <a:cubicBezTo>
                    <a:pt x="2263" y="358"/>
                    <a:pt x="2131" y="530"/>
                    <a:pt x="2012" y="689"/>
                  </a:cubicBezTo>
                  <a:cubicBezTo>
                    <a:pt x="1893" y="834"/>
                    <a:pt x="1774" y="993"/>
                    <a:pt x="1668" y="1126"/>
                  </a:cubicBezTo>
                  <a:lnTo>
                    <a:pt x="1350" y="1562"/>
                  </a:lnTo>
                  <a:cubicBezTo>
                    <a:pt x="1244" y="1708"/>
                    <a:pt x="1125" y="1867"/>
                    <a:pt x="993" y="2039"/>
                  </a:cubicBezTo>
                  <a:cubicBezTo>
                    <a:pt x="874" y="2211"/>
                    <a:pt x="728" y="2396"/>
                    <a:pt x="582" y="2595"/>
                  </a:cubicBezTo>
                  <a:cubicBezTo>
                    <a:pt x="437" y="2807"/>
                    <a:pt x="265" y="3045"/>
                    <a:pt x="66" y="3309"/>
                  </a:cubicBezTo>
                  <a:cubicBezTo>
                    <a:pt x="40" y="3336"/>
                    <a:pt x="27" y="3362"/>
                    <a:pt x="13" y="3402"/>
                  </a:cubicBezTo>
                  <a:cubicBezTo>
                    <a:pt x="0" y="3415"/>
                    <a:pt x="0" y="3442"/>
                    <a:pt x="0" y="3468"/>
                  </a:cubicBezTo>
                  <a:cubicBezTo>
                    <a:pt x="0" y="3534"/>
                    <a:pt x="27" y="3574"/>
                    <a:pt x="80" y="3601"/>
                  </a:cubicBezTo>
                  <a:cubicBezTo>
                    <a:pt x="132" y="3640"/>
                    <a:pt x="185" y="3654"/>
                    <a:pt x="265" y="3654"/>
                  </a:cubicBezTo>
                  <a:cubicBezTo>
                    <a:pt x="344" y="3654"/>
                    <a:pt x="556" y="3654"/>
                    <a:pt x="900" y="3640"/>
                  </a:cubicBezTo>
                  <a:cubicBezTo>
                    <a:pt x="1231" y="3627"/>
                    <a:pt x="1721" y="3601"/>
                    <a:pt x="2343" y="3601"/>
                  </a:cubicBezTo>
                  <a:lnTo>
                    <a:pt x="2290" y="4554"/>
                  </a:lnTo>
                  <a:cubicBezTo>
                    <a:pt x="2290" y="4633"/>
                    <a:pt x="2263" y="4686"/>
                    <a:pt x="2197" y="4726"/>
                  </a:cubicBezTo>
                  <a:cubicBezTo>
                    <a:pt x="2144" y="4752"/>
                    <a:pt x="2078" y="4779"/>
                    <a:pt x="1985" y="4792"/>
                  </a:cubicBezTo>
                  <a:lnTo>
                    <a:pt x="1893" y="4792"/>
                  </a:lnTo>
                  <a:cubicBezTo>
                    <a:pt x="1853" y="4792"/>
                    <a:pt x="1800" y="4805"/>
                    <a:pt x="1747" y="4805"/>
                  </a:cubicBezTo>
                  <a:cubicBezTo>
                    <a:pt x="1694" y="4805"/>
                    <a:pt x="1641" y="4818"/>
                    <a:pt x="1575" y="4818"/>
                  </a:cubicBezTo>
                  <a:lnTo>
                    <a:pt x="1430" y="4818"/>
                  </a:lnTo>
                  <a:cubicBezTo>
                    <a:pt x="1390" y="4818"/>
                    <a:pt x="1350" y="4832"/>
                    <a:pt x="1310" y="4845"/>
                  </a:cubicBezTo>
                  <a:cubicBezTo>
                    <a:pt x="1271" y="4858"/>
                    <a:pt x="1244" y="4898"/>
                    <a:pt x="1244" y="4951"/>
                  </a:cubicBezTo>
                  <a:cubicBezTo>
                    <a:pt x="1244" y="5017"/>
                    <a:pt x="1271" y="5057"/>
                    <a:pt x="1324" y="5070"/>
                  </a:cubicBezTo>
                  <a:cubicBezTo>
                    <a:pt x="1377" y="5096"/>
                    <a:pt x="1416" y="5096"/>
                    <a:pt x="1456" y="5096"/>
                  </a:cubicBezTo>
                  <a:lnTo>
                    <a:pt x="2965" y="5096"/>
                  </a:lnTo>
                  <a:cubicBezTo>
                    <a:pt x="3044" y="5096"/>
                    <a:pt x="3110" y="5096"/>
                    <a:pt x="3163" y="5070"/>
                  </a:cubicBezTo>
                  <a:cubicBezTo>
                    <a:pt x="3216" y="5043"/>
                    <a:pt x="3230" y="5004"/>
                    <a:pt x="3230" y="4951"/>
                  </a:cubicBezTo>
                  <a:cubicBezTo>
                    <a:pt x="3230" y="4884"/>
                    <a:pt x="3216" y="4845"/>
                    <a:pt x="3163" y="4832"/>
                  </a:cubicBezTo>
                  <a:cubicBezTo>
                    <a:pt x="3124" y="4805"/>
                    <a:pt x="3057" y="4792"/>
                    <a:pt x="2965" y="4792"/>
                  </a:cubicBezTo>
                  <a:lnTo>
                    <a:pt x="2793" y="4792"/>
                  </a:lnTo>
                  <a:cubicBezTo>
                    <a:pt x="2740" y="4779"/>
                    <a:pt x="2713" y="4752"/>
                    <a:pt x="2713" y="4699"/>
                  </a:cubicBezTo>
                  <a:cubicBezTo>
                    <a:pt x="2713" y="4673"/>
                    <a:pt x="2713" y="4620"/>
                    <a:pt x="2713" y="4527"/>
                  </a:cubicBezTo>
                  <a:cubicBezTo>
                    <a:pt x="2727" y="4448"/>
                    <a:pt x="2727" y="4355"/>
                    <a:pt x="2727" y="4249"/>
                  </a:cubicBezTo>
                  <a:cubicBezTo>
                    <a:pt x="2740" y="4130"/>
                    <a:pt x="2740" y="4024"/>
                    <a:pt x="2753" y="3905"/>
                  </a:cubicBezTo>
                  <a:cubicBezTo>
                    <a:pt x="2753" y="3786"/>
                    <a:pt x="2766" y="3680"/>
                    <a:pt x="2766" y="3601"/>
                  </a:cubicBezTo>
                  <a:lnTo>
                    <a:pt x="3230" y="3601"/>
                  </a:lnTo>
                  <a:cubicBezTo>
                    <a:pt x="3256" y="3601"/>
                    <a:pt x="3296" y="3587"/>
                    <a:pt x="3335" y="3561"/>
                  </a:cubicBezTo>
                  <a:cubicBezTo>
                    <a:pt x="3388" y="3534"/>
                    <a:pt x="3402" y="3482"/>
                    <a:pt x="3402" y="3415"/>
                  </a:cubicBezTo>
                  <a:cubicBezTo>
                    <a:pt x="3402" y="3349"/>
                    <a:pt x="3388" y="3309"/>
                    <a:pt x="3349" y="3270"/>
                  </a:cubicBezTo>
                  <a:cubicBezTo>
                    <a:pt x="3309" y="3230"/>
                    <a:pt x="3256" y="3217"/>
                    <a:pt x="3190" y="3217"/>
                  </a:cubicBezTo>
                  <a:lnTo>
                    <a:pt x="2793" y="3190"/>
                  </a:lnTo>
                  <a:cubicBezTo>
                    <a:pt x="2793" y="3032"/>
                    <a:pt x="2793" y="2859"/>
                    <a:pt x="2806" y="2648"/>
                  </a:cubicBezTo>
                  <a:cubicBezTo>
                    <a:pt x="2806" y="2436"/>
                    <a:pt x="2819" y="2224"/>
                    <a:pt x="2832" y="1999"/>
                  </a:cubicBezTo>
                  <a:cubicBezTo>
                    <a:pt x="2846" y="1774"/>
                    <a:pt x="2859" y="1562"/>
                    <a:pt x="2872" y="1337"/>
                  </a:cubicBezTo>
                  <a:cubicBezTo>
                    <a:pt x="2899" y="1126"/>
                    <a:pt x="2912" y="927"/>
                    <a:pt x="2925" y="755"/>
                  </a:cubicBezTo>
                  <a:cubicBezTo>
                    <a:pt x="2938" y="583"/>
                    <a:pt x="2952" y="437"/>
                    <a:pt x="2952" y="318"/>
                  </a:cubicBezTo>
                  <a:cubicBezTo>
                    <a:pt x="2965" y="212"/>
                    <a:pt x="2965" y="146"/>
                    <a:pt x="2965" y="133"/>
                  </a:cubicBezTo>
                  <a:cubicBezTo>
                    <a:pt x="2965" y="93"/>
                    <a:pt x="2938" y="54"/>
                    <a:pt x="2899" y="40"/>
                  </a:cubicBezTo>
                  <a:cubicBezTo>
                    <a:pt x="2846" y="14"/>
                    <a:pt x="2780" y="1"/>
                    <a:pt x="27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8" name="Google Shape;758;p30"/>
          <p:cNvGrpSpPr/>
          <p:nvPr/>
        </p:nvGrpSpPr>
        <p:grpSpPr>
          <a:xfrm>
            <a:off x="337299" y="1935842"/>
            <a:ext cx="595379" cy="434972"/>
            <a:chOff x="570141" y="1610117"/>
            <a:chExt cx="675952" cy="493837"/>
          </a:xfrm>
        </p:grpSpPr>
        <p:sp>
          <p:nvSpPr>
            <p:cNvPr id="759" name="Google Shape;759;p30"/>
            <p:cNvSpPr/>
            <p:nvPr/>
          </p:nvSpPr>
          <p:spPr>
            <a:xfrm>
              <a:off x="954157" y="1808371"/>
              <a:ext cx="250207" cy="292655"/>
            </a:xfrm>
            <a:custGeom>
              <a:avLst/>
              <a:gdLst/>
              <a:ahLst/>
              <a:cxnLst/>
              <a:rect l="l" t="t" r="r" b="b"/>
              <a:pathLst>
                <a:path w="4527" h="5295" extrusionOk="0">
                  <a:moveTo>
                    <a:pt x="2701" y="0"/>
                  </a:moveTo>
                  <a:cubicBezTo>
                    <a:pt x="2608" y="0"/>
                    <a:pt x="2555" y="14"/>
                    <a:pt x="2528" y="40"/>
                  </a:cubicBezTo>
                  <a:cubicBezTo>
                    <a:pt x="2502" y="53"/>
                    <a:pt x="2489" y="93"/>
                    <a:pt x="2489" y="146"/>
                  </a:cubicBezTo>
                  <a:cubicBezTo>
                    <a:pt x="2489" y="199"/>
                    <a:pt x="2502" y="239"/>
                    <a:pt x="2542" y="265"/>
                  </a:cubicBezTo>
                  <a:cubicBezTo>
                    <a:pt x="2595" y="292"/>
                    <a:pt x="2634" y="305"/>
                    <a:pt x="2701" y="305"/>
                  </a:cubicBezTo>
                  <a:cubicBezTo>
                    <a:pt x="2793" y="305"/>
                    <a:pt x="2846" y="305"/>
                    <a:pt x="2873" y="318"/>
                  </a:cubicBezTo>
                  <a:cubicBezTo>
                    <a:pt x="2912" y="318"/>
                    <a:pt x="2926" y="358"/>
                    <a:pt x="2926" y="397"/>
                  </a:cubicBezTo>
                  <a:cubicBezTo>
                    <a:pt x="2926" y="424"/>
                    <a:pt x="2912" y="477"/>
                    <a:pt x="2873" y="543"/>
                  </a:cubicBezTo>
                  <a:cubicBezTo>
                    <a:pt x="2846" y="609"/>
                    <a:pt x="2806" y="702"/>
                    <a:pt x="2753" y="808"/>
                  </a:cubicBezTo>
                  <a:cubicBezTo>
                    <a:pt x="2701" y="900"/>
                    <a:pt x="2648" y="1020"/>
                    <a:pt x="2581" y="1139"/>
                  </a:cubicBezTo>
                  <a:cubicBezTo>
                    <a:pt x="2515" y="1258"/>
                    <a:pt x="2462" y="1377"/>
                    <a:pt x="2396" y="1483"/>
                  </a:cubicBezTo>
                  <a:cubicBezTo>
                    <a:pt x="2330" y="1602"/>
                    <a:pt x="2277" y="1721"/>
                    <a:pt x="2224" y="1827"/>
                  </a:cubicBezTo>
                  <a:cubicBezTo>
                    <a:pt x="2171" y="1920"/>
                    <a:pt x="2131" y="2012"/>
                    <a:pt x="2092" y="2078"/>
                  </a:cubicBezTo>
                  <a:cubicBezTo>
                    <a:pt x="1959" y="1814"/>
                    <a:pt x="1827" y="1575"/>
                    <a:pt x="1721" y="1350"/>
                  </a:cubicBezTo>
                  <a:lnTo>
                    <a:pt x="1589" y="1086"/>
                  </a:lnTo>
                  <a:cubicBezTo>
                    <a:pt x="1536" y="993"/>
                    <a:pt x="1496" y="900"/>
                    <a:pt x="1456" y="834"/>
                  </a:cubicBezTo>
                  <a:cubicBezTo>
                    <a:pt x="1430" y="755"/>
                    <a:pt x="1403" y="689"/>
                    <a:pt x="1377" y="649"/>
                  </a:cubicBezTo>
                  <a:cubicBezTo>
                    <a:pt x="1364" y="596"/>
                    <a:pt x="1351" y="556"/>
                    <a:pt x="1351" y="543"/>
                  </a:cubicBezTo>
                  <a:cubicBezTo>
                    <a:pt x="1351" y="503"/>
                    <a:pt x="1377" y="477"/>
                    <a:pt x="1443" y="464"/>
                  </a:cubicBezTo>
                  <a:cubicBezTo>
                    <a:pt x="1496" y="450"/>
                    <a:pt x="1562" y="437"/>
                    <a:pt x="1628" y="437"/>
                  </a:cubicBezTo>
                  <a:cubicBezTo>
                    <a:pt x="1708" y="424"/>
                    <a:pt x="1774" y="411"/>
                    <a:pt x="1827" y="384"/>
                  </a:cubicBezTo>
                  <a:cubicBezTo>
                    <a:pt x="1893" y="371"/>
                    <a:pt x="1920" y="331"/>
                    <a:pt x="1920" y="278"/>
                  </a:cubicBezTo>
                  <a:cubicBezTo>
                    <a:pt x="1920" y="225"/>
                    <a:pt x="1906" y="186"/>
                    <a:pt x="1880" y="172"/>
                  </a:cubicBezTo>
                  <a:cubicBezTo>
                    <a:pt x="1853" y="146"/>
                    <a:pt x="1801" y="133"/>
                    <a:pt x="1721" y="133"/>
                  </a:cubicBezTo>
                  <a:lnTo>
                    <a:pt x="345" y="133"/>
                  </a:lnTo>
                  <a:cubicBezTo>
                    <a:pt x="212" y="133"/>
                    <a:pt x="133" y="186"/>
                    <a:pt x="133" y="278"/>
                  </a:cubicBezTo>
                  <a:cubicBezTo>
                    <a:pt x="133" y="331"/>
                    <a:pt x="159" y="371"/>
                    <a:pt x="199" y="397"/>
                  </a:cubicBezTo>
                  <a:cubicBezTo>
                    <a:pt x="252" y="411"/>
                    <a:pt x="305" y="424"/>
                    <a:pt x="358" y="424"/>
                  </a:cubicBezTo>
                  <a:cubicBezTo>
                    <a:pt x="503" y="424"/>
                    <a:pt x="623" y="437"/>
                    <a:pt x="715" y="464"/>
                  </a:cubicBezTo>
                  <a:cubicBezTo>
                    <a:pt x="808" y="490"/>
                    <a:pt x="874" y="543"/>
                    <a:pt x="914" y="622"/>
                  </a:cubicBezTo>
                  <a:lnTo>
                    <a:pt x="1880" y="2515"/>
                  </a:lnTo>
                  <a:lnTo>
                    <a:pt x="887" y="4514"/>
                  </a:lnTo>
                  <a:cubicBezTo>
                    <a:pt x="848" y="4593"/>
                    <a:pt x="808" y="4646"/>
                    <a:pt x="781" y="4686"/>
                  </a:cubicBezTo>
                  <a:cubicBezTo>
                    <a:pt x="742" y="4725"/>
                    <a:pt x="676" y="4752"/>
                    <a:pt x="596" y="4752"/>
                  </a:cubicBezTo>
                  <a:cubicBezTo>
                    <a:pt x="583" y="4752"/>
                    <a:pt x="556" y="4752"/>
                    <a:pt x="530" y="4765"/>
                  </a:cubicBezTo>
                  <a:cubicBezTo>
                    <a:pt x="490" y="4765"/>
                    <a:pt x="451" y="4765"/>
                    <a:pt x="411" y="4778"/>
                  </a:cubicBezTo>
                  <a:cubicBezTo>
                    <a:pt x="371" y="4778"/>
                    <a:pt x="331" y="4778"/>
                    <a:pt x="292" y="4792"/>
                  </a:cubicBezTo>
                  <a:lnTo>
                    <a:pt x="186" y="4792"/>
                  </a:lnTo>
                  <a:cubicBezTo>
                    <a:pt x="146" y="4792"/>
                    <a:pt x="106" y="4805"/>
                    <a:pt x="67" y="4818"/>
                  </a:cubicBezTo>
                  <a:cubicBezTo>
                    <a:pt x="14" y="4845"/>
                    <a:pt x="1" y="4871"/>
                    <a:pt x="1" y="4924"/>
                  </a:cubicBezTo>
                  <a:cubicBezTo>
                    <a:pt x="1" y="4977"/>
                    <a:pt x="27" y="5017"/>
                    <a:pt x="67" y="5043"/>
                  </a:cubicBezTo>
                  <a:cubicBezTo>
                    <a:pt x="120" y="5056"/>
                    <a:pt x="159" y="5070"/>
                    <a:pt x="199" y="5070"/>
                  </a:cubicBezTo>
                  <a:lnTo>
                    <a:pt x="1708" y="5070"/>
                  </a:lnTo>
                  <a:cubicBezTo>
                    <a:pt x="1787" y="5070"/>
                    <a:pt x="1840" y="5056"/>
                    <a:pt x="1880" y="5030"/>
                  </a:cubicBezTo>
                  <a:cubicBezTo>
                    <a:pt x="1906" y="5003"/>
                    <a:pt x="1920" y="4964"/>
                    <a:pt x="1920" y="4911"/>
                  </a:cubicBezTo>
                  <a:cubicBezTo>
                    <a:pt x="1920" y="4858"/>
                    <a:pt x="1893" y="4818"/>
                    <a:pt x="1853" y="4805"/>
                  </a:cubicBezTo>
                  <a:cubicBezTo>
                    <a:pt x="1814" y="4778"/>
                    <a:pt x="1761" y="4765"/>
                    <a:pt x="1708" y="4765"/>
                  </a:cubicBezTo>
                  <a:lnTo>
                    <a:pt x="1562" y="4765"/>
                  </a:lnTo>
                  <a:cubicBezTo>
                    <a:pt x="1523" y="4765"/>
                    <a:pt x="1483" y="4765"/>
                    <a:pt x="1443" y="4752"/>
                  </a:cubicBezTo>
                  <a:cubicBezTo>
                    <a:pt x="1403" y="4752"/>
                    <a:pt x="1364" y="4739"/>
                    <a:pt x="1351" y="4725"/>
                  </a:cubicBezTo>
                  <a:cubicBezTo>
                    <a:pt x="1324" y="4712"/>
                    <a:pt x="1311" y="4699"/>
                    <a:pt x="1311" y="4672"/>
                  </a:cubicBezTo>
                  <a:cubicBezTo>
                    <a:pt x="1311" y="4646"/>
                    <a:pt x="1324" y="4593"/>
                    <a:pt x="1364" y="4514"/>
                  </a:cubicBezTo>
                  <a:cubicBezTo>
                    <a:pt x="1403" y="4421"/>
                    <a:pt x="1456" y="4315"/>
                    <a:pt x="1509" y="4183"/>
                  </a:cubicBezTo>
                  <a:cubicBezTo>
                    <a:pt x="1576" y="4064"/>
                    <a:pt x="1642" y="3931"/>
                    <a:pt x="1708" y="3786"/>
                  </a:cubicBezTo>
                  <a:cubicBezTo>
                    <a:pt x="1774" y="3640"/>
                    <a:pt x="1840" y="3508"/>
                    <a:pt x="1893" y="3389"/>
                  </a:cubicBezTo>
                  <a:cubicBezTo>
                    <a:pt x="1959" y="3270"/>
                    <a:pt x="1999" y="3164"/>
                    <a:pt x="2039" y="3084"/>
                  </a:cubicBezTo>
                  <a:cubicBezTo>
                    <a:pt x="2078" y="3005"/>
                    <a:pt x="2105" y="2965"/>
                    <a:pt x="2105" y="2965"/>
                  </a:cubicBezTo>
                  <a:cubicBezTo>
                    <a:pt x="2290" y="3309"/>
                    <a:pt x="2449" y="3627"/>
                    <a:pt x="2595" y="3905"/>
                  </a:cubicBezTo>
                  <a:cubicBezTo>
                    <a:pt x="2661" y="4024"/>
                    <a:pt x="2714" y="4143"/>
                    <a:pt x="2780" y="4249"/>
                  </a:cubicBezTo>
                  <a:cubicBezTo>
                    <a:pt x="2833" y="4368"/>
                    <a:pt x="2886" y="4474"/>
                    <a:pt x="2939" y="4580"/>
                  </a:cubicBezTo>
                  <a:cubicBezTo>
                    <a:pt x="2992" y="4672"/>
                    <a:pt x="3031" y="4752"/>
                    <a:pt x="3058" y="4818"/>
                  </a:cubicBezTo>
                  <a:cubicBezTo>
                    <a:pt x="3084" y="4884"/>
                    <a:pt x="3098" y="4911"/>
                    <a:pt x="3098" y="4937"/>
                  </a:cubicBezTo>
                  <a:cubicBezTo>
                    <a:pt x="3098" y="4964"/>
                    <a:pt x="3071" y="4977"/>
                    <a:pt x="3031" y="4977"/>
                  </a:cubicBezTo>
                  <a:cubicBezTo>
                    <a:pt x="2992" y="4990"/>
                    <a:pt x="2939" y="5003"/>
                    <a:pt x="2886" y="5003"/>
                  </a:cubicBezTo>
                  <a:cubicBezTo>
                    <a:pt x="2833" y="5017"/>
                    <a:pt x="2793" y="5030"/>
                    <a:pt x="2740" y="5056"/>
                  </a:cubicBezTo>
                  <a:cubicBezTo>
                    <a:pt x="2701" y="5070"/>
                    <a:pt x="2687" y="5109"/>
                    <a:pt x="2687" y="5162"/>
                  </a:cubicBezTo>
                  <a:cubicBezTo>
                    <a:pt x="2687" y="5215"/>
                    <a:pt x="2701" y="5242"/>
                    <a:pt x="2727" y="5268"/>
                  </a:cubicBezTo>
                  <a:cubicBezTo>
                    <a:pt x="2753" y="5281"/>
                    <a:pt x="2806" y="5295"/>
                    <a:pt x="2873" y="5295"/>
                  </a:cubicBezTo>
                  <a:lnTo>
                    <a:pt x="4276" y="5295"/>
                  </a:lnTo>
                  <a:cubicBezTo>
                    <a:pt x="4342" y="5295"/>
                    <a:pt x="4408" y="5281"/>
                    <a:pt x="4448" y="5268"/>
                  </a:cubicBezTo>
                  <a:cubicBezTo>
                    <a:pt x="4501" y="5255"/>
                    <a:pt x="4527" y="5215"/>
                    <a:pt x="4527" y="5162"/>
                  </a:cubicBezTo>
                  <a:cubicBezTo>
                    <a:pt x="4527" y="5109"/>
                    <a:pt x="4501" y="5070"/>
                    <a:pt x="4461" y="5043"/>
                  </a:cubicBezTo>
                  <a:cubicBezTo>
                    <a:pt x="4408" y="5030"/>
                    <a:pt x="4355" y="5017"/>
                    <a:pt x="4276" y="5017"/>
                  </a:cubicBezTo>
                  <a:cubicBezTo>
                    <a:pt x="4077" y="5017"/>
                    <a:pt x="3905" y="5003"/>
                    <a:pt x="3773" y="4977"/>
                  </a:cubicBezTo>
                  <a:cubicBezTo>
                    <a:pt x="3640" y="4950"/>
                    <a:pt x="3561" y="4897"/>
                    <a:pt x="3508" y="4818"/>
                  </a:cubicBezTo>
                  <a:lnTo>
                    <a:pt x="2303" y="2515"/>
                  </a:lnTo>
                  <a:lnTo>
                    <a:pt x="3336" y="556"/>
                  </a:lnTo>
                  <a:cubicBezTo>
                    <a:pt x="3376" y="477"/>
                    <a:pt x="3415" y="424"/>
                    <a:pt x="3455" y="384"/>
                  </a:cubicBezTo>
                  <a:cubicBezTo>
                    <a:pt x="3481" y="345"/>
                    <a:pt x="3548" y="318"/>
                    <a:pt x="3640" y="318"/>
                  </a:cubicBezTo>
                  <a:cubicBezTo>
                    <a:pt x="3680" y="318"/>
                    <a:pt x="3733" y="305"/>
                    <a:pt x="3826" y="305"/>
                  </a:cubicBezTo>
                  <a:cubicBezTo>
                    <a:pt x="3918" y="305"/>
                    <a:pt x="4011" y="292"/>
                    <a:pt x="4090" y="278"/>
                  </a:cubicBezTo>
                  <a:cubicBezTo>
                    <a:pt x="4143" y="265"/>
                    <a:pt x="4183" y="252"/>
                    <a:pt x="4209" y="239"/>
                  </a:cubicBezTo>
                  <a:cubicBezTo>
                    <a:pt x="4262" y="212"/>
                    <a:pt x="4276" y="186"/>
                    <a:pt x="4276" y="133"/>
                  </a:cubicBezTo>
                  <a:cubicBezTo>
                    <a:pt x="4276" y="80"/>
                    <a:pt x="4262" y="40"/>
                    <a:pt x="4209" y="27"/>
                  </a:cubicBezTo>
                  <a:cubicBezTo>
                    <a:pt x="4183" y="14"/>
                    <a:pt x="4130" y="0"/>
                    <a:pt x="4077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0"/>
            <p:cNvSpPr/>
            <p:nvPr/>
          </p:nvSpPr>
          <p:spPr>
            <a:xfrm>
              <a:off x="570141" y="1610117"/>
              <a:ext cx="214337" cy="166142"/>
            </a:xfrm>
            <a:custGeom>
              <a:avLst/>
              <a:gdLst/>
              <a:ahLst/>
              <a:cxnLst/>
              <a:rect l="l" t="t" r="r" b="b"/>
              <a:pathLst>
                <a:path w="3878" h="3006" extrusionOk="0">
                  <a:moveTo>
                    <a:pt x="2263" y="1"/>
                  </a:moveTo>
                  <a:cubicBezTo>
                    <a:pt x="2065" y="1"/>
                    <a:pt x="1866" y="54"/>
                    <a:pt x="1681" y="160"/>
                  </a:cubicBezTo>
                  <a:cubicBezTo>
                    <a:pt x="1509" y="265"/>
                    <a:pt x="1363" y="411"/>
                    <a:pt x="1271" y="610"/>
                  </a:cubicBezTo>
                  <a:lnTo>
                    <a:pt x="1257" y="226"/>
                  </a:lnTo>
                  <a:cubicBezTo>
                    <a:pt x="1257" y="146"/>
                    <a:pt x="1244" y="93"/>
                    <a:pt x="1218" y="67"/>
                  </a:cubicBezTo>
                  <a:cubicBezTo>
                    <a:pt x="1191" y="40"/>
                    <a:pt x="1125" y="27"/>
                    <a:pt x="1019" y="27"/>
                  </a:cubicBezTo>
                  <a:cubicBezTo>
                    <a:pt x="821" y="27"/>
                    <a:pt x="649" y="27"/>
                    <a:pt x="529" y="40"/>
                  </a:cubicBezTo>
                  <a:cubicBezTo>
                    <a:pt x="397" y="40"/>
                    <a:pt x="291" y="54"/>
                    <a:pt x="212" y="67"/>
                  </a:cubicBezTo>
                  <a:cubicBezTo>
                    <a:pt x="132" y="80"/>
                    <a:pt x="79" y="107"/>
                    <a:pt x="53" y="133"/>
                  </a:cubicBezTo>
                  <a:cubicBezTo>
                    <a:pt x="13" y="160"/>
                    <a:pt x="0" y="199"/>
                    <a:pt x="0" y="239"/>
                  </a:cubicBezTo>
                  <a:cubicBezTo>
                    <a:pt x="0" y="265"/>
                    <a:pt x="13" y="279"/>
                    <a:pt x="40" y="305"/>
                  </a:cubicBezTo>
                  <a:cubicBezTo>
                    <a:pt x="66" y="305"/>
                    <a:pt x="106" y="318"/>
                    <a:pt x="146" y="332"/>
                  </a:cubicBezTo>
                  <a:cubicBezTo>
                    <a:pt x="185" y="332"/>
                    <a:pt x="225" y="332"/>
                    <a:pt x="265" y="345"/>
                  </a:cubicBezTo>
                  <a:lnTo>
                    <a:pt x="728" y="345"/>
                  </a:lnTo>
                  <a:cubicBezTo>
                    <a:pt x="794" y="345"/>
                    <a:pt x="834" y="411"/>
                    <a:pt x="834" y="543"/>
                  </a:cubicBezTo>
                  <a:cubicBezTo>
                    <a:pt x="834" y="570"/>
                    <a:pt x="834" y="649"/>
                    <a:pt x="821" y="782"/>
                  </a:cubicBezTo>
                  <a:cubicBezTo>
                    <a:pt x="821" y="914"/>
                    <a:pt x="821" y="1060"/>
                    <a:pt x="821" y="1218"/>
                  </a:cubicBezTo>
                  <a:cubicBezTo>
                    <a:pt x="821" y="1390"/>
                    <a:pt x="807" y="1549"/>
                    <a:pt x="807" y="1708"/>
                  </a:cubicBezTo>
                  <a:cubicBezTo>
                    <a:pt x="807" y="1854"/>
                    <a:pt x="807" y="1973"/>
                    <a:pt x="807" y="2039"/>
                  </a:cubicBezTo>
                  <a:cubicBezTo>
                    <a:pt x="807" y="2079"/>
                    <a:pt x="794" y="2105"/>
                    <a:pt x="794" y="2145"/>
                  </a:cubicBezTo>
                  <a:cubicBezTo>
                    <a:pt x="794" y="2184"/>
                    <a:pt x="781" y="2224"/>
                    <a:pt x="768" y="2251"/>
                  </a:cubicBezTo>
                  <a:cubicBezTo>
                    <a:pt x="754" y="2290"/>
                    <a:pt x="741" y="2317"/>
                    <a:pt x="715" y="2343"/>
                  </a:cubicBezTo>
                  <a:cubicBezTo>
                    <a:pt x="688" y="2357"/>
                    <a:pt x="662" y="2370"/>
                    <a:pt x="622" y="2370"/>
                  </a:cubicBezTo>
                  <a:lnTo>
                    <a:pt x="503" y="2370"/>
                  </a:lnTo>
                  <a:cubicBezTo>
                    <a:pt x="450" y="2370"/>
                    <a:pt x="410" y="2383"/>
                    <a:pt x="344" y="2409"/>
                  </a:cubicBezTo>
                  <a:cubicBezTo>
                    <a:pt x="304" y="2436"/>
                    <a:pt x="278" y="2489"/>
                    <a:pt x="278" y="2555"/>
                  </a:cubicBezTo>
                  <a:cubicBezTo>
                    <a:pt x="278" y="2634"/>
                    <a:pt x="304" y="2687"/>
                    <a:pt x="357" y="2701"/>
                  </a:cubicBezTo>
                  <a:cubicBezTo>
                    <a:pt x="410" y="2714"/>
                    <a:pt x="476" y="2727"/>
                    <a:pt x="543" y="2727"/>
                  </a:cubicBezTo>
                  <a:lnTo>
                    <a:pt x="1112" y="2727"/>
                  </a:lnTo>
                  <a:cubicBezTo>
                    <a:pt x="1244" y="2714"/>
                    <a:pt x="1363" y="2714"/>
                    <a:pt x="1469" y="2714"/>
                  </a:cubicBezTo>
                  <a:lnTo>
                    <a:pt x="1654" y="2714"/>
                  </a:lnTo>
                  <a:cubicBezTo>
                    <a:pt x="1747" y="2714"/>
                    <a:pt x="1800" y="2714"/>
                    <a:pt x="1840" y="2687"/>
                  </a:cubicBezTo>
                  <a:cubicBezTo>
                    <a:pt x="1879" y="2661"/>
                    <a:pt x="1906" y="2621"/>
                    <a:pt x="1906" y="2555"/>
                  </a:cubicBezTo>
                  <a:cubicBezTo>
                    <a:pt x="1906" y="2476"/>
                    <a:pt x="1879" y="2409"/>
                    <a:pt x="1826" y="2396"/>
                  </a:cubicBezTo>
                  <a:cubicBezTo>
                    <a:pt x="1787" y="2370"/>
                    <a:pt x="1734" y="2357"/>
                    <a:pt x="1654" y="2357"/>
                  </a:cubicBezTo>
                  <a:lnTo>
                    <a:pt x="1244" y="2357"/>
                  </a:lnTo>
                  <a:lnTo>
                    <a:pt x="1244" y="1668"/>
                  </a:lnTo>
                  <a:cubicBezTo>
                    <a:pt x="1244" y="1536"/>
                    <a:pt x="1257" y="1417"/>
                    <a:pt x="1271" y="1298"/>
                  </a:cubicBezTo>
                  <a:cubicBezTo>
                    <a:pt x="1297" y="1165"/>
                    <a:pt x="1337" y="1060"/>
                    <a:pt x="1376" y="954"/>
                  </a:cubicBezTo>
                  <a:cubicBezTo>
                    <a:pt x="1456" y="808"/>
                    <a:pt x="1549" y="662"/>
                    <a:pt x="1681" y="557"/>
                  </a:cubicBezTo>
                  <a:cubicBezTo>
                    <a:pt x="1813" y="437"/>
                    <a:pt x="1972" y="371"/>
                    <a:pt x="2144" y="371"/>
                  </a:cubicBezTo>
                  <a:cubicBezTo>
                    <a:pt x="2276" y="371"/>
                    <a:pt x="2396" y="411"/>
                    <a:pt x="2462" y="490"/>
                  </a:cubicBezTo>
                  <a:cubicBezTo>
                    <a:pt x="2554" y="570"/>
                    <a:pt x="2607" y="676"/>
                    <a:pt x="2647" y="808"/>
                  </a:cubicBezTo>
                  <a:cubicBezTo>
                    <a:pt x="2700" y="927"/>
                    <a:pt x="2726" y="1086"/>
                    <a:pt x="2740" y="1258"/>
                  </a:cubicBezTo>
                  <a:cubicBezTo>
                    <a:pt x="2753" y="1430"/>
                    <a:pt x="2766" y="1615"/>
                    <a:pt x="2766" y="1801"/>
                  </a:cubicBezTo>
                  <a:cubicBezTo>
                    <a:pt x="2766" y="1814"/>
                    <a:pt x="2766" y="1880"/>
                    <a:pt x="2753" y="1986"/>
                  </a:cubicBezTo>
                  <a:cubicBezTo>
                    <a:pt x="2753" y="2105"/>
                    <a:pt x="2753" y="2251"/>
                    <a:pt x="2740" y="2409"/>
                  </a:cubicBezTo>
                  <a:cubicBezTo>
                    <a:pt x="2740" y="2502"/>
                    <a:pt x="2713" y="2568"/>
                    <a:pt x="2687" y="2595"/>
                  </a:cubicBezTo>
                  <a:cubicBezTo>
                    <a:pt x="2647" y="2621"/>
                    <a:pt x="2581" y="2634"/>
                    <a:pt x="2475" y="2648"/>
                  </a:cubicBezTo>
                  <a:cubicBezTo>
                    <a:pt x="2449" y="2661"/>
                    <a:pt x="2409" y="2674"/>
                    <a:pt x="2369" y="2701"/>
                  </a:cubicBezTo>
                  <a:cubicBezTo>
                    <a:pt x="2329" y="2727"/>
                    <a:pt x="2303" y="2767"/>
                    <a:pt x="2303" y="2833"/>
                  </a:cubicBezTo>
                  <a:cubicBezTo>
                    <a:pt x="2303" y="2899"/>
                    <a:pt x="2329" y="2939"/>
                    <a:pt x="2369" y="2965"/>
                  </a:cubicBezTo>
                  <a:cubicBezTo>
                    <a:pt x="2409" y="2992"/>
                    <a:pt x="2462" y="3005"/>
                    <a:pt x="2515" y="3005"/>
                  </a:cubicBezTo>
                  <a:cubicBezTo>
                    <a:pt x="2528" y="3005"/>
                    <a:pt x="2594" y="3005"/>
                    <a:pt x="2700" y="2992"/>
                  </a:cubicBezTo>
                  <a:lnTo>
                    <a:pt x="3653" y="2992"/>
                  </a:lnTo>
                  <a:cubicBezTo>
                    <a:pt x="3706" y="2992"/>
                    <a:pt x="3759" y="2979"/>
                    <a:pt x="3812" y="2965"/>
                  </a:cubicBezTo>
                  <a:cubicBezTo>
                    <a:pt x="3851" y="2939"/>
                    <a:pt x="3878" y="2899"/>
                    <a:pt x="3878" y="2833"/>
                  </a:cubicBezTo>
                  <a:cubicBezTo>
                    <a:pt x="3878" y="2793"/>
                    <a:pt x="3865" y="2754"/>
                    <a:pt x="3838" y="2727"/>
                  </a:cubicBezTo>
                  <a:cubicBezTo>
                    <a:pt x="3812" y="2701"/>
                    <a:pt x="3785" y="2687"/>
                    <a:pt x="3746" y="2674"/>
                  </a:cubicBezTo>
                  <a:cubicBezTo>
                    <a:pt x="3706" y="2648"/>
                    <a:pt x="3666" y="2648"/>
                    <a:pt x="3626" y="2634"/>
                  </a:cubicBezTo>
                  <a:lnTo>
                    <a:pt x="3203" y="2634"/>
                  </a:lnTo>
                  <a:lnTo>
                    <a:pt x="3203" y="1205"/>
                  </a:lnTo>
                  <a:cubicBezTo>
                    <a:pt x="3203" y="954"/>
                    <a:pt x="3163" y="755"/>
                    <a:pt x="3110" y="596"/>
                  </a:cubicBezTo>
                  <a:cubicBezTo>
                    <a:pt x="3044" y="437"/>
                    <a:pt x="2965" y="318"/>
                    <a:pt x="2872" y="226"/>
                  </a:cubicBezTo>
                  <a:cubicBezTo>
                    <a:pt x="2779" y="146"/>
                    <a:pt x="2674" y="80"/>
                    <a:pt x="2554" y="54"/>
                  </a:cubicBezTo>
                  <a:cubicBezTo>
                    <a:pt x="2449" y="14"/>
                    <a:pt x="2356" y="1"/>
                    <a:pt x="2263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0"/>
            <p:cNvSpPr/>
            <p:nvPr/>
          </p:nvSpPr>
          <p:spPr>
            <a:xfrm>
              <a:off x="611815" y="1689153"/>
              <a:ext cx="634279" cy="414801"/>
            </a:xfrm>
            <a:custGeom>
              <a:avLst/>
              <a:gdLst/>
              <a:ahLst/>
              <a:cxnLst/>
              <a:rect l="l" t="t" r="r" b="b"/>
              <a:pathLst>
                <a:path w="11476" h="7505" extrusionOk="0">
                  <a:moveTo>
                    <a:pt x="4633" y="0"/>
                  </a:moveTo>
                  <a:cubicBezTo>
                    <a:pt x="4527" y="0"/>
                    <a:pt x="4474" y="53"/>
                    <a:pt x="4421" y="172"/>
                  </a:cubicBezTo>
                  <a:lnTo>
                    <a:pt x="3428" y="6234"/>
                  </a:lnTo>
                  <a:lnTo>
                    <a:pt x="2595" y="3031"/>
                  </a:lnTo>
                  <a:cubicBezTo>
                    <a:pt x="2542" y="2925"/>
                    <a:pt x="2489" y="2872"/>
                    <a:pt x="2383" y="2872"/>
                  </a:cubicBezTo>
                  <a:lnTo>
                    <a:pt x="225" y="2872"/>
                  </a:lnTo>
                  <a:cubicBezTo>
                    <a:pt x="120" y="2872"/>
                    <a:pt x="0" y="2978"/>
                    <a:pt x="0" y="3097"/>
                  </a:cubicBezTo>
                  <a:cubicBezTo>
                    <a:pt x="0" y="3203"/>
                    <a:pt x="120" y="3309"/>
                    <a:pt x="225" y="3309"/>
                  </a:cubicBezTo>
                  <a:lnTo>
                    <a:pt x="2211" y="3309"/>
                  </a:lnTo>
                  <a:lnTo>
                    <a:pt x="3256" y="7332"/>
                  </a:lnTo>
                  <a:cubicBezTo>
                    <a:pt x="3309" y="7452"/>
                    <a:pt x="3375" y="7504"/>
                    <a:pt x="3481" y="7504"/>
                  </a:cubicBezTo>
                  <a:cubicBezTo>
                    <a:pt x="3587" y="7504"/>
                    <a:pt x="3706" y="7399"/>
                    <a:pt x="3706" y="7332"/>
                  </a:cubicBezTo>
                  <a:lnTo>
                    <a:pt x="4858" y="450"/>
                  </a:lnTo>
                  <a:lnTo>
                    <a:pt x="11250" y="450"/>
                  </a:lnTo>
                  <a:cubicBezTo>
                    <a:pt x="11370" y="450"/>
                    <a:pt x="11475" y="331"/>
                    <a:pt x="11475" y="225"/>
                  </a:cubicBezTo>
                  <a:cubicBezTo>
                    <a:pt x="11475" y="119"/>
                    <a:pt x="11370" y="0"/>
                    <a:pt x="11250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" name="Rectángulo 18">
            <a:extLst>
              <a:ext uri="{FF2B5EF4-FFF2-40B4-BE49-F238E27FC236}">
                <a16:creationId xmlns:a16="http://schemas.microsoft.com/office/drawing/2014/main" id="{D04C92FB-3D01-4C35-BBE1-F935CD009176}"/>
              </a:ext>
            </a:extLst>
          </p:cNvPr>
          <p:cNvSpPr/>
          <p:nvPr/>
        </p:nvSpPr>
        <p:spPr>
          <a:xfrm>
            <a:off x="13423" y="-104821"/>
            <a:ext cx="9130578" cy="6570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es-ES" sz="1400" dirty="0">
              <a:solidFill>
                <a:srgbClr val="333333"/>
              </a:solidFill>
              <a:latin typeface="Lucida Sans" panose="020B06020305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US" b="1" dirty="0">
                <a:solidFill>
                  <a:srgbClr val="FFFF00"/>
                </a:solidFill>
                <a:latin typeface="Century Gothic" panose="020B0502020202020204" pitchFamily="34" charset="0"/>
              </a:rPr>
              <a:t>ACTIVADOR COGNITIVO</a:t>
            </a:r>
            <a:endParaRPr lang="es-CO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dirty="0">
                <a:solidFill>
                  <a:srgbClr val="FFFF00"/>
                </a:solidFill>
                <a:latin typeface="Century Gothic" panose="020B0502020202020204" pitchFamily="34" charset="0"/>
              </a:rPr>
              <a:t>La docente inicia organizando el aula de clase en filas garantizando que los estudiantes tengan el material listo y desarrollen su prueba bimestral integrada.</a:t>
            </a:r>
          </a:p>
          <a:p>
            <a:endParaRPr lang="es-CO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b="1" dirty="0">
                <a:solidFill>
                  <a:srgbClr val="FFFF00"/>
                </a:solidFill>
                <a:latin typeface="Century Gothic" panose="020B0502020202020204" pitchFamily="34" charset="0"/>
              </a:rPr>
              <a:t>Retroalimentación:</a:t>
            </a:r>
            <a:endParaRPr lang="es-CO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dirty="0">
                <a:solidFill>
                  <a:srgbClr val="FFFF00"/>
                </a:solidFill>
                <a:latin typeface="Century Gothic" panose="020B0502020202020204" pitchFamily="34" charset="0"/>
              </a:rPr>
              <a:t>La docente invita a los estudiantes a recordar reglas de la clase y socializa la responsabilidad que tienen como: el silencio, la escucha activa, el seguimiento de instrucciones, el no poder salir del salón, el no poder levantarse del puesto al momento de presentar una prueba escrita individual y lo refuerza por medio de la canción – las reglas.  </a:t>
            </a:r>
            <a:r>
              <a:rPr lang="es-CO" u="sng" dirty="0">
                <a:solidFill>
                  <a:srgbClr val="FFFF00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https://youtu.be/C4d32kccCXs?si=AMCcckjowNHIKOOW</a:t>
            </a:r>
            <a:endParaRPr lang="es-CO" u="sng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endParaRPr lang="es-CO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b="1" dirty="0">
                <a:solidFill>
                  <a:srgbClr val="FFFF00"/>
                </a:solidFill>
                <a:latin typeface="Century Gothic" panose="020B0502020202020204" pitchFamily="34" charset="0"/>
              </a:rPr>
              <a:t>Orientación de la atención: </a:t>
            </a:r>
          </a:p>
          <a:p>
            <a:r>
              <a:rPr lang="es-CO" dirty="0">
                <a:solidFill>
                  <a:srgbClr val="FFFF00"/>
                </a:solidFill>
                <a:latin typeface="Century Gothic" panose="020B0502020202020204" pitchFamily="34" charset="0"/>
              </a:rPr>
              <a:t>La docente proyecta la prueba escrita individual donde socializa a los estudiantes los siete puntos a resolver haciendo retroalimentación para garantizar que todos tenga claridad en lo que deben hacer en cada uno de ellos. </a:t>
            </a:r>
            <a:r>
              <a:rPr lang="es-ES" dirty="0">
                <a:solidFill>
                  <a:srgbClr val="FFFF00"/>
                </a:solidFill>
                <a:latin typeface="Century Gothic" panose="020B0502020202020204" pitchFamily="34" charset="0"/>
              </a:rPr>
              <a:t>    </a:t>
            </a:r>
            <a:endParaRPr lang="es-CO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endParaRPr lang="es-CO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b="1" dirty="0">
                <a:solidFill>
                  <a:srgbClr val="FFFF00"/>
                </a:solidFill>
                <a:latin typeface="Century Gothic" panose="020B0502020202020204" pitchFamily="34" charset="0"/>
              </a:rPr>
              <a:t>Procesamiento de la información:</a:t>
            </a:r>
            <a:endParaRPr lang="es-CO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dirty="0">
                <a:solidFill>
                  <a:srgbClr val="FFFF00"/>
                </a:solidFill>
                <a:latin typeface="Century Gothic" panose="020B0502020202020204" pitchFamily="34" charset="0"/>
              </a:rPr>
              <a:t>Continuamente, los estudiantes empiezan la resolver los siete puntos de la prueba bimestral integrada.</a:t>
            </a:r>
          </a:p>
          <a:p>
            <a:r>
              <a:rPr lang="es-ES" sz="1200" b="1" dirty="0">
                <a:solidFill>
                  <a:srgbClr val="FFFF00"/>
                </a:solidFill>
              </a:rPr>
              <a:t>Lista </a:t>
            </a:r>
            <a:r>
              <a:rPr lang="es-ES" sz="12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de chequeo:</a:t>
            </a:r>
            <a:r>
              <a:rPr lang="es-ES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 se hará autoevaluación del ser por medio de una lista de chequeo integrada de forma física.</a:t>
            </a:r>
            <a:endParaRPr lang="es-CO" sz="1200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1200" u="sng" dirty="0">
                <a:solidFill>
                  <a:srgbClr val="FFFF00"/>
                </a:solidFill>
                <a:latin typeface="Century Gothic" panose="020B0502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CHECKLIST.docx</a:t>
            </a:r>
            <a:endParaRPr lang="es-CO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endParaRPr lang="es-CO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b="1" dirty="0">
                <a:solidFill>
                  <a:srgbClr val="FFFF00"/>
                </a:solidFill>
                <a:latin typeface="Century Gothic" panose="020B0502020202020204" pitchFamily="34" charset="0"/>
              </a:rPr>
              <a:t>CIERRE: </a:t>
            </a:r>
          </a:p>
          <a:p>
            <a:r>
              <a:rPr lang="es-CO" b="1" dirty="0">
                <a:solidFill>
                  <a:srgbClr val="FFFF00"/>
                </a:solidFill>
                <a:latin typeface="Century Gothic" panose="020B0502020202020204" pitchFamily="34" charset="0"/>
              </a:rPr>
              <a:t>Evaluación: </a:t>
            </a:r>
            <a:endParaRPr lang="es-CO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dirty="0">
                <a:solidFill>
                  <a:srgbClr val="FFFF00"/>
                </a:solidFill>
                <a:latin typeface="Century Gothic" panose="020B0502020202020204" pitchFamily="34" charset="0"/>
              </a:rPr>
              <a:t>Se realizará retroalimentación a los puntos a desarrollar en la prueba bimestral integrada.</a:t>
            </a:r>
          </a:p>
          <a:p>
            <a:pPr>
              <a:lnSpc>
                <a:spcPct val="115000"/>
              </a:lnSpc>
            </a:pPr>
            <a:endParaRPr lang="es-CO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15000"/>
              </a:lnSpc>
            </a:pPr>
            <a:endParaRPr lang="es-CO" sz="1200" dirty="0">
              <a:solidFill>
                <a:srgbClr val="FFFF00"/>
              </a:solidFill>
            </a:endParaRPr>
          </a:p>
          <a:p>
            <a:pPr>
              <a:lnSpc>
                <a:spcPct val="115000"/>
              </a:lnSpc>
            </a:pPr>
            <a:endParaRPr lang="es-CO" sz="1200" dirty="0">
              <a:solidFill>
                <a:srgbClr val="FFFF00"/>
              </a:solidFill>
            </a:endParaRPr>
          </a:p>
          <a:p>
            <a:pPr>
              <a:lnSpc>
                <a:spcPct val="115000"/>
              </a:lnSpc>
            </a:pPr>
            <a:endParaRPr lang="es-CO" sz="1200" dirty="0">
              <a:solidFill>
                <a:srgbClr val="FFFF00"/>
              </a:solidFill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s-ES" sz="2800" dirty="0">
              <a:solidFill>
                <a:srgbClr val="333333"/>
              </a:solidFill>
              <a:latin typeface="Lucida Sans" panose="020B06020305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7485A"/>
        </a:solidFill>
        <a:effectLst/>
      </p:bgPr>
    </p:bg>
    <p:spTree>
      <p:nvGrpSpPr>
        <p:cNvPr id="1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9" name="Google Shape;769;p31"/>
          <p:cNvGrpSpPr/>
          <p:nvPr/>
        </p:nvGrpSpPr>
        <p:grpSpPr>
          <a:xfrm>
            <a:off x="5641385" y="2381306"/>
            <a:ext cx="2599446" cy="2521829"/>
            <a:chOff x="5641385" y="2381306"/>
            <a:chExt cx="2599446" cy="2521829"/>
          </a:xfrm>
        </p:grpSpPr>
        <p:sp>
          <p:nvSpPr>
            <p:cNvPr id="770" name="Google Shape;770;p31"/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71" name="Google Shape;771;p31"/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772" name="Google Shape;772;p31"/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3" name="Google Shape;773;p31"/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4" name="Google Shape;774;p31"/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5" name="Google Shape;775;p31"/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6" name="Google Shape;776;p31"/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7" name="Google Shape;777;p31"/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8" name="Google Shape;778;p31"/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9" name="Google Shape;779;p31"/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0" name="Google Shape;780;p31"/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1" name="Google Shape;781;p31"/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2" name="Google Shape;782;p31"/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3" name="Google Shape;783;p31"/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4" name="Google Shape;784;p31"/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5" name="Google Shape;785;p31"/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6" name="Google Shape;786;p31"/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7" name="Google Shape;787;p31"/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8" name="Google Shape;788;p31"/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9" name="Google Shape;789;p31"/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0" name="Google Shape;790;p31"/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1" name="Google Shape;791;p31"/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2" name="Google Shape;792;p31"/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3" name="Google Shape;793;p31"/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4" name="Google Shape;794;p31"/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5" name="Google Shape;795;p31"/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6" name="Google Shape;796;p31"/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7" name="Google Shape;797;p31"/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8" name="Google Shape;798;p31"/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9" name="Google Shape;799;p31"/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0" name="Google Shape;800;p31"/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1" name="Google Shape;801;p31"/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2" name="Google Shape;802;p31"/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3" name="Google Shape;803;p31"/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4" name="Google Shape;804;p31"/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5" name="Google Shape;805;p31"/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6" name="Google Shape;806;p31"/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7" name="Google Shape;807;p31"/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8" name="Google Shape;808;p31"/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9" name="Google Shape;809;p31"/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0" name="Google Shape;810;p31"/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1" name="Google Shape;811;p31"/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2" name="Google Shape;812;p31"/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3" name="Google Shape;813;p31"/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4" name="Google Shape;814;p31"/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5" name="Google Shape;815;p31"/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" name="Google Shape;816;p31"/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7" name="Google Shape;817;p31"/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8" name="Google Shape;818;p31"/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9" name="Google Shape;819;p31"/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0" name="Google Shape;820;p31"/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1" name="Google Shape;821;p31"/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2" name="Google Shape;822;p31"/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3" name="Google Shape;823;p31"/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4" name="Google Shape;824;p31"/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5" name="Google Shape;825;p31"/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6" name="Google Shape;826;p31"/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7" name="Google Shape;827;p31"/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28" name="Google Shape;828;p31"/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1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1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1"/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1"/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1"/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1"/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1"/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1"/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1"/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31"/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1"/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1"/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31"/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31"/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31"/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31"/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31"/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31"/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1"/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1"/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31"/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31"/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31"/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31"/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31"/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31"/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31"/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31"/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31"/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1"/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1"/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31"/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31"/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31"/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31"/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31"/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31"/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31"/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31"/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31"/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31"/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31"/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31"/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31"/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31"/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1"/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31"/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31"/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31"/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1"/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1"/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1"/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1"/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CuadroTexto 116">
            <a:extLst>
              <a:ext uri="{FF2B5EF4-FFF2-40B4-BE49-F238E27FC236}">
                <a16:creationId xmlns:a16="http://schemas.microsoft.com/office/drawing/2014/main" id="{219B963B-AA60-46B6-A3BA-E0A229610BC2}"/>
              </a:ext>
            </a:extLst>
          </p:cNvPr>
          <p:cNvSpPr txBox="1"/>
          <p:nvPr/>
        </p:nvSpPr>
        <p:spPr>
          <a:xfrm>
            <a:off x="92766" y="0"/>
            <a:ext cx="9051234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>
                <a:solidFill>
                  <a:srgbClr val="FFFF00"/>
                </a:solidFill>
              </a:rPr>
              <a:t>MOMENTO 2</a:t>
            </a:r>
          </a:p>
          <a:p>
            <a:pPr algn="ctr"/>
            <a:endParaRPr lang="es-ES" sz="3600" dirty="0">
              <a:solidFill>
                <a:srgbClr val="FFFF00"/>
              </a:solidFill>
            </a:endParaRPr>
          </a:p>
          <a:p>
            <a:pPr algn="just"/>
            <a:r>
              <a:rPr lang="es-ES" sz="3600" b="1" dirty="0">
                <a:solidFill>
                  <a:srgbClr val="FFFF00"/>
                </a:solidFill>
              </a:rPr>
              <a:t>PROPÓSITO: </a:t>
            </a:r>
          </a:p>
          <a:p>
            <a:pPr algn="just"/>
            <a:endParaRPr lang="es-ES" sz="3600" b="1" dirty="0">
              <a:solidFill>
                <a:srgbClr val="FFFF00"/>
              </a:solidFill>
            </a:endParaRPr>
          </a:p>
          <a:p>
            <a:pPr algn="just"/>
            <a:r>
              <a:rPr lang="es-CO" sz="2800" dirty="0">
                <a:solidFill>
                  <a:srgbClr val="FFFF00"/>
                </a:solidFill>
                <a:latin typeface="Century Gothic" panose="020B0502020202020204" pitchFamily="34" charset="0"/>
              </a:rPr>
              <a:t>Reconozco trazos y direccionalidad de números por medio de su escritura y actividades de cálculo mental para continuar fortaleciendo conteo, representación de cantidades y dar solución a situaciones sencillas de mi entorno en compañía de mis pares.</a:t>
            </a:r>
            <a:endParaRPr lang="es-ES" sz="2800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pPr algn="just"/>
            <a:endParaRPr lang="es-CO" dirty="0">
              <a:solidFill>
                <a:srgbClr val="FFFF00"/>
              </a:solidFill>
            </a:endParaRPr>
          </a:p>
          <a:p>
            <a:r>
              <a:rPr lang="es-CO" dirty="0">
                <a:solidFill>
                  <a:srgbClr val="FFFF00"/>
                </a:solidFill>
              </a:rPr>
              <a:t> </a:t>
            </a:r>
          </a:p>
          <a:p>
            <a:pPr algn="just"/>
            <a:endParaRPr lang="es-CO" dirty="0">
              <a:solidFill>
                <a:srgbClr val="FFFF00"/>
              </a:solidFill>
            </a:endParaRPr>
          </a:p>
          <a:p>
            <a:pPr algn="just"/>
            <a:endParaRPr lang="es-CO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7" name="Google Shape;747;p30"/>
          <p:cNvGrpSpPr/>
          <p:nvPr/>
        </p:nvGrpSpPr>
        <p:grpSpPr>
          <a:xfrm>
            <a:off x="1517502" y="4056065"/>
            <a:ext cx="675314" cy="304797"/>
            <a:chOff x="4763863" y="259761"/>
            <a:chExt cx="766705" cy="346045"/>
          </a:xfrm>
        </p:grpSpPr>
        <p:sp>
          <p:nvSpPr>
            <p:cNvPr id="748" name="Google Shape;748;p30"/>
            <p:cNvSpPr/>
            <p:nvPr/>
          </p:nvSpPr>
          <p:spPr>
            <a:xfrm>
              <a:off x="4763863" y="392187"/>
              <a:ext cx="184436" cy="160946"/>
            </a:xfrm>
            <a:custGeom>
              <a:avLst/>
              <a:gdLst/>
              <a:ahLst/>
              <a:cxnLst/>
              <a:rect l="l" t="t" r="r" b="b"/>
              <a:pathLst>
                <a:path w="3337" h="2912" extrusionOk="0">
                  <a:moveTo>
                    <a:pt x="477" y="0"/>
                  </a:moveTo>
                  <a:cubicBezTo>
                    <a:pt x="279" y="0"/>
                    <a:pt x="147" y="13"/>
                    <a:pt x="94" y="40"/>
                  </a:cubicBezTo>
                  <a:cubicBezTo>
                    <a:pt x="27" y="66"/>
                    <a:pt x="1" y="106"/>
                    <a:pt x="1" y="172"/>
                  </a:cubicBezTo>
                  <a:cubicBezTo>
                    <a:pt x="1" y="238"/>
                    <a:pt x="27" y="291"/>
                    <a:pt x="80" y="304"/>
                  </a:cubicBezTo>
                  <a:cubicBezTo>
                    <a:pt x="147" y="331"/>
                    <a:pt x="239" y="344"/>
                    <a:pt x="358" y="344"/>
                  </a:cubicBezTo>
                  <a:cubicBezTo>
                    <a:pt x="451" y="357"/>
                    <a:pt x="517" y="371"/>
                    <a:pt x="570" y="397"/>
                  </a:cubicBezTo>
                  <a:cubicBezTo>
                    <a:pt x="610" y="424"/>
                    <a:pt x="676" y="477"/>
                    <a:pt x="742" y="569"/>
                  </a:cubicBezTo>
                  <a:lnTo>
                    <a:pt x="1364" y="1456"/>
                  </a:lnTo>
                  <a:lnTo>
                    <a:pt x="1272" y="1575"/>
                  </a:lnTo>
                  <a:lnTo>
                    <a:pt x="1179" y="1707"/>
                  </a:lnTo>
                  <a:lnTo>
                    <a:pt x="1033" y="1906"/>
                  </a:lnTo>
                  <a:cubicBezTo>
                    <a:pt x="967" y="1972"/>
                    <a:pt x="888" y="2091"/>
                    <a:pt x="782" y="2237"/>
                  </a:cubicBezTo>
                  <a:cubicBezTo>
                    <a:pt x="742" y="2276"/>
                    <a:pt x="702" y="2303"/>
                    <a:pt x="663" y="2329"/>
                  </a:cubicBezTo>
                  <a:cubicBezTo>
                    <a:pt x="623" y="2343"/>
                    <a:pt x="570" y="2356"/>
                    <a:pt x="517" y="2369"/>
                  </a:cubicBezTo>
                  <a:cubicBezTo>
                    <a:pt x="424" y="2382"/>
                    <a:pt x="345" y="2396"/>
                    <a:pt x="266" y="2422"/>
                  </a:cubicBezTo>
                  <a:cubicBezTo>
                    <a:pt x="186" y="2435"/>
                    <a:pt x="133" y="2488"/>
                    <a:pt x="133" y="2554"/>
                  </a:cubicBezTo>
                  <a:cubicBezTo>
                    <a:pt x="133" y="2594"/>
                    <a:pt x="147" y="2634"/>
                    <a:pt x="160" y="2647"/>
                  </a:cubicBezTo>
                  <a:cubicBezTo>
                    <a:pt x="186" y="2674"/>
                    <a:pt x="213" y="2687"/>
                    <a:pt x="226" y="2700"/>
                  </a:cubicBezTo>
                  <a:cubicBezTo>
                    <a:pt x="266" y="2713"/>
                    <a:pt x="292" y="2726"/>
                    <a:pt x="319" y="2726"/>
                  </a:cubicBezTo>
                  <a:lnTo>
                    <a:pt x="1099" y="2726"/>
                  </a:lnTo>
                  <a:cubicBezTo>
                    <a:pt x="1139" y="2726"/>
                    <a:pt x="1166" y="2726"/>
                    <a:pt x="1205" y="2740"/>
                  </a:cubicBezTo>
                  <a:lnTo>
                    <a:pt x="1338" y="2740"/>
                  </a:lnTo>
                  <a:cubicBezTo>
                    <a:pt x="1391" y="2740"/>
                    <a:pt x="1444" y="2726"/>
                    <a:pt x="1510" y="2713"/>
                  </a:cubicBezTo>
                  <a:cubicBezTo>
                    <a:pt x="1563" y="2687"/>
                    <a:pt x="1602" y="2647"/>
                    <a:pt x="1602" y="2568"/>
                  </a:cubicBezTo>
                  <a:cubicBezTo>
                    <a:pt x="1602" y="2541"/>
                    <a:pt x="1576" y="2515"/>
                    <a:pt x="1549" y="2475"/>
                  </a:cubicBezTo>
                  <a:cubicBezTo>
                    <a:pt x="1510" y="2435"/>
                    <a:pt x="1430" y="2409"/>
                    <a:pt x="1311" y="2409"/>
                  </a:cubicBezTo>
                  <a:cubicBezTo>
                    <a:pt x="1258" y="2409"/>
                    <a:pt x="1219" y="2409"/>
                    <a:pt x="1205" y="2396"/>
                  </a:cubicBezTo>
                  <a:cubicBezTo>
                    <a:pt x="1205" y="2382"/>
                    <a:pt x="1192" y="2369"/>
                    <a:pt x="1192" y="2356"/>
                  </a:cubicBezTo>
                  <a:cubicBezTo>
                    <a:pt x="1192" y="2329"/>
                    <a:pt x="1205" y="2303"/>
                    <a:pt x="1245" y="2263"/>
                  </a:cubicBezTo>
                  <a:cubicBezTo>
                    <a:pt x="1272" y="2210"/>
                    <a:pt x="1298" y="2184"/>
                    <a:pt x="1324" y="2157"/>
                  </a:cubicBezTo>
                  <a:cubicBezTo>
                    <a:pt x="1364" y="2091"/>
                    <a:pt x="1404" y="2038"/>
                    <a:pt x="1444" y="1985"/>
                  </a:cubicBezTo>
                  <a:cubicBezTo>
                    <a:pt x="1483" y="1932"/>
                    <a:pt x="1536" y="1866"/>
                    <a:pt x="1602" y="1774"/>
                  </a:cubicBezTo>
                  <a:cubicBezTo>
                    <a:pt x="1655" y="1840"/>
                    <a:pt x="1708" y="1919"/>
                    <a:pt x="1761" y="1999"/>
                  </a:cubicBezTo>
                  <a:cubicBezTo>
                    <a:pt x="1827" y="2065"/>
                    <a:pt x="1867" y="2131"/>
                    <a:pt x="1920" y="2197"/>
                  </a:cubicBezTo>
                  <a:cubicBezTo>
                    <a:pt x="1960" y="2263"/>
                    <a:pt x="1999" y="2329"/>
                    <a:pt x="2026" y="2382"/>
                  </a:cubicBezTo>
                  <a:cubicBezTo>
                    <a:pt x="2066" y="2435"/>
                    <a:pt x="2079" y="2462"/>
                    <a:pt x="2079" y="2475"/>
                  </a:cubicBezTo>
                  <a:cubicBezTo>
                    <a:pt x="2079" y="2515"/>
                    <a:pt x="2066" y="2541"/>
                    <a:pt x="2052" y="2554"/>
                  </a:cubicBezTo>
                  <a:lnTo>
                    <a:pt x="1973" y="2568"/>
                  </a:lnTo>
                  <a:cubicBezTo>
                    <a:pt x="1933" y="2581"/>
                    <a:pt x="1907" y="2594"/>
                    <a:pt x="1894" y="2634"/>
                  </a:cubicBezTo>
                  <a:cubicBezTo>
                    <a:pt x="1880" y="2674"/>
                    <a:pt x="1880" y="2700"/>
                    <a:pt x="1880" y="2726"/>
                  </a:cubicBezTo>
                  <a:cubicBezTo>
                    <a:pt x="1880" y="2753"/>
                    <a:pt x="1894" y="2793"/>
                    <a:pt x="1933" y="2832"/>
                  </a:cubicBezTo>
                  <a:cubicBezTo>
                    <a:pt x="1986" y="2885"/>
                    <a:pt x="2052" y="2912"/>
                    <a:pt x="2158" y="2912"/>
                  </a:cubicBezTo>
                  <a:cubicBezTo>
                    <a:pt x="2238" y="2912"/>
                    <a:pt x="2304" y="2899"/>
                    <a:pt x="2357" y="2899"/>
                  </a:cubicBezTo>
                  <a:lnTo>
                    <a:pt x="2807" y="2899"/>
                  </a:lnTo>
                  <a:cubicBezTo>
                    <a:pt x="2873" y="2899"/>
                    <a:pt x="2966" y="2912"/>
                    <a:pt x="3072" y="2912"/>
                  </a:cubicBezTo>
                  <a:cubicBezTo>
                    <a:pt x="3124" y="2912"/>
                    <a:pt x="3191" y="2899"/>
                    <a:pt x="3244" y="2885"/>
                  </a:cubicBezTo>
                  <a:cubicBezTo>
                    <a:pt x="3297" y="2872"/>
                    <a:pt x="3336" y="2819"/>
                    <a:pt x="3336" y="2740"/>
                  </a:cubicBezTo>
                  <a:cubicBezTo>
                    <a:pt x="3336" y="2687"/>
                    <a:pt x="3310" y="2660"/>
                    <a:pt x="3257" y="2634"/>
                  </a:cubicBezTo>
                  <a:cubicBezTo>
                    <a:pt x="3217" y="2607"/>
                    <a:pt x="3151" y="2594"/>
                    <a:pt x="3085" y="2594"/>
                  </a:cubicBezTo>
                  <a:cubicBezTo>
                    <a:pt x="3019" y="2581"/>
                    <a:pt x="2952" y="2581"/>
                    <a:pt x="2899" y="2581"/>
                  </a:cubicBezTo>
                  <a:cubicBezTo>
                    <a:pt x="2847" y="2568"/>
                    <a:pt x="2794" y="2554"/>
                    <a:pt x="2727" y="2541"/>
                  </a:cubicBezTo>
                  <a:cubicBezTo>
                    <a:pt x="2701" y="2528"/>
                    <a:pt x="2674" y="2515"/>
                    <a:pt x="2635" y="2475"/>
                  </a:cubicBezTo>
                  <a:cubicBezTo>
                    <a:pt x="2595" y="2449"/>
                    <a:pt x="2555" y="2396"/>
                    <a:pt x="2489" y="2316"/>
                  </a:cubicBezTo>
                  <a:cubicBezTo>
                    <a:pt x="2423" y="2237"/>
                    <a:pt x="2330" y="2131"/>
                    <a:pt x="2238" y="1999"/>
                  </a:cubicBezTo>
                  <a:cubicBezTo>
                    <a:pt x="2132" y="1853"/>
                    <a:pt x="1999" y="1668"/>
                    <a:pt x="1841" y="1443"/>
                  </a:cubicBezTo>
                  <a:cubicBezTo>
                    <a:pt x="1920" y="1324"/>
                    <a:pt x="1999" y="1218"/>
                    <a:pt x="2066" y="1112"/>
                  </a:cubicBezTo>
                  <a:cubicBezTo>
                    <a:pt x="2145" y="993"/>
                    <a:pt x="2224" y="887"/>
                    <a:pt x="2330" y="768"/>
                  </a:cubicBezTo>
                  <a:cubicBezTo>
                    <a:pt x="2397" y="675"/>
                    <a:pt x="2476" y="622"/>
                    <a:pt x="2542" y="609"/>
                  </a:cubicBezTo>
                  <a:cubicBezTo>
                    <a:pt x="2582" y="582"/>
                    <a:pt x="2661" y="569"/>
                    <a:pt x="2754" y="569"/>
                  </a:cubicBezTo>
                  <a:cubicBezTo>
                    <a:pt x="2860" y="556"/>
                    <a:pt x="2992" y="556"/>
                    <a:pt x="3177" y="556"/>
                  </a:cubicBezTo>
                  <a:cubicBezTo>
                    <a:pt x="3217" y="556"/>
                    <a:pt x="3244" y="543"/>
                    <a:pt x="3270" y="516"/>
                  </a:cubicBezTo>
                  <a:cubicBezTo>
                    <a:pt x="3297" y="477"/>
                    <a:pt x="3310" y="437"/>
                    <a:pt x="3310" y="424"/>
                  </a:cubicBezTo>
                  <a:cubicBezTo>
                    <a:pt x="3310" y="291"/>
                    <a:pt x="3257" y="225"/>
                    <a:pt x="3164" y="225"/>
                  </a:cubicBezTo>
                  <a:lnTo>
                    <a:pt x="2026" y="225"/>
                  </a:lnTo>
                  <a:cubicBezTo>
                    <a:pt x="1947" y="225"/>
                    <a:pt x="1880" y="238"/>
                    <a:pt x="1827" y="265"/>
                  </a:cubicBezTo>
                  <a:cubicBezTo>
                    <a:pt x="1788" y="291"/>
                    <a:pt x="1761" y="331"/>
                    <a:pt x="1761" y="410"/>
                  </a:cubicBezTo>
                  <a:cubicBezTo>
                    <a:pt x="1761" y="450"/>
                    <a:pt x="1774" y="490"/>
                    <a:pt x="1801" y="516"/>
                  </a:cubicBezTo>
                  <a:cubicBezTo>
                    <a:pt x="1841" y="529"/>
                    <a:pt x="1867" y="543"/>
                    <a:pt x="1880" y="556"/>
                  </a:cubicBezTo>
                  <a:cubicBezTo>
                    <a:pt x="1907" y="569"/>
                    <a:pt x="1920" y="582"/>
                    <a:pt x="1920" y="596"/>
                  </a:cubicBezTo>
                  <a:cubicBezTo>
                    <a:pt x="1920" y="609"/>
                    <a:pt x="1907" y="649"/>
                    <a:pt x="1867" y="702"/>
                  </a:cubicBezTo>
                  <a:cubicBezTo>
                    <a:pt x="1841" y="754"/>
                    <a:pt x="1801" y="821"/>
                    <a:pt x="1748" y="900"/>
                  </a:cubicBezTo>
                  <a:lnTo>
                    <a:pt x="1602" y="1125"/>
                  </a:lnTo>
                  <a:cubicBezTo>
                    <a:pt x="1536" y="1032"/>
                    <a:pt x="1470" y="953"/>
                    <a:pt x="1417" y="874"/>
                  </a:cubicBezTo>
                  <a:cubicBezTo>
                    <a:pt x="1364" y="794"/>
                    <a:pt x="1311" y="715"/>
                    <a:pt x="1272" y="662"/>
                  </a:cubicBezTo>
                  <a:cubicBezTo>
                    <a:pt x="1232" y="596"/>
                    <a:pt x="1192" y="543"/>
                    <a:pt x="1166" y="503"/>
                  </a:cubicBezTo>
                  <a:cubicBezTo>
                    <a:pt x="1152" y="463"/>
                    <a:pt x="1139" y="437"/>
                    <a:pt x="1139" y="424"/>
                  </a:cubicBezTo>
                  <a:cubicBezTo>
                    <a:pt x="1139" y="384"/>
                    <a:pt x="1152" y="371"/>
                    <a:pt x="1179" y="371"/>
                  </a:cubicBezTo>
                  <a:cubicBezTo>
                    <a:pt x="1219" y="371"/>
                    <a:pt x="1272" y="357"/>
                    <a:pt x="1324" y="357"/>
                  </a:cubicBezTo>
                  <a:cubicBezTo>
                    <a:pt x="1391" y="357"/>
                    <a:pt x="1444" y="344"/>
                    <a:pt x="1470" y="304"/>
                  </a:cubicBezTo>
                  <a:cubicBezTo>
                    <a:pt x="1510" y="265"/>
                    <a:pt x="1523" y="238"/>
                    <a:pt x="1523" y="199"/>
                  </a:cubicBezTo>
                  <a:cubicBezTo>
                    <a:pt x="1523" y="172"/>
                    <a:pt x="1523" y="146"/>
                    <a:pt x="1523" y="132"/>
                  </a:cubicBezTo>
                  <a:cubicBezTo>
                    <a:pt x="1523" y="106"/>
                    <a:pt x="1510" y="79"/>
                    <a:pt x="1483" y="66"/>
                  </a:cubicBezTo>
                  <a:cubicBezTo>
                    <a:pt x="1457" y="40"/>
                    <a:pt x="1430" y="27"/>
                    <a:pt x="1377" y="13"/>
                  </a:cubicBezTo>
                  <a:cubicBezTo>
                    <a:pt x="1338" y="0"/>
                    <a:pt x="1272" y="0"/>
                    <a:pt x="1179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30"/>
            <p:cNvSpPr/>
            <p:nvPr/>
          </p:nvSpPr>
          <p:spPr>
            <a:xfrm>
              <a:off x="4962835" y="259761"/>
              <a:ext cx="166860" cy="289725"/>
            </a:xfrm>
            <a:custGeom>
              <a:avLst/>
              <a:gdLst/>
              <a:ahLst/>
              <a:cxnLst/>
              <a:rect l="l" t="t" r="r" b="b"/>
              <a:pathLst>
                <a:path w="3019" h="5242" extrusionOk="0">
                  <a:moveTo>
                    <a:pt x="2873" y="0"/>
                  </a:moveTo>
                  <a:cubicBezTo>
                    <a:pt x="2767" y="0"/>
                    <a:pt x="2688" y="27"/>
                    <a:pt x="2635" y="80"/>
                  </a:cubicBezTo>
                  <a:cubicBezTo>
                    <a:pt x="2595" y="133"/>
                    <a:pt x="2529" y="225"/>
                    <a:pt x="2476" y="358"/>
                  </a:cubicBezTo>
                  <a:cubicBezTo>
                    <a:pt x="2383" y="530"/>
                    <a:pt x="2317" y="675"/>
                    <a:pt x="2264" y="781"/>
                  </a:cubicBezTo>
                  <a:lnTo>
                    <a:pt x="2119" y="1073"/>
                  </a:lnTo>
                  <a:cubicBezTo>
                    <a:pt x="2079" y="1152"/>
                    <a:pt x="2052" y="1231"/>
                    <a:pt x="2013" y="1298"/>
                  </a:cubicBezTo>
                  <a:cubicBezTo>
                    <a:pt x="1973" y="1377"/>
                    <a:pt x="1933" y="1456"/>
                    <a:pt x="1880" y="1562"/>
                  </a:cubicBezTo>
                  <a:cubicBezTo>
                    <a:pt x="1827" y="1668"/>
                    <a:pt x="1761" y="1787"/>
                    <a:pt x="1682" y="1946"/>
                  </a:cubicBezTo>
                  <a:cubicBezTo>
                    <a:pt x="1589" y="2092"/>
                    <a:pt x="1483" y="2277"/>
                    <a:pt x="1364" y="2515"/>
                  </a:cubicBezTo>
                  <a:cubicBezTo>
                    <a:pt x="1258" y="2700"/>
                    <a:pt x="1179" y="2846"/>
                    <a:pt x="1126" y="2952"/>
                  </a:cubicBezTo>
                  <a:cubicBezTo>
                    <a:pt x="1060" y="3058"/>
                    <a:pt x="1007" y="3150"/>
                    <a:pt x="967" y="3217"/>
                  </a:cubicBezTo>
                  <a:cubicBezTo>
                    <a:pt x="941" y="3283"/>
                    <a:pt x="901" y="3323"/>
                    <a:pt x="874" y="3362"/>
                  </a:cubicBezTo>
                  <a:cubicBezTo>
                    <a:pt x="861" y="3402"/>
                    <a:pt x="835" y="3442"/>
                    <a:pt x="808" y="3481"/>
                  </a:cubicBezTo>
                  <a:cubicBezTo>
                    <a:pt x="782" y="3521"/>
                    <a:pt x="755" y="3574"/>
                    <a:pt x="716" y="3640"/>
                  </a:cubicBezTo>
                  <a:cubicBezTo>
                    <a:pt x="689" y="3693"/>
                    <a:pt x="636" y="3786"/>
                    <a:pt x="583" y="3892"/>
                  </a:cubicBezTo>
                  <a:cubicBezTo>
                    <a:pt x="530" y="4011"/>
                    <a:pt x="451" y="4156"/>
                    <a:pt x="358" y="4328"/>
                  </a:cubicBezTo>
                  <a:cubicBezTo>
                    <a:pt x="266" y="4514"/>
                    <a:pt x="160" y="4739"/>
                    <a:pt x="14" y="5017"/>
                  </a:cubicBezTo>
                  <a:cubicBezTo>
                    <a:pt x="1" y="5030"/>
                    <a:pt x="1" y="5043"/>
                    <a:pt x="1" y="5070"/>
                  </a:cubicBezTo>
                  <a:cubicBezTo>
                    <a:pt x="1" y="5122"/>
                    <a:pt x="27" y="5162"/>
                    <a:pt x="54" y="5189"/>
                  </a:cubicBezTo>
                  <a:cubicBezTo>
                    <a:pt x="94" y="5228"/>
                    <a:pt x="133" y="5242"/>
                    <a:pt x="173" y="5242"/>
                  </a:cubicBezTo>
                  <a:cubicBezTo>
                    <a:pt x="239" y="5242"/>
                    <a:pt x="279" y="5228"/>
                    <a:pt x="332" y="5202"/>
                  </a:cubicBezTo>
                  <a:cubicBezTo>
                    <a:pt x="385" y="5175"/>
                    <a:pt x="411" y="5149"/>
                    <a:pt x="438" y="5096"/>
                  </a:cubicBezTo>
                  <a:lnTo>
                    <a:pt x="2939" y="384"/>
                  </a:lnTo>
                  <a:cubicBezTo>
                    <a:pt x="2952" y="358"/>
                    <a:pt x="2966" y="318"/>
                    <a:pt x="2992" y="265"/>
                  </a:cubicBezTo>
                  <a:cubicBezTo>
                    <a:pt x="3005" y="225"/>
                    <a:pt x="3019" y="186"/>
                    <a:pt x="3019" y="146"/>
                  </a:cubicBezTo>
                  <a:cubicBezTo>
                    <a:pt x="3019" y="120"/>
                    <a:pt x="3019" y="93"/>
                    <a:pt x="2992" y="53"/>
                  </a:cubicBezTo>
                  <a:cubicBezTo>
                    <a:pt x="2979" y="14"/>
                    <a:pt x="2939" y="0"/>
                    <a:pt x="2873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30"/>
            <p:cNvSpPr/>
            <p:nvPr/>
          </p:nvSpPr>
          <p:spPr>
            <a:xfrm>
              <a:off x="5141357" y="259761"/>
              <a:ext cx="177085" cy="287515"/>
            </a:xfrm>
            <a:custGeom>
              <a:avLst/>
              <a:gdLst/>
              <a:ahLst/>
              <a:cxnLst/>
              <a:rect l="l" t="t" r="r" b="b"/>
              <a:pathLst>
                <a:path w="3204" h="5202" extrusionOk="0">
                  <a:moveTo>
                    <a:pt x="1668" y="0"/>
                  </a:moveTo>
                  <a:cubicBezTo>
                    <a:pt x="1417" y="0"/>
                    <a:pt x="1192" y="53"/>
                    <a:pt x="993" y="159"/>
                  </a:cubicBezTo>
                  <a:cubicBezTo>
                    <a:pt x="808" y="252"/>
                    <a:pt x="636" y="371"/>
                    <a:pt x="503" y="517"/>
                  </a:cubicBezTo>
                  <a:cubicBezTo>
                    <a:pt x="371" y="662"/>
                    <a:pt x="278" y="808"/>
                    <a:pt x="199" y="953"/>
                  </a:cubicBezTo>
                  <a:cubicBezTo>
                    <a:pt x="133" y="1099"/>
                    <a:pt x="106" y="1231"/>
                    <a:pt x="106" y="1324"/>
                  </a:cubicBezTo>
                  <a:cubicBezTo>
                    <a:pt x="106" y="1337"/>
                    <a:pt x="106" y="1377"/>
                    <a:pt x="106" y="1417"/>
                  </a:cubicBezTo>
                  <a:cubicBezTo>
                    <a:pt x="119" y="1456"/>
                    <a:pt x="133" y="1496"/>
                    <a:pt x="146" y="1549"/>
                  </a:cubicBezTo>
                  <a:cubicBezTo>
                    <a:pt x="159" y="1589"/>
                    <a:pt x="199" y="1615"/>
                    <a:pt x="225" y="1655"/>
                  </a:cubicBezTo>
                  <a:cubicBezTo>
                    <a:pt x="265" y="1681"/>
                    <a:pt x="318" y="1708"/>
                    <a:pt x="384" y="1708"/>
                  </a:cubicBezTo>
                  <a:cubicBezTo>
                    <a:pt x="503" y="1708"/>
                    <a:pt x="583" y="1681"/>
                    <a:pt x="649" y="1628"/>
                  </a:cubicBezTo>
                  <a:cubicBezTo>
                    <a:pt x="702" y="1575"/>
                    <a:pt x="742" y="1496"/>
                    <a:pt x="742" y="1417"/>
                  </a:cubicBezTo>
                  <a:cubicBezTo>
                    <a:pt x="742" y="1377"/>
                    <a:pt x="728" y="1350"/>
                    <a:pt x="715" y="1324"/>
                  </a:cubicBezTo>
                  <a:cubicBezTo>
                    <a:pt x="702" y="1298"/>
                    <a:pt x="689" y="1271"/>
                    <a:pt x="662" y="1245"/>
                  </a:cubicBezTo>
                  <a:lnTo>
                    <a:pt x="609" y="1178"/>
                  </a:lnTo>
                  <a:cubicBezTo>
                    <a:pt x="596" y="1165"/>
                    <a:pt x="596" y="1139"/>
                    <a:pt x="596" y="1099"/>
                  </a:cubicBezTo>
                  <a:cubicBezTo>
                    <a:pt x="596" y="1073"/>
                    <a:pt x="622" y="1020"/>
                    <a:pt x="662" y="940"/>
                  </a:cubicBezTo>
                  <a:cubicBezTo>
                    <a:pt x="715" y="861"/>
                    <a:pt x="781" y="768"/>
                    <a:pt x="861" y="689"/>
                  </a:cubicBezTo>
                  <a:cubicBezTo>
                    <a:pt x="953" y="609"/>
                    <a:pt x="1059" y="530"/>
                    <a:pt x="1178" y="477"/>
                  </a:cubicBezTo>
                  <a:cubicBezTo>
                    <a:pt x="1297" y="411"/>
                    <a:pt x="1443" y="371"/>
                    <a:pt x="1602" y="371"/>
                  </a:cubicBezTo>
                  <a:cubicBezTo>
                    <a:pt x="1761" y="371"/>
                    <a:pt x="1893" y="411"/>
                    <a:pt x="2012" y="464"/>
                  </a:cubicBezTo>
                  <a:cubicBezTo>
                    <a:pt x="2118" y="517"/>
                    <a:pt x="2211" y="583"/>
                    <a:pt x="2277" y="675"/>
                  </a:cubicBezTo>
                  <a:cubicBezTo>
                    <a:pt x="2343" y="755"/>
                    <a:pt x="2396" y="848"/>
                    <a:pt x="2422" y="953"/>
                  </a:cubicBezTo>
                  <a:cubicBezTo>
                    <a:pt x="2462" y="1059"/>
                    <a:pt x="2475" y="1152"/>
                    <a:pt x="2475" y="1258"/>
                  </a:cubicBezTo>
                  <a:cubicBezTo>
                    <a:pt x="2475" y="1456"/>
                    <a:pt x="2436" y="1668"/>
                    <a:pt x="2356" y="1906"/>
                  </a:cubicBezTo>
                  <a:cubicBezTo>
                    <a:pt x="2290" y="2131"/>
                    <a:pt x="2184" y="2356"/>
                    <a:pt x="2052" y="2595"/>
                  </a:cubicBezTo>
                  <a:cubicBezTo>
                    <a:pt x="1933" y="2820"/>
                    <a:pt x="1787" y="3058"/>
                    <a:pt x="1628" y="3283"/>
                  </a:cubicBezTo>
                  <a:cubicBezTo>
                    <a:pt x="1469" y="3508"/>
                    <a:pt x="1297" y="3720"/>
                    <a:pt x="1112" y="3931"/>
                  </a:cubicBezTo>
                  <a:cubicBezTo>
                    <a:pt x="940" y="4117"/>
                    <a:pt x="768" y="4302"/>
                    <a:pt x="596" y="4474"/>
                  </a:cubicBezTo>
                  <a:cubicBezTo>
                    <a:pt x="424" y="4633"/>
                    <a:pt x="265" y="4778"/>
                    <a:pt x="119" y="4884"/>
                  </a:cubicBezTo>
                  <a:cubicBezTo>
                    <a:pt x="93" y="4911"/>
                    <a:pt x="67" y="4937"/>
                    <a:pt x="27" y="4964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70"/>
                    <a:pt x="14" y="5109"/>
                    <a:pt x="27" y="5136"/>
                  </a:cubicBezTo>
                  <a:cubicBezTo>
                    <a:pt x="67" y="5175"/>
                    <a:pt x="106" y="5202"/>
                    <a:pt x="172" y="5202"/>
                  </a:cubicBezTo>
                  <a:cubicBezTo>
                    <a:pt x="225" y="5202"/>
                    <a:pt x="292" y="5189"/>
                    <a:pt x="331" y="5162"/>
                  </a:cubicBezTo>
                  <a:cubicBezTo>
                    <a:pt x="384" y="5149"/>
                    <a:pt x="411" y="5136"/>
                    <a:pt x="437" y="5109"/>
                  </a:cubicBezTo>
                  <a:lnTo>
                    <a:pt x="1112" y="5109"/>
                  </a:lnTo>
                  <a:cubicBezTo>
                    <a:pt x="1244" y="5109"/>
                    <a:pt x="1377" y="5109"/>
                    <a:pt x="1509" y="5122"/>
                  </a:cubicBezTo>
                  <a:lnTo>
                    <a:pt x="1880" y="5122"/>
                  </a:lnTo>
                  <a:cubicBezTo>
                    <a:pt x="2012" y="5122"/>
                    <a:pt x="2131" y="5122"/>
                    <a:pt x="2264" y="5136"/>
                  </a:cubicBezTo>
                  <a:lnTo>
                    <a:pt x="2674" y="5136"/>
                  </a:lnTo>
                  <a:cubicBezTo>
                    <a:pt x="2687" y="5136"/>
                    <a:pt x="2714" y="5122"/>
                    <a:pt x="2753" y="5096"/>
                  </a:cubicBezTo>
                  <a:cubicBezTo>
                    <a:pt x="2793" y="5083"/>
                    <a:pt x="2833" y="5043"/>
                    <a:pt x="2859" y="4990"/>
                  </a:cubicBezTo>
                  <a:cubicBezTo>
                    <a:pt x="2965" y="4792"/>
                    <a:pt x="3058" y="4646"/>
                    <a:pt x="3111" y="4553"/>
                  </a:cubicBezTo>
                  <a:cubicBezTo>
                    <a:pt x="3177" y="4461"/>
                    <a:pt x="3203" y="4395"/>
                    <a:pt x="3203" y="4355"/>
                  </a:cubicBezTo>
                  <a:cubicBezTo>
                    <a:pt x="3203" y="4302"/>
                    <a:pt x="3190" y="4275"/>
                    <a:pt x="3137" y="4249"/>
                  </a:cubicBezTo>
                  <a:cubicBezTo>
                    <a:pt x="3111" y="4236"/>
                    <a:pt x="3071" y="4222"/>
                    <a:pt x="3018" y="4222"/>
                  </a:cubicBezTo>
                  <a:cubicBezTo>
                    <a:pt x="2965" y="4222"/>
                    <a:pt x="2925" y="4236"/>
                    <a:pt x="2886" y="4275"/>
                  </a:cubicBezTo>
                  <a:cubicBezTo>
                    <a:pt x="2859" y="4302"/>
                    <a:pt x="2833" y="4328"/>
                    <a:pt x="2819" y="4368"/>
                  </a:cubicBezTo>
                  <a:lnTo>
                    <a:pt x="2647" y="4620"/>
                  </a:lnTo>
                  <a:cubicBezTo>
                    <a:pt x="2621" y="4672"/>
                    <a:pt x="2594" y="4699"/>
                    <a:pt x="2568" y="4712"/>
                  </a:cubicBezTo>
                  <a:cubicBezTo>
                    <a:pt x="2542" y="4725"/>
                    <a:pt x="2515" y="4739"/>
                    <a:pt x="2489" y="4739"/>
                  </a:cubicBezTo>
                  <a:lnTo>
                    <a:pt x="1800" y="4739"/>
                  </a:lnTo>
                  <a:cubicBezTo>
                    <a:pt x="1628" y="4725"/>
                    <a:pt x="1456" y="4725"/>
                    <a:pt x="1271" y="4725"/>
                  </a:cubicBezTo>
                  <a:cubicBezTo>
                    <a:pt x="1099" y="4725"/>
                    <a:pt x="940" y="4712"/>
                    <a:pt x="821" y="4712"/>
                  </a:cubicBezTo>
                  <a:cubicBezTo>
                    <a:pt x="940" y="4593"/>
                    <a:pt x="1072" y="4461"/>
                    <a:pt x="1218" y="4302"/>
                  </a:cubicBezTo>
                  <a:cubicBezTo>
                    <a:pt x="1377" y="4143"/>
                    <a:pt x="1536" y="3971"/>
                    <a:pt x="1681" y="3786"/>
                  </a:cubicBezTo>
                  <a:cubicBezTo>
                    <a:pt x="1840" y="3600"/>
                    <a:pt x="1999" y="3402"/>
                    <a:pt x="2144" y="3203"/>
                  </a:cubicBezTo>
                  <a:cubicBezTo>
                    <a:pt x="2290" y="2992"/>
                    <a:pt x="2436" y="2780"/>
                    <a:pt x="2542" y="2555"/>
                  </a:cubicBezTo>
                  <a:cubicBezTo>
                    <a:pt x="2661" y="2343"/>
                    <a:pt x="2753" y="2131"/>
                    <a:pt x="2833" y="1906"/>
                  </a:cubicBezTo>
                  <a:cubicBezTo>
                    <a:pt x="2899" y="1681"/>
                    <a:pt x="2939" y="1470"/>
                    <a:pt x="2939" y="1271"/>
                  </a:cubicBezTo>
                  <a:cubicBezTo>
                    <a:pt x="2939" y="1086"/>
                    <a:pt x="2912" y="927"/>
                    <a:pt x="2872" y="781"/>
                  </a:cubicBezTo>
                  <a:cubicBezTo>
                    <a:pt x="2833" y="623"/>
                    <a:pt x="2753" y="490"/>
                    <a:pt x="2647" y="371"/>
                  </a:cubicBezTo>
                  <a:cubicBezTo>
                    <a:pt x="2542" y="265"/>
                    <a:pt x="2409" y="173"/>
                    <a:pt x="2250" y="106"/>
                  </a:cubicBezTo>
                  <a:cubicBezTo>
                    <a:pt x="2092" y="40"/>
                    <a:pt x="1893" y="0"/>
                    <a:pt x="1668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30"/>
            <p:cNvSpPr/>
            <p:nvPr/>
          </p:nvSpPr>
          <p:spPr>
            <a:xfrm>
              <a:off x="5320598" y="397272"/>
              <a:ext cx="209971" cy="208534"/>
            </a:xfrm>
            <a:custGeom>
              <a:avLst/>
              <a:gdLst/>
              <a:ahLst/>
              <a:cxnLst/>
              <a:rect l="l" t="t" r="r" b="b"/>
              <a:pathLst>
                <a:path w="3799" h="3773" extrusionOk="0">
                  <a:moveTo>
                    <a:pt x="384" y="1"/>
                  </a:moveTo>
                  <a:cubicBezTo>
                    <a:pt x="278" y="1"/>
                    <a:pt x="199" y="14"/>
                    <a:pt x="119" y="54"/>
                  </a:cubicBezTo>
                  <a:cubicBezTo>
                    <a:pt x="40" y="80"/>
                    <a:pt x="0" y="133"/>
                    <a:pt x="0" y="199"/>
                  </a:cubicBezTo>
                  <a:cubicBezTo>
                    <a:pt x="0" y="279"/>
                    <a:pt x="53" y="318"/>
                    <a:pt x="132" y="332"/>
                  </a:cubicBezTo>
                  <a:cubicBezTo>
                    <a:pt x="212" y="345"/>
                    <a:pt x="331" y="358"/>
                    <a:pt x="490" y="358"/>
                  </a:cubicBezTo>
                  <a:lnTo>
                    <a:pt x="609" y="358"/>
                  </a:lnTo>
                  <a:cubicBezTo>
                    <a:pt x="649" y="371"/>
                    <a:pt x="675" y="371"/>
                    <a:pt x="701" y="385"/>
                  </a:cubicBezTo>
                  <a:cubicBezTo>
                    <a:pt x="728" y="398"/>
                    <a:pt x="741" y="411"/>
                    <a:pt x="754" y="437"/>
                  </a:cubicBezTo>
                  <a:cubicBezTo>
                    <a:pt x="781" y="464"/>
                    <a:pt x="794" y="490"/>
                    <a:pt x="821" y="530"/>
                  </a:cubicBezTo>
                  <a:lnTo>
                    <a:pt x="2025" y="2714"/>
                  </a:lnTo>
                  <a:cubicBezTo>
                    <a:pt x="1972" y="2833"/>
                    <a:pt x="1919" y="2939"/>
                    <a:pt x="1866" y="3032"/>
                  </a:cubicBezTo>
                  <a:cubicBezTo>
                    <a:pt x="1813" y="3124"/>
                    <a:pt x="1760" y="3190"/>
                    <a:pt x="1694" y="3257"/>
                  </a:cubicBezTo>
                  <a:cubicBezTo>
                    <a:pt x="1641" y="3296"/>
                    <a:pt x="1575" y="3349"/>
                    <a:pt x="1509" y="3376"/>
                  </a:cubicBezTo>
                  <a:cubicBezTo>
                    <a:pt x="1429" y="3415"/>
                    <a:pt x="1363" y="3429"/>
                    <a:pt x="1297" y="3429"/>
                  </a:cubicBezTo>
                  <a:cubicBezTo>
                    <a:pt x="1178" y="3429"/>
                    <a:pt x="1072" y="3402"/>
                    <a:pt x="993" y="3349"/>
                  </a:cubicBezTo>
                  <a:cubicBezTo>
                    <a:pt x="926" y="3296"/>
                    <a:pt x="887" y="3230"/>
                    <a:pt x="887" y="3164"/>
                  </a:cubicBezTo>
                  <a:cubicBezTo>
                    <a:pt x="887" y="3137"/>
                    <a:pt x="900" y="3098"/>
                    <a:pt x="913" y="3071"/>
                  </a:cubicBezTo>
                  <a:cubicBezTo>
                    <a:pt x="940" y="3045"/>
                    <a:pt x="966" y="3018"/>
                    <a:pt x="993" y="3018"/>
                  </a:cubicBezTo>
                  <a:cubicBezTo>
                    <a:pt x="1019" y="3018"/>
                    <a:pt x="1046" y="3018"/>
                    <a:pt x="1072" y="3005"/>
                  </a:cubicBezTo>
                  <a:cubicBezTo>
                    <a:pt x="1099" y="3005"/>
                    <a:pt x="1125" y="2992"/>
                    <a:pt x="1151" y="2979"/>
                  </a:cubicBezTo>
                  <a:cubicBezTo>
                    <a:pt x="1178" y="2965"/>
                    <a:pt x="1204" y="2939"/>
                    <a:pt x="1218" y="2912"/>
                  </a:cubicBezTo>
                  <a:cubicBezTo>
                    <a:pt x="1231" y="2899"/>
                    <a:pt x="1244" y="2859"/>
                    <a:pt x="1244" y="2820"/>
                  </a:cubicBezTo>
                  <a:cubicBezTo>
                    <a:pt x="1244" y="2754"/>
                    <a:pt x="1218" y="2701"/>
                    <a:pt x="1165" y="2674"/>
                  </a:cubicBezTo>
                  <a:cubicBezTo>
                    <a:pt x="1125" y="2648"/>
                    <a:pt x="1072" y="2634"/>
                    <a:pt x="1019" y="2634"/>
                  </a:cubicBezTo>
                  <a:cubicBezTo>
                    <a:pt x="966" y="2634"/>
                    <a:pt x="913" y="2634"/>
                    <a:pt x="847" y="2661"/>
                  </a:cubicBezTo>
                  <a:cubicBezTo>
                    <a:pt x="794" y="2687"/>
                    <a:pt x="754" y="2714"/>
                    <a:pt x="701" y="2754"/>
                  </a:cubicBezTo>
                  <a:cubicBezTo>
                    <a:pt x="662" y="2807"/>
                    <a:pt x="622" y="2859"/>
                    <a:pt x="596" y="2926"/>
                  </a:cubicBezTo>
                  <a:cubicBezTo>
                    <a:pt x="569" y="2992"/>
                    <a:pt x="556" y="3071"/>
                    <a:pt x="556" y="3164"/>
                  </a:cubicBezTo>
                  <a:cubicBezTo>
                    <a:pt x="556" y="3257"/>
                    <a:pt x="582" y="3349"/>
                    <a:pt x="622" y="3415"/>
                  </a:cubicBezTo>
                  <a:cubicBezTo>
                    <a:pt x="649" y="3495"/>
                    <a:pt x="701" y="3561"/>
                    <a:pt x="768" y="3614"/>
                  </a:cubicBezTo>
                  <a:cubicBezTo>
                    <a:pt x="821" y="3667"/>
                    <a:pt x="900" y="3707"/>
                    <a:pt x="979" y="3733"/>
                  </a:cubicBezTo>
                  <a:cubicBezTo>
                    <a:pt x="1059" y="3759"/>
                    <a:pt x="1138" y="3773"/>
                    <a:pt x="1231" y="3773"/>
                  </a:cubicBezTo>
                  <a:cubicBezTo>
                    <a:pt x="1390" y="3773"/>
                    <a:pt x="1535" y="3733"/>
                    <a:pt x="1668" y="3667"/>
                  </a:cubicBezTo>
                  <a:cubicBezTo>
                    <a:pt x="1800" y="3614"/>
                    <a:pt x="1932" y="3508"/>
                    <a:pt x="2051" y="3376"/>
                  </a:cubicBezTo>
                  <a:cubicBezTo>
                    <a:pt x="2144" y="3257"/>
                    <a:pt x="2237" y="3111"/>
                    <a:pt x="2303" y="2952"/>
                  </a:cubicBezTo>
                  <a:cubicBezTo>
                    <a:pt x="2382" y="2780"/>
                    <a:pt x="2462" y="2595"/>
                    <a:pt x="2541" y="2370"/>
                  </a:cubicBezTo>
                  <a:lnTo>
                    <a:pt x="3176" y="596"/>
                  </a:lnTo>
                  <a:cubicBezTo>
                    <a:pt x="3203" y="530"/>
                    <a:pt x="3229" y="490"/>
                    <a:pt x="3256" y="477"/>
                  </a:cubicBezTo>
                  <a:cubicBezTo>
                    <a:pt x="3296" y="464"/>
                    <a:pt x="3362" y="451"/>
                    <a:pt x="3454" y="451"/>
                  </a:cubicBezTo>
                  <a:cubicBezTo>
                    <a:pt x="3534" y="451"/>
                    <a:pt x="3613" y="437"/>
                    <a:pt x="3679" y="411"/>
                  </a:cubicBezTo>
                  <a:cubicBezTo>
                    <a:pt x="3759" y="398"/>
                    <a:pt x="3799" y="345"/>
                    <a:pt x="3799" y="279"/>
                  </a:cubicBezTo>
                  <a:cubicBezTo>
                    <a:pt x="3799" y="212"/>
                    <a:pt x="3759" y="160"/>
                    <a:pt x="3693" y="146"/>
                  </a:cubicBezTo>
                  <a:cubicBezTo>
                    <a:pt x="3626" y="120"/>
                    <a:pt x="3547" y="107"/>
                    <a:pt x="3454" y="107"/>
                  </a:cubicBezTo>
                  <a:lnTo>
                    <a:pt x="2422" y="107"/>
                  </a:lnTo>
                  <a:cubicBezTo>
                    <a:pt x="2329" y="107"/>
                    <a:pt x="2263" y="120"/>
                    <a:pt x="2237" y="146"/>
                  </a:cubicBezTo>
                  <a:cubicBezTo>
                    <a:pt x="2210" y="160"/>
                    <a:pt x="2197" y="212"/>
                    <a:pt x="2197" y="279"/>
                  </a:cubicBezTo>
                  <a:cubicBezTo>
                    <a:pt x="2197" y="318"/>
                    <a:pt x="2224" y="358"/>
                    <a:pt x="2263" y="398"/>
                  </a:cubicBezTo>
                  <a:cubicBezTo>
                    <a:pt x="2303" y="437"/>
                    <a:pt x="2382" y="451"/>
                    <a:pt x="2475" y="451"/>
                  </a:cubicBezTo>
                  <a:cubicBezTo>
                    <a:pt x="2568" y="451"/>
                    <a:pt x="2634" y="464"/>
                    <a:pt x="2660" y="477"/>
                  </a:cubicBezTo>
                  <a:cubicBezTo>
                    <a:pt x="2687" y="504"/>
                    <a:pt x="2700" y="517"/>
                    <a:pt x="2700" y="557"/>
                  </a:cubicBezTo>
                  <a:cubicBezTo>
                    <a:pt x="2700" y="623"/>
                    <a:pt x="2687" y="689"/>
                    <a:pt x="2647" y="795"/>
                  </a:cubicBezTo>
                  <a:lnTo>
                    <a:pt x="2197" y="2224"/>
                  </a:lnTo>
                  <a:lnTo>
                    <a:pt x="1337" y="623"/>
                  </a:lnTo>
                  <a:cubicBezTo>
                    <a:pt x="1324" y="583"/>
                    <a:pt x="1310" y="543"/>
                    <a:pt x="1297" y="504"/>
                  </a:cubicBezTo>
                  <a:cubicBezTo>
                    <a:pt x="1284" y="464"/>
                    <a:pt x="1284" y="437"/>
                    <a:pt x="1284" y="424"/>
                  </a:cubicBezTo>
                  <a:cubicBezTo>
                    <a:pt x="1284" y="385"/>
                    <a:pt x="1284" y="358"/>
                    <a:pt x="1297" y="358"/>
                  </a:cubicBezTo>
                  <a:cubicBezTo>
                    <a:pt x="1324" y="345"/>
                    <a:pt x="1337" y="345"/>
                    <a:pt x="1363" y="345"/>
                  </a:cubicBezTo>
                  <a:cubicBezTo>
                    <a:pt x="1443" y="345"/>
                    <a:pt x="1496" y="332"/>
                    <a:pt x="1522" y="292"/>
                  </a:cubicBezTo>
                  <a:cubicBezTo>
                    <a:pt x="1549" y="252"/>
                    <a:pt x="1562" y="212"/>
                    <a:pt x="1562" y="160"/>
                  </a:cubicBezTo>
                  <a:cubicBezTo>
                    <a:pt x="1562" y="120"/>
                    <a:pt x="1549" y="80"/>
                    <a:pt x="1522" y="54"/>
                  </a:cubicBezTo>
                  <a:cubicBezTo>
                    <a:pt x="1496" y="14"/>
                    <a:pt x="1416" y="1"/>
                    <a:pt x="1310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2" name="Google Shape;752;p30"/>
          <p:cNvGrpSpPr/>
          <p:nvPr/>
        </p:nvGrpSpPr>
        <p:grpSpPr>
          <a:xfrm>
            <a:off x="1775354" y="977195"/>
            <a:ext cx="721026" cy="252610"/>
            <a:chOff x="2109963" y="768908"/>
            <a:chExt cx="818604" cy="286796"/>
          </a:xfrm>
        </p:grpSpPr>
        <p:sp>
          <p:nvSpPr>
            <p:cNvPr id="753" name="Google Shape;753;p30"/>
            <p:cNvSpPr/>
            <p:nvPr/>
          </p:nvSpPr>
          <p:spPr>
            <a:xfrm>
              <a:off x="2109963" y="768908"/>
              <a:ext cx="177804" cy="286796"/>
            </a:xfrm>
            <a:custGeom>
              <a:avLst/>
              <a:gdLst/>
              <a:ahLst/>
              <a:cxnLst/>
              <a:rect l="l" t="t" r="r" b="b"/>
              <a:pathLst>
                <a:path w="3217" h="5189" extrusionOk="0">
                  <a:moveTo>
                    <a:pt x="1668" y="0"/>
                  </a:moveTo>
                  <a:cubicBezTo>
                    <a:pt x="1416" y="0"/>
                    <a:pt x="1191" y="53"/>
                    <a:pt x="1006" y="146"/>
                  </a:cubicBezTo>
                  <a:cubicBezTo>
                    <a:pt x="808" y="252"/>
                    <a:pt x="649" y="371"/>
                    <a:pt x="516" y="516"/>
                  </a:cubicBezTo>
                  <a:cubicBezTo>
                    <a:pt x="384" y="649"/>
                    <a:pt x="278" y="808"/>
                    <a:pt x="212" y="953"/>
                  </a:cubicBezTo>
                  <a:cubicBezTo>
                    <a:pt x="146" y="1099"/>
                    <a:pt x="106" y="1231"/>
                    <a:pt x="106" y="1324"/>
                  </a:cubicBezTo>
                  <a:cubicBezTo>
                    <a:pt x="106" y="1337"/>
                    <a:pt x="119" y="1363"/>
                    <a:pt x="119" y="1416"/>
                  </a:cubicBezTo>
                  <a:cubicBezTo>
                    <a:pt x="119" y="1456"/>
                    <a:pt x="133" y="1496"/>
                    <a:pt x="146" y="1535"/>
                  </a:cubicBezTo>
                  <a:cubicBezTo>
                    <a:pt x="172" y="1575"/>
                    <a:pt x="199" y="1615"/>
                    <a:pt x="239" y="1655"/>
                  </a:cubicBezTo>
                  <a:cubicBezTo>
                    <a:pt x="278" y="1681"/>
                    <a:pt x="331" y="1694"/>
                    <a:pt x="397" y="1694"/>
                  </a:cubicBezTo>
                  <a:cubicBezTo>
                    <a:pt x="503" y="1694"/>
                    <a:pt x="583" y="1668"/>
                    <a:pt x="649" y="1615"/>
                  </a:cubicBezTo>
                  <a:cubicBezTo>
                    <a:pt x="715" y="1562"/>
                    <a:pt x="741" y="1496"/>
                    <a:pt x="741" y="1416"/>
                  </a:cubicBezTo>
                  <a:cubicBezTo>
                    <a:pt x="741" y="1377"/>
                    <a:pt x="728" y="1337"/>
                    <a:pt x="715" y="1324"/>
                  </a:cubicBezTo>
                  <a:cubicBezTo>
                    <a:pt x="702" y="1284"/>
                    <a:pt x="689" y="1271"/>
                    <a:pt x="662" y="1244"/>
                  </a:cubicBezTo>
                  <a:lnTo>
                    <a:pt x="622" y="1178"/>
                  </a:lnTo>
                  <a:cubicBezTo>
                    <a:pt x="609" y="1152"/>
                    <a:pt x="596" y="1125"/>
                    <a:pt x="596" y="1099"/>
                  </a:cubicBezTo>
                  <a:cubicBezTo>
                    <a:pt x="596" y="1072"/>
                    <a:pt x="622" y="1019"/>
                    <a:pt x="662" y="940"/>
                  </a:cubicBezTo>
                  <a:cubicBezTo>
                    <a:pt x="715" y="847"/>
                    <a:pt x="781" y="768"/>
                    <a:pt x="874" y="688"/>
                  </a:cubicBezTo>
                  <a:cubicBezTo>
                    <a:pt x="953" y="609"/>
                    <a:pt x="1059" y="530"/>
                    <a:pt x="1191" y="477"/>
                  </a:cubicBezTo>
                  <a:cubicBezTo>
                    <a:pt x="1311" y="410"/>
                    <a:pt x="1456" y="371"/>
                    <a:pt x="1602" y="371"/>
                  </a:cubicBezTo>
                  <a:cubicBezTo>
                    <a:pt x="1761" y="371"/>
                    <a:pt x="1906" y="397"/>
                    <a:pt x="2012" y="463"/>
                  </a:cubicBezTo>
                  <a:cubicBezTo>
                    <a:pt x="2131" y="516"/>
                    <a:pt x="2224" y="583"/>
                    <a:pt x="2290" y="675"/>
                  </a:cubicBezTo>
                  <a:cubicBezTo>
                    <a:pt x="2356" y="755"/>
                    <a:pt x="2409" y="847"/>
                    <a:pt x="2436" y="953"/>
                  </a:cubicBezTo>
                  <a:cubicBezTo>
                    <a:pt x="2462" y="1059"/>
                    <a:pt x="2489" y="1152"/>
                    <a:pt x="2489" y="1244"/>
                  </a:cubicBezTo>
                  <a:cubicBezTo>
                    <a:pt x="2489" y="1456"/>
                    <a:pt x="2449" y="1668"/>
                    <a:pt x="2369" y="1893"/>
                  </a:cubicBezTo>
                  <a:cubicBezTo>
                    <a:pt x="2290" y="2131"/>
                    <a:pt x="2184" y="2356"/>
                    <a:pt x="2065" y="2594"/>
                  </a:cubicBezTo>
                  <a:cubicBezTo>
                    <a:pt x="1946" y="2819"/>
                    <a:pt x="1800" y="3044"/>
                    <a:pt x="1628" y="3283"/>
                  </a:cubicBezTo>
                  <a:cubicBezTo>
                    <a:pt x="1469" y="3508"/>
                    <a:pt x="1297" y="3719"/>
                    <a:pt x="1125" y="3918"/>
                  </a:cubicBezTo>
                  <a:cubicBezTo>
                    <a:pt x="953" y="4116"/>
                    <a:pt x="781" y="4302"/>
                    <a:pt x="609" y="4474"/>
                  </a:cubicBezTo>
                  <a:cubicBezTo>
                    <a:pt x="437" y="4633"/>
                    <a:pt x="278" y="4778"/>
                    <a:pt x="133" y="4884"/>
                  </a:cubicBezTo>
                  <a:cubicBezTo>
                    <a:pt x="93" y="4910"/>
                    <a:pt x="66" y="4937"/>
                    <a:pt x="40" y="4963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69"/>
                    <a:pt x="14" y="5109"/>
                    <a:pt x="40" y="5135"/>
                  </a:cubicBezTo>
                  <a:cubicBezTo>
                    <a:pt x="66" y="5175"/>
                    <a:pt x="119" y="5188"/>
                    <a:pt x="186" y="5188"/>
                  </a:cubicBezTo>
                  <a:cubicBezTo>
                    <a:pt x="239" y="5188"/>
                    <a:pt x="291" y="5188"/>
                    <a:pt x="344" y="5162"/>
                  </a:cubicBezTo>
                  <a:cubicBezTo>
                    <a:pt x="384" y="5149"/>
                    <a:pt x="424" y="5122"/>
                    <a:pt x="437" y="5109"/>
                  </a:cubicBezTo>
                  <a:lnTo>
                    <a:pt x="1509" y="5109"/>
                  </a:lnTo>
                  <a:cubicBezTo>
                    <a:pt x="1641" y="5109"/>
                    <a:pt x="1761" y="5122"/>
                    <a:pt x="1893" y="5122"/>
                  </a:cubicBezTo>
                  <a:lnTo>
                    <a:pt x="2674" y="5122"/>
                  </a:lnTo>
                  <a:cubicBezTo>
                    <a:pt x="2700" y="5122"/>
                    <a:pt x="2727" y="5122"/>
                    <a:pt x="2766" y="5096"/>
                  </a:cubicBezTo>
                  <a:cubicBezTo>
                    <a:pt x="2806" y="5069"/>
                    <a:pt x="2833" y="5043"/>
                    <a:pt x="2859" y="4990"/>
                  </a:cubicBezTo>
                  <a:cubicBezTo>
                    <a:pt x="2978" y="4791"/>
                    <a:pt x="3058" y="4646"/>
                    <a:pt x="3124" y="4553"/>
                  </a:cubicBezTo>
                  <a:cubicBezTo>
                    <a:pt x="3177" y="4460"/>
                    <a:pt x="3216" y="4394"/>
                    <a:pt x="3216" y="4355"/>
                  </a:cubicBezTo>
                  <a:cubicBezTo>
                    <a:pt x="3216" y="4302"/>
                    <a:pt x="3190" y="4262"/>
                    <a:pt x="3150" y="4249"/>
                  </a:cubicBezTo>
                  <a:cubicBezTo>
                    <a:pt x="3111" y="4235"/>
                    <a:pt x="3071" y="4222"/>
                    <a:pt x="3031" y="4222"/>
                  </a:cubicBezTo>
                  <a:cubicBezTo>
                    <a:pt x="2965" y="4222"/>
                    <a:pt x="2925" y="4235"/>
                    <a:pt x="2899" y="4275"/>
                  </a:cubicBezTo>
                  <a:cubicBezTo>
                    <a:pt x="2872" y="4302"/>
                    <a:pt x="2846" y="4328"/>
                    <a:pt x="2819" y="4355"/>
                  </a:cubicBezTo>
                  <a:lnTo>
                    <a:pt x="2661" y="4619"/>
                  </a:lnTo>
                  <a:cubicBezTo>
                    <a:pt x="2621" y="4659"/>
                    <a:pt x="2594" y="4699"/>
                    <a:pt x="2568" y="4712"/>
                  </a:cubicBezTo>
                  <a:cubicBezTo>
                    <a:pt x="2555" y="4725"/>
                    <a:pt x="2528" y="4738"/>
                    <a:pt x="2489" y="4738"/>
                  </a:cubicBezTo>
                  <a:lnTo>
                    <a:pt x="2250" y="4738"/>
                  </a:lnTo>
                  <a:cubicBezTo>
                    <a:pt x="2131" y="4738"/>
                    <a:pt x="1972" y="4738"/>
                    <a:pt x="1800" y="4725"/>
                  </a:cubicBezTo>
                  <a:lnTo>
                    <a:pt x="1284" y="4725"/>
                  </a:lnTo>
                  <a:cubicBezTo>
                    <a:pt x="1099" y="4725"/>
                    <a:pt x="953" y="4712"/>
                    <a:pt x="821" y="4712"/>
                  </a:cubicBezTo>
                  <a:cubicBezTo>
                    <a:pt x="940" y="4593"/>
                    <a:pt x="1072" y="4460"/>
                    <a:pt x="1231" y="4302"/>
                  </a:cubicBezTo>
                  <a:cubicBezTo>
                    <a:pt x="1377" y="4143"/>
                    <a:pt x="1536" y="3971"/>
                    <a:pt x="1694" y="3785"/>
                  </a:cubicBezTo>
                  <a:cubicBezTo>
                    <a:pt x="1853" y="3600"/>
                    <a:pt x="1999" y="3402"/>
                    <a:pt x="2144" y="3190"/>
                  </a:cubicBezTo>
                  <a:cubicBezTo>
                    <a:pt x="2303" y="2978"/>
                    <a:pt x="2436" y="2766"/>
                    <a:pt x="2555" y="2555"/>
                  </a:cubicBezTo>
                  <a:cubicBezTo>
                    <a:pt x="2674" y="2343"/>
                    <a:pt x="2766" y="2118"/>
                    <a:pt x="2833" y="1906"/>
                  </a:cubicBezTo>
                  <a:cubicBezTo>
                    <a:pt x="2912" y="1681"/>
                    <a:pt x="2952" y="1469"/>
                    <a:pt x="2952" y="1258"/>
                  </a:cubicBezTo>
                  <a:cubicBezTo>
                    <a:pt x="2952" y="1085"/>
                    <a:pt x="2925" y="927"/>
                    <a:pt x="2872" y="781"/>
                  </a:cubicBezTo>
                  <a:cubicBezTo>
                    <a:pt x="2833" y="622"/>
                    <a:pt x="2753" y="490"/>
                    <a:pt x="2661" y="371"/>
                  </a:cubicBezTo>
                  <a:cubicBezTo>
                    <a:pt x="2555" y="252"/>
                    <a:pt x="2422" y="172"/>
                    <a:pt x="2264" y="106"/>
                  </a:cubicBezTo>
                  <a:cubicBezTo>
                    <a:pt x="2105" y="27"/>
                    <a:pt x="1906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30"/>
            <p:cNvSpPr/>
            <p:nvPr/>
          </p:nvSpPr>
          <p:spPr>
            <a:xfrm>
              <a:off x="2304514" y="857395"/>
              <a:ext cx="109821" cy="109766"/>
            </a:xfrm>
            <a:custGeom>
              <a:avLst/>
              <a:gdLst/>
              <a:ahLst/>
              <a:cxnLst/>
              <a:rect l="l" t="t" r="r" b="b"/>
              <a:pathLst>
                <a:path w="1987" h="1986" extrusionOk="0">
                  <a:moveTo>
                    <a:pt x="994" y="1"/>
                  </a:moveTo>
                  <a:cubicBezTo>
                    <a:pt x="927" y="1"/>
                    <a:pt x="888" y="27"/>
                    <a:pt x="848" y="67"/>
                  </a:cubicBezTo>
                  <a:cubicBezTo>
                    <a:pt x="808" y="93"/>
                    <a:pt x="795" y="146"/>
                    <a:pt x="795" y="186"/>
                  </a:cubicBezTo>
                  <a:cubicBezTo>
                    <a:pt x="795" y="252"/>
                    <a:pt x="795" y="345"/>
                    <a:pt x="795" y="451"/>
                  </a:cubicBezTo>
                  <a:cubicBezTo>
                    <a:pt x="808" y="557"/>
                    <a:pt x="808" y="676"/>
                    <a:pt x="808" y="808"/>
                  </a:cubicBezTo>
                  <a:lnTo>
                    <a:pt x="173" y="808"/>
                  </a:lnTo>
                  <a:cubicBezTo>
                    <a:pt x="133" y="808"/>
                    <a:pt x="94" y="821"/>
                    <a:pt x="67" y="861"/>
                  </a:cubicBezTo>
                  <a:cubicBezTo>
                    <a:pt x="27" y="887"/>
                    <a:pt x="1" y="940"/>
                    <a:pt x="1" y="1007"/>
                  </a:cubicBezTo>
                  <a:cubicBezTo>
                    <a:pt x="1" y="1073"/>
                    <a:pt x="27" y="1126"/>
                    <a:pt x="67" y="1165"/>
                  </a:cubicBezTo>
                  <a:cubicBezTo>
                    <a:pt x="107" y="1192"/>
                    <a:pt x="133" y="1205"/>
                    <a:pt x="173" y="1205"/>
                  </a:cubicBezTo>
                  <a:cubicBezTo>
                    <a:pt x="226" y="1205"/>
                    <a:pt x="305" y="1205"/>
                    <a:pt x="424" y="1192"/>
                  </a:cubicBezTo>
                  <a:lnTo>
                    <a:pt x="795" y="1192"/>
                  </a:lnTo>
                  <a:cubicBezTo>
                    <a:pt x="795" y="1298"/>
                    <a:pt x="782" y="1417"/>
                    <a:pt x="782" y="1536"/>
                  </a:cubicBezTo>
                  <a:cubicBezTo>
                    <a:pt x="782" y="1655"/>
                    <a:pt x="782" y="1761"/>
                    <a:pt x="782" y="1827"/>
                  </a:cubicBezTo>
                  <a:cubicBezTo>
                    <a:pt x="782" y="1854"/>
                    <a:pt x="795" y="1893"/>
                    <a:pt x="821" y="1933"/>
                  </a:cubicBezTo>
                  <a:cubicBezTo>
                    <a:pt x="861" y="1959"/>
                    <a:pt x="914" y="1986"/>
                    <a:pt x="980" y="1986"/>
                  </a:cubicBezTo>
                  <a:cubicBezTo>
                    <a:pt x="1060" y="1986"/>
                    <a:pt x="1113" y="1959"/>
                    <a:pt x="1139" y="1933"/>
                  </a:cubicBezTo>
                  <a:cubicBezTo>
                    <a:pt x="1179" y="1880"/>
                    <a:pt x="1192" y="1854"/>
                    <a:pt x="1192" y="1827"/>
                  </a:cubicBezTo>
                  <a:lnTo>
                    <a:pt x="1192" y="1192"/>
                  </a:lnTo>
                  <a:lnTo>
                    <a:pt x="1801" y="1192"/>
                  </a:lnTo>
                  <a:cubicBezTo>
                    <a:pt x="1854" y="1192"/>
                    <a:pt x="1894" y="1165"/>
                    <a:pt x="1920" y="1139"/>
                  </a:cubicBezTo>
                  <a:cubicBezTo>
                    <a:pt x="1960" y="1099"/>
                    <a:pt x="1986" y="1046"/>
                    <a:pt x="1986" y="980"/>
                  </a:cubicBezTo>
                  <a:cubicBezTo>
                    <a:pt x="1986" y="901"/>
                    <a:pt x="1973" y="848"/>
                    <a:pt x="1933" y="821"/>
                  </a:cubicBezTo>
                  <a:cubicBezTo>
                    <a:pt x="1907" y="795"/>
                    <a:pt x="1880" y="782"/>
                    <a:pt x="1854" y="782"/>
                  </a:cubicBezTo>
                  <a:cubicBezTo>
                    <a:pt x="1774" y="782"/>
                    <a:pt x="1669" y="782"/>
                    <a:pt x="1563" y="795"/>
                  </a:cubicBezTo>
                  <a:cubicBezTo>
                    <a:pt x="1457" y="808"/>
                    <a:pt x="1338" y="808"/>
                    <a:pt x="1192" y="808"/>
                  </a:cubicBezTo>
                  <a:lnTo>
                    <a:pt x="1192" y="464"/>
                  </a:lnTo>
                  <a:cubicBezTo>
                    <a:pt x="1205" y="345"/>
                    <a:pt x="1205" y="252"/>
                    <a:pt x="1205" y="186"/>
                  </a:cubicBezTo>
                  <a:cubicBezTo>
                    <a:pt x="1205" y="146"/>
                    <a:pt x="1179" y="93"/>
                    <a:pt x="1152" y="67"/>
                  </a:cubicBezTo>
                  <a:cubicBezTo>
                    <a:pt x="1113" y="27"/>
                    <a:pt x="1060" y="1"/>
                    <a:pt x="9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30"/>
            <p:cNvSpPr/>
            <p:nvPr/>
          </p:nvSpPr>
          <p:spPr>
            <a:xfrm>
              <a:off x="2428871" y="768908"/>
              <a:ext cx="177085" cy="286796"/>
            </a:xfrm>
            <a:custGeom>
              <a:avLst/>
              <a:gdLst/>
              <a:ahLst/>
              <a:cxnLst/>
              <a:rect l="l" t="t" r="r" b="b"/>
              <a:pathLst>
                <a:path w="3204" h="5189" extrusionOk="0">
                  <a:moveTo>
                    <a:pt x="1669" y="0"/>
                  </a:moveTo>
                  <a:cubicBezTo>
                    <a:pt x="1417" y="0"/>
                    <a:pt x="1192" y="53"/>
                    <a:pt x="994" y="146"/>
                  </a:cubicBezTo>
                  <a:cubicBezTo>
                    <a:pt x="808" y="252"/>
                    <a:pt x="636" y="371"/>
                    <a:pt x="504" y="516"/>
                  </a:cubicBezTo>
                  <a:cubicBezTo>
                    <a:pt x="371" y="649"/>
                    <a:pt x="279" y="808"/>
                    <a:pt x="213" y="953"/>
                  </a:cubicBezTo>
                  <a:cubicBezTo>
                    <a:pt x="146" y="1099"/>
                    <a:pt x="107" y="1231"/>
                    <a:pt x="107" y="1324"/>
                  </a:cubicBezTo>
                  <a:cubicBezTo>
                    <a:pt x="107" y="1337"/>
                    <a:pt x="107" y="1363"/>
                    <a:pt x="120" y="1416"/>
                  </a:cubicBezTo>
                  <a:cubicBezTo>
                    <a:pt x="120" y="1456"/>
                    <a:pt x="133" y="1496"/>
                    <a:pt x="146" y="1535"/>
                  </a:cubicBezTo>
                  <a:cubicBezTo>
                    <a:pt x="160" y="1575"/>
                    <a:pt x="199" y="1615"/>
                    <a:pt x="226" y="1655"/>
                  </a:cubicBezTo>
                  <a:cubicBezTo>
                    <a:pt x="279" y="1681"/>
                    <a:pt x="332" y="1694"/>
                    <a:pt x="398" y="1694"/>
                  </a:cubicBezTo>
                  <a:cubicBezTo>
                    <a:pt x="504" y="1694"/>
                    <a:pt x="583" y="1668"/>
                    <a:pt x="649" y="1615"/>
                  </a:cubicBezTo>
                  <a:cubicBezTo>
                    <a:pt x="702" y="1562"/>
                    <a:pt x="742" y="1496"/>
                    <a:pt x="742" y="1416"/>
                  </a:cubicBezTo>
                  <a:cubicBezTo>
                    <a:pt x="742" y="1377"/>
                    <a:pt x="729" y="1337"/>
                    <a:pt x="716" y="1324"/>
                  </a:cubicBezTo>
                  <a:cubicBezTo>
                    <a:pt x="702" y="1284"/>
                    <a:pt x="689" y="1271"/>
                    <a:pt x="663" y="1244"/>
                  </a:cubicBezTo>
                  <a:lnTo>
                    <a:pt x="610" y="1178"/>
                  </a:lnTo>
                  <a:cubicBezTo>
                    <a:pt x="596" y="1152"/>
                    <a:pt x="596" y="1125"/>
                    <a:pt x="596" y="1099"/>
                  </a:cubicBezTo>
                  <a:cubicBezTo>
                    <a:pt x="596" y="1072"/>
                    <a:pt x="623" y="1019"/>
                    <a:pt x="663" y="940"/>
                  </a:cubicBezTo>
                  <a:cubicBezTo>
                    <a:pt x="716" y="847"/>
                    <a:pt x="782" y="768"/>
                    <a:pt x="861" y="688"/>
                  </a:cubicBezTo>
                  <a:cubicBezTo>
                    <a:pt x="954" y="609"/>
                    <a:pt x="1060" y="530"/>
                    <a:pt x="1179" y="477"/>
                  </a:cubicBezTo>
                  <a:cubicBezTo>
                    <a:pt x="1311" y="410"/>
                    <a:pt x="1444" y="371"/>
                    <a:pt x="1602" y="371"/>
                  </a:cubicBezTo>
                  <a:cubicBezTo>
                    <a:pt x="1761" y="371"/>
                    <a:pt x="1894" y="397"/>
                    <a:pt x="2013" y="463"/>
                  </a:cubicBezTo>
                  <a:cubicBezTo>
                    <a:pt x="2119" y="516"/>
                    <a:pt x="2211" y="583"/>
                    <a:pt x="2277" y="675"/>
                  </a:cubicBezTo>
                  <a:cubicBezTo>
                    <a:pt x="2357" y="755"/>
                    <a:pt x="2396" y="847"/>
                    <a:pt x="2423" y="953"/>
                  </a:cubicBezTo>
                  <a:cubicBezTo>
                    <a:pt x="2463" y="1059"/>
                    <a:pt x="2476" y="1152"/>
                    <a:pt x="2476" y="1244"/>
                  </a:cubicBezTo>
                  <a:cubicBezTo>
                    <a:pt x="2476" y="1456"/>
                    <a:pt x="2436" y="1668"/>
                    <a:pt x="2357" y="1893"/>
                  </a:cubicBezTo>
                  <a:cubicBezTo>
                    <a:pt x="2291" y="2131"/>
                    <a:pt x="2185" y="2356"/>
                    <a:pt x="2052" y="2594"/>
                  </a:cubicBezTo>
                  <a:cubicBezTo>
                    <a:pt x="1933" y="2819"/>
                    <a:pt x="1788" y="3044"/>
                    <a:pt x="1629" y="3283"/>
                  </a:cubicBezTo>
                  <a:cubicBezTo>
                    <a:pt x="1470" y="3508"/>
                    <a:pt x="1298" y="3719"/>
                    <a:pt x="1126" y="3918"/>
                  </a:cubicBezTo>
                  <a:cubicBezTo>
                    <a:pt x="954" y="4116"/>
                    <a:pt x="769" y="4302"/>
                    <a:pt x="596" y="4474"/>
                  </a:cubicBezTo>
                  <a:cubicBezTo>
                    <a:pt x="424" y="4633"/>
                    <a:pt x="266" y="4778"/>
                    <a:pt x="120" y="4884"/>
                  </a:cubicBezTo>
                  <a:cubicBezTo>
                    <a:pt x="94" y="4910"/>
                    <a:pt x="67" y="4937"/>
                    <a:pt x="27" y="4963"/>
                  </a:cubicBezTo>
                  <a:cubicBezTo>
                    <a:pt x="14" y="4977"/>
                    <a:pt x="1" y="5003"/>
                    <a:pt x="1" y="5043"/>
                  </a:cubicBezTo>
                  <a:cubicBezTo>
                    <a:pt x="1" y="5069"/>
                    <a:pt x="14" y="5109"/>
                    <a:pt x="27" y="5135"/>
                  </a:cubicBezTo>
                  <a:cubicBezTo>
                    <a:pt x="67" y="5175"/>
                    <a:pt x="107" y="5188"/>
                    <a:pt x="173" y="5188"/>
                  </a:cubicBezTo>
                  <a:cubicBezTo>
                    <a:pt x="239" y="5188"/>
                    <a:pt x="292" y="5188"/>
                    <a:pt x="332" y="5162"/>
                  </a:cubicBezTo>
                  <a:cubicBezTo>
                    <a:pt x="385" y="5149"/>
                    <a:pt x="424" y="5122"/>
                    <a:pt x="438" y="5109"/>
                  </a:cubicBezTo>
                  <a:lnTo>
                    <a:pt x="1510" y="5109"/>
                  </a:lnTo>
                  <a:cubicBezTo>
                    <a:pt x="1642" y="5109"/>
                    <a:pt x="1761" y="5122"/>
                    <a:pt x="1880" y="5122"/>
                  </a:cubicBezTo>
                  <a:lnTo>
                    <a:pt x="2674" y="5122"/>
                  </a:lnTo>
                  <a:cubicBezTo>
                    <a:pt x="2688" y="5122"/>
                    <a:pt x="2714" y="5122"/>
                    <a:pt x="2754" y="5096"/>
                  </a:cubicBezTo>
                  <a:cubicBezTo>
                    <a:pt x="2794" y="5069"/>
                    <a:pt x="2833" y="5043"/>
                    <a:pt x="2860" y="4990"/>
                  </a:cubicBezTo>
                  <a:cubicBezTo>
                    <a:pt x="2966" y="4791"/>
                    <a:pt x="3058" y="4646"/>
                    <a:pt x="3111" y="4553"/>
                  </a:cubicBezTo>
                  <a:cubicBezTo>
                    <a:pt x="3177" y="4460"/>
                    <a:pt x="3204" y="4394"/>
                    <a:pt x="3204" y="4355"/>
                  </a:cubicBezTo>
                  <a:cubicBezTo>
                    <a:pt x="3204" y="4302"/>
                    <a:pt x="3191" y="4262"/>
                    <a:pt x="3151" y="4249"/>
                  </a:cubicBezTo>
                  <a:cubicBezTo>
                    <a:pt x="3111" y="4235"/>
                    <a:pt x="3071" y="4222"/>
                    <a:pt x="3019" y="4222"/>
                  </a:cubicBezTo>
                  <a:cubicBezTo>
                    <a:pt x="2966" y="4222"/>
                    <a:pt x="2926" y="4235"/>
                    <a:pt x="2886" y="4275"/>
                  </a:cubicBezTo>
                  <a:cubicBezTo>
                    <a:pt x="2860" y="4302"/>
                    <a:pt x="2833" y="4328"/>
                    <a:pt x="2820" y="4355"/>
                  </a:cubicBezTo>
                  <a:lnTo>
                    <a:pt x="2648" y="4619"/>
                  </a:lnTo>
                  <a:cubicBezTo>
                    <a:pt x="2621" y="4659"/>
                    <a:pt x="2595" y="4699"/>
                    <a:pt x="2569" y="4712"/>
                  </a:cubicBezTo>
                  <a:cubicBezTo>
                    <a:pt x="2542" y="4725"/>
                    <a:pt x="2516" y="4738"/>
                    <a:pt x="2489" y="4738"/>
                  </a:cubicBezTo>
                  <a:lnTo>
                    <a:pt x="2251" y="4738"/>
                  </a:lnTo>
                  <a:cubicBezTo>
                    <a:pt x="2119" y="4738"/>
                    <a:pt x="1973" y="4738"/>
                    <a:pt x="1801" y="4725"/>
                  </a:cubicBezTo>
                  <a:lnTo>
                    <a:pt x="1271" y="4725"/>
                  </a:lnTo>
                  <a:cubicBezTo>
                    <a:pt x="1099" y="4725"/>
                    <a:pt x="941" y="4712"/>
                    <a:pt x="821" y="4712"/>
                  </a:cubicBezTo>
                  <a:cubicBezTo>
                    <a:pt x="941" y="4593"/>
                    <a:pt x="1073" y="4460"/>
                    <a:pt x="1232" y="4302"/>
                  </a:cubicBezTo>
                  <a:cubicBezTo>
                    <a:pt x="1377" y="4143"/>
                    <a:pt x="1536" y="3971"/>
                    <a:pt x="1682" y="3785"/>
                  </a:cubicBezTo>
                  <a:cubicBezTo>
                    <a:pt x="1841" y="3600"/>
                    <a:pt x="1999" y="3402"/>
                    <a:pt x="2145" y="3190"/>
                  </a:cubicBezTo>
                  <a:cubicBezTo>
                    <a:pt x="2291" y="2978"/>
                    <a:pt x="2436" y="2766"/>
                    <a:pt x="2542" y="2555"/>
                  </a:cubicBezTo>
                  <a:cubicBezTo>
                    <a:pt x="2661" y="2343"/>
                    <a:pt x="2754" y="2118"/>
                    <a:pt x="2833" y="1906"/>
                  </a:cubicBezTo>
                  <a:cubicBezTo>
                    <a:pt x="2899" y="1681"/>
                    <a:pt x="2939" y="1469"/>
                    <a:pt x="2939" y="1258"/>
                  </a:cubicBezTo>
                  <a:cubicBezTo>
                    <a:pt x="2939" y="1085"/>
                    <a:pt x="2913" y="927"/>
                    <a:pt x="2873" y="781"/>
                  </a:cubicBezTo>
                  <a:cubicBezTo>
                    <a:pt x="2833" y="622"/>
                    <a:pt x="2754" y="490"/>
                    <a:pt x="2648" y="371"/>
                  </a:cubicBezTo>
                  <a:cubicBezTo>
                    <a:pt x="2542" y="252"/>
                    <a:pt x="2423" y="172"/>
                    <a:pt x="2251" y="106"/>
                  </a:cubicBezTo>
                  <a:cubicBezTo>
                    <a:pt x="2092" y="27"/>
                    <a:pt x="1894" y="0"/>
                    <a:pt x="16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30"/>
            <p:cNvSpPr/>
            <p:nvPr/>
          </p:nvSpPr>
          <p:spPr>
            <a:xfrm>
              <a:off x="2632265" y="887407"/>
              <a:ext cx="93683" cy="78318"/>
            </a:xfrm>
            <a:custGeom>
              <a:avLst/>
              <a:gdLst/>
              <a:ahLst/>
              <a:cxnLst/>
              <a:rect l="l" t="t" r="r" b="b"/>
              <a:pathLst>
                <a:path w="1695" h="1417" extrusionOk="0">
                  <a:moveTo>
                    <a:pt x="159" y="0"/>
                  </a:moveTo>
                  <a:cubicBezTo>
                    <a:pt x="93" y="0"/>
                    <a:pt x="53" y="27"/>
                    <a:pt x="27" y="66"/>
                  </a:cubicBezTo>
                  <a:cubicBezTo>
                    <a:pt x="14" y="106"/>
                    <a:pt x="0" y="146"/>
                    <a:pt x="0" y="186"/>
                  </a:cubicBezTo>
                  <a:cubicBezTo>
                    <a:pt x="0" y="225"/>
                    <a:pt x="14" y="278"/>
                    <a:pt x="40" y="318"/>
                  </a:cubicBezTo>
                  <a:cubicBezTo>
                    <a:pt x="66" y="358"/>
                    <a:pt x="106" y="384"/>
                    <a:pt x="159" y="384"/>
                  </a:cubicBezTo>
                  <a:lnTo>
                    <a:pt x="821" y="384"/>
                  </a:lnTo>
                  <a:cubicBezTo>
                    <a:pt x="953" y="371"/>
                    <a:pt x="1086" y="371"/>
                    <a:pt x="1205" y="371"/>
                  </a:cubicBezTo>
                  <a:lnTo>
                    <a:pt x="1522" y="371"/>
                  </a:lnTo>
                  <a:cubicBezTo>
                    <a:pt x="1589" y="371"/>
                    <a:pt x="1641" y="344"/>
                    <a:pt x="1668" y="291"/>
                  </a:cubicBezTo>
                  <a:cubicBezTo>
                    <a:pt x="1681" y="239"/>
                    <a:pt x="1694" y="199"/>
                    <a:pt x="1694" y="172"/>
                  </a:cubicBezTo>
                  <a:cubicBezTo>
                    <a:pt x="1694" y="119"/>
                    <a:pt x="1681" y="80"/>
                    <a:pt x="1655" y="53"/>
                  </a:cubicBezTo>
                  <a:cubicBezTo>
                    <a:pt x="1628" y="14"/>
                    <a:pt x="1602" y="0"/>
                    <a:pt x="1575" y="0"/>
                  </a:cubicBezTo>
                  <a:cubicBezTo>
                    <a:pt x="1469" y="0"/>
                    <a:pt x="1364" y="0"/>
                    <a:pt x="1231" y="14"/>
                  </a:cubicBezTo>
                  <a:lnTo>
                    <a:pt x="278" y="14"/>
                  </a:lnTo>
                  <a:cubicBezTo>
                    <a:pt x="225" y="0"/>
                    <a:pt x="186" y="0"/>
                    <a:pt x="159" y="0"/>
                  </a:cubicBezTo>
                  <a:close/>
                  <a:moveTo>
                    <a:pt x="159" y="1033"/>
                  </a:moveTo>
                  <a:cubicBezTo>
                    <a:pt x="93" y="1033"/>
                    <a:pt x="53" y="1059"/>
                    <a:pt x="27" y="1099"/>
                  </a:cubicBezTo>
                  <a:cubicBezTo>
                    <a:pt x="14" y="1139"/>
                    <a:pt x="0" y="1178"/>
                    <a:pt x="0" y="1218"/>
                  </a:cubicBezTo>
                  <a:cubicBezTo>
                    <a:pt x="0" y="1271"/>
                    <a:pt x="14" y="1311"/>
                    <a:pt x="40" y="1350"/>
                  </a:cubicBezTo>
                  <a:cubicBezTo>
                    <a:pt x="66" y="1390"/>
                    <a:pt x="106" y="1416"/>
                    <a:pt x="159" y="1416"/>
                  </a:cubicBezTo>
                  <a:lnTo>
                    <a:pt x="821" y="1416"/>
                  </a:lnTo>
                  <a:cubicBezTo>
                    <a:pt x="953" y="1416"/>
                    <a:pt x="1086" y="1403"/>
                    <a:pt x="1205" y="1403"/>
                  </a:cubicBezTo>
                  <a:lnTo>
                    <a:pt x="1522" y="1403"/>
                  </a:lnTo>
                  <a:cubicBezTo>
                    <a:pt x="1589" y="1403"/>
                    <a:pt x="1641" y="1390"/>
                    <a:pt x="1668" y="1337"/>
                  </a:cubicBezTo>
                  <a:cubicBezTo>
                    <a:pt x="1681" y="1284"/>
                    <a:pt x="1694" y="1231"/>
                    <a:pt x="1694" y="1205"/>
                  </a:cubicBezTo>
                  <a:cubicBezTo>
                    <a:pt x="1694" y="1165"/>
                    <a:pt x="1681" y="1125"/>
                    <a:pt x="1655" y="1086"/>
                  </a:cubicBezTo>
                  <a:cubicBezTo>
                    <a:pt x="1628" y="1046"/>
                    <a:pt x="1602" y="1033"/>
                    <a:pt x="1575" y="1033"/>
                  </a:cubicBezTo>
                  <a:cubicBezTo>
                    <a:pt x="1469" y="1033"/>
                    <a:pt x="1364" y="1033"/>
                    <a:pt x="1231" y="1046"/>
                  </a:cubicBezTo>
                  <a:lnTo>
                    <a:pt x="278" y="1046"/>
                  </a:lnTo>
                  <a:cubicBezTo>
                    <a:pt x="225" y="1046"/>
                    <a:pt x="186" y="1033"/>
                    <a:pt x="159" y="10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30"/>
            <p:cNvSpPr/>
            <p:nvPr/>
          </p:nvSpPr>
          <p:spPr>
            <a:xfrm>
              <a:off x="2740539" y="770345"/>
              <a:ext cx="188029" cy="281711"/>
            </a:xfrm>
            <a:custGeom>
              <a:avLst/>
              <a:gdLst/>
              <a:ahLst/>
              <a:cxnLst/>
              <a:rect l="l" t="t" r="r" b="b"/>
              <a:pathLst>
                <a:path w="3402" h="5097" extrusionOk="0">
                  <a:moveTo>
                    <a:pt x="2528" y="609"/>
                  </a:moveTo>
                  <a:lnTo>
                    <a:pt x="2356" y="3190"/>
                  </a:lnTo>
                  <a:cubicBezTo>
                    <a:pt x="2210" y="3190"/>
                    <a:pt x="2038" y="3204"/>
                    <a:pt x="1853" y="3217"/>
                  </a:cubicBezTo>
                  <a:cubicBezTo>
                    <a:pt x="1668" y="3230"/>
                    <a:pt x="1496" y="3230"/>
                    <a:pt x="1324" y="3243"/>
                  </a:cubicBezTo>
                  <a:cubicBezTo>
                    <a:pt x="1165" y="3243"/>
                    <a:pt x="1019" y="3257"/>
                    <a:pt x="900" y="3257"/>
                  </a:cubicBezTo>
                  <a:lnTo>
                    <a:pt x="702" y="3257"/>
                  </a:lnTo>
                  <a:cubicBezTo>
                    <a:pt x="662" y="3257"/>
                    <a:pt x="635" y="3257"/>
                    <a:pt x="622" y="3243"/>
                  </a:cubicBezTo>
                  <a:cubicBezTo>
                    <a:pt x="622" y="3230"/>
                    <a:pt x="622" y="3230"/>
                    <a:pt x="622" y="3217"/>
                  </a:cubicBezTo>
                  <a:cubicBezTo>
                    <a:pt x="622" y="3190"/>
                    <a:pt x="622" y="3164"/>
                    <a:pt x="649" y="3137"/>
                  </a:cubicBezTo>
                  <a:cubicBezTo>
                    <a:pt x="675" y="3124"/>
                    <a:pt x="688" y="3098"/>
                    <a:pt x="688" y="3084"/>
                  </a:cubicBezTo>
                  <a:lnTo>
                    <a:pt x="2528" y="609"/>
                  </a:lnTo>
                  <a:close/>
                  <a:moveTo>
                    <a:pt x="2713" y="1"/>
                  </a:moveTo>
                  <a:cubicBezTo>
                    <a:pt x="2634" y="1"/>
                    <a:pt x="2581" y="27"/>
                    <a:pt x="2515" y="80"/>
                  </a:cubicBezTo>
                  <a:cubicBezTo>
                    <a:pt x="2462" y="120"/>
                    <a:pt x="2422" y="159"/>
                    <a:pt x="2409" y="173"/>
                  </a:cubicBezTo>
                  <a:cubicBezTo>
                    <a:pt x="2263" y="358"/>
                    <a:pt x="2131" y="530"/>
                    <a:pt x="2012" y="689"/>
                  </a:cubicBezTo>
                  <a:cubicBezTo>
                    <a:pt x="1893" y="834"/>
                    <a:pt x="1774" y="993"/>
                    <a:pt x="1668" y="1126"/>
                  </a:cubicBezTo>
                  <a:lnTo>
                    <a:pt x="1350" y="1562"/>
                  </a:lnTo>
                  <a:cubicBezTo>
                    <a:pt x="1244" y="1708"/>
                    <a:pt x="1125" y="1867"/>
                    <a:pt x="993" y="2039"/>
                  </a:cubicBezTo>
                  <a:cubicBezTo>
                    <a:pt x="874" y="2211"/>
                    <a:pt x="728" y="2396"/>
                    <a:pt x="582" y="2595"/>
                  </a:cubicBezTo>
                  <a:cubicBezTo>
                    <a:pt x="437" y="2807"/>
                    <a:pt x="265" y="3045"/>
                    <a:pt x="66" y="3309"/>
                  </a:cubicBezTo>
                  <a:cubicBezTo>
                    <a:pt x="40" y="3336"/>
                    <a:pt x="27" y="3362"/>
                    <a:pt x="13" y="3402"/>
                  </a:cubicBezTo>
                  <a:cubicBezTo>
                    <a:pt x="0" y="3415"/>
                    <a:pt x="0" y="3442"/>
                    <a:pt x="0" y="3468"/>
                  </a:cubicBezTo>
                  <a:cubicBezTo>
                    <a:pt x="0" y="3534"/>
                    <a:pt x="27" y="3574"/>
                    <a:pt x="80" y="3601"/>
                  </a:cubicBezTo>
                  <a:cubicBezTo>
                    <a:pt x="132" y="3640"/>
                    <a:pt x="185" y="3654"/>
                    <a:pt x="265" y="3654"/>
                  </a:cubicBezTo>
                  <a:cubicBezTo>
                    <a:pt x="344" y="3654"/>
                    <a:pt x="556" y="3654"/>
                    <a:pt x="900" y="3640"/>
                  </a:cubicBezTo>
                  <a:cubicBezTo>
                    <a:pt x="1231" y="3627"/>
                    <a:pt x="1721" y="3601"/>
                    <a:pt x="2343" y="3601"/>
                  </a:cubicBezTo>
                  <a:lnTo>
                    <a:pt x="2290" y="4554"/>
                  </a:lnTo>
                  <a:cubicBezTo>
                    <a:pt x="2290" y="4633"/>
                    <a:pt x="2263" y="4686"/>
                    <a:pt x="2197" y="4726"/>
                  </a:cubicBezTo>
                  <a:cubicBezTo>
                    <a:pt x="2144" y="4752"/>
                    <a:pt x="2078" y="4779"/>
                    <a:pt x="1985" y="4792"/>
                  </a:cubicBezTo>
                  <a:lnTo>
                    <a:pt x="1893" y="4792"/>
                  </a:lnTo>
                  <a:cubicBezTo>
                    <a:pt x="1853" y="4792"/>
                    <a:pt x="1800" y="4805"/>
                    <a:pt x="1747" y="4805"/>
                  </a:cubicBezTo>
                  <a:cubicBezTo>
                    <a:pt x="1694" y="4805"/>
                    <a:pt x="1641" y="4818"/>
                    <a:pt x="1575" y="4818"/>
                  </a:cubicBezTo>
                  <a:lnTo>
                    <a:pt x="1430" y="4818"/>
                  </a:lnTo>
                  <a:cubicBezTo>
                    <a:pt x="1390" y="4818"/>
                    <a:pt x="1350" y="4832"/>
                    <a:pt x="1310" y="4845"/>
                  </a:cubicBezTo>
                  <a:cubicBezTo>
                    <a:pt x="1271" y="4858"/>
                    <a:pt x="1244" y="4898"/>
                    <a:pt x="1244" y="4951"/>
                  </a:cubicBezTo>
                  <a:cubicBezTo>
                    <a:pt x="1244" y="5017"/>
                    <a:pt x="1271" y="5057"/>
                    <a:pt x="1324" y="5070"/>
                  </a:cubicBezTo>
                  <a:cubicBezTo>
                    <a:pt x="1377" y="5096"/>
                    <a:pt x="1416" y="5096"/>
                    <a:pt x="1456" y="5096"/>
                  </a:cubicBezTo>
                  <a:lnTo>
                    <a:pt x="2965" y="5096"/>
                  </a:lnTo>
                  <a:cubicBezTo>
                    <a:pt x="3044" y="5096"/>
                    <a:pt x="3110" y="5096"/>
                    <a:pt x="3163" y="5070"/>
                  </a:cubicBezTo>
                  <a:cubicBezTo>
                    <a:pt x="3216" y="5043"/>
                    <a:pt x="3230" y="5004"/>
                    <a:pt x="3230" y="4951"/>
                  </a:cubicBezTo>
                  <a:cubicBezTo>
                    <a:pt x="3230" y="4884"/>
                    <a:pt x="3216" y="4845"/>
                    <a:pt x="3163" y="4832"/>
                  </a:cubicBezTo>
                  <a:cubicBezTo>
                    <a:pt x="3124" y="4805"/>
                    <a:pt x="3057" y="4792"/>
                    <a:pt x="2965" y="4792"/>
                  </a:cubicBezTo>
                  <a:lnTo>
                    <a:pt x="2793" y="4792"/>
                  </a:lnTo>
                  <a:cubicBezTo>
                    <a:pt x="2740" y="4779"/>
                    <a:pt x="2713" y="4752"/>
                    <a:pt x="2713" y="4699"/>
                  </a:cubicBezTo>
                  <a:cubicBezTo>
                    <a:pt x="2713" y="4673"/>
                    <a:pt x="2713" y="4620"/>
                    <a:pt x="2713" y="4527"/>
                  </a:cubicBezTo>
                  <a:cubicBezTo>
                    <a:pt x="2727" y="4448"/>
                    <a:pt x="2727" y="4355"/>
                    <a:pt x="2727" y="4249"/>
                  </a:cubicBezTo>
                  <a:cubicBezTo>
                    <a:pt x="2740" y="4130"/>
                    <a:pt x="2740" y="4024"/>
                    <a:pt x="2753" y="3905"/>
                  </a:cubicBezTo>
                  <a:cubicBezTo>
                    <a:pt x="2753" y="3786"/>
                    <a:pt x="2766" y="3680"/>
                    <a:pt x="2766" y="3601"/>
                  </a:cubicBezTo>
                  <a:lnTo>
                    <a:pt x="3230" y="3601"/>
                  </a:lnTo>
                  <a:cubicBezTo>
                    <a:pt x="3256" y="3601"/>
                    <a:pt x="3296" y="3587"/>
                    <a:pt x="3335" y="3561"/>
                  </a:cubicBezTo>
                  <a:cubicBezTo>
                    <a:pt x="3388" y="3534"/>
                    <a:pt x="3402" y="3482"/>
                    <a:pt x="3402" y="3415"/>
                  </a:cubicBezTo>
                  <a:cubicBezTo>
                    <a:pt x="3402" y="3349"/>
                    <a:pt x="3388" y="3309"/>
                    <a:pt x="3349" y="3270"/>
                  </a:cubicBezTo>
                  <a:cubicBezTo>
                    <a:pt x="3309" y="3230"/>
                    <a:pt x="3256" y="3217"/>
                    <a:pt x="3190" y="3217"/>
                  </a:cubicBezTo>
                  <a:lnTo>
                    <a:pt x="2793" y="3190"/>
                  </a:lnTo>
                  <a:cubicBezTo>
                    <a:pt x="2793" y="3032"/>
                    <a:pt x="2793" y="2859"/>
                    <a:pt x="2806" y="2648"/>
                  </a:cubicBezTo>
                  <a:cubicBezTo>
                    <a:pt x="2806" y="2436"/>
                    <a:pt x="2819" y="2224"/>
                    <a:pt x="2832" y="1999"/>
                  </a:cubicBezTo>
                  <a:cubicBezTo>
                    <a:pt x="2846" y="1774"/>
                    <a:pt x="2859" y="1562"/>
                    <a:pt x="2872" y="1337"/>
                  </a:cubicBezTo>
                  <a:cubicBezTo>
                    <a:pt x="2899" y="1126"/>
                    <a:pt x="2912" y="927"/>
                    <a:pt x="2925" y="755"/>
                  </a:cubicBezTo>
                  <a:cubicBezTo>
                    <a:pt x="2938" y="583"/>
                    <a:pt x="2952" y="437"/>
                    <a:pt x="2952" y="318"/>
                  </a:cubicBezTo>
                  <a:cubicBezTo>
                    <a:pt x="2965" y="212"/>
                    <a:pt x="2965" y="146"/>
                    <a:pt x="2965" y="133"/>
                  </a:cubicBezTo>
                  <a:cubicBezTo>
                    <a:pt x="2965" y="93"/>
                    <a:pt x="2938" y="54"/>
                    <a:pt x="2899" y="40"/>
                  </a:cubicBezTo>
                  <a:cubicBezTo>
                    <a:pt x="2846" y="14"/>
                    <a:pt x="2780" y="1"/>
                    <a:pt x="27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8" name="Google Shape;758;p30"/>
          <p:cNvGrpSpPr/>
          <p:nvPr/>
        </p:nvGrpSpPr>
        <p:grpSpPr>
          <a:xfrm>
            <a:off x="337299" y="1935842"/>
            <a:ext cx="595379" cy="434972"/>
            <a:chOff x="570141" y="1610117"/>
            <a:chExt cx="675952" cy="493837"/>
          </a:xfrm>
        </p:grpSpPr>
        <p:sp>
          <p:nvSpPr>
            <p:cNvPr id="759" name="Google Shape;759;p30"/>
            <p:cNvSpPr/>
            <p:nvPr/>
          </p:nvSpPr>
          <p:spPr>
            <a:xfrm>
              <a:off x="954157" y="1808371"/>
              <a:ext cx="250207" cy="292655"/>
            </a:xfrm>
            <a:custGeom>
              <a:avLst/>
              <a:gdLst/>
              <a:ahLst/>
              <a:cxnLst/>
              <a:rect l="l" t="t" r="r" b="b"/>
              <a:pathLst>
                <a:path w="4527" h="5295" extrusionOk="0">
                  <a:moveTo>
                    <a:pt x="2701" y="0"/>
                  </a:moveTo>
                  <a:cubicBezTo>
                    <a:pt x="2608" y="0"/>
                    <a:pt x="2555" y="14"/>
                    <a:pt x="2528" y="40"/>
                  </a:cubicBezTo>
                  <a:cubicBezTo>
                    <a:pt x="2502" y="53"/>
                    <a:pt x="2489" y="93"/>
                    <a:pt x="2489" y="146"/>
                  </a:cubicBezTo>
                  <a:cubicBezTo>
                    <a:pt x="2489" y="199"/>
                    <a:pt x="2502" y="239"/>
                    <a:pt x="2542" y="265"/>
                  </a:cubicBezTo>
                  <a:cubicBezTo>
                    <a:pt x="2595" y="292"/>
                    <a:pt x="2634" y="305"/>
                    <a:pt x="2701" y="305"/>
                  </a:cubicBezTo>
                  <a:cubicBezTo>
                    <a:pt x="2793" y="305"/>
                    <a:pt x="2846" y="305"/>
                    <a:pt x="2873" y="318"/>
                  </a:cubicBezTo>
                  <a:cubicBezTo>
                    <a:pt x="2912" y="318"/>
                    <a:pt x="2926" y="358"/>
                    <a:pt x="2926" y="397"/>
                  </a:cubicBezTo>
                  <a:cubicBezTo>
                    <a:pt x="2926" y="424"/>
                    <a:pt x="2912" y="477"/>
                    <a:pt x="2873" y="543"/>
                  </a:cubicBezTo>
                  <a:cubicBezTo>
                    <a:pt x="2846" y="609"/>
                    <a:pt x="2806" y="702"/>
                    <a:pt x="2753" y="808"/>
                  </a:cubicBezTo>
                  <a:cubicBezTo>
                    <a:pt x="2701" y="900"/>
                    <a:pt x="2648" y="1020"/>
                    <a:pt x="2581" y="1139"/>
                  </a:cubicBezTo>
                  <a:cubicBezTo>
                    <a:pt x="2515" y="1258"/>
                    <a:pt x="2462" y="1377"/>
                    <a:pt x="2396" y="1483"/>
                  </a:cubicBezTo>
                  <a:cubicBezTo>
                    <a:pt x="2330" y="1602"/>
                    <a:pt x="2277" y="1721"/>
                    <a:pt x="2224" y="1827"/>
                  </a:cubicBezTo>
                  <a:cubicBezTo>
                    <a:pt x="2171" y="1920"/>
                    <a:pt x="2131" y="2012"/>
                    <a:pt x="2092" y="2078"/>
                  </a:cubicBezTo>
                  <a:cubicBezTo>
                    <a:pt x="1959" y="1814"/>
                    <a:pt x="1827" y="1575"/>
                    <a:pt x="1721" y="1350"/>
                  </a:cubicBezTo>
                  <a:lnTo>
                    <a:pt x="1589" y="1086"/>
                  </a:lnTo>
                  <a:cubicBezTo>
                    <a:pt x="1536" y="993"/>
                    <a:pt x="1496" y="900"/>
                    <a:pt x="1456" y="834"/>
                  </a:cubicBezTo>
                  <a:cubicBezTo>
                    <a:pt x="1430" y="755"/>
                    <a:pt x="1403" y="689"/>
                    <a:pt x="1377" y="649"/>
                  </a:cubicBezTo>
                  <a:cubicBezTo>
                    <a:pt x="1364" y="596"/>
                    <a:pt x="1351" y="556"/>
                    <a:pt x="1351" y="543"/>
                  </a:cubicBezTo>
                  <a:cubicBezTo>
                    <a:pt x="1351" y="503"/>
                    <a:pt x="1377" y="477"/>
                    <a:pt x="1443" y="464"/>
                  </a:cubicBezTo>
                  <a:cubicBezTo>
                    <a:pt x="1496" y="450"/>
                    <a:pt x="1562" y="437"/>
                    <a:pt x="1628" y="437"/>
                  </a:cubicBezTo>
                  <a:cubicBezTo>
                    <a:pt x="1708" y="424"/>
                    <a:pt x="1774" y="411"/>
                    <a:pt x="1827" y="384"/>
                  </a:cubicBezTo>
                  <a:cubicBezTo>
                    <a:pt x="1893" y="371"/>
                    <a:pt x="1920" y="331"/>
                    <a:pt x="1920" y="278"/>
                  </a:cubicBezTo>
                  <a:cubicBezTo>
                    <a:pt x="1920" y="225"/>
                    <a:pt x="1906" y="186"/>
                    <a:pt x="1880" y="172"/>
                  </a:cubicBezTo>
                  <a:cubicBezTo>
                    <a:pt x="1853" y="146"/>
                    <a:pt x="1801" y="133"/>
                    <a:pt x="1721" y="133"/>
                  </a:cubicBezTo>
                  <a:lnTo>
                    <a:pt x="345" y="133"/>
                  </a:lnTo>
                  <a:cubicBezTo>
                    <a:pt x="212" y="133"/>
                    <a:pt x="133" y="186"/>
                    <a:pt x="133" y="278"/>
                  </a:cubicBezTo>
                  <a:cubicBezTo>
                    <a:pt x="133" y="331"/>
                    <a:pt x="159" y="371"/>
                    <a:pt x="199" y="397"/>
                  </a:cubicBezTo>
                  <a:cubicBezTo>
                    <a:pt x="252" y="411"/>
                    <a:pt x="305" y="424"/>
                    <a:pt x="358" y="424"/>
                  </a:cubicBezTo>
                  <a:cubicBezTo>
                    <a:pt x="503" y="424"/>
                    <a:pt x="623" y="437"/>
                    <a:pt x="715" y="464"/>
                  </a:cubicBezTo>
                  <a:cubicBezTo>
                    <a:pt x="808" y="490"/>
                    <a:pt x="874" y="543"/>
                    <a:pt x="914" y="622"/>
                  </a:cubicBezTo>
                  <a:lnTo>
                    <a:pt x="1880" y="2515"/>
                  </a:lnTo>
                  <a:lnTo>
                    <a:pt x="887" y="4514"/>
                  </a:lnTo>
                  <a:cubicBezTo>
                    <a:pt x="848" y="4593"/>
                    <a:pt x="808" y="4646"/>
                    <a:pt x="781" y="4686"/>
                  </a:cubicBezTo>
                  <a:cubicBezTo>
                    <a:pt x="742" y="4725"/>
                    <a:pt x="676" y="4752"/>
                    <a:pt x="596" y="4752"/>
                  </a:cubicBezTo>
                  <a:cubicBezTo>
                    <a:pt x="583" y="4752"/>
                    <a:pt x="556" y="4752"/>
                    <a:pt x="530" y="4765"/>
                  </a:cubicBezTo>
                  <a:cubicBezTo>
                    <a:pt x="490" y="4765"/>
                    <a:pt x="451" y="4765"/>
                    <a:pt x="411" y="4778"/>
                  </a:cubicBezTo>
                  <a:cubicBezTo>
                    <a:pt x="371" y="4778"/>
                    <a:pt x="331" y="4778"/>
                    <a:pt x="292" y="4792"/>
                  </a:cubicBezTo>
                  <a:lnTo>
                    <a:pt x="186" y="4792"/>
                  </a:lnTo>
                  <a:cubicBezTo>
                    <a:pt x="146" y="4792"/>
                    <a:pt x="106" y="4805"/>
                    <a:pt x="67" y="4818"/>
                  </a:cubicBezTo>
                  <a:cubicBezTo>
                    <a:pt x="14" y="4845"/>
                    <a:pt x="1" y="4871"/>
                    <a:pt x="1" y="4924"/>
                  </a:cubicBezTo>
                  <a:cubicBezTo>
                    <a:pt x="1" y="4977"/>
                    <a:pt x="27" y="5017"/>
                    <a:pt x="67" y="5043"/>
                  </a:cubicBezTo>
                  <a:cubicBezTo>
                    <a:pt x="120" y="5056"/>
                    <a:pt x="159" y="5070"/>
                    <a:pt x="199" y="5070"/>
                  </a:cubicBezTo>
                  <a:lnTo>
                    <a:pt x="1708" y="5070"/>
                  </a:lnTo>
                  <a:cubicBezTo>
                    <a:pt x="1787" y="5070"/>
                    <a:pt x="1840" y="5056"/>
                    <a:pt x="1880" y="5030"/>
                  </a:cubicBezTo>
                  <a:cubicBezTo>
                    <a:pt x="1906" y="5003"/>
                    <a:pt x="1920" y="4964"/>
                    <a:pt x="1920" y="4911"/>
                  </a:cubicBezTo>
                  <a:cubicBezTo>
                    <a:pt x="1920" y="4858"/>
                    <a:pt x="1893" y="4818"/>
                    <a:pt x="1853" y="4805"/>
                  </a:cubicBezTo>
                  <a:cubicBezTo>
                    <a:pt x="1814" y="4778"/>
                    <a:pt x="1761" y="4765"/>
                    <a:pt x="1708" y="4765"/>
                  </a:cubicBezTo>
                  <a:lnTo>
                    <a:pt x="1562" y="4765"/>
                  </a:lnTo>
                  <a:cubicBezTo>
                    <a:pt x="1523" y="4765"/>
                    <a:pt x="1483" y="4765"/>
                    <a:pt x="1443" y="4752"/>
                  </a:cubicBezTo>
                  <a:cubicBezTo>
                    <a:pt x="1403" y="4752"/>
                    <a:pt x="1364" y="4739"/>
                    <a:pt x="1351" y="4725"/>
                  </a:cubicBezTo>
                  <a:cubicBezTo>
                    <a:pt x="1324" y="4712"/>
                    <a:pt x="1311" y="4699"/>
                    <a:pt x="1311" y="4672"/>
                  </a:cubicBezTo>
                  <a:cubicBezTo>
                    <a:pt x="1311" y="4646"/>
                    <a:pt x="1324" y="4593"/>
                    <a:pt x="1364" y="4514"/>
                  </a:cubicBezTo>
                  <a:cubicBezTo>
                    <a:pt x="1403" y="4421"/>
                    <a:pt x="1456" y="4315"/>
                    <a:pt x="1509" y="4183"/>
                  </a:cubicBezTo>
                  <a:cubicBezTo>
                    <a:pt x="1576" y="4064"/>
                    <a:pt x="1642" y="3931"/>
                    <a:pt x="1708" y="3786"/>
                  </a:cubicBezTo>
                  <a:cubicBezTo>
                    <a:pt x="1774" y="3640"/>
                    <a:pt x="1840" y="3508"/>
                    <a:pt x="1893" y="3389"/>
                  </a:cubicBezTo>
                  <a:cubicBezTo>
                    <a:pt x="1959" y="3270"/>
                    <a:pt x="1999" y="3164"/>
                    <a:pt x="2039" y="3084"/>
                  </a:cubicBezTo>
                  <a:cubicBezTo>
                    <a:pt x="2078" y="3005"/>
                    <a:pt x="2105" y="2965"/>
                    <a:pt x="2105" y="2965"/>
                  </a:cubicBezTo>
                  <a:cubicBezTo>
                    <a:pt x="2290" y="3309"/>
                    <a:pt x="2449" y="3627"/>
                    <a:pt x="2595" y="3905"/>
                  </a:cubicBezTo>
                  <a:cubicBezTo>
                    <a:pt x="2661" y="4024"/>
                    <a:pt x="2714" y="4143"/>
                    <a:pt x="2780" y="4249"/>
                  </a:cubicBezTo>
                  <a:cubicBezTo>
                    <a:pt x="2833" y="4368"/>
                    <a:pt x="2886" y="4474"/>
                    <a:pt x="2939" y="4580"/>
                  </a:cubicBezTo>
                  <a:cubicBezTo>
                    <a:pt x="2992" y="4672"/>
                    <a:pt x="3031" y="4752"/>
                    <a:pt x="3058" y="4818"/>
                  </a:cubicBezTo>
                  <a:cubicBezTo>
                    <a:pt x="3084" y="4884"/>
                    <a:pt x="3098" y="4911"/>
                    <a:pt x="3098" y="4937"/>
                  </a:cubicBezTo>
                  <a:cubicBezTo>
                    <a:pt x="3098" y="4964"/>
                    <a:pt x="3071" y="4977"/>
                    <a:pt x="3031" y="4977"/>
                  </a:cubicBezTo>
                  <a:cubicBezTo>
                    <a:pt x="2992" y="4990"/>
                    <a:pt x="2939" y="5003"/>
                    <a:pt x="2886" y="5003"/>
                  </a:cubicBezTo>
                  <a:cubicBezTo>
                    <a:pt x="2833" y="5017"/>
                    <a:pt x="2793" y="5030"/>
                    <a:pt x="2740" y="5056"/>
                  </a:cubicBezTo>
                  <a:cubicBezTo>
                    <a:pt x="2701" y="5070"/>
                    <a:pt x="2687" y="5109"/>
                    <a:pt x="2687" y="5162"/>
                  </a:cubicBezTo>
                  <a:cubicBezTo>
                    <a:pt x="2687" y="5215"/>
                    <a:pt x="2701" y="5242"/>
                    <a:pt x="2727" y="5268"/>
                  </a:cubicBezTo>
                  <a:cubicBezTo>
                    <a:pt x="2753" y="5281"/>
                    <a:pt x="2806" y="5295"/>
                    <a:pt x="2873" y="5295"/>
                  </a:cubicBezTo>
                  <a:lnTo>
                    <a:pt x="4276" y="5295"/>
                  </a:lnTo>
                  <a:cubicBezTo>
                    <a:pt x="4342" y="5295"/>
                    <a:pt x="4408" y="5281"/>
                    <a:pt x="4448" y="5268"/>
                  </a:cubicBezTo>
                  <a:cubicBezTo>
                    <a:pt x="4501" y="5255"/>
                    <a:pt x="4527" y="5215"/>
                    <a:pt x="4527" y="5162"/>
                  </a:cubicBezTo>
                  <a:cubicBezTo>
                    <a:pt x="4527" y="5109"/>
                    <a:pt x="4501" y="5070"/>
                    <a:pt x="4461" y="5043"/>
                  </a:cubicBezTo>
                  <a:cubicBezTo>
                    <a:pt x="4408" y="5030"/>
                    <a:pt x="4355" y="5017"/>
                    <a:pt x="4276" y="5017"/>
                  </a:cubicBezTo>
                  <a:cubicBezTo>
                    <a:pt x="4077" y="5017"/>
                    <a:pt x="3905" y="5003"/>
                    <a:pt x="3773" y="4977"/>
                  </a:cubicBezTo>
                  <a:cubicBezTo>
                    <a:pt x="3640" y="4950"/>
                    <a:pt x="3561" y="4897"/>
                    <a:pt x="3508" y="4818"/>
                  </a:cubicBezTo>
                  <a:lnTo>
                    <a:pt x="2303" y="2515"/>
                  </a:lnTo>
                  <a:lnTo>
                    <a:pt x="3336" y="556"/>
                  </a:lnTo>
                  <a:cubicBezTo>
                    <a:pt x="3376" y="477"/>
                    <a:pt x="3415" y="424"/>
                    <a:pt x="3455" y="384"/>
                  </a:cubicBezTo>
                  <a:cubicBezTo>
                    <a:pt x="3481" y="345"/>
                    <a:pt x="3548" y="318"/>
                    <a:pt x="3640" y="318"/>
                  </a:cubicBezTo>
                  <a:cubicBezTo>
                    <a:pt x="3680" y="318"/>
                    <a:pt x="3733" y="305"/>
                    <a:pt x="3826" y="305"/>
                  </a:cubicBezTo>
                  <a:cubicBezTo>
                    <a:pt x="3918" y="305"/>
                    <a:pt x="4011" y="292"/>
                    <a:pt x="4090" y="278"/>
                  </a:cubicBezTo>
                  <a:cubicBezTo>
                    <a:pt x="4143" y="265"/>
                    <a:pt x="4183" y="252"/>
                    <a:pt x="4209" y="239"/>
                  </a:cubicBezTo>
                  <a:cubicBezTo>
                    <a:pt x="4262" y="212"/>
                    <a:pt x="4276" y="186"/>
                    <a:pt x="4276" y="133"/>
                  </a:cubicBezTo>
                  <a:cubicBezTo>
                    <a:pt x="4276" y="80"/>
                    <a:pt x="4262" y="40"/>
                    <a:pt x="4209" y="27"/>
                  </a:cubicBezTo>
                  <a:cubicBezTo>
                    <a:pt x="4183" y="14"/>
                    <a:pt x="4130" y="0"/>
                    <a:pt x="4077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0"/>
            <p:cNvSpPr/>
            <p:nvPr/>
          </p:nvSpPr>
          <p:spPr>
            <a:xfrm>
              <a:off x="570141" y="1610117"/>
              <a:ext cx="214337" cy="166142"/>
            </a:xfrm>
            <a:custGeom>
              <a:avLst/>
              <a:gdLst/>
              <a:ahLst/>
              <a:cxnLst/>
              <a:rect l="l" t="t" r="r" b="b"/>
              <a:pathLst>
                <a:path w="3878" h="3006" extrusionOk="0">
                  <a:moveTo>
                    <a:pt x="2263" y="1"/>
                  </a:moveTo>
                  <a:cubicBezTo>
                    <a:pt x="2065" y="1"/>
                    <a:pt x="1866" y="54"/>
                    <a:pt x="1681" y="160"/>
                  </a:cubicBezTo>
                  <a:cubicBezTo>
                    <a:pt x="1509" y="265"/>
                    <a:pt x="1363" y="411"/>
                    <a:pt x="1271" y="610"/>
                  </a:cubicBezTo>
                  <a:lnTo>
                    <a:pt x="1257" y="226"/>
                  </a:lnTo>
                  <a:cubicBezTo>
                    <a:pt x="1257" y="146"/>
                    <a:pt x="1244" y="93"/>
                    <a:pt x="1218" y="67"/>
                  </a:cubicBezTo>
                  <a:cubicBezTo>
                    <a:pt x="1191" y="40"/>
                    <a:pt x="1125" y="27"/>
                    <a:pt x="1019" y="27"/>
                  </a:cubicBezTo>
                  <a:cubicBezTo>
                    <a:pt x="821" y="27"/>
                    <a:pt x="649" y="27"/>
                    <a:pt x="529" y="40"/>
                  </a:cubicBezTo>
                  <a:cubicBezTo>
                    <a:pt x="397" y="40"/>
                    <a:pt x="291" y="54"/>
                    <a:pt x="212" y="67"/>
                  </a:cubicBezTo>
                  <a:cubicBezTo>
                    <a:pt x="132" y="80"/>
                    <a:pt x="79" y="107"/>
                    <a:pt x="53" y="133"/>
                  </a:cubicBezTo>
                  <a:cubicBezTo>
                    <a:pt x="13" y="160"/>
                    <a:pt x="0" y="199"/>
                    <a:pt x="0" y="239"/>
                  </a:cubicBezTo>
                  <a:cubicBezTo>
                    <a:pt x="0" y="265"/>
                    <a:pt x="13" y="279"/>
                    <a:pt x="40" y="305"/>
                  </a:cubicBezTo>
                  <a:cubicBezTo>
                    <a:pt x="66" y="305"/>
                    <a:pt x="106" y="318"/>
                    <a:pt x="146" y="332"/>
                  </a:cubicBezTo>
                  <a:cubicBezTo>
                    <a:pt x="185" y="332"/>
                    <a:pt x="225" y="332"/>
                    <a:pt x="265" y="345"/>
                  </a:cubicBezTo>
                  <a:lnTo>
                    <a:pt x="728" y="345"/>
                  </a:lnTo>
                  <a:cubicBezTo>
                    <a:pt x="794" y="345"/>
                    <a:pt x="834" y="411"/>
                    <a:pt x="834" y="543"/>
                  </a:cubicBezTo>
                  <a:cubicBezTo>
                    <a:pt x="834" y="570"/>
                    <a:pt x="834" y="649"/>
                    <a:pt x="821" y="782"/>
                  </a:cubicBezTo>
                  <a:cubicBezTo>
                    <a:pt x="821" y="914"/>
                    <a:pt x="821" y="1060"/>
                    <a:pt x="821" y="1218"/>
                  </a:cubicBezTo>
                  <a:cubicBezTo>
                    <a:pt x="821" y="1390"/>
                    <a:pt x="807" y="1549"/>
                    <a:pt x="807" y="1708"/>
                  </a:cubicBezTo>
                  <a:cubicBezTo>
                    <a:pt x="807" y="1854"/>
                    <a:pt x="807" y="1973"/>
                    <a:pt x="807" y="2039"/>
                  </a:cubicBezTo>
                  <a:cubicBezTo>
                    <a:pt x="807" y="2079"/>
                    <a:pt x="794" y="2105"/>
                    <a:pt x="794" y="2145"/>
                  </a:cubicBezTo>
                  <a:cubicBezTo>
                    <a:pt x="794" y="2184"/>
                    <a:pt x="781" y="2224"/>
                    <a:pt x="768" y="2251"/>
                  </a:cubicBezTo>
                  <a:cubicBezTo>
                    <a:pt x="754" y="2290"/>
                    <a:pt x="741" y="2317"/>
                    <a:pt x="715" y="2343"/>
                  </a:cubicBezTo>
                  <a:cubicBezTo>
                    <a:pt x="688" y="2357"/>
                    <a:pt x="662" y="2370"/>
                    <a:pt x="622" y="2370"/>
                  </a:cubicBezTo>
                  <a:lnTo>
                    <a:pt x="503" y="2370"/>
                  </a:lnTo>
                  <a:cubicBezTo>
                    <a:pt x="450" y="2370"/>
                    <a:pt x="410" y="2383"/>
                    <a:pt x="344" y="2409"/>
                  </a:cubicBezTo>
                  <a:cubicBezTo>
                    <a:pt x="304" y="2436"/>
                    <a:pt x="278" y="2489"/>
                    <a:pt x="278" y="2555"/>
                  </a:cubicBezTo>
                  <a:cubicBezTo>
                    <a:pt x="278" y="2634"/>
                    <a:pt x="304" y="2687"/>
                    <a:pt x="357" y="2701"/>
                  </a:cubicBezTo>
                  <a:cubicBezTo>
                    <a:pt x="410" y="2714"/>
                    <a:pt x="476" y="2727"/>
                    <a:pt x="543" y="2727"/>
                  </a:cubicBezTo>
                  <a:lnTo>
                    <a:pt x="1112" y="2727"/>
                  </a:lnTo>
                  <a:cubicBezTo>
                    <a:pt x="1244" y="2714"/>
                    <a:pt x="1363" y="2714"/>
                    <a:pt x="1469" y="2714"/>
                  </a:cubicBezTo>
                  <a:lnTo>
                    <a:pt x="1654" y="2714"/>
                  </a:lnTo>
                  <a:cubicBezTo>
                    <a:pt x="1747" y="2714"/>
                    <a:pt x="1800" y="2714"/>
                    <a:pt x="1840" y="2687"/>
                  </a:cubicBezTo>
                  <a:cubicBezTo>
                    <a:pt x="1879" y="2661"/>
                    <a:pt x="1906" y="2621"/>
                    <a:pt x="1906" y="2555"/>
                  </a:cubicBezTo>
                  <a:cubicBezTo>
                    <a:pt x="1906" y="2476"/>
                    <a:pt x="1879" y="2409"/>
                    <a:pt x="1826" y="2396"/>
                  </a:cubicBezTo>
                  <a:cubicBezTo>
                    <a:pt x="1787" y="2370"/>
                    <a:pt x="1734" y="2357"/>
                    <a:pt x="1654" y="2357"/>
                  </a:cubicBezTo>
                  <a:lnTo>
                    <a:pt x="1244" y="2357"/>
                  </a:lnTo>
                  <a:lnTo>
                    <a:pt x="1244" y="1668"/>
                  </a:lnTo>
                  <a:cubicBezTo>
                    <a:pt x="1244" y="1536"/>
                    <a:pt x="1257" y="1417"/>
                    <a:pt x="1271" y="1298"/>
                  </a:cubicBezTo>
                  <a:cubicBezTo>
                    <a:pt x="1297" y="1165"/>
                    <a:pt x="1337" y="1060"/>
                    <a:pt x="1376" y="954"/>
                  </a:cubicBezTo>
                  <a:cubicBezTo>
                    <a:pt x="1456" y="808"/>
                    <a:pt x="1549" y="662"/>
                    <a:pt x="1681" y="557"/>
                  </a:cubicBezTo>
                  <a:cubicBezTo>
                    <a:pt x="1813" y="437"/>
                    <a:pt x="1972" y="371"/>
                    <a:pt x="2144" y="371"/>
                  </a:cubicBezTo>
                  <a:cubicBezTo>
                    <a:pt x="2276" y="371"/>
                    <a:pt x="2396" y="411"/>
                    <a:pt x="2462" y="490"/>
                  </a:cubicBezTo>
                  <a:cubicBezTo>
                    <a:pt x="2554" y="570"/>
                    <a:pt x="2607" y="676"/>
                    <a:pt x="2647" y="808"/>
                  </a:cubicBezTo>
                  <a:cubicBezTo>
                    <a:pt x="2700" y="927"/>
                    <a:pt x="2726" y="1086"/>
                    <a:pt x="2740" y="1258"/>
                  </a:cubicBezTo>
                  <a:cubicBezTo>
                    <a:pt x="2753" y="1430"/>
                    <a:pt x="2766" y="1615"/>
                    <a:pt x="2766" y="1801"/>
                  </a:cubicBezTo>
                  <a:cubicBezTo>
                    <a:pt x="2766" y="1814"/>
                    <a:pt x="2766" y="1880"/>
                    <a:pt x="2753" y="1986"/>
                  </a:cubicBezTo>
                  <a:cubicBezTo>
                    <a:pt x="2753" y="2105"/>
                    <a:pt x="2753" y="2251"/>
                    <a:pt x="2740" y="2409"/>
                  </a:cubicBezTo>
                  <a:cubicBezTo>
                    <a:pt x="2740" y="2502"/>
                    <a:pt x="2713" y="2568"/>
                    <a:pt x="2687" y="2595"/>
                  </a:cubicBezTo>
                  <a:cubicBezTo>
                    <a:pt x="2647" y="2621"/>
                    <a:pt x="2581" y="2634"/>
                    <a:pt x="2475" y="2648"/>
                  </a:cubicBezTo>
                  <a:cubicBezTo>
                    <a:pt x="2449" y="2661"/>
                    <a:pt x="2409" y="2674"/>
                    <a:pt x="2369" y="2701"/>
                  </a:cubicBezTo>
                  <a:cubicBezTo>
                    <a:pt x="2329" y="2727"/>
                    <a:pt x="2303" y="2767"/>
                    <a:pt x="2303" y="2833"/>
                  </a:cubicBezTo>
                  <a:cubicBezTo>
                    <a:pt x="2303" y="2899"/>
                    <a:pt x="2329" y="2939"/>
                    <a:pt x="2369" y="2965"/>
                  </a:cubicBezTo>
                  <a:cubicBezTo>
                    <a:pt x="2409" y="2992"/>
                    <a:pt x="2462" y="3005"/>
                    <a:pt x="2515" y="3005"/>
                  </a:cubicBezTo>
                  <a:cubicBezTo>
                    <a:pt x="2528" y="3005"/>
                    <a:pt x="2594" y="3005"/>
                    <a:pt x="2700" y="2992"/>
                  </a:cubicBezTo>
                  <a:lnTo>
                    <a:pt x="3653" y="2992"/>
                  </a:lnTo>
                  <a:cubicBezTo>
                    <a:pt x="3706" y="2992"/>
                    <a:pt x="3759" y="2979"/>
                    <a:pt x="3812" y="2965"/>
                  </a:cubicBezTo>
                  <a:cubicBezTo>
                    <a:pt x="3851" y="2939"/>
                    <a:pt x="3878" y="2899"/>
                    <a:pt x="3878" y="2833"/>
                  </a:cubicBezTo>
                  <a:cubicBezTo>
                    <a:pt x="3878" y="2793"/>
                    <a:pt x="3865" y="2754"/>
                    <a:pt x="3838" y="2727"/>
                  </a:cubicBezTo>
                  <a:cubicBezTo>
                    <a:pt x="3812" y="2701"/>
                    <a:pt x="3785" y="2687"/>
                    <a:pt x="3746" y="2674"/>
                  </a:cubicBezTo>
                  <a:cubicBezTo>
                    <a:pt x="3706" y="2648"/>
                    <a:pt x="3666" y="2648"/>
                    <a:pt x="3626" y="2634"/>
                  </a:cubicBezTo>
                  <a:lnTo>
                    <a:pt x="3203" y="2634"/>
                  </a:lnTo>
                  <a:lnTo>
                    <a:pt x="3203" y="1205"/>
                  </a:lnTo>
                  <a:cubicBezTo>
                    <a:pt x="3203" y="954"/>
                    <a:pt x="3163" y="755"/>
                    <a:pt x="3110" y="596"/>
                  </a:cubicBezTo>
                  <a:cubicBezTo>
                    <a:pt x="3044" y="437"/>
                    <a:pt x="2965" y="318"/>
                    <a:pt x="2872" y="226"/>
                  </a:cubicBezTo>
                  <a:cubicBezTo>
                    <a:pt x="2779" y="146"/>
                    <a:pt x="2674" y="80"/>
                    <a:pt x="2554" y="54"/>
                  </a:cubicBezTo>
                  <a:cubicBezTo>
                    <a:pt x="2449" y="14"/>
                    <a:pt x="2356" y="1"/>
                    <a:pt x="2263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0"/>
            <p:cNvSpPr/>
            <p:nvPr/>
          </p:nvSpPr>
          <p:spPr>
            <a:xfrm>
              <a:off x="611815" y="1689153"/>
              <a:ext cx="634279" cy="414801"/>
            </a:xfrm>
            <a:custGeom>
              <a:avLst/>
              <a:gdLst/>
              <a:ahLst/>
              <a:cxnLst/>
              <a:rect l="l" t="t" r="r" b="b"/>
              <a:pathLst>
                <a:path w="11476" h="7505" extrusionOk="0">
                  <a:moveTo>
                    <a:pt x="4633" y="0"/>
                  </a:moveTo>
                  <a:cubicBezTo>
                    <a:pt x="4527" y="0"/>
                    <a:pt x="4474" y="53"/>
                    <a:pt x="4421" y="172"/>
                  </a:cubicBezTo>
                  <a:lnTo>
                    <a:pt x="3428" y="6234"/>
                  </a:lnTo>
                  <a:lnTo>
                    <a:pt x="2595" y="3031"/>
                  </a:lnTo>
                  <a:cubicBezTo>
                    <a:pt x="2542" y="2925"/>
                    <a:pt x="2489" y="2872"/>
                    <a:pt x="2383" y="2872"/>
                  </a:cubicBezTo>
                  <a:lnTo>
                    <a:pt x="225" y="2872"/>
                  </a:lnTo>
                  <a:cubicBezTo>
                    <a:pt x="120" y="2872"/>
                    <a:pt x="0" y="2978"/>
                    <a:pt x="0" y="3097"/>
                  </a:cubicBezTo>
                  <a:cubicBezTo>
                    <a:pt x="0" y="3203"/>
                    <a:pt x="120" y="3309"/>
                    <a:pt x="225" y="3309"/>
                  </a:cubicBezTo>
                  <a:lnTo>
                    <a:pt x="2211" y="3309"/>
                  </a:lnTo>
                  <a:lnTo>
                    <a:pt x="3256" y="7332"/>
                  </a:lnTo>
                  <a:cubicBezTo>
                    <a:pt x="3309" y="7452"/>
                    <a:pt x="3375" y="7504"/>
                    <a:pt x="3481" y="7504"/>
                  </a:cubicBezTo>
                  <a:cubicBezTo>
                    <a:pt x="3587" y="7504"/>
                    <a:pt x="3706" y="7399"/>
                    <a:pt x="3706" y="7332"/>
                  </a:cubicBezTo>
                  <a:lnTo>
                    <a:pt x="4858" y="450"/>
                  </a:lnTo>
                  <a:lnTo>
                    <a:pt x="11250" y="450"/>
                  </a:lnTo>
                  <a:cubicBezTo>
                    <a:pt x="11370" y="450"/>
                    <a:pt x="11475" y="331"/>
                    <a:pt x="11475" y="225"/>
                  </a:cubicBezTo>
                  <a:cubicBezTo>
                    <a:pt x="11475" y="119"/>
                    <a:pt x="11370" y="0"/>
                    <a:pt x="11250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" name="Rectángulo 17">
            <a:extLst>
              <a:ext uri="{FF2B5EF4-FFF2-40B4-BE49-F238E27FC236}">
                <a16:creationId xmlns:a16="http://schemas.microsoft.com/office/drawing/2014/main" id="{6E8D5EB4-B9C1-44CC-9604-2912F1C7E6A8}"/>
              </a:ext>
            </a:extLst>
          </p:cNvPr>
          <p:cNvSpPr/>
          <p:nvPr/>
        </p:nvSpPr>
        <p:spPr>
          <a:xfrm>
            <a:off x="1" y="265043"/>
            <a:ext cx="9144000" cy="4778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050" b="1" dirty="0">
                <a:solidFill>
                  <a:srgbClr val="FFFF00"/>
                </a:solidFill>
                <a:latin typeface="Century Gothic" panose="020B0502020202020204" pitchFamily="34" charset="0"/>
              </a:rPr>
              <a:t>ACTIVADOR COGNITIVO: </a:t>
            </a:r>
          </a:p>
          <a:p>
            <a:r>
              <a:rPr lang="es-CO" sz="1050" dirty="0">
                <a:solidFill>
                  <a:srgbClr val="FFFF00"/>
                </a:solidFill>
                <a:latin typeface="Century Gothic" panose="020B0502020202020204" pitchFamily="34" charset="0"/>
              </a:rPr>
              <a:t>En el momento del exploro la docente invita a los niños a participar en el juego de cálculo mental en el rango numérico del 1 al 100 con los números que van: antes, entre, después de una cantidad dada y de forma ascendente y descendente permitiendo la participación de cada uno de los equipos de trabajo.</a:t>
            </a:r>
            <a:endParaRPr lang="es-CO" sz="105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1050" b="1" dirty="0">
                <a:solidFill>
                  <a:srgbClr val="FFFF00"/>
                </a:solidFill>
                <a:latin typeface="Century Gothic" panose="020B0502020202020204" pitchFamily="34" charset="0"/>
              </a:rPr>
              <a:t>Retroalimentación:</a:t>
            </a:r>
          </a:p>
          <a:p>
            <a:r>
              <a:rPr lang="es-CO" sz="1050" dirty="0">
                <a:solidFill>
                  <a:srgbClr val="FFFF00"/>
                </a:solidFill>
                <a:latin typeface="Century Gothic" panose="020B0502020202020204" pitchFamily="34" charset="0"/>
              </a:rPr>
              <a:t>La docente recuerda a los estudiantes el valor que tiene una centena es decir 100 unidades y 10 decenas. Además, en este momento cada uno de los estudiantes diligenciará la bitácora del ahorro que se encuentra en el cuaderno de matemáticas correspondiente a la semana 5 es decir $1.000=. </a:t>
            </a:r>
            <a:r>
              <a:rPr lang="es-CO" sz="1050" u="sng" dirty="0" err="1">
                <a:solidFill>
                  <a:srgbClr val="FFFF00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Bitacora</a:t>
            </a:r>
            <a:r>
              <a:rPr lang="es-CO" sz="1050" u="sng" dirty="0">
                <a:solidFill>
                  <a:srgbClr val="FFFF00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del ahorro -</a:t>
            </a:r>
            <a:r>
              <a:rPr lang="es-CO" sz="1050" u="sng" dirty="0" err="1">
                <a:solidFill>
                  <a:srgbClr val="FFFF00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My</a:t>
            </a:r>
            <a:r>
              <a:rPr lang="es-CO" sz="1050" u="sng" dirty="0">
                <a:solidFill>
                  <a:srgbClr val="FFFF00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Green Piggy Bank.docx</a:t>
            </a:r>
            <a:endParaRPr lang="es-CO" sz="1050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1050" b="1" dirty="0">
                <a:solidFill>
                  <a:srgbClr val="FFFF00"/>
                </a:solidFill>
                <a:latin typeface="Century Gothic" panose="020B0502020202020204" pitchFamily="34" charset="0"/>
              </a:rPr>
              <a:t>Orientación de la atención:</a:t>
            </a:r>
            <a:endParaRPr lang="es-CO" sz="1050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1050" dirty="0">
                <a:solidFill>
                  <a:srgbClr val="FFFF00"/>
                </a:solidFill>
                <a:latin typeface="Century Gothic" panose="020B0502020202020204" pitchFamily="34" charset="0"/>
              </a:rPr>
              <a:t>Explicación por parte de la docente sobre la actividad que realizará en el cuaderno de matemáticas en el rango del 400 al 450 teniendo en cuenta la direccionalidad y lateralidad correspondiente.</a:t>
            </a:r>
          </a:p>
          <a:p>
            <a:r>
              <a:rPr lang="es-ES" sz="1050" b="1" dirty="0">
                <a:solidFill>
                  <a:srgbClr val="FFFF00"/>
                </a:solidFill>
                <a:latin typeface="Century Gothic" panose="020B0502020202020204" pitchFamily="34" charset="0"/>
              </a:rPr>
              <a:t>P</a:t>
            </a:r>
            <a:r>
              <a:rPr lang="es-CO" sz="1050" b="1" dirty="0" err="1">
                <a:solidFill>
                  <a:srgbClr val="FFFF00"/>
                </a:solidFill>
                <a:latin typeface="Century Gothic" panose="020B0502020202020204" pitchFamily="34" charset="0"/>
              </a:rPr>
              <a:t>rocesamiento</a:t>
            </a:r>
            <a:r>
              <a:rPr lang="es-CO" sz="1050" b="1" dirty="0">
                <a:solidFill>
                  <a:srgbClr val="FFFF00"/>
                </a:solidFill>
                <a:latin typeface="Century Gothic" panose="020B0502020202020204" pitchFamily="34" charset="0"/>
              </a:rPr>
              <a:t> de la atención:</a:t>
            </a:r>
            <a:endParaRPr lang="es-CO" sz="1050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1050" dirty="0">
                <a:solidFill>
                  <a:srgbClr val="FFFF00"/>
                </a:solidFill>
                <a:latin typeface="Century Gothic" panose="020B0502020202020204" pitchFamily="34" charset="0"/>
              </a:rPr>
              <a:t>Después se realizará la técnica cooperativa uno para todos.</a:t>
            </a:r>
          </a:p>
          <a:p>
            <a:r>
              <a:rPr lang="es-CO" sz="1050" dirty="0">
                <a:solidFill>
                  <a:srgbClr val="FFFF00"/>
                </a:solidFill>
                <a:latin typeface="Century Gothic" panose="020B0502020202020204" pitchFamily="34" charset="0"/>
              </a:rPr>
              <a:t>1. La docente plantea trabajar en el cuaderno de matemáticas la escritura de números del 400 al 450.</a:t>
            </a:r>
          </a:p>
          <a:p>
            <a:r>
              <a:rPr lang="es-CO" sz="1050" dirty="0">
                <a:solidFill>
                  <a:srgbClr val="FFFF00"/>
                </a:solidFill>
                <a:latin typeface="Century Gothic" panose="020B0502020202020204" pitchFamily="34" charset="0"/>
              </a:rPr>
              <a:t>2. Cada estudiante dedica unos minutos para ir escribiendo los números indicados por la docente. </a:t>
            </a:r>
          </a:p>
          <a:p>
            <a:r>
              <a:rPr lang="es-CO" sz="1050" dirty="0">
                <a:solidFill>
                  <a:srgbClr val="FFFF00"/>
                </a:solidFill>
                <a:latin typeface="Century Gothic" panose="020B0502020202020204" pitchFamily="34" charset="0"/>
              </a:rPr>
              <a:t>3. Ponen en común sus escrituras con su “pareja de hombro” dentro del equipo-base, tratando de revisar la secuencia. </a:t>
            </a:r>
          </a:p>
          <a:p>
            <a:r>
              <a:rPr lang="es-CO" sz="1050" dirty="0">
                <a:solidFill>
                  <a:srgbClr val="FFFF00"/>
                </a:solidFill>
                <a:latin typeface="Century Gothic" panose="020B0502020202020204" pitchFamily="34" charset="0"/>
              </a:rPr>
              <a:t>4. Luego, las parejas contrastan sus respuestas dentro del equipo-base, buscando las respuestas correctas a los problemas planteados. </a:t>
            </a:r>
          </a:p>
          <a:p>
            <a:r>
              <a:rPr lang="es-CO" sz="1050" dirty="0">
                <a:solidFill>
                  <a:srgbClr val="FFFF00"/>
                </a:solidFill>
                <a:latin typeface="Century Gothic" panose="020B0502020202020204" pitchFamily="34" charset="0"/>
              </a:rPr>
              <a:t>5. La docente dirige una puesta en común en gran grupo, pidiendo a un miembro de cada equipo-base que exponga las respuestas de su grupo.</a:t>
            </a:r>
          </a:p>
          <a:p>
            <a:r>
              <a:rPr lang="es-CO" sz="1050" b="1" dirty="0">
                <a:solidFill>
                  <a:srgbClr val="FFFF00"/>
                </a:solidFill>
                <a:latin typeface="Century Gothic" panose="020B0502020202020204" pitchFamily="34" charset="0"/>
              </a:rPr>
              <a:t>CIERRE: </a:t>
            </a:r>
            <a:endParaRPr lang="es-CO" sz="1050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1050" b="1" dirty="0">
                <a:solidFill>
                  <a:srgbClr val="FFFF00"/>
                </a:solidFill>
                <a:latin typeface="Century Gothic" panose="020B0502020202020204" pitchFamily="34" charset="0"/>
              </a:rPr>
              <a:t>Evaluación.</a:t>
            </a:r>
            <a:endParaRPr lang="es-CO" sz="1050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1050" dirty="0">
                <a:solidFill>
                  <a:srgbClr val="FFFF00"/>
                </a:solidFill>
                <a:latin typeface="Century Gothic" panose="020B0502020202020204" pitchFamily="34" charset="0"/>
              </a:rPr>
              <a:t>Se realiza la respectiva socialización y aclaración de dudas al ejercicio propuesto. </a:t>
            </a:r>
          </a:p>
          <a:p>
            <a:r>
              <a:rPr lang="es-CO" sz="1050" dirty="0">
                <a:solidFill>
                  <a:srgbClr val="FFFF00"/>
                </a:solidFill>
                <a:latin typeface="Century Gothic" panose="020B0502020202020204" pitchFamily="34" charset="0"/>
              </a:rPr>
              <a:t>Utilizar la rúbrica del semáforo por grupos cooperativos.</a:t>
            </a:r>
          </a:p>
          <a:p>
            <a:r>
              <a:rPr lang="es-CO" sz="1050" dirty="0">
                <a:solidFill>
                  <a:srgbClr val="FFFF00"/>
                </a:solidFill>
                <a:latin typeface="Century Gothic" panose="020B0502020202020204" pitchFamily="34" charset="0"/>
              </a:rPr>
              <a:t>Se entregan los tres colores y cada grupo define cual es el color en el que están:</a:t>
            </a:r>
          </a:p>
          <a:p>
            <a:r>
              <a:rPr lang="es-CO" sz="1050" dirty="0">
                <a:solidFill>
                  <a:srgbClr val="FFFF00"/>
                </a:solidFill>
                <a:latin typeface="Century Gothic" panose="020B0502020202020204" pitchFamily="34" charset="0"/>
              </a:rPr>
              <a:t>Verde: Comprendo las instrucciones, entiendo bien y puedo explicarle a los demás.</a:t>
            </a:r>
          </a:p>
          <a:p>
            <a:r>
              <a:rPr lang="es-CO" sz="1050" dirty="0">
                <a:solidFill>
                  <a:srgbClr val="FFFF00"/>
                </a:solidFill>
                <a:latin typeface="Century Gothic" panose="020B0502020202020204" pitchFamily="34" charset="0"/>
              </a:rPr>
              <a:t>Amarillo: Entiendo bien pero aún tengo dudas, explico a los demás con ayuda.</a:t>
            </a:r>
          </a:p>
          <a:p>
            <a:r>
              <a:rPr lang="es-CO" sz="1050" dirty="0">
                <a:solidFill>
                  <a:srgbClr val="FFFF00"/>
                </a:solidFill>
                <a:latin typeface="Century Gothic" panose="020B0502020202020204" pitchFamily="34" charset="0"/>
              </a:rPr>
              <a:t>Rojo: No estoy seguro de lo que aprendí. Necesito ayuda.</a:t>
            </a:r>
          </a:p>
          <a:p>
            <a:r>
              <a:rPr lang="es-CO" sz="1050" b="1" dirty="0">
                <a:solidFill>
                  <a:srgbClr val="FFFF00"/>
                </a:solidFill>
                <a:latin typeface="Century Gothic" panose="020B0502020202020204" pitchFamily="34" charset="0"/>
              </a:rPr>
              <a:t>Sentido, significado, metacognición y transferencia</a:t>
            </a:r>
            <a:r>
              <a:rPr lang="es-CO" sz="1050" dirty="0">
                <a:solidFill>
                  <a:srgbClr val="FFFF00"/>
                </a:solidFill>
                <a:latin typeface="Century Gothic" panose="020B0502020202020204" pitchFamily="34" charset="0"/>
              </a:rPr>
              <a:t>.</a:t>
            </a:r>
          </a:p>
          <a:p>
            <a:r>
              <a:rPr lang="es-CO" sz="1050" u="sng" dirty="0">
                <a:solidFill>
                  <a:srgbClr val="FFFF00"/>
                </a:solidFill>
                <a:latin typeface="Century Gothic" panose="020B0502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RÚBRICA EL SEMÁFORO.pptx</a:t>
            </a:r>
            <a:endParaRPr lang="es-CO" sz="1050" dirty="0">
              <a:solidFill>
                <a:srgbClr val="FFFF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112691"/>
      </p:ext>
    </p:extLst>
  </p:cSld>
  <p:clrMapOvr>
    <a:masterClrMapping/>
  </p:clrMapOvr>
</p:sld>
</file>

<file path=ppt/theme/theme1.xml><?xml version="1.0" encoding="utf-8"?>
<a:theme xmlns:a="http://schemas.openxmlformats.org/drawingml/2006/main" name="Math Workshop for Kids by Slidesgo">
  <a:themeElements>
    <a:clrScheme name="Simple Light">
      <a:dk1>
        <a:srgbClr val="27485A"/>
      </a:dk1>
      <a:lt1>
        <a:srgbClr val="FFFFFF"/>
      </a:lt1>
      <a:dk2>
        <a:srgbClr val="3F798D"/>
      </a:dk2>
      <a:lt2>
        <a:srgbClr val="FFEC9D"/>
      </a:lt2>
      <a:accent1>
        <a:srgbClr val="EDD56E"/>
      </a:accent1>
      <a:accent2>
        <a:srgbClr val="74E2ED"/>
      </a:accent2>
      <a:accent3>
        <a:srgbClr val="8D7DFF"/>
      </a:accent3>
      <a:accent4>
        <a:srgbClr val="BDB8FF"/>
      </a:accent4>
      <a:accent5>
        <a:srgbClr val="FA518F"/>
      </a:accent5>
      <a:accent6>
        <a:srgbClr val="D4145A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697</Words>
  <Application>Microsoft Office PowerPoint</Application>
  <PresentationFormat>Presentación en pantalla (16:9)</PresentationFormat>
  <Paragraphs>61</Paragraphs>
  <Slides>5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Arial</vt:lpstr>
      <vt:lpstr>Times New Roman</vt:lpstr>
      <vt:lpstr>Century Gothic</vt:lpstr>
      <vt:lpstr>Life Savers</vt:lpstr>
      <vt:lpstr>Mukta</vt:lpstr>
      <vt:lpstr>Lucida Sans</vt:lpstr>
      <vt:lpstr>Mukta Light</vt:lpstr>
      <vt:lpstr>Math Workshop for Kids by Slidesgo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Workshop for Kids</dc:title>
  <dc:creator>Acer</dc:creator>
  <cp:lastModifiedBy>Usuario</cp:lastModifiedBy>
  <cp:revision>35</cp:revision>
  <dcterms:modified xsi:type="dcterms:W3CDTF">2025-05-30T13:18:12Z</dcterms:modified>
</cp:coreProperties>
</file>