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8" r:id="rId3"/>
    <p:sldId id="260" r:id="rId4"/>
    <p:sldId id="286" r:id="rId5"/>
    <p:sldId id="284" r:id="rId6"/>
    <p:sldId id="287" r:id="rId7"/>
    <p:sldId id="281" r:id="rId8"/>
    <p:sldId id="282" r:id="rId9"/>
    <p:sldId id="283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Fredoka One" panose="02000000000000000000" pitchFamily="2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Slab Regular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663F91-F066-4214-8304-A780BD0AA9FD}">
  <a:tblStyle styleId="{8A663F91-F066-4214-8304-A780BD0AA9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6f660f5a9_0_20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6f660f5a9_0_20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6f660f5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6f660f5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6f660f5a9_0_19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6f660f5a9_0_19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7A7A214F-9BFA-D6AB-01C2-F1F26A19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6f660f5a9_0_19077:notes">
            <a:extLst>
              <a:ext uri="{FF2B5EF4-FFF2-40B4-BE49-F238E27FC236}">
                <a16:creationId xmlns:a16="http://schemas.microsoft.com/office/drawing/2014/main" id="{D13A323A-406E-097F-42EA-F715210B73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6f660f5a9_0_19077:notes">
            <a:extLst>
              <a:ext uri="{FF2B5EF4-FFF2-40B4-BE49-F238E27FC236}">
                <a16:creationId xmlns:a16="http://schemas.microsoft.com/office/drawing/2014/main" id="{19692C3D-6B42-3892-B374-EBB1ADE18E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7cd6b4cd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7cd6b4cd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86286" y="-1137711"/>
            <a:ext cx="10924039" cy="7408261"/>
            <a:chOff x="-1486286" y="-1137711"/>
            <a:chExt cx="10924039" cy="7408261"/>
          </a:xfrm>
        </p:grpSpPr>
        <p:sp>
          <p:nvSpPr>
            <p:cNvPr id="10" name="Google Shape;10;p2"/>
            <p:cNvSpPr/>
            <p:nvPr/>
          </p:nvSpPr>
          <p:spPr>
            <a:xfrm>
              <a:off x="6107330" y="4083223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5684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40535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93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7684374" y="3515688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597290" y="371511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530789" y="4384989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486286" y="4366551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8100000" flipH="1">
              <a:off x="-1044555" y="-261060"/>
              <a:ext cx="2831422" cy="8495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62908" y="354278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19589" y="236711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71922" y="3290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30334" y="446419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810350" y="540000"/>
            <a:ext cx="4016400" cy="31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8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19" name="Google Shape;519;p38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20600" y="1246468"/>
            <a:ext cx="3849600" cy="13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720600" y="2246388"/>
            <a:ext cx="3849600" cy="16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>
            <a:off x="-809109" y="335366"/>
            <a:ext cx="9954619" cy="5700774"/>
            <a:chOff x="-809109" y="335366"/>
            <a:chExt cx="9954619" cy="5700774"/>
          </a:xfrm>
        </p:grpSpPr>
        <p:sp>
          <p:nvSpPr>
            <p:cNvPr id="115" name="Google Shape;115;p9"/>
            <p:cNvSpPr/>
            <p:nvPr/>
          </p:nvSpPr>
          <p:spPr>
            <a:xfrm>
              <a:off x="610908" y="74461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191761" y="2513078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4368373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273784" y="4216384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7456114" y="349722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2360339" flipH="1">
              <a:off x="-771742" y="4408822"/>
              <a:ext cx="2402212" cy="976568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314920" y="10263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9"/>
          <p:cNvSpPr/>
          <p:nvPr/>
        </p:nvSpPr>
        <p:spPr>
          <a:xfrm>
            <a:off x="4444475" y="4159879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 flipH="1">
            <a:off x="-1103700" y="4479318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 flipH="1">
            <a:off x="-520411" y="4606386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7200010" flipH="1">
            <a:off x="7541142" y="181151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803141" y="4314243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6790650" y="4441311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9102685" flipH="1">
            <a:off x="-983184" y="-195164"/>
            <a:ext cx="2831423" cy="9397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555908" y="319864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291748" y="232682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945863" y="4441307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8296475" y="24441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266201" y="854947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2" hasCustomPrompt="1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ctrTitle" idx="3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ctrTitle" idx="5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 hasCustomPrompt="1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ctrTitle" idx="7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8" hasCustomPrompt="1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9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5815326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3"/>
          </p:nvPr>
        </p:nvSpPr>
        <p:spPr>
          <a:xfrm>
            <a:off x="5815331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4"/>
          </p:nvPr>
        </p:nvSpPr>
        <p:spPr>
          <a:xfrm>
            <a:off x="1674325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5"/>
          </p:nvPr>
        </p:nvSpPr>
        <p:spPr>
          <a:xfrm>
            <a:off x="1674325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2400000" y="1445250"/>
            <a:ext cx="4344000" cy="22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720000" y="384647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-1036777" y="-1211455"/>
            <a:ext cx="11157571" cy="5700196"/>
            <a:chOff x="-1036777" y="-1211455"/>
            <a:chExt cx="11157571" cy="5700196"/>
          </a:xfrm>
        </p:grpSpPr>
        <p:sp>
          <p:nvSpPr>
            <p:cNvPr id="161" name="Google Shape;161;p15"/>
            <p:cNvSpPr/>
            <p:nvPr/>
          </p:nvSpPr>
          <p:spPr>
            <a:xfrm>
              <a:off x="1555908" y="31986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031298" y="3403078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473275" y="4291132"/>
              <a:ext cx="197445" cy="197608"/>
            </a:xfrm>
            <a:custGeom>
              <a:avLst/>
              <a:gdLst/>
              <a:ahLst/>
              <a:cxnLst/>
              <a:rect l="l" t="t" r="r" b="b"/>
              <a:pathLst>
                <a:path w="1210" h="1211" extrusionOk="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315375" y="412392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266201" y="854947"/>
              <a:ext cx="80447" cy="82405"/>
            </a:xfrm>
            <a:custGeom>
              <a:avLst/>
              <a:gdLst/>
              <a:ahLst/>
              <a:cxnLst/>
              <a:rect l="l" t="t" r="r" b="b"/>
              <a:pathLst>
                <a:path w="493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rot="-7200010" flipH="1">
              <a:off x="7590317" y="-220337"/>
              <a:ext cx="283142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9102685" flipH="1">
              <a:off x="-983184" y="-195164"/>
              <a:ext cx="2831423" cy="9397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_1_3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24200" y="367700"/>
            <a:ext cx="76956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47" name="Google Shape;247;p21"/>
          <p:cNvSpPr/>
          <p:nvPr/>
        </p:nvSpPr>
        <p:spPr>
          <a:xfrm rot="10800000">
            <a:off x="-983153" y="-92844"/>
            <a:ext cx="2666155" cy="1069537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7839623" y="4000518"/>
            <a:ext cx="4019541" cy="120597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2290284" y="-12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8629856" y="1020995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7333401" y="164914"/>
            <a:ext cx="255210" cy="255210"/>
          </a:xfrm>
          <a:custGeom>
            <a:avLst/>
            <a:gdLst/>
            <a:ahLst/>
            <a:cxnLst/>
            <a:rect l="l" t="t" r="r" b="b"/>
            <a:pathLst>
              <a:path w="1564" h="1564" extrusionOk="0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8902897" y="3224607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2726521" y="4809635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285064" y="2837401"/>
            <a:ext cx="82405" cy="82405"/>
          </a:xfrm>
          <a:custGeom>
            <a:avLst/>
            <a:gdLst/>
            <a:ahLst/>
            <a:cxnLst/>
            <a:rect l="l" t="t" r="r" b="b"/>
            <a:pathLst>
              <a:path w="505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34"/>
          <p:cNvGrpSpPr/>
          <p:nvPr/>
        </p:nvGrpSpPr>
        <p:grpSpPr>
          <a:xfrm>
            <a:off x="-1225037" y="-2037258"/>
            <a:ext cx="11517413" cy="8033444"/>
            <a:chOff x="-1225037" y="-2037258"/>
            <a:chExt cx="11517413" cy="8033444"/>
          </a:xfrm>
        </p:grpSpPr>
        <p:sp>
          <p:nvSpPr>
            <p:cNvPr id="470" name="Google Shape;470;p34"/>
            <p:cNvSpPr/>
            <p:nvPr/>
          </p:nvSpPr>
          <p:spPr>
            <a:xfrm rot="1067096" flipH="1">
              <a:off x="-1133293" y="4223425"/>
              <a:ext cx="2402227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 rot="1067108" flipH="1">
              <a:off x="-1089575" y="4436538"/>
              <a:ext cx="2831419" cy="849502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 rot="-1800016">
              <a:off x="7726113" y="4261522"/>
              <a:ext cx="2402219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 rot="-1799988">
              <a:off x="7415698" y="4411583"/>
              <a:ext cx="283141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 rot="-5888330" flipH="1">
              <a:off x="7630289" y="666606"/>
              <a:ext cx="2402228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 rot="-5888349" flipH="1">
              <a:off x="7365628" y="-68712"/>
              <a:ext cx="2831424" cy="84950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 rot="6473126">
              <a:off x="-738336" y="-1232520"/>
              <a:ext cx="2402223" cy="976572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 rot="6473117">
              <a:off x="-1526628" y="503629"/>
              <a:ext cx="2831424" cy="93969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 flipH="1">
              <a:off x="6279827" y="12947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5942627" y="3168566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1491351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 flipH="1">
              <a:off x="252041" y="27573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2241843" y="4692004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6279831" y="4947216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5"/>
          <p:cNvGrpSpPr/>
          <p:nvPr/>
        </p:nvGrpSpPr>
        <p:grpSpPr>
          <a:xfrm>
            <a:off x="-760624" y="-18432"/>
            <a:ext cx="11689498" cy="5180359"/>
            <a:chOff x="-760624" y="-18432"/>
            <a:chExt cx="11689498" cy="5180359"/>
          </a:xfrm>
        </p:grpSpPr>
        <p:sp>
          <p:nvSpPr>
            <p:cNvPr id="486" name="Google Shape;486;p35"/>
            <p:cNvSpPr/>
            <p:nvPr/>
          </p:nvSpPr>
          <p:spPr>
            <a:xfrm>
              <a:off x="6766141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5753650" y="4312423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 flipH="1">
              <a:off x="1342238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 flipH="1">
              <a:off x="-683252" y="4222227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 rot="10800000">
              <a:off x="-760624" y="-18432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10800000">
              <a:off x="-177335" y="-1843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 rot="10800000" flipH="1">
              <a:off x="6501164" y="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rot="10800000" flipH="1">
              <a:off x="8097452" y="5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/>
          <p:nvPr/>
        </p:nvSpPr>
        <p:spPr>
          <a:xfrm rot="2169362">
            <a:off x="-775978" y="4846585"/>
            <a:ext cx="2402225" cy="976573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2169371">
            <a:off x="-1129976" y="4726453"/>
            <a:ext cx="2831432" cy="8495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7200010" flipH="1">
            <a:off x="7377505" y="-398337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6"/>
          <p:cNvSpPr/>
          <p:nvPr/>
        </p:nvSpPr>
        <p:spPr>
          <a:xfrm rot="-1992378" flipH="1">
            <a:off x="7649458" y="4551062"/>
            <a:ext cx="2402219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6"/>
          <p:cNvSpPr/>
          <p:nvPr/>
        </p:nvSpPr>
        <p:spPr>
          <a:xfrm rot="-1992390" flipH="1">
            <a:off x="7662974" y="4465296"/>
            <a:ext cx="2831436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6"/>
          <p:cNvSpPr/>
          <p:nvPr/>
        </p:nvSpPr>
        <p:spPr>
          <a:xfrm rot="6183256">
            <a:off x="-1129974" y="-211847"/>
            <a:ext cx="2831427" cy="9397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6"/>
          <p:cNvSpPr/>
          <p:nvPr/>
        </p:nvSpPr>
        <p:spPr>
          <a:xfrm>
            <a:off x="8314920" y="429926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6"/>
          <p:cNvSpPr/>
          <p:nvPr/>
        </p:nvSpPr>
        <p:spPr>
          <a:xfrm>
            <a:off x="8775423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"/>
          <p:cNvSpPr/>
          <p:nvPr/>
        </p:nvSpPr>
        <p:spPr>
          <a:xfrm>
            <a:off x="5436275" y="479124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239363" y="3210454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"/>
          <p:cNvSpPr/>
          <p:nvPr/>
        </p:nvSpPr>
        <p:spPr>
          <a:xfrm>
            <a:off x="1598951" y="42992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7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08" name="Google Shape;508;p37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67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wG98zbGD0?si=wzDS-o82ITHECzH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i_ihE8hCZ8?si=byxLLOBrHeqd8yS_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/>
          <p:nvPr/>
        </p:nvSpPr>
        <p:spPr>
          <a:xfrm rot="10800000" flipH="1">
            <a:off x="7773825" y="4602892"/>
            <a:ext cx="643200" cy="414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1"/>
          <p:cNvSpPr/>
          <p:nvPr/>
        </p:nvSpPr>
        <p:spPr>
          <a:xfrm>
            <a:off x="5654700" y="4542750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1"/>
          <p:cNvSpPr txBox="1">
            <a:spLocks noGrp="1"/>
          </p:cNvSpPr>
          <p:nvPr>
            <p:ph type="ctrTitle"/>
          </p:nvPr>
        </p:nvSpPr>
        <p:spPr>
          <a:xfrm>
            <a:off x="810350" y="540000"/>
            <a:ext cx="4016400" cy="31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WEEK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7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ERE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39" name="Google Shape;539;p41"/>
          <p:cNvSpPr txBox="1">
            <a:spLocks noGrp="1"/>
          </p:cNvSpPr>
          <p:nvPr>
            <p:ph type="subTitle" idx="1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SEGUNDO PERIODO</a:t>
            </a:r>
            <a:endParaRPr dirty="0"/>
          </a:p>
        </p:txBody>
      </p:sp>
      <p:sp>
        <p:nvSpPr>
          <p:cNvPr id="540" name="Google Shape;540;p41"/>
          <p:cNvSpPr/>
          <p:nvPr/>
        </p:nvSpPr>
        <p:spPr>
          <a:xfrm>
            <a:off x="6737400" y="4549297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 flipH="1">
            <a:off x="4969400" y="1219350"/>
            <a:ext cx="709800" cy="696600"/>
          </a:xfrm>
          <a:prstGeom prst="wedgeEllipseCallout">
            <a:avLst>
              <a:gd name="adj1" fmla="val -40575"/>
              <a:gd name="adj2" fmla="val 864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 flipH="1">
            <a:off x="6330175" y="969950"/>
            <a:ext cx="709800" cy="696600"/>
          </a:xfrm>
          <a:prstGeom prst="wedgeEllipseCallout">
            <a:avLst>
              <a:gd name="adj1" fmla="val -9397"/>
              <a:gd name="adj2" fmla="val 934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/>
          <p:nvPr/>
        </p:nvSpPr>
        <p:spPr>
          <a:xfrm flipH="1">
            <a:off x="7878450" y="1219350"/>
            <a:ext cx="709800" cy="696600"/>
          </a:xfrm>
          <a:prstGeom prst="wedgeEllipseCallout">
            <a:avLst>
              <a:gd name="adj1" fmla="val 11979"/>
              <a:gd name="adj2" fmla="val 838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5104365" y="1346095"/>
            <a:ext cx="439875" cy="443097"/>
          </a:xfrm>
          <a:custGeom>
            <a:avLst/>
            <a:gdLst/>
            <a:ahLst/>
            <a:cxnLst/>
            <a:rect l="l" t="t" r="r" b="b"/>
            <a:pathLst>
              <a:path w="2731" h="2751" extrusionOk="0">
                <a:moveTo>
                  <a:pt x="1356" y="359"/>
                </a:moveTo>
                <a:cubicBezTo>
                  <a:pt x="1430" y="359"/>
                  <a:pt x="1506" y="367"/>
                  <a:pt x="1583" y="384"/>
                </a:cubicBezTo>
                <a:cubicBezTo>
                  <a:pt x="2126" y="502"/>
                  <a:pt x="2474" y="1040"/>
                  <a:pt x="2351" y="1583"/>
                </a:cubicBezTo>
                <a:cubicBezTo>
                  <a:pt x="2241" y="2095"/>
                  <a:pt x="1804" y="2378"/>
                  <a:pt x="1362" y="2378"/>
                </a:cubicBezTo>
                <a:cubicBezTo>
                  <a:pt x="1043" y="2378"/>
                  <a:pt x="721" y="2231"/>
                  <a:pt x="518" y="1916"/>
                </a:cubicBezTo>
                <a:cubicBezTo>
                  <a:pt x="79" y="1225"/>
                  <a:pt x="598" y="359"/>
                  <a:pt x="1356" y="359"/>
                </a:cubicBezTo>
                <a:close/>
                <a:moveTo>
                  <a:pt x="1347" y="0"/>
                </a:moveTo>
                <a:cubicBezTo>
                  <a:pt x="1281" y="0"/>
                  <a:pt x="1219" y="5"/>
                  <a:pt x="1153" y="16"/>
                </a:cubicBezTo>
                <a:lnTo>
                  <a:pt x="1142" y="159"/>
                </a:lnTo>
                <a:cubicBezTo>
                  <a:pt x="1101" y="169"/>
                  <a:pt x="1060" y="179"/>
                  <a:pt x="1014" y="195"/>
                </a:cubicBezTo>
                <a:lnTo>
                  <a:pt x="943" y="67"/>
                </a:lnTo>
                <a:cubicBezTo>
                  <a:pt x="881" y="87"/>
                  <a:pt x="820" y="113"/>
                  <a:pt x="763" y="144"/>
                </a:cubicBezTo>
                <a:lnTo>
                  <a:pt x="799" y="282"/>
                </a:lnTo>
                <a:cubicBezTo>
                  <a:pt x="758" y="302"/>
                  <a:pt x="722" y="328"/>
                  <a:pt x="687" y="354"/>
                </a:cubicBezTo>
                <a:lnTo>
                  <a:pt x="574" y="256"/>
                </a:lnTo>
                <a:cubicBezTo>
                  <a:pt x="523" y="292"/>
                  <a:pt x="472" y="333"/>
                  <a:pt x="420" y="384"/>
                </a:cubicBezTo>
                <a:lnTo>
                  <a:pt x="497" y="507"/>
                </a:lnTo>
                <a:cubicBezTo>
                  <a:pt x="466" y="538"/>
                  <a:pt x="436" y="569"/>
                  <a:pt x="410" y="605"/>
                </a:cubicBezTo>
                <a:lnTo>
                  <a:pt x="282" y="538"/>
                </a:lnTo>
                <a:cubicBezTo>
                  <a:pt x="241" y="589"/>
                  <a:pt x="205" y="646"/>
                  <a:pt x="175" y="702"/>
                </a:cubicBezTo>
                <a:lnTo>
                  <a:pt x="282" y="799"/>
                </a:lnTo>
                <a:cubicBezTo>
                  <a:pt x="262" y="840"/>
                  <a:pt x="241" y="876"/>
                  <a:pt x="226" y="917"/>
                </a:cubicBezTo>
                <a:lnTo>
                  <a:pt x="87" y="896"/>
                </a:lnTo>
                <a:cubicBezTo>
                  <a:pt x="62" y="958"/>
                  <a:pt x="46" y="1019"/>
                  <a:pt x="31" y="1081"/>
                </a:cubicBezTo>
                <a:lnTo>
                  <a:pt x="31" y="1086"/>
                </a:lnTo>
                <a:lnTo>
                  <a:pt x="164" y="1153"/>
                </a:lnTo>
                <a:cubicBezTo>
                  <a:pt x="154" y="1193"/>
                  <a:pt x="149" y="1234"/>
                  <a:pt x="144" y="1281"/>
                </a:cubicBezTo>
                <a:lnTo>
                  <a:pt x="6" y="1301"/>
                </a:lnTo>
                <a:cubicBezTo>
                  <a:pt x="0" y="1368"/>
                  <a:pt x="0" y="1434"/>
                  <a:pt x="6" y="1501"/>
                </a:cubicBezTo>
                <a:lnTo>
                  <a:pt x="149" y="1521"/>
                </a:lnTo>
                <a:cubicBezTo>
                  <a:pt x="154" y="1562"/>
                  <a:pt x="164" y="1603"/>
                  <a:pt x="169" y="1644"/>
                </a:cubicBezTo>
                <a:lnTo>
                  <a:pt x="41" y="1706"/>
                </a:lnTo>
                <a:cubicBezTo>
                  <a:pt x="62" y="1772"/>
                  <a:pt x="82" y="1839"/>
                  <a:pt x="108" y="1900"/>
                </a:cubicBezTo>
                <a:lnTo>
                  <a:pt x="251" y="1875"/>
                </a:lnTo>
                <a:cubicBezTo>
                  <a:pt x="267" y="1916"/>
                  <a:pt x="287" y="1951"/>
                  <a:pt x="303" y="1987"/>
                </a:cubicBezTo>
                <a:lnTo>
                  <a:pt x="200" y="2085"/>
                </a:lnTo>
                <a:cubicBezTo>
                  <a:pt x="236" y="2141"/>
                  <a:pt x="272" y="2197"/>
                  <a:pt x="318" y="2248"/>
                </a:cubicBezTo>
                <a:lnTo>
                  <a:pt x="446" y="2182"/>
                </a:lnTo>
                <a:cubicBezTo>
                  <a:pt x="472" y="2213"/>
                  <a:pt x="497" y="2243"/>
                  <a:pt x="528" y="2274"/>
                </a:cubicBezTo>
                <a:lnTo>
                  <a:pt x="456" y="2402"/>
                </a:lnTo>
                <a:cubicBezTo>
                  <a:pt x="507" y="2443"/>
                  <a:pt x="559" y="2484"/>
                  <a:pt x="615" y="2525"/>
                </a:cubicBezTo>
                <a:lnTo>
                  <a:pt x="722" y="2423"/>
                </a:lnTo>
                <a:cubicBezTo>
                  <a:pt x="753" y="2443"/>
                  <a:pt x="789" y="2464"/>
                  <a:pt x="825" y="2484"/>
                </a:cubicBezTo>
                <a:lnTo>
                  <a:pt x="794" y="2622"/>
                </a:lnTo>
                <a:cubicBezTo>
                  <a:pt x="856" y="2653"/>
                  <a:pt x="917" y="2674"/>
                  <a:pt x="984" y="2694"/>
                </a:cubicBezTo>
                <a:lnTo>
                  <a:pt x="1055" y="2566"/>
                </a:lnTo>
                <a:cubicBezTo>
                  <a:pt x="1076" y="2571"/>
                  <a:pt x="1091" y="2576"/>
                  <a:pt x="1112" y="2581"/>
                </a:cubicBezTo>
                <a:cubicBezTo>
                  <a:pt x="1132" y="2586"/>
                  <a:pt x="1153" y="2586"/>
                  <a:pt x="1173" y="2592"/>
                </a:cubicBezTo>
                <a:lnTo>
                  <a:pt x="1183" y="2735"/>
                </a:lnTo>
                <a:cubicBezTo>
                  <a:pt x="1250" y="2745"/>
                  <a:pt x="1317" y="2750"/>
                  <a:pt x="1383" y="2750"/>
                </a:cubicBezTo>
                <a:lnTo>
                  <a:pt x="1414" y="2607"/>
                </a:lnTo>
                <a:cubicBezTo>
                  <a:pt x="1455" y="2607"/>
                  <a:pt x="1496" y="2602"/>
                  <a:pt x="1537" y="2597"/>
                </a:cubicBezTo>
                <a:lnTo>
                  <a:pt x="1588" y="2730"/>
                </a:lnTo>
                <a:cubicBezTo>
                  <a:pt x="1655" y="2720"/>
                  <a:pt x="1721" y="2704"/>
                  <a:pt x="1783" y="2684"/>
                </a:cubicBezTo>
                <a:lnTo>
                  <a:pt x="1772" y="2540"/>
                </a:lnTo>
                <a:cubicBezTo>
                  <a:pt x="1808" y="2530"/>
                  <a:pt x="1849" y="2515"/>
                  <a:pt x="1885" y="2499"/>
                </a:cubicBezTo>
                <a:lnTo>
                  <a:pt x="1977" y="2607"/>
                </a:lnTo>
                <a:cubicBezTo>
                  <a:pt x="2034" y="2581"/>
                  <a:pt x="2095" y="2546"/>
                  <a:pt x="2151" y="2510"/>
                </a:cubicBezTo>
                <a:lnTo>
                  <a:pt x="2090" y="2366"/>
                </a:lnTo>
                <a:cubicBezTo>
                  <a:pt x="2121" y="2341"/>
                  <a:pt x="2151" y="2315"/>
                  <a:pt x="2182" y="2289"/>
                </a:cubicBezTo>
                <a:lnTo>
                  <a:pt x="2305" y="2371"/>
                </a:lnTo>
                <a:cubicBezTo>
                  <a:pt x="2351" y="2325"/>
                  <a:pt x="2397" y="2274"/>
                  <a:pt x="2438" y="2223"/>
                </a:cubicBezTo>
                <a:lnTo>
                  <a:pt x="2351" y="2110"/>
                </a:lnTo>
                <a:cubicBezTo>
                  <a:pt x="2372" y="2079"/>
                  <a:pt x="2397" y="2049"/>
                  <a:pt x="2418" y="2008"/>
                </a:cubicBezTo>
                <a:lnTo>
                  <a:pt x="2556" y="2049"/>
                </a:lnTo>
                <a:cubicBezTo>
                  <a:pt x="2592" y="1992"/>
                  <a:pt x="2617" y="1931"/>
                  <a:pt x="2643" y="1870"/>
                </a:cubicBezTo>
                <a:lnTo>
                  <a:pt x="2525" y="1793"/>
                </a:lnTo>
                <a:cubicBezTo>
                  <a:pt x="2535" y="1752"/>
                  <a:pt x="2551" y="1711"/>
                  <a:pt x="2561" y="1670"/>
                </a:cubicBezTo>
                <a:lnTo>
                  <a:pt x="2704" y="1670"/>
                </a:lnTo>
                <a:lnTo>
                  <a:pt x="2704" y="1660"/>
                </a:lnTo>
                <a:cubicBezTo>
                  <a:pt x="2720" y="1598"/>
                  <a:pt x="2725" y="1537"/>
                  <a:pt x="2730" y="1475"/>
                </a:cubicBezTo>
                <a:lnTo>
                  <a:pt x="2592" y="1434"/>
                </a:lnTo>
                <a:cubicBezTo>
                  <a:pt x="2597" y="1388"/>
                  <a:pt x="2597" y="1347"/>
                  <a:pt x="2592" y="1306"/>
                </a:cubicBezTo>
                <a:lnTo>
                  <a:pt x="2730" y="1260"/>
                </a:lnTo>
                <a:cubicBezTo>
                  <a:pt x="2725" y="1193"/>
                  <a:pt x="2715" y="1132"/>
                  <a:pt x="2699" y="1065"/>
                </a:cubicBezTo>
                <a:lnTo>
                  <a:pt x="2556" y="1065"/>
                </a:lnTo>
                <a:cubicBezTo>
                  <a:pt x="2546" y="1024"/>
                  <a:pt x="2535" y="984"/>
                  <a:pt x="2520" y="943"/>
                </a:cubicBezTo>
                <a:lnTo>
                  <a:pt x="2638" y="861"/>
                </a:lnTo>
                <a:cubicBezTo>
                  <a:pt x="2612" y="799"/>
                  <a:pt x="2587" y="738"/>
                  <a:pt x="2551" y="681"/>
                </a:cubicBezTo>
                <a:lnTo>
                  <a:pt x="2413" y="727"/>
                </a:lnTo>
                <a:cubicBezTo>
                  <a:pt x="2392" y="692"/>
                  <a:pt x="2366" y="656"/>
                  <a:pt x="2341" y="620"/>
                </a:cubicBezTo>
                <a:lnTo>
                  <a:pt x="2428" y="507"/>
                </a:lnTo>
                <a:cubicBezTo>
                  <a:pt x="2387" y="456"/>
                  <a:pt x="2341" y="405"/>
                  <a:pt x="2295" y="364"/>
                </a:cubicBezTo>
                <a:lnTo>
                  <a:pt x="2182" y="446"/>
                </a:lnTo>
                <a:cubicBezTo>
                  <a:pt x="2146" y="415"/>
                  <a:pt x="2110" y="389"/>
                  <a:pt x="2075" y="364"/>
                </a:cubicBezTo>
                <a:lnTo>
                  <a:pt x="2126" y="231"/>
                </a:lnTo>
                <a:cubicBezTo>
                  <a:pt x="2075" y="195"/>
                  <a:pt x="2013" y="159"/>
                  <a:pt x="1957" y="133"/>
                </a:cubicBezTo>
                <a:lnTo>
                  <a:pt x="1870" y="246"/>
                </a:lnTo>
                <a:cubicBezTo>
                  <a:pt x="1829" y="231"/>
                  <a:pt x="1788" y="210"/>
                  <a:pt x="1742" y="200"/>
                </a:cubicBezTo>
                <a:lnTo>
                  <a:pt x="1752" y="57"/>
                </a:lnTo>
                <a:cubicBezTo>
                  <a:pt x="1721" y="46"/>
                  <a:pt x="1690" y="36"/>
                  <a:pt x="1660" y="31"/>
                </a:cubicBezTo>
                <a:cubicBezTo>
                  <a:pt x="1629" y="26"/>
                  <a:pt x="1593" y="21"/>
                  <a:pt x="1562" y="16"/>
                </a:cubicBezTo>
                <a:lnTo>
                  <a:pt x="1511" y="149"/>
                </a:lnTo>
                <a:cubicBezTo>
                  <a:pt x="1465" y="144"/>
                  <a:pt x="1424" y="138"/>
                  <a:pt x="1378" y="138"/>
                </a:cubicBezTo>
                <a:lnTo>
                  <a:pt x="13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5166376" y="1442897"/>
            <a:ext cx="293626" cy="247883"/>
          </a:xfrm>
          <a:custGeom>
            <a:avLst/>
            <a:gdLst/>
            <a:ahLst/>
            <a:cxnLst/>
            <a:rect l="l" t="t" r="r" b="b"/>
            <a:pathLst>
              <a:path w="1823" h="1539" extrusionOk="0">
                <a:moveTo>
                  <a:pt x="983" y="368"/>
                </a:moveTo>
                <a:cubicBezTo>
                  <a:pt x="1219" y="368"/>
                  <a:pt x="1431" y="587"/>
                  <a:pt x="1372" y="854"/>
                </a:cubicBezTo>
                <a:cubicBezTo>
                  <a:pt x="1332" y="1041"/>
                  <a:pt x="1168" y="1170"/>
                  <a:pt x="984" y="1170"/>
                </a:cubicBezTo>
                <a:cubicBezTo>
                  <a:pt x="957" y="1170"/>
                  <a:pt x="929" y="1167"/>
                  <a:pt x="901" y="1161"/>
                </a:cubicBezTo>
                <a:cubicBezTo>
                  <a:pt x="553" y="1084"/>
                  <a:pt x="471" y="628"/>
                  <a:pt x="768" y="434"/>
                </a:cubicBezTo>
                <a:cubicBezTo>
                  <a:pt x="837" y="388"/>
                  <a:pt x="911" y="368"/>
                  <a:pt x="983" y="368"/>
                </a:cubicBezTo>
                <a:close/>
                <a:moveTo>
                  <a:pt x="977" y="1"/>
                </a:moveTo>
                <a:cubicBezTo>
                  <a:pt x="395" y="1"/>
                  <a:pt x="1" y="658"/>
                  <a:pt x="337" y="1187"/>
                </a:cubicBezTo>
                <a:cubicBezTo>
                  <a:pt x="492" y="1427"/>
                  <a:pt x="736" y="1538"/>
                  <a:pt x="978" y="1538"/>
                </a:cubicBezTo>
                <a:cubicBezTo>
                  <a:pt x="1315" y="1538"/>
                  <a:pt x="1649" y="1323"/>
                  <a:pt x="1736" y="936"/>
                </a:cubicBezTo>
                <a:cubicBezTo>
                  <a:pt x="1823" y="516"/>
                  <a:pt x="1561" y="106"/>
                  <a:pt x="1147" y="19"/>
                </a:cubicBezTo>
                <a:cubicBezTo>
                  <a:pt x="1089" y="7"/>
                  <a:pt x="1032" y="1"/>
                  <a:pt x="9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8086552" y="1420037"/>
            <a:ext cx="293598" cy="293598"/>
          </a:xfrm>
          <a:prstGeom prst="lightningBol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6538223" y="1171411"/>
            <a:ext cx="293700" cy="2937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41"/>
          <p:cNvGrpSpPr/>
          <p:nvPr/>
        </p:nvGrpSpPr>
        <p:grpSpPr>
          <a:xfrm>
            <a:off x="5417233" y="2411949"/>
            <a:ext cx="1080756" cy="2191550"/>
            <a:chOff x="5417233" y="2411949"/>
            <a:chExt cx="1080756" cy="2191550"/>
          </a:xfrm>
        </p:grpSpPr>
        <p:grpSp>
          <p:nvGrpSpPr>
            <p:cNvPr id="549" name="Google Shape;549;p41"/>
            <p:cNvGrpSpPr/>
            <p:nvPr/>
          </p:nvGrpSpPr>
          <p:grpSpPr>
            <a:xfrm>
              <a:off x="5417890" y="2411949"/>
              <a:ext cx="1080099" cy="2191550"/>
              <a:chOff x="712527" y="2504437"/>
              <a:chExt cx="1080099" cy="2191550"/>
            </a:xfrm>
          </p:grpSpPr>
          <p:sp>
            <p:nvSpPr>
              <p:cNvPr id="550" name="Google Shape;550;p41"/>
              <p:cNvSpPr/>
              <p:nvPr/>
            </p:nvSpPr>
            <p:spPr>
              <a:xfrm>
                <a:off x="1255592" y="2953276"/>
                <a:ext cx="500043" cy="405922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3709" extrusionOk="0">
                    <a:moveTo>
                      <a:pt x="579" y="0"/>
                    </a:moveTo>
                    <a:lnTo>
                      <a:pt x="1" y="333"/>
                    </a:lnTo>
                    <a:lnTo>
                      <a:pt x="52" y="1148"/>
                    </a:lnTo>
                    <a:cubicBezTo>
                      <a:pt x="52" y="1148"/>
                      <a:pt x="1588" y="3355"/>
                      <a:pt x="1819" y="3380"/>
                    </a:cubicBezTo>
                    <a:cubicBezTo>
                      <a:pt x="2044" y="3406"/>
                      <a:pt x="4472" y="3708"/>
                      <a:pt x="4472" y="3708"/>
                    </a:cubicBezTo>
                    <a:lnTo>
                      <a:pt x="4569" y="3027"/>
                    </a:lnTo>
                    <a:lnTo>
                      <a:pt x="2203" y="213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771299" y="2856088"/>
                <a:ext cx="557828" cy="575339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257" extrusionOk="0">
                    <a:moveTo>
                      <a:pt x="4051" y="0"/>
                    </a:moveTo>
                    <a:cubicBezTo>
                      <a:pt x="3702" y="0"/>
                      <a:pt x="3381" y="166"/>
                      <a:pt x="3381" y="166"/>
                    </a:cubicBezTo>
                    <a:lnTo>
                      <a:pt x="1568" y="622"/>
                    </a:lnTo>
                    <a:lnTo>
                      <a:pt x="754" y="945"/>
                    </a:lnTo>
                    <a:cubicBezTo>
                      <a:pt x="626" y="1180"/>
                      <a:pt x="487" y="1406"/>
                      <a:pt x="334" y="1621"/>
                    </a:cubicBezTo>
                    <a:cubicBezTo>
                      <a:pt x="73" y="1989"/>
                      <a:pt x="1" y="3270"/>
                      <a:pt x="1" y="3270"/>
                    </a:cubicBezTo>
                    <a:lnTo>
                      <a:pt x="1363" y="3019"/>
                    </a:lnTo>
                    <a:lnTo>
                      <a:pt x="2126" y="5257"/>
                    </a:lnTo>
                    <a:lnTo>
                      <a:pt x="4441" y="4473"/>
                    </a:lnTo>
                    <a:cubicBezTo>
                      <a:pt x="4441" y="4473"/>
                      <a:pt x="4328" y="4217"/>
                      <a:pt x="4236" y="3971"/>
                    </a:cubicBezTo>
                    <a:cubicBezTo>
                      <a:pt x="4139" y="3726"/>
                      <a:pt x="4723" y="2727"/>
                      <a:pt x="4876" y="2153"/>
                    </a:cubicBezTo>
                    <a:cubicBezTo>
                      <a:pt x="5025" y="1575"/>
                      <a:pt x="4620" y="1134"/>
                      <a:pt x="4620" y="1134"/>
                    </a:cubicBezTo>
                    <a:lnTo>
                      <a:pt x="5097" y="827"/>
                    </a:lnTo>
                    <a:cubicBezTo>
                      <a:pt x="5097" y="827"/>
                      <a:pt x="5010" y="545"/>
                      <a:pt x="4559" y="166"/>
                    </a:cubicBezTo>
                    <a:cubicBezTo>
                      <a:pt x="4407" y="42"/>
                      <a:pt x="4225" y="0"/>
                      <a:pt x="4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712527" y="2504437"/>
                <a:ext cx="330735" cy="464583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4245" extrusionOk="0">
                    <a:moveTo>
                      <a:pt x="2658" y="1"/>
                    </a:moveTo>
                    <a:cubicBezTo>
                      <a:pt x="2453" y="1"/>
                      <a:pt x="2164" y="108"/>
                      <a:pt x="1844" y="235"/>
                    </a:cubicBezTo>
                    <a:cubicBezTo>
                      <a:pt x="1260" y="460"/>
                      <a:pt x="1496" y="1131"/>
                      <a:pt x="1613" y="1566"/>
                    </a:cubicBezTo>
                    <a:cubicBezTo>
                      <a:pt x="1736" y="2002"/>
                      <a:pt x="1040" y="2263"/>
                      <a:pt x="517" y="2570"/>
                    </a:cubicBezTo>
                    <a:cubicBezTo>
                      <a:pt x="0" y="2872"/>
                      <a:pt x="251" y="3850"/>
                      <a:pt x="1096" y="4168"/>
                    </a:cubicBezTo>
                    <a:cubicBezTo>
                      <a:pt x="1237" y="4221"/>
                      <a:pt x="1361" y="4245"/>
                      <a:pt x="1471" y="4245"/>
                    </a:cubicBezTo>
                    <a:cubicBezTo>
                      <a:pt x="2017" y="4245"/>
                      <a:pt x="2213" y="3653"/>
                      <a:pt x="2469" y="3128"/>
                    </a:cubicBezTo>
                    <a:cubicBezTo>
                      <a:pt x="2776" y="2498"/>
                      <a:pt x="2382" y="1530"/>
                      <a:pt x="2218" y="1479"/>
                    </a:cubicBezTo>
                    <a:cubicBezTo>
                      <a:pt x="2054" y="1423"/>
                      <a:pt x="1880" y="1121"/>
                      <a:pt x="2146" y="998"/>
                    </a:cubicBezTo>
                    <a:cubicBezTo>
                      <a:pt x="2192" y="975"/>
                      <a:pt x="2232" y="966"/>
                      <a:pt x="2267" y="966"/>
                    </a:cubicBezTo>
                    <a:cubicBezTo>
                      <a:pt x="2429" y="966"/>
                      <a:pt x="2463" y="1172"/>
                      <a:pt x="2463" y="1172"/>
                    </a:cubicBezTo>
                    <a:cubicBezTo>
                      <a:pt x="2465" y="1172"/>
                      <a:pt x="2467" y="1172"/>
                      <a:pt x="2468" y="1172"/>
                    </a:cubicBezTo>
                    <a:cubicBezTo>
                      <a:pt x="2773" y="1172"/>
                      <a:pt x="3021" y="704"/>
                      <a:pt x="2965" y="271"/>
                    </a:cubicBezTo>
                    <a:cubicBezTo>
                      <a:pt x="2940" y="74"/>
                      <a:pt x="2828" y="1"/>
                      <a:pt x="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>
                <a:off x="919815" y="2513849"/>
                <a:ext cx="221512" cy="445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4070" extrusionOk="0">
                    <a:moveTo>
                      <a:pt x="995" y="0"/>
                    </a:moveTo>
                    <a:lnTo>
                      <a:pt x="995" y="46"/>
                    </a:lnTo>
                    <a:cubicBezTo>
                      <a:pt x="995" y="98"/>
                      <a:pt x="1066" y="400"/>
                      <a:pt x="984" y="707"/>
                    </a:cubicBezTo>
                    <a:cubicBezTo>
                      <a:pt x="897" y="1014"/>
                      <a:pt x="575" y="1050"/>
                      <a:pt x="575" y="1050"/>
                    </a:cubicBezTo>
                    <a:cubicBezTo>
                      <a:pt x="554" y="1004"/>
                      <a:pt x="528" y="963"/>
                      <a:pt x="493" y="922"/>
                    </a:cubicBezTo>
                    <a:cubicBezTo>
                      <a:pt x="459" y="880"/>
                      <a:pt x="412" y="854"/>
                      <a:pt x="359" y="854"/>
                    </a:cubicBezTo>
                    <a:cubicBezTo>
                      <a:pt x="289" y="854"/>
                      <a:pt x="209" y="897"/>
                      <a:pt x="134" y="1004"/>
                    </a:cubicBezTo>
                    <a:cubicBezTo>
                      <a:pt x="1" y="1194"/>
                      <a:pt x="267" y="1363"/>
                      <a:pt x="324" y="1419"/>
                    </a:cubicBezTo>
                    <a:cubicBezTo>
                      <a:pt x="375" y="1480"/>
                      <a:pt x="528" y="1711"/>
                      <a:pt x="528" y="1711"/>
                    </a:cubicBezTo>
                    <a:cubicBezTo>
                      <a:pt x="528" y="1711"/>
                      <a:pt x="682" y="2054"/>
                      <a:pt x="667" y="2628"/>
                    </a:cubicBezTo>
                    <a:cubicBezTo>
                      <a:pt x="651" y="3206"/>
                      <a:pt x="221" y="3734"/>
                      <a:pt x="211" y="3749"/>
                    </a:cubicBezTo>
                    <a:cubicBezTo>
                      <a:pt x="201" y="3764"/>
                      <a:pt x="727" y="4069"/>
                      <a:pt x="1197" y="4069"/>
                    </a:cubicBezTo>
                    <a:cubicBezTo>
                      <a:pt x="1222" y="4069"/>
                      <a:pt x="1247" y="4068"/>
                      <a:pt x="1271" y="4067"/>
                    </a:cubicBezTo>
                    <a:cubicBezTo>
                      <a:pt x="1763" y="4036"/>
                      <a:pt x="2024" y="3293"/>
                      <a:pt x="2024" y="3293"/>
                    </a:cubicBezTo>
                    <a:lnTo>
                      <a:pt x="2024" y="3293"/>
                    </a:lnTo>
                    <a:cubicBezTo>
                      <a:pt x="2024" y="3293"/>
                      <a:pt x="1846" y="3305"/>
                      <a:pt x="1704" y="3305"/>
                    </a:cubicBezTo>
                    <a:cubicBezTo>
                      <a:pt x="1632" y="3305"/>
                      <a:pt x="1570" y="3302"/>
                      <a:pt x="1543" y="3293"/>
                    </a:cubicBezTo>
                    <a:cubicBezTo>
                      <a:pt x="1466" y="3268"/>
                      <a:pt x="1123" y="1921"/>
                      <a:pt x="1123" y="1921"/>
                    </a:cubicBezTo>
                    <a:lnTo>
                      <a:pt x="1123" y="1921"/>
                    </a:lnTo>
                    <a:cubicBezTo>
                      <a:pt x="1123" y="1921"/>
                      <a:pt x="1190" y="1931"/>
                      <a:pt x="1281" y="1931"/>
                    </a:cubicBezTo>
                    <a:cubicBezTo>
                      <a:pt x="1372" y="1931"/>
                      <a:pt x="1486" y="1921"/>
                      <a:pt x="1578" y="1880"/>
                    </a:cubicBezTo>
                    <a:cubicBezTo>
                      <a:pt x="1763" y="1798"/>
                      <a:pt x="1609" y="809"/>
                      <a:pt x="1578" y="492"/>
                    </a:cubicBezTo>
                    <a:cubicBezTo>
                      <a:pt x="1548" y="174"/>
                      <a:pt x="1035" y="0"/>
                      <a:pt x="103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1"/>
              <p:cNvSpPr/>
              <p:nvPr/>
            </p:nvSpPr>
            <p:spPr>
              <a:xfrm>
                <a:off x="1093614" y="2577109"/>
                <a:ext cx="32614" cy="71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7" extrusionOk="0">
                    <a:moveTo>
                      <a:pt x="1" y="1"/>
                    </a:moveTo>
                    <a:lnTo>
                      <a:pt x="21" y="657"/>
                    </a:lnTo>
                    <a:lnTo>
                      <a:pt x="298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1"/>
              <p:cNvSpPr/>
              <p:nvPr/>
            </p:nvSpPr>
            <p:spPr>
              <a:xfrm>
                <a:off x="1028604" y="2513411"/>
                <a:ext cx="86460" cy="7847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17" extrusionOk="0">
                    <a:moveTo>
                      <a:pt x="76" y="0"/>
                    </a:moveTo>
                    <a:cubicBezTo>
                      <a:pt x="30" y="0"/>
                      <a:pt x="1" y="4"/>
                      <a:pt x="1" y="4"/>
                    </a:cubicBezTo>
                    <a:cubicBezTo>
                      <a:pt x="108" y="45"/>
                      <a:pt x="697" y="716"/>
                      <a:pt x="697" y="716"/>
                    </a:cubicBezTo>
                    <a:cubicBezTo>
                      <a:pt x="697" y="716"/>
                      <a:pt x="789" y="670"/>
                      <a:pt x="625" y="306"/>
                    </a:cubicBezTo>
                    <a:cubicBezTo>
                      <a:pt x="499" y="35"/>
                      <a:pt x="213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1"/>
              <p:cNvSpPr/>
              <p:nvPr/>
            </p:nvSpPr>
            <p:spPr>
              <a:xfrm>
                <a:off x="997740" y="2723986"/>
                <a:ext cx="62382" cy="66322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6" extrusionOk="0">
                    <a:moveTo>
                      <a:pt x="1" y="1"/>
                    </a:moveTo>
                    <a:lnTo>
                      <a:pt x="569" y="605"/>
                    </a:lnTo>
                    <a:lnTo>
                      <a:pt x="569" y="605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1"/>
              <p:cNvSpPr/>
              <p:nvPr/>
            </p:nvSpPr>
            <p:spPr>
              <a:xfrm>
                <a:off x="1031996" y="2638837"/>
                <a:ext cx="47717" cy="38414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51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0" y="57"/>
                      <a:pt x="77" y="221"/>
                      <a:pt x="185" y="302"/>
                    </a:cubicBezTo>
                    <a:cubicBezTo>
                      <a:pt x="229" y="335"/>
                      <a:pt x="282" y="351"/>
                      <a:pt x="337" y="351"/>
                    </a:cubicBezTo>
                    <a:cubicBezTo>
                      <a:pt x="370" y="351"/>
                      <a:pt x="403" y="345"/>
                      <a:pt x="436" y="333"/>
                    </a:cubicBezTo>
                    <a:cubicBezTo>
                      <a:pt x="379" y="313"/>
                      <a:pt x="328" y="287"/>
                      <a:pt x="277" y="256"/>
                    </a:cubicBezTo>
                    <a:cubicBezTo>
                      <a:pt x="174" y="195"/>
                      <a:pt x="92" y="108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1003978" y="3345641"/>
                <a:ext cx="656983" cy="1269642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11601" extrusionOk="0">
                    <a:moveTo>
                      <a:pt x="2320" y="0"/>
                    </a:moveTo>
                    <a:lnTo>
                      <a:pt x="0" y="784"/>
                    </a:lnTo>
                    <a:lnTo>
                      <a:pt x="128" y="11600"/>
                    </a:lnTo>
                    <a:lnTo>
                      <a:pt x="2387" y="11600"/>
                    </a:lnTo>
                    <a:lnTo>
                      <a:pt x="1429" y="2735"/>
                    </a:lnTo>
                    <a:lnTo>
                      <a:pt x="3688" y="11447"/>
                    </a:lnTo>
                    <a:lnTo>
                      <a:pt x="6002" y="11395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790342" y="3186397"/>
                <a:ext cx="547213" cy="343102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3135" extrusionOk="0">
                    <a:moveTo>
                      <a:pt x="1189" y="1"/>
                    </a:moveTo>
                    <a:lnTo>
                      <a:pt x="1" y="221"/>
                    </a:lnTo>
                    <a:cubicBezTo>
                      <a:pt x="1" y="221"/>
                      <a:pt x="493" y="2884"/>
                      <a:pt x="785" y="3115"/>
                    </a:cubicBezTo>
                    <a:cubicBezTo>
                      <a:pt x="802" y="3128"/>
                      <a:pt x="830" y="3135"/>
                      <a:pt x="865" y="3135"/>
                    </a:cubicBezTo>
                    <a:cubicBezTo>
                      <a:pt x="1425" y="3135"/>
                      <a:pt x="4042" y="1532"/>
                      <a:pt x="4042" y="1532"/>
                    </a:cubicBezTo>
                    <a:cubicBezTo>
                      <a:pt x="4042" y="1532"/>
                      <a:pt x="4907" y="1491"/>
                      <a:pt x="4953" y="1455"/>
                    </a:cubicBezTo>
                    <a:cubicBezTo>
                      <a:pt x="4999" y="1414"/>
                      <a:pt x="4195" y="1261"/>
                      <a:pt x="4195" y="1261"/>
                    </a:cubicBezTo>
                    <a:cubicBezTo>
                      <a:pt x="4195" y="1261"/>
                      <a:pt x="4424" y="953"/>
                      <a:pt x="4311" y="953"/>
                    </a:cubicBezTo>
                    <a:cubicBezTo>
                      <a:pt x="4302" y="953"/>
                      <a:pt x="4291" y="954"/>
                      <a:pt x="4277" y="959"/>
                    </a:cubicBezTo>
                    <a:cubicBezTo>
                      <a:pt x="4093" y="1020"/>
                      <a:pt x="1696" y="1681"/>
                      <a:pt x="1696" y="1681"/>
                    </a:cubicBezTo>
                    <a:lnTo>
                      <a:pt x="1189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1261174" y="3050136"/>
                <a:ext cx="531453" cy="631374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769" extrusionOk="0">
                    <a:moveTo>
                      <a:pt x="2666" y="0"/>
                    </a:moveTo>
                    <a:cubicBezTo>
                      <a:pt x="2467" y="0"/>
                      <a:pt x="2256" y="31"/>
                      <a:pt x="2034" y="99"/>
                    </a:cubicBezTo>
                    <a:cubicBezTo>
                      <a:pt x="984" y="401"/>
                      <a:pt x="195" y="1271"/>
                      <a:pt x="1" y="2347"/>
                    </a:cubicBezTo>
                    <a:lnTo>
                      <a:pt x="912" y="2567"/>
                    </a:lnTo>
                    <a:cubicBezTo>
                      <a:pt x="912" y="2567"/>
                      <a:pt x="1000" y="1471"/>
                      <a:pt x="1583" y="1179"/>
                    </a:cubicBezTo>
                    <a:cubicBezTo>
                      <a:pt x="1742" y="1100"/>
                      <a:pt x="1940" y="1058"/>
                      <a:pt x="2146" y="1058"/>
                    </a:cubicBezTo>
                    <a:cubicBezTo>
                      <a:pt x="2697" y="1058"/>
                      <a:pt x="3301" y="1357"/>
                      <a:pt x="3335" y="2024"/>
                    </a:cubicBezTo>
                    <a:cubicBezTo>
                      <a:pt x="3376" y="2946"/>
                      <a:pt x="2387" y="3340"/>
                      <a:pt x="1947" y="3340"/>
                    </a:cubicBezTo>
                    <a:lnTo>
                      <a:pt x="1450" y="3340"/>
                    </a:lnTo>
                    <a:lnTo>
                      <a:pt x="656" y="5440"/>
                    </a:lnTo>
                    <a:lnTo>
                      <a:pt x="1379" y="5768"/>
                    </a:lnTo>
                    <a:lnTo>
                      <a:pt x="2136" y="4211"/>
                    </a:lnTo>
                    <a:cubicBezTo>
                      <a:pt x="2136" y="4211"/>
                      <a:pt x="2272" y="4236"/>
                      <a:pt x="2479" y="4236"/>
                    </a:cubicBezTo>
                    <a:cubicBezTo>
                      <a:pt x="3001" y="4236"/>
                      <a:pt x="3974" y="4079"/>
                      <a:pt x="4369" y="2972"/>
                    </a:cubicBezTo>
                    <a:cubicBezTo>
                      <a:pt x="4855" y="1618"/>
                      <a:pt x="4093" y="0"/>
                      <a:pt x="2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1733756" y="3253159"/>
                <a:ext cx="49359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451" h="782" extrusionOk="0">
                    <a:moveTo>
                      <a:pt x="0" y="0"/>
                    </a:moveTo>
                    <a:cubicBezTo>
                      <a:pt x="0" y="0"/>
                      <a:pt x="138" y="594"/>
                      <a:pt x="144" y="692"/>
                    </a:cubicBezTo>
                    <a:cubicBezTo>
                      <a:pt x="146" y="743"/>
                      <a:pt x="166" y="781"/>
                      <a:pt x="205" y="781"/>
                    </a:cubicBezTo>
                    <a:cubicBezTo>
                      <a:pt x="235" y="781"/>
                      <a:pt x="278" y="756"/>
                      <a:pt x="333" y="692"/>
                    </a:cubicBezTo>
                    <a:cubicBezTo>
                      <a:pt x="333" y="692"/>
                      <a:pt x="451" y="236"/>
                      <a:pt x="266" y="128"/>
                    </a:cubicBezTo>
                    <a:cubicBezTo>
                      <a:pt x="185" y="72"/>
                      <a:pt x="92" y="31"/>
                      <a:pt x="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1040971" y="4615218"/>
                <a:ext cx="148076" cy="80769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38" extrusionOk="0">
                    <a:moveTo>
                      <a:pt x="599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1240" y="456"/>
                    </a:ln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362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1281968" y="3681422"/>
                <a:ext cx="130127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48" extrusionOk="0">
                    <a:moveTo>
                      <a:pt x="303" y="0"/>
                    </a:moveTo>
                    <a:lnTo>
                      <a:pt x="0" y="789"/>
                    </a:lnTo>
                    <a:lnTo>
                      <a:pt x="907" y="1147"/>
                    </a:lnTo>
                    <a:lnTo>
                      <a:pt x="1189" y="19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934481" y="2874256"/>
                <a:ext cx="206846" cy="86131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787" extrusionOk="0">
                    <a:moveTo>
                      <a:pt x="1890" y="0"/>
                    </a:moveTo>
                    <a:cubicBezTo>
                      <a:pt x="1890" y="0"/>
                      <a:pt x="1485" y="620"/>
                      <a:pt x="1122" y="646"/>
                    </a:cubicBezTo>
                    <a:cubicBezTo>
                      <a:pt x="1105" y="647"/>
                      <a:pt x="1087" y="648"/>
                      <a:pt x="1069" y="648"/>
                    </a:cubicBezTo>
                    <a:cubicBezTo>
                      <a:pt x="697" y="648"/>
                      <a:pt x="77" y="359"/>
                      <a:pt x="77" y="359"/>
                    </a:cubicBezTo>
                    <a:lnTo>
                      <a:pt x="77" y="287"/>
                    </a:lnTo>
                    <a:cubicBezTo>
                      <a:pt x="77" y="279"/>
                      <a:pt x="76" y="275"/>
                      <a:pt x="74" y="275"/>
                    </a:cubicBezTo>
                    <a:cubicBezTo>
                      <a:pt x="60" y="275"/>
                      <a:pt x="0" y="487"/>
                      <a:pt x="0" y="487"/>
                    </a:cubicBezTo>
                    <a:cubicBezTo>
                      <a:pt x="0" y="487"/>
                      <a:pt x="583" y="787"/>
                      <a:pt x="1134" y="787"/>
                    </a:cubicBezTo>
                    <a:cubicBezTo>
                      <a:pt x="1185" y="787"/>
                      <a:pt x="1236" y="784"/>
                      <a:pt x="1286" y="779"/>
                    </a:cubicBezTo>
                    <a:cubicBezTo>
                      <a:pt x="1875" y="712"/>
                      <a:pt x="1890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41"/>
            <p:cNvSpPr/>
            <p:nvPr/>
          </p:nvSpPr>
          <p:spPr>
            <a:xfrm>
              <a:off x="5417233" y="2417421"/>
              <a:ext cx="553341" cy="2186004"/>
            </a:xfrm>
            <a:custGeom>
              <a:avLst/>
              <a:gdLst/>
              <a:ahLst/>
              <a:cxnLst/>
              <a:rect l="l" t="t" r="r" b="b"/>
              <a:pathLst>
                <a:path w="5056" h="19974" extrusionOk="0">
                  <a:moveTo>
                    <a:pt x="2070" y="999"/>
                  </a:moveTo>
                  <a:lnTo>
                    <a:pt x="2070" y="999"/>
                  </a:lnTo>
                  <a:cubicBezTo>
                    <a:pt x="2060" y="1014"/>
                    <a:pt x="2050" y="1025"/>
                    <a:pt x="2039" y="1040"/>
                  </a:cubicBezTo>
                  <a:cubicBezTo>
                    <a:pt x="2044" y="1025"/>
                    <a:pt x="2055" y="1009"/>
                    <a:pt x="2070" y="999"/>
                  </a:cubicBezTo>
                  <a:close/>
                  <a:moveTo>
                    <a:pt x="2428" y="1747"/>
                  </a:moveTo>
                  <a:lnTo>
                    <a:pt x="2428" y="1747"/>
                  </a:lnTo>
                  <a:cubicBezTo>
                    <a:pt x="2429" y="1747"/>
                    <a:pt x="2429" y="1749"/>
                    <a:pt x="2431" y="1753"/>
                  </a:cubicBezTo>
                  <a:lnTo>
                    <a:pt x="2431" y="1753"/>
                  </a:lnTo>
                  <a:cubicBezTo>
                    <a:pt x="2430" y="1751"/>
                    <a:pt x="2429" y="1749"/>
                    <a:pt x="2428" y="1747"/>
                  </a:cubicBezTo>
                  <a:close/>
                  <a:moveTo>
                    <a:pt x="2546" y="2858"/>
                  </a:moveTo>
                  <a:cubicBezTo>
                    <a:pt x="2459" y="3355"/>
                    <a:pt x="2121" y="3775"/>
                    <a:pt x="2111" y="3785"/>
                  </a:cubicBezTo>
                  <a:cubicBezTo>
                    <a:pt x="2244" y="3585"/>
                    <a:pt x="2352" y="3319"/>
                    <a:pt x="2469" y="3078"/>
                  </a:cubicBezTo>
                  <a:cubicBezTo>
                    <a:pt x="2505" y="3007"/>
                    <a:pt x="2531" y="2935"/>
                    <a:pt x="2546" y="2858"/>
                  </a:cubicBezTo>
                  <a:close/>
                  <a:moveTo>
                    <a:pt x="2352" y="0"/>
                  </a:moveTo>
                  <a:lnTo>
                    <a:pt x="2352" y="0"/>
                  </a:lnTo>
                  <a:cubicBezTo>
                    <a:pt x="2198" y="47"/>
                    <a:pt x="2029" y="108"/>
                    <a:pt x="1845" y="180"/>
                  </a:cubicBezTo>
                  <a:cubicBezTo>
                    <a:pt x="1261" y="410"/>
                    <a:pt x="1496" y="1076"/>
                    <a:pt x="1619" y="1516"/>
                  </a:cubicBezTo>
                  <a:cubicBezTo>
                    <a:pt x="1737" y="1952"/>
                    <a:pt x="1041" y="2208"/>
                    <a:pt x="518" y="2515"/>
                  </a:cubicBezTo>
                  <a:cubicBezTo>
                    <a:pt x="1" y="2822"/>
                    <a:pt x="252" y="3800"/>
                    <a:pt x="1097" y="4118"/>
                  </a:cubicBezTo>
                  <a:cubicBezTo>
                    <a:pt x="1148" y="4138"/>
                    <a:pt x="1204" y="4154"/>
                    <a:pt x="1261" y="4164"/>
                  </a:cubicBezTo>
                  <a:cubicBezTo>
                    <a:pt x="1143" y="4379"/>
                    <a:pt x="1015" y="4584"/>
                    <a:pt x="877" y="4784"/>
                  </a:cubicBezTo>
                  <a:cubicBezTo>
                    <a:pt x="616" y="5152"/>
                    <a:pt x="544" y="6433"/>
                    <a:pt x="544" y="6433"/>
                  </a:cubicBezTo>
                  <a:lnTo>
                    <a:pt x="723" y="6402"/>
                  </a:lnTo>
                  <a:cubicBezTo>
                    <a:pt x="723" y="6402"/>
                    <a:pt x="1210" y="9065"/>
                    <a:pt x="1507" y="9296"/>
                  </a:cubicBezTo>
                  <a:cubicBezTo>
                    <a:pt x="1524" y="9309"/>
                    <a:pt x="1552" y="9316"/>
                    <a:pt x="1587" y="9316"/>
                  </a:cubicBezTo>
                  <a:cubicBezTo>
                    <a:pt x="1775" y="9316"/>
                    <a:pt x="2196" y="9133"/>
                    <a:pt x="2674" y="8891"/>
                  </a:cubicBezTo>
                  <a:lnTo>
                    <a:pt x="2797" y="19236"/>
                  </a:lnTo>
                  <a:lnTo>
                    <a:pt x="3612" y="19236"/>
                  </a:lnTo>
                  <a:lnTo>
                    <a:pt x="3007" y="19974"/>
                  </a:lnTo>
                  <a:lnTo>
                    <a:pt x="4247" y="19692"/>
                  </a:lnTo>
                  <a:lnTo>
                    <a:pt x="4359" y="19236"/>
                  </a:lnTo>
                  <a:lnTo>
                    <a:pt x="5056" y="19236"/>
                  </a:lnTo>
                  <a:lnTo>
                    <a:pt x="4933" y="18104"/>
                  </a:lnTo>
                  <a:cubicBezTo>
                    <a:pt x="4687" y="17730"/>
                    <a:pt x="4021" y="17592"/>
                    <a:pt x="3960" y="17177"/>
                  </a:cubicBezTo>
                  <a:cubicBezTo>
                    <a:pt x="3781" y="15134"/>
                    <a:pt x="4241" y="12998"/>
                    <a:pt x="4159" y="10970"/>
                  </a:cubicBezTo>
                  <a:lnTo>
                    <a:pt x="4098" y="10366"/>
                  </a:lnTo>
                  <a:lnTo>
                    <a:pt x="4134" y="10515"/>
                  </a:lnTo>
                  <a:cubicBezTo>
                    <a:pt x="4088" y="9839"/>
                    <a:pt x="3939" y="9168"/>
                    <a:pt x="3709" y="8533"/>
                  </a:cubicBezTo>
                  <a:cubicBezTo>
                    <a:pt x="3581" y="8148"/>
                    <a:pt x="2874" y="8215"/>
                    <a:pt x="2362" y="8087"/>
                  </a:cubicBezTo>
                  <a:cubicBezTo>
                    <a:pt x="1660" y="7892"/>
                    <a:pt x="1660" y="6935"/>
                    <a:pt x="1594" y="6295"/>
                  </a:cubicBezTo>
                  <a:cubicBezTo>
                    <a:pt x="1404" y="5332"/>
                    <a:pt x="2362" y="4820"/>
                    <a:pt x="2813" y="4051"/>
                  </a:cubicBezTo>
                  <a:cubicBezTo>
                    <a:pt x="2941" y="3795"/>
                    <a:pt x="2618" y="3350"/>
                    <a:pt x="2813" y="2966"/>
                  </a:cubicBezTo>
                  <a:cubicBezTo>
                    <a:pt x="3002" y="2489"/>
                    <a:pt x="3002" y="1962"/>
                    <a:pt x="2813" y="1491"/>
                  </a:cubicBezTo>
                  <a:cubicBezTo>
                    <a:pt x="2746" y="1301"/>
                    <a:pt x="2234" y="1363"/>
                    <a:pt x="2172" y="1173"/>
                  </a:cubicBezTo>
                  <a:cubicBezTo>
                    <a:pt x="2080" y="774"/>
                    <a:pt x="2142" y="354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41"/>
          <p:cNvGrpSpPr/>
          <p:nvPr/>
        </p:nvGrpSpPr>
        <p:grpSpPr>
          <a:xfrm>
            <a:off x="6440775" y="2114956"/>
            <a:ext cx="1001184" cy="2492594"/>
            <a:chOff x="6440775" y="2114956"/>
            <a:chExt cx="1001184" cy="2492594"/>
          </a:xfrm>
        </p:grpSpPr>
        <p:grpSp>
          <p:nvGrpSpPr>
            <p:cNvPr id="569" name="Google Shape;569;p41"/>
            <p:cNvGrpSpPr/>
            <p:nvPr/>
          </p:nvGrpSpPr>
          <p:grpSpPr>
            <a:xfrm>
              <a:off x="6440775" y="2114956"/>
              <a:ext cx="1001184" cy="2492594"/>
              <a:chOff x="-270450" y="2761346"/>
              <a:chExt cx="1001184" cy="2492594"/>
            </a:xfrm>
          </p:grpSpPr>
          <p:sp>
            <p:nvSpPr>
              <p:cNvPr id="570" name="Google Shape;570;p41"/>
              <p:cNvSpPr/>
              <p:nvPr/>
            </p:nvSpPr>
            <p:spPr>
              <a:xfrm>
                <a:off x="-65898" y="3949605"/>
                <a:ext cx="796632" cy="1304336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11918" extrusionOk="0">
                    <a:moveTo>
                      <a:pt x="3719" y="0"/>
                    </a:moveTo>
                    <a:lnTo>
                      <a:pt x="1" y="779"/>
                    </a:lnTo>
                    <a:lnTo>
                      <a:pt x="1040" y="11918"/>
                    </a:lnTo>
                    <a:lnTo>
                      <a:pt x="2321" y="11918"/>
                    </a:lnTo>
                    <a:lnTo>
                      <a:pt x="1691" y="11513"/>
                    </a:lnTo>
                    <a:lnTo>
                      <a:pt x="2152" y="1414"/>
                    </a:lnTo>
                    <a:lnTo>
                      <a:pt x="5696" y="11513"/>
                    </a:lnTo>
                    <a:lnTo>
                      <a:pt x="7278" y="11575"/>
                    </a:lnTo>
                    <a:lnTo>
                      <a:pt x="6367" y="11134"/>
                    </a:lnTo>
                    <a:lnTo>
                      <a:pt x="37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-270450" y="3238204"/>
                <a:ext cx="905856" cy="796632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7279" extrusionOk="0">
                    <a:moveTo>
                      <a:pt x="4892" y="1"/>
                    </a:moveTo>
                    <a:cubicBezTo>
                      <a:pt x="4430" y="1"/>
                      <a:pt x="3980" y="140"/>
                      <a:pt x="3980" y="140"/>
                    </a:cubicBezTo>
                    <a:lnTo>
                      <a:pt x="1434" y="601"/>
                    </a:lnTo>
                    <a:cubicBezTo>
                      <a:pt x="1434" y="601"/>
                      <a:pt x="205" y="1138"/>
                      <a:pt x="103" y="1625"/>
                    </a:cubicBezTo>
                    <a:cubicBezTo>
                      <a:pt x="1" y="2111"/>
                      <a:pt x="1148" y="5998"/>
                      <a:pt x="1434" y="6352"/>
                    </a:cubicBezTo>
                    <a:cubicBezTo>
                      <a:pt x="1565" y="6515"/>
                      <a:pt x="1668" y="6559"/>
                      <a:pt x="1741" y="6559"/>
                    </a:cubicBezTo>
                    <a:cubicBezTo>
                      <a:pt x="1826" y="6559"/>
                      <a:pt x="1870" y="6500"/>
                      <a:pt x="1870" y="6500"/>
                    </a:cubicBezTo>
                    <a:lnTo>
                      <a:pt x="1870" y="7279"/>
                    </a:lnTo>
                    <a:lnTo>
                      <a:pt x="5588" y="6500"/>
                    </a:lnTo>
                    <a:lnTo>
                      <a:pt x="5588" y="3223"/>
                    </a:lnTo>
                    <a:cubicBezTo>
                      <a:pt x="5588" y="3223"/>
                      <a:pt x="6192" y="5225"/>
                      <a:pt x="6643" y="5256"/>
                    </a:cubicBezTo>
                    <a:cubicBezTo>
                      <a:pt x="6648" y="5256"/>
                      <a:pt x="6653" y="5256"/>
                      <a:pt x="6659" y="5256"/>
                    </a:cubicBezTo>
                    <a:cubicBezTo>
                      <a:pt x="7126" y="5256"/>
                      <a:pt x="8277" y="3745"/>
                      <a:pt x="8277" y="3745"/>
                    </a:cubicBezTo>
                    <a:lnTo>
                      <a:pt x="8026" y="3376"/>
                    </a:lnTo>
                    <a:lnTo>
                      <a:pt x="7001" y="3545"/>
                    </a:lnTo>
                    <a:cubicBezTo>
                      <a:pt x="7001" y="3545"/>
                      <a:pt x="5839" y="181"/>
                      <a:pt x="5286" y="42"/>
                    </a:cubicBezTo>
                    <a:cubicBezTo>
                      <a:pt x="5161" y="12"/>
                      <a:pt x="5026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-113506" y="2928690"/>
                <a:ext cx="301624" cy="440178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4022" extrusionOk="0">
                    <a:moveTo>
                      <a:pt x="1690" y="1"/>
                    </a:moveTo>
                    <a:cubicBezTo>
                      <a:pt x="1310" y="1"/>
                      <a:pt x="853" y="164"/>
                      <a:pt x="784" y="310"/>
                    </a:cubicBezTo>
                    <a:cubicBezTo>
                      <a:pt x="723" y="474"/>
                      <a:pt x="687" y="648"/>
                      <a:pt x="687" y="827"/>
                    </a:cubicBezTo>
                    <a:cubicBezTo>
                      <a:pt x="687" y="827"/>
                      <a:pt x="624" y="711"/>
                      <a:pt x="519" y="711"/>
                    </a:cubicBezTo>
                    <a:cubicBezTo>
                      <a:pt x="494" y="711"/>
                      <a:pt x="466" y="718"/>
                      <a:pt x="436" y="735"/>
                    </a:cubicBezTo>
                    <a:cubicBezTo>
                      <a:pt x="282" y="827"/>
                      <a:pt x="272" y="1232"/>
                      <a:pt x="436" y="1278"/>
                    </a:cubicBezTo>
                    <a:cubicBezTo>
                      <a:pt x="490" y="1293"/>
                      <a:pt x="533" y="1298"/>
                      <a:pt x="564" y="1298"/>
                    </a:cubicBezTo>
                    <a:cubicBezTo>
                      <a:pt x="628" y="1298"/>
                      <a:pt x="651" y="1278"/>
                      <a:pt x="651" y="1278"/>
                    </a:cubicBezTo>
                    <a:lnTo>
                      <a:pt x="687" y="3147"/>
                    </a:lnTo>
                    <a:lnTo>
                      <a:pt x="0" y="3429"/>
                    </a:lnTo>
                    <a:cubicBezTo>
                      <a:pt x="0" y="3429"/>
                      <a:pt x="500" y="4021"/>
                      <a:pt x="1160" y="4021"/>
                    </a:cubicBezTo>
                    <a:cubicBezTo>
                      <a:pt x="1226" y="4021"/>
                      <a:pt x="1294" y="4015"/>
                      <a:pt x="1363" y="4002"/>
                    </a:cubicBezTo>
                    <a:cubicBezTo>
                      <a:pt x="2121" y="3859"/>
                      <a:pt x="2756" y="2911"/>
                      <a:pt x="2756" y="2911"/>
                    </a:cubicBezTo>
                    <a:lnTo>
                      <a:pt x="2756" y="2911"/>
                    </a:lnTo>
                    <a:lnTo>
                      <a:pt x="1875" y="3070"/>
                    </a:lnTo>
                    <a:lnTo>
                      <a:pt x="1578" y="1826"/>
                    </a:lnTo>
                    <a:cubicBezTo>
                      <a:pt x="1578" y="1826"/>
                      <a:pt x="2203" y="1795"/>
                      <a:pt x="2244" y="1713"/>
                    </a:cubicBezTo>
                    <a:cubicBezTo>
                      <a:pt x="2290" y="1631"/>
                      <a:pt x="2418" y="325"/>
                      <a:pt x="2085" y="95"/>
                    </a:cubicBezTo>
                    <a:cubicBezTo>
                      <a:pt x="1987" y="28"/>
                      <a:pt x="1845" y="1"/>
                      <a:pt x="1690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47925" y="2982756"/>
                <a:ext cx="28674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262" h="707" extrusionOk="0">
                    <a:moveTo>
                      <a:pt x="0" y="0"/>
                    </a:moveTo>
                    <a:lnTo>
                      <a:pt x="0" y="707"/>
                    </a:lnTo>
                    <a:lnTo>
                      <a:pt x="262" y="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-1982" y="3128429"/>
                <a:ext cx="78580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80" extrusionOk="0">
                    <a:moveTo>
                      <a:pt x="1" y="1"/>
                    </a:moveTo>
                    <a:lnTo>
                      <a:pt x="718" y="579"/>
                    </a:lnTo>
                    <a:lnTo>
                      <a:pt x="590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-55172" y="2865649"/>
                <a:ext cx="226546" cy="16296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89" extrusionOk="0">
                    <a:moveTo>
                      <a:pt x="1399" y="0"/>
                    </a:moveTo>
                    <a:cubicBezTo>
                      <a:pt x="1134" y="0"/>
                      <a:pt x="815" y="74"/>
                      <a:pt x="543" y="246"/>
                    </a:cubicBezTo>
                    <a:cubicBezTo>
                      <a:pt x="10" y="584"/>
                      <a:pt x="0" y="814"/>
                      <a:pt x="46" y="1070"/>
                    </a:cubicBezTo>
                    <a:cubicBezTo>
                      <a:pt x="92" y="1326"/>
                      <a:pt x="118" y="1382"/>
                      <a:pt x="154" y="1403"/>
                    </a:cubicBezTo>
                    <a:cubicBezTo>
                      <a:pt x="154" y="1403"/>
                      <a:pt x="174" y="1489"/>
                      <a:pt x="238" y="1489"/>
                    </a:cubicBezTo>
                    <a:cubicBezTo>
                      <a:pt x="252" y="1489"/>
                      <a:pt x="268" y="1485"/>
                      <a:pt x="287" y="1475"/>
                    </a:cubicBezTo>
                    <a:cubicBezTo>
                      <a:pt x="394" y="1423"/>
                      <a:pt x="343" y="1019"/>
                      <a:pt x="389" y="922"/>
                    </a:cubicBezTo>
                    <a:cubicBezTo>
                      <a:pt x="396" y="907"/>
                      <a:pt x="427" y="901"/>
                      <a:pt x="475" y="901"/>
                    </a:cubicBezTo>
                    <a:cubicBezTo>
                      <a:pt x="702" y="901"/>
                      <a:pt x="1313" y="1038"/>
                      <a:pt x="1606" y="1038"/>
                    </a:cubicBezTo>
                    <a:cubicBezTo>
                      <a:pt x="1657" y="1038"/>
                      <a:pt x="1698" y="1034"/>
                      <a:pt x="1726" y="1024"/>
                    </a:cubicBezTo>
                    <a:cubicBezTo>
                      <a:pt x="1946" y="947"/>
                      <a:pt x="1813" y="599"/>
                      <a:pt x="1577" y="578"/>
                    </a:cubicBezTo>
                    <a:lnTo>
                      <a:pt x="1342" y="563"/>
                    </a:lnTo>
                    <a:cubicBezTo>
                      <a:pt x="1342" y="563"/>
                      <a:pt x="2069" y="399"/>
                      <a:pt x="1921" y="174"/>
                    </a:cubicBezTo>
                    <a:cubicBezTo>
                      <a:pt x="1849" y="65"/>
                      <a:pt x="1647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12027" y="3049409"/>
                <a:ext cx="72451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0" extrusionOk="0">
                    <a:moveTo>
                      <a:pt x="11" y="0"/>
                    </a:moveTo>
                    <a:cubicBezTo>
                      <a:pt x="1" y="52"/>
                      <a:pt x="72" y="257"/>
                      <a:pt x="303" y="349"/>
                    </a:cubicBezTo>
                    <a:cubicBezTo>
                      <a:pt x="359" y="371"/>
                      <a:pt x="409" y="380"/>
                      <a:pt x="452" y="380"/>
                    </a:cubicBezTo>
                    <a:cubicBezTo>
                      <a:pt x="588" y="380"/>
                      <a:pt x="661" y="298"/>
                      <a:pt x="661" y="298"/>
                    </a:cubicBezTo>
                    <a:lnTo>
                      <a:pt x="661" y="298"/>
                    </a:lnTo>
                    <a:cubicBezTo>
                      <a:pt x="661" y="298"/>
                      <a:pt x="620" y="323"/>
                      <a:pt x="522" y="323"/>
                    </a:cubicBezTo>
                    <a:cubicBezTo>
                      <a:pt x="472" y="323"/>
                      <a:pt x="409" y="316"/>
                      <a:pt x="328" y="298"/>
                    </a:cubicBezTo>
                    <a:cubicBezTo>
                      <a:pt x="180" y="257"/>
                      <a:pt x="62" y="144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47925" y="3690108"/>
                <a:ext cx="90290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045" extrusionOk="0">
                    <a:moveTo>
                      <a:pt x="426" y="0"/>
                    </a:moveTo>
                    <a:lnTo>
                      <a:pt x="0" y="287"/>
                    </a:lnTo>
                    <a:lnTo>
                      <a:pt x="333" y="1045"/>
                    </a:lnTo>
                    <a:lnTo>
                      <a:pt x="825" y="4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131869" y="3366037"/>
                <a:ext cx="488989" cy="61955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5661" extrusionOk="0">
                    <a:moveTo>
                      <a:pt x="2490" y="0"/>
                    </a:moveTo>
                    <a:cubicBezTo>
                      <a:pt x="1295" y="0"/>
                      <a:pt x="0" y="517"/>
                      <a:pt x="130" y="2470"/>
                    </a:cubicBezTo>
                    <a:lnTo>
                      <a:pt x="923" y="2572"/>
                    </a:lnTo>
                    <a:cubicBezTo>
                      <a:pt x="923" y="2572"/>
                      <a:pt x="719" y="1435"/>
                      <a:pt x="1461" y="1138"/>
                    </a:cubicBezTo>
                    <a:cubicBezTo>
                      <a:pt x="1681" y="1051"/>
                      <a:pt x="1917" y="1002"/>
                      <a:pt x="2142" y="1002"/>
                    </a:cubicBezTo>
                    <a:cubicBezTo>
                      <a:pt x="2682" y="1002"/>
                      <a:pt x="3155" y="1281"/>
                      <a:pt x="3177" y="1968"/>
                    </a:cubicBezTo>
                    <a:cubicBezTo>
                      <a:pt x="3208" y="2946"/>
                      <a:pt x="2475" y="3494"/>
                      <a:pt x="2127" y="3678"/>
                    </a:cubicBezTo>
                    <a:cubicBezTo>
                      <a:pt x="1784" y="3857"/>
                      <a:pt x="1599" y="4160"/>
                      <a:pt x="1564" y="4733"/>
                    </a:cubicBezTo>
                    <a:cubicBezTo>
                      <a:pt x="1533" y="5307"/>
                      <a:pt x="1507" y="5660"/>
                      <a:pt x="1507" y="5660"/>
                    </a:cubicBezTo>
                    <a:lnTo>
                      <a:pt x="2393" y="5660"/>
                    </a:lnTo>
                    <a:cubicBezTo>
                      <a:pt x="2393" y="5660"/>
                      <a:pt x="2332" y="4518"/>
                      <a:pt x="2783" y="4262"/>
                    </a:cubicBezTo>
                    <a:cubicBezTo>
                      <a:pt x="3233" y="4001"/>
                      <a:pt x="3966" y="3653"/>
                      <a:pt x="4216" y="2828"/>
                    </a:cubicBezTo>
                    <a:cubicBezTo>
                      <a:pt x="4467" y="1998"/>
                      <a:pt x="4309" y="185"/>
                      <a:pt x="3013" y="32"/>
                    </a:cubicBezTo>
                    <a:cubicBezTo>
                      <a:pt x="2844" y="12"/>
                      <a:pt x="2668" y="0"/>
                      <a:pt x="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98926" y="3622579"/>
                <a:ext cx="156503" cy="114696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48" extrusionOk="0">
                    <a:moveTo>
                      <a:pt x="989" y="0"/>
                    </a:moveTo>
                    <a:cubicBezTo>
                      <a:pt x="940" y="0"/>
                      <a:pt x="719" y="55"/>
                      <a:pt x="605" y="110"/>
                    </a:cubicBezTo>
                    <a:cubicBezTo>
                      <a:pt x="472" y="172"/>
                      <a:pt x="0" y="668"/>
                      <a:pt x="0" y="668"/>
                    </a:cubicBezTo>
                    <a:lnTo>
                      <a:pt x="323" y="1047"/>
                    </a:lnTo>
                    <a:lnTo>
                      <a:pt x="907" y="458"/>
                    </a:lnTo>
                    <a:cubicBezTo>
                      <a:pt x="907" y="458"/>
                      <a:pt x="1260" y="392"/>
                      <a:pt x="1353" y="356"/>
                    </a:cubicBezTo>
                    <a:cubicBezTo>
                      <a:pt x="1399" y="346"/>
                      <a:pt x="1429" y="295"/>
                      <a:pt x="1424" y="248"/>
                    </a:cubicBezTo>
                    <a:lnTo>
                      <a:pt x="815" y="177"/>
                    </a:lnTo>
                    <a:cubicBezTo>
                      <a:pt x="876" y="126"/>
                      <a:pt x="943" y="64"/>
                      <a:pt x="999" y="3"/>
                    </a:cubicBezTo>
                    <a:cubicBezTo>
                      <a:pt x="999" y="1"/>
                      <a:pt x="995" y="0"/>
                      <a:pt x="98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548963" y="3574532"/>
                <a:ext cx="81972" cy="68511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26" extrusionOk="0">
                    <a:moveTo>
                      <a:pt x="200" y="0"/>
                    </a:moveTo>
                    <a:cubicBezTo>
                      <a:pt x="119" y="0"/>
                      <a:pt x="64" y="15"/>
                      <a:pt x="42" y="37"/>
                    </a:cubicBezTo>
                    <a:cubicBezTo>
                      <a:pt x="1" y="78"/>
                      <a:pt x="313" y="349"/>
                      <a:pt x="395" y="472"/>
                    </a:cubicBezTo>
                    <a:cubicBezTo>
                      <a:pt x="459" y="565"/>
                      <a:pt x="577" y="625"/>
                      <a:pt x="674" y="625"/>
                    </a:cubicBezTo>
                    <a:cubicBezTo>
                      <a:pt x="701" y="625"/>
                      <a:pt x="726" y="621"/>
                      <a:pt x="749" y="611"/>
                    </a:cubicBezTo>
                    <a:cubicBezTo>
                      <a:pt x="749" y="611"/>
                      <a:pt x="687" y="93"/>
                      <a:pt x="462" y="37"/>
                    </a:cubicBezTo>
                    <a:cubicBezTo>
                      <a:pt x="358" y="11"/>
                      <a:pt x="269" y="0"/>
                      <a:pt x="20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-65898" y="3883499"/>
                <a:ext cx="369478" cy="151359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1383" extrusionOk="0">
                    <a:moveTo>
                      <a:pt x="3371" y="0"/>
                    </a:moveTo>
                    <a:lnTo>
                      <a:pt x="1" y="773"/>
                    </a:lnTo>
                    <a:lnTo>
                      <a:pt x="1" y="1383"/>
                    </a:lnTo>
                    <a:lnTo>
                      <a:pt x="3376" y="686"/>
                    </a:ln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1"/>
              <p:cNvSpPr/>
              <p:nvPr/>
            </p:nvSpPr>
            <p:spPr>
              <a:xfrm>
                <a:off x="303478" y="4010676"/>
                <a:ext cx="103861" cy="8087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739" extrusionOk="0">
                    <a:moveTo>
                      <a:pt x="103" y="1"/>
                    </a:moveTo>
                    <a:lnTo>
                      <a:pt x="1" y="738"/>
                    </a:lnTo>
                    <a:lnTo>
                      <a:pt x="841" y="738"/>
                    </a:lnTo>
                    <a:cubicBezTo>
                      <a:pt x="841" y="738"/>
                      <a:pt x="948" y="170"/>
                      <a:pt x="948" y="98"/>
                    </a:cubicBezTo>
                    <a:cubicBezTo>
                      <a:pt x="948" y="3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5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8"/>
                      <a:pt x="190" y="2259"/>
                      <a:pt x="738" y="2822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8"/>
                      <a:pt x="2976" y="3303"/>
                    </a:cubicBezTo>
                    <a:cubicBezTo>
                      <a:pt x="3084" y="3129"/>
                      <a:pt x="3785" y="2438"/>
                      <a:pt x="3514" y="1537"/>
                    </a:cubicBezTo>
                    <a:cubicBezTo>
                      <a:pt x="3303" y="836"/>
                      <a:pt x="2641" y="0"/>
                      <a:pt x="1835" y="0"/>
                    </a:cubicBez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6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3"/>
                      <a:pt x="185" y="2259"/>
                      <a:pt x="738" y="2817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2"/>
                      <a:pt x="2976" y="3298"/>
                    </a:cubicBezTo>
                    <a:cubicBezTo>
                      <a:pt x="3084" y="3124"/>
                      <a:pt x="3785" y="2433"/>
                      <a:pt x="3514" y="1531"/>
                    </a:cubicBezTo>
                    <a:cubicBezTo>
                      <a:pt x="3303" y="835"/>
                      <a:pt x="2641" y="0"/>
                      <a:pt x="1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1"/>
              <p:cNvSpPr/>
              <p:nvPr/>
            </p:nvSpPr>
            <p:spPr>
              <a:xfrm>
                <a:off x="-132002" y="3644906"/>
                <a:ext cx="389287" cy="317493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01" extrusionOk="0">
                    <a:moveTo>
                      <a:pt x="3467" y="0"/>
                    </a:moveTo>
                    <a:cubicBezTo>
                      <a:pt x="3321" y="0"/>
                      <a:pt x="2997" y="79"/>
                      <a:pt x="2822" y="162"/>
                    </a:cubicBezTo>
                    <a:cubicBezTo>
                      <a:pt x="2577" y="280"/>
                      <a:pt x="1337" y="2032"/>
                      <a:pt x="866" y="2288"/>
                    </a:cubicBezTo>
                    <a:cubicBezTo>
                      <a:pt x="730" y="2364"/>
                      <a:pt x="580" y="2403"/>
                      <a:pt x="431" y="2403"/>
                    </a:cubicBezTo>
                    <a:cubicBezTo>
                      <a:pt x="282" y="2403"/>
                      <a:pt x="134" y="2364"/>
                      <a:pt x="0" y="2288"/>
                    </a:cubicBezTo>
                    <a:lnTo>
                      <a:pt x="0" y="2288"/>
                    </a:lnTo>
                    <a:cubicBezTo>
                      <a:pt x="166" y="2749"/>
                      <a:pt x="448" y="2900"/>
                      <a:pt x="740" y="2900"/>
                    </a:cubicBezTo>
                    <a:cubicBezTo>
                      <a:pt x="818" y="2900"/>
                      <a:pt x="896" y="2890"/>
                      <a:pt x="974" y="2871"/>
                    </a:cubicBezTo>
                    <a:cubicBezTo>
                      <a:pt x="1342" y="2784"/>
                      <a:pt x="2751" y="654"/>
                      <a:pt x="2925" y="413"/>
                    </a:cubicBezTo>
                    <a:cubicBezTo>
                      <a:pt x="3094" y="178"/>
                      <a:pt x="3457" y="152"/>
                      <a:pt x="3534" y="44"/>
                    </a:cubicBezTo>
                    <a:cubicBezTo>
                      <a:pt x="3556" y="13"/>
                      <a:pt x="3527" y="0"/>
                      <a:pt x="3467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1"/>
              <p:cNvSpPr/>
              <p:nvPr/>
            </p:nvSpPr>
            <p:spPr>
              <a:xfrm>
                <a:off x="219425" y="3459833"/>
                <a:ext cx="268572" cy="28750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627" extrusionOk="0">
                    <a:moveTo>
                      <a:pt x="1647" y="1"/>
                    </a:moveTo>
                    <a:cubicBezTo>
                      <a:pt x="1592" y="1"/>
                      <a:pt x="1533" y="4"/>
                      <a:pt x="1470" y="10"/>
                    </a:cubicBezTo>
                    <a:cubicBezTo>
                      <a:pt x="492" y="97"/>
                      <a:pt x="129" y="460"/>
                      <a:pt x="62" y="1049"/>
                    </a:cubicBezTo>
                    <a:cubicBezTo>
                      <a:pt x="1" y="1638"/>
                      <a:pt x="62" y="1715"/>
                      <a:pt x="62" y="1715"/>
                    </a:cubicBezTo>
                    <a:lnTo>
                      <a:pt x="323" y="1735"/>
                    </a:lnTo>
                    <a:cubicBezTo>
                      <a:pt x="323" y="1735"/>
                      <a:pt x="246" y="926"/>
                      <a:pt x="451" y="655"/>
                    </a:cubicBezTo>
                    <a:cubicBezTo>
                      <a:pt x="586" y="476"/>
                      <a:pt x="1065" y="375"/>
                      <a:pt x="1442" y="375"/>
                    </a:cubicBezTo>
                    <a:cubicBezTo>
                      <a:pt x="1638" y="375"/>
                      <a:pt x="1806" y="402"/>
                      <a:pt x="1885" y="460"/>
                    </a:cubicBezTo>
                    <a:cubicBezTo>
                      <a:pt x="2121" y="634"/>
                      <a:pt x="2310" y="921"/>
                      <a:pt x="2208" y="1362"/>
                    </a:cubicBezTo>
                    <a:lnTo>
                      <a:pt x="1563" y="2417"/>
                    </a:lnTo>
                    <a:lnTo>
                      <a:pt x="1660" y="2627"/>
                    </a:lnTo>
                    <a:cubicBezTo>
                      <a:pt x="1660" y="2627"/>
                      <a:pt x="2428" y="2417"/>
                      <a:pt x="2443" y="1490"/>
                    </a:cubicBezTo>
                    <a:cubicBezTo>
                      <a:pt x="2453" y="622"/>
                      <a:pt x="2454" y="1"/>
                      <a:pt x="1647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-125326" y="3246193"/>
                <a:ext cx="319682" cy="134724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1231" extrusionOk="0">
                    <a:moveTo>
                      <a:pt x="2920" y="0"/>
                    </a:moveTo>
                    <a:lnTo>
                      <a:pt x="2766" y="31"/>
                    </a:lnTo>
                    <a:cubicBezTo>
                      <a:pt x="2766" y="31"/>
                      <a:pt x="2116" y="876"/>
                      <a:pt x="1486" y="1009"/>
                    </a:cubicBezTo>
                    <a:cubicBezTo>
                      <a:pt x="1427" y="1021"/>
                      <a:pt x="1368" y="1027"/>
                      <a:pt x="1309" y="1027"/>
                    </a:cubicBezTo>
                    <a:cubicBezTo>
                      <a:pt x="735" y="1027"/>
                      <a:pt x="196" y="492"/>
                      <a:pt x="196" y="492"/>
                    </a:cubicBezTo>
                    <a:lnTo>
                      <a:pt x="1" y="579"/>
                    </a:lnTo>
                    <a:cubicBezTo>
                      <a:pt x="1" y="579"/>
                      <a:pt x="779" y="1231"/>
                      <a:pt x="1501" y="1231"/>
                    </a:cubicBezTo>
                    <a:cubicBezTo>
                      <a:pt x="1520" y="1231"/>
                      <a:pt x="1539" y="1230"/>
                      <a:pt x="1558" y="1229"/>
                    </a:cubicBezTo>
                    <a:cubicBezTo>
                      <a:pt x="2295" y="1193"/>
                      <a:pt x="2920" y="0"/>
                      <a:pt x="2920" y="0"/>
                    </a:cubicBez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41"/>
            <p:cNvSpPr/>
            <p:nvPr/>
          </p:nvSpPr>
          <p:spPr>
            <a:xfrm>
              <a:off x="6440775" y="2225388"/>
              <a:ext cx="444555" cy="2382125"/>
            </a:xfrm>
            <a:custGeom>
              <a:avLst/>
              <a:gdLst/>
              <a:ahLst/>
              <a:cxnLst/>
              <a:rect l="l" t="t" r="r" b="b"/>
              <a:pathLst>
                <a:path w="4062" h="21766" extrusionOk="0">
                  <a:moveTo>
                    <a:pt x="2961" y="0"/>
                  </a:moveTo>
                  <a:cubicBezTo>
                    <a:pt x="2802" y="41"/>
                    <a:pt x="2648" y="102"/>
                    <a:pt x="2505" y="190"/>
                  </a:cubicBezTo>
                  <a:cubicBezTo>
                    <a:pt x="1977" y="522"/>
                    <a:pt x="1967" y="753"/>
                    <a:pt x="2013" y="1009"/>
                  </a:cubicBezTo>
                  <a:cubicBezTo>
                    <a:pt x="2023" y="1106"/>
                    <a:pt x="2044" y="1198"/>
                    <a:pt x="2075" y="1285"/>
                  </a:cubicBezTo>
                  <a:cubicBezTo>
                    <a:pt x="2044" y="1249"/>
                    <a:pt x="2000" y="1230"/>
                    <a:pt x="1956" y="1230"/>
                  </a:cubicBezTo>
                  <a:cubicBezTo>
                    <a:pt x="1926" y="1230"/>
                    <a:pt x="1896" y="1238"/>
                    <a:pt x="1870" y="1255"/>
                  </a:cubicBezTo>
                  <a:cubicBezTo>
                    <a:pt x="1711" y="1342"/>
                    <a:pt x="1706" y="1752"/>
                    <a:pt x="1870" y="1798"/>
                  </a:cubicBezTo>
                  <a:cubicBezTo>
                    <a:pt x="1924" y="1811"/>
                    <a:pt x="1967" y="1816"/>
                    <a:pt x="1998" y="1816"/>
                  </a:cubicBezTo>
                  <a:cubicBezTo>
                    <a:pt x="2062" y="1816"/>
                    <a:pt x="2085" y="1798"/>
                    <a:pt x="2085" y="1798"/>
                  </a:cubicBezTo>
                  <a:lnTo>
                    <a:pt x="2121" y="3667"/>
                  </a:lnTo>
                  <a:lnTo>
                    <a:pt x="1429" y="3949"/>
                  </a:lnTo>
                  <a:cubicBezTo>
                    <a:pt x="1429" y="3949"/>
                    <a:pt x="205" y="4481"/>
                    <a:pt x="103" y="4973"/>
                  </a:cubicBezTo>
                  <a:cubicBezTo>
                    <a:pt x="1" y="5459"/>
                    <a:pt x="1148" y="9346"/>
                    <a:pt x="1429" y="9695"/>
                  </a:cubicBezTo>
                  <a:cubicBezTo>
                    <a:pt x="1564" y="9861"/>
                    <a:pt x="1669" y="9905"/>
                    <a:pt x="1743" y="9905"/>
                  </a:cubicBezTo>
                  <a:cubicBezTo>
                    <a:pt x="1827" y="9905"/>
                    <a:pt x="1870" y="9848"/>
                    <a:pt x="1870" y="9848"/>
                  </a:cubicBezTo>
                  <a:lnTo>
                    <a:pt x="1870" y="10627"/>
                  </a:lnTo>
                  <a:lnTo>
                    <a:pt x="2909" y="21766"/>
                  </a:lnTo>
                  <a:lnTo>
                    <a:pt x="3995" y="21766"/>
                  </a:lnTo>
                  <a:cubicBezTo>
                    <a:pt x="3836" y="21663"/>
                    <a:pt x="3698" y="21535"/>
                    <a:pt x="3585" y="21376"/>
                  </a:cubicBezTo>
                  <a:lnTo>
                    <a:pt x="3560" y="21361"/>
                  </a:lnTo>
                  <a:lnTo>
                    <a:pt x="3560" y="21335"/>
                  </a:lnTo>
                  <a:cubicBezTo>
                    <a:pt x="3406" y="21095"/>
                    <a:pt x="3360" y="20808"/>
                    <a:pt x="3422" y="20531"/>
                  </a:cubicBezTo>
                  <a:cubicBezTo>
                    <a:pt x="4062" y="17904"/>
                    <a:pt x="3099" y="15410"/>
                    <a:pt x="2781" y="12849"/>
                  </a:cubicBezTo>
                  <a:cubicBezTo>
                    <a:pt x="2653" y="11887"/>
                    <a:pt x="2653" y="10929"/>
                    <a:pt x="2525" y="9905"/>
                  </a:cubicBezTo>
                  <a:cubicBezTo>
                    <a:pt x="2459" y="9393"/>
                    <a:pt x="2459" y="8880"/>
                    <a:pt x="2203" y="8430"/>
                  </a:cubicBezTo>
                  <a:cubicBezTo>
                    <a:pt x="1947" y="7790"/>
                    <a:pt x="2459" y="7277"/>
                    <a:pt x="2587" y="6637"/>
                  </a:cubicBezTo>
                  <a:cubicBezTo>
                    <a:pt x="3048" y="4512"/>
                    <a:pt x="1603" y="1670"/>
                    <a:pt x="2961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41"/>
          <p:cNvGrpSpPr/>
          <p:nvPr/>
        </p:nvGrpSpPr>
        <p:grpSpPr>
          <a:xfrm>
            <a:off x="7494604" y="2183711"/>
            <a:ext cx="929393" cy="2427188"/>
            <a:chOff x="7494604" y="2183711"/>
            <a:chExt cx="929393" cy="2427188"/>
          </a:xfrm>
        </p:grpSpPr>
        <p:grpSp>
          <p:nvGrpSpPr>
            <p:cNvPr id="592" name="Google Shape;592;p41"/>
            <p:cNvGrpSpPr/>
            <p:nvPr/>
          </p:nvGrpSpPr>
          <p:grpSpPr>
            <a:xfrm>
              <a:off x="7494604" y="2187045"/>
              <a:ext cx="929393" cy="2423854"/>
              <a:chOff x="8942404" y="2224916"/>
              <a:chExt cx="929393" cy="2423854"/>
            </a:xfrm>
          </p:grpSpPr>
          <p:sp>
            <p:nvSpPr>
              <p:cNvPr id="593" name="Google Shape;593;p41"/>
              <p:cNvSpPr/>
              <p:nvPr/>
            </p:nvSpPr>
            <p:spPr>
              <a:xfrm>
                <a:off x="9388610" y="2532898"/>
                <a:ext cx="143041" cy="14030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282" extrusionOk="0">
                    <a:moveTo>
                      <a:pt x="1194" y="1"/>
                    </a:moveTo>
                    <a:lnTo>
                      <a:pt x="840" y="170"/>
                    </a:lnTo>
                    <a:cubicBezTo>
                      <a:pt x="840" y="170"/>
                      <a:pt x="481" y="585"/>
                      <a:pt x="240" y="585"/>
                    </a:cubicBezTo>
                    <a:cubicBezTo>
                      <a:pt x="239" y="585"/>
                      <a:pt x="237" y="585"/>
                      <a:pt x="236" y="585"/>
                    </a:cubicBezTo>
                    <a:lnTo>
                      <a:pt x="0" y="579"/>
                    </a:lnTo>
                    <a:lnTo>
                      <a:pt x="0" y="579"/>
                    </a:lnTo>
                    <a:cubicBezTo>
                      <a:pt x="0" y="579"/>
                      <a:pt x="272" y="984"/>
                      <a:pt x="477" y="1071"/>
                    </a:cubicBezTo>
                    <a:lnTo>
                      <a:pt x="681" y="1153"/>
                    </a:lnTo>
                    <a:lnTo>
                      <a:pt x="722" y="882"/>
                    </a:lnTo>
                    <a:lnTo>
                      <a:pt x="815" y="1199"/>
                    </a:lnTo>
                    <a:lnTo>
                      <a:pt x="1173" y="1281"/>
                    </a:lnTo>
                    <a:lnTo>
                      <a:pt x="1306" y="282"/>
                    </a:lnTo>
                    <a:lnTo>
                      <a:pt x="1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9453073" y="2487259"/>
                <a:ext cx="254235" cy="383158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501" extrusionOk="0">
                    <a:moveTo>
                      <a:pt x="1282" y="0"/>
                    </a:moveTo>
                    <a:cubicBezTo>
                      <a:pt x="1091" y="0"/>
                      <a:pt x="891" y="46"/>
                      <a:pt x="722" y="182"/>
                    </a:cubicBezTo>
                    <a:cubicBezTo>
                      <a:pt x="215" y="592"/>
                      <a:pt x="231" y="1319"/>
                      <a:pt x="681" y="1631"/>
                    </a:cubicBezTo>
                    <a:lnTo>
                      <a:pt x="876" y="1744"/>
                    </a:lnTo>
                    <a:lnTo>
                      <a:pt x="502" y="2256"/>
                    </a:lnTo>
                    <a:lnTo>
                      <a:pt x="0" y="2118"/>
                    </a:lnTo>
                    <a:lnTo>
                      <a:pt x="287" y="3501"/>
                    </a:lnTo>
                    <a:lnTo>
                      <a:pt x="1803" y="3142"/>
                    </a:lnTo>
                    <a:lnTo>
                      <a:pt x="1009" y="2502"/>
                    </a:lnTo>
                    <a:lnTo>
                      <a:pt x="1542" y="1857"/>
                    </a:lnTo>
                    <a:cubicBezTo>
                      <a:pt x="1542" y="1857"/>
                      <a:pt x="1905" y="1719"/>
                      <a:pt x="2069" y="1437"/>
                    </a:cubicBezTo>
                    <a:cubicBezTo>
                      <a:pt x="2069" y="1437"/>
                      <a:pt x="2074" y="1437"/>
                      <a:pt x="2083" y="1437"/>
                    </a:cubicBezTo>
                    <a:cubicBezTo>
                      <a:pt x="2134" y="1437"/>
                      <a:pt x="2311" y="1419"/>
                      <a:pt x="2315" y="1160"/>
                    </a:cubicBezTo>
                    <a:cubicBezTo>
                      <a:pt x="2323" y="936"/>
                      <a:pt x="2265" y="841"/>
                      <a:pt x="2170" y="841"/>
                    </a:cubicBezTo>
                    <a:cubicBezTo>
                      <a:pt x="2137" y="841"/>
                      <a:pt x="2100" y="852"/>
                      <a:pt x="2059" y="873"/>
                    </a:cubicBezTo>
                    <a:cubicBezTo>
                      <a:pt x="1907" y="952"/>
                      <a:pt x="1784" y="1053"/>
                      <a:pt x="1755" y="1053"/>
                    </a:cubicBezTo>
                    <a:cubicBezTo>
                      <a:pt x="1754" y="1053"/>
                      <a:pt x="1753" y="1053"/>
                      <a:pt x="1752" y="1053"/>
                    </a:cubicBezTo>
                    <a:cubicBezTo>
                      <a:pt x="1726" y="1048"/>
                      <a:pt x="1470" y="653"/>
                      <a:pt x="1562" y="407"/>
                    </a:cubicBezTo>
                    <a:cubicBezTo>
                      <a:pt x="1641" y="197"/>
                      <a:pt x="1916" y="182"/>
                      <a:pt x="1993" y="182"/>
                    </a:cubicBezTo>
                    <a:cubicBezTo>
                      <a:pt x="2006" y="182"/>
                      <a:pt x="2013" y="182"/>
                      <a:pt x="2013" y="182"/>
                    </a:cubicBezTo>
                    <a:cubicBezTo>
                      <a:pt x="2013" y="182"/>
                      <a:pt x="1665" y="0"/>
                      <a:pt x="128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9521476" y="2556976"/>
                <a:ext cx="40931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65" extrusionOk="0">
                    <a:moveTo>
                      <a:pt x="374" y="1"/>
                    </a:moveTo>
                    <a:lnTo>
                      <a:pt x="0" y="247"/>
                    </a:lnTo>
                    <a:lnTo>
                      <a:pt x="241" y="365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9521476" y="2678133"/>
                <a:ext cx="79127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23" extrusionOk="0">
                    <a:moveTo>
                      <a:pt x="251" y="0"/>
                    </a:moveTo>
                    <a:lnTo>
                      <a:pt x="0" y="323"/>
                    </a:lnTo>
                    <a:lnTo>
                      <a:pt x="722" y="19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9554529" y="2502363"/>
                <a:ext cx="211333" cy="27284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493" extrusionOk="0">
                    <a:moveTo>
                      <a:pt x="909" y="0"/>
                    </a:moveTo>
                    <a:cubicBezTo>
                      <a:pt x="821" y="0"/>
                      <a:pt x="710" y="29"/>
                      <a:pt x="635" y="147"/>
                    </a:cubicBezTo>
                    <a:cubicBezTo>
                      <a:pt x="492" y="372"/>
                      <a:pt x="512" y="833"/>
                      <a:pt x="830" y="915"/>
                    </a:cubicBezTo>
                    <a:cubicBezTo>
                      <a:pt x="830" y="915"/>
                      <a:pt x="1128" y="764"/>
                      <a:pt x="1247" y="764"/>
                    </a:cubicBezTo>
                    <a:cubicBezTo>
                      <a:pt x="1256" y="764"/>
                      <a:pt x="1264" y="764"/>
                      <a:pt x="1270" y="766"/>
                    </a:cubicBezTo>
                    <a:cubicBezTo>
                      <a:pt x="1363" y="792"/>
                      <a:pt x="1429" y="1166"/>
                      <a:pt x="1270" y="1222"/>
                    </a:cubicBezTo>
                    <a:cubicBezTo>
                      <a:pt x="1216" y="1241"/>
                      <a:pt x="1179" y="1247"/>
                      <a:pt x="1154" y="1247"/>
                    </a:cubicBezTo>
                    <a:cubicBezTo>
                      <a:pt x="1104" y="1247"/>
                      <a:pt x="1101" y="1222"/>
                      <a:pt x="1101" y="1222"/>
                    </a:cubicBezTo>
                    <a:lnTo>
                      <a:pt x="0" y="2338"/>
                    </a:lnTo>
                    <a:cubicBezTo>
                      <a:pt x="205" y="2415"/>
                      <a:pt x="420" y="2461"/>
                      <a:pt x="646" y="2477"/>
                    </a:cubicBezTo>
                    <a:cubicBezTo>
                      <a:pt x="772" y="2489"/>
                      <a:pt x="861" y="2493"/>
                      <a:pt x="924" y="2493"/>
                    </a:cubicBezTo>
                    <a:cubicBezTo>
                      <a:pt x="1050" y="2493"/>
                      <a:pt x="1071" y="2477"/>
                      <a:pt x="1071" y="2477"/>
                    </a:cubicBezTo>
                    <a:lnTo>
                      <a:pt x="1270" y="1924"/>
                    </a:lnTo>
                    <a:lnTo>
                      <a:pt x="1188" y="2492"/>
                    </a:lnTo>
                    <a:lnTo>
                      <a:pt x="1562" y="2492"/>
                    </a:lnTo>
                    <a:cubicBezTo>
                      <a:pt x="1782" y="2159"/>
                      <a:pt x="1900" y="1770"/>
                      <a:pt x="1911" y="1371"/>
                    </a:cubicBezTo>
                    <a:cubicBezTo>
                      <a:pt x="1931" y="695"/>
                      <a:pt x="1398" y="80"/>
                      <a:pt x="1050" y="24"/>
                    </a:cubicBezTo>
                    <a:cubicBezTo>
                      <a:pt x="1050" y="24"/>
                      <a:pt x="989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9478246" y="2481020"/>
                <a:ext cx="191305" cy="76063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695" extrusionOk="0">
                    <a:moveTo>
                      <a:pt x="1014" y="1"/>
                    </a:moveTo>
                    <a:cubicBezTo>
                      <a:pt x="910" y="1"/>
                      <a:pt x="800" y="16"/>
                      <a:pt x="692" y="55"/>
                    </a:cubicBezTo>
                    <a:cubicBezTo>
                      <a:pt x="385" y="167"/>
                      <a:pt x="134" y="398"/>
                      <a:pt x="1" y="695"/>
                    </a:cubicBezTo>
                    <a:cubicBezTo>
                      <a:pt x="1" y="695"/>
                      <a:pt x="677" y="254"/>
                      <a:pt x="1051" y="198"/>
                    </a:cubicBezTo>
                    <a:cubicBezTo>
                      <a:pt x="1149" y="183"/>
                      <a:pt x="1248" y="175"/>
                      <a:pt x="1347" y="175"/>
                    </a:cubicBezTo>
                    <a:cubicBezTo>
                      <a:pt x="1481" y="175"/>
                      <a:pt x="1615" y="189"/>
                      <a:pt x="1747" y="219"/>
                    </a:cubicBezTo>
                    <a:cubicBezTo>
                      <a:pt x="1747" y="219"/>
                      <a:pt x="1411" y="1"/>
                      <a:pt x="1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9518084" y="2607431"/>
                <a:ext cx="62273" cy="2987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73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0" y="180"/>
                      <a:pt x="221" y="257"/>
                    </a:cubicBezTo>
                    <a:cubicBezTo>
                      <a:pt x="254" y="267"/>
                      <a:pt x="287" y="273"/>
                      <a:pt x="321" y="273"/>
                    </a:cubicBezTo>
                    <a:cubicBezTo>
                      <a:pt x="416" y="273"/>
                      <a:pt x="508" y="230"/>
                      <a:pt x="569" y="154"/>
                    </a:cubicBezTo>
                    <a:lnTo>
                      <a:pt x="569" y="154"/>
                    </a:lnTo>
                    <a:cubicBezTo>
                      <a:pt x="569" y="155"/>
                      <a:pt x="528" y="190"/>
                      <a:pt x="333" y="190"/>
                    </a:cubicBezTo>
                    <a:cubicBezTo>
                      <a:pt x="139" y="19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9272599" y="2678024"/>
                <a:ext cx="486034" cy="532657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867" extrusionOk="0">
                    <a:moveTo>
                      <a:pt x="749" y="0"/>
                    </a:moveTo>
                    <a:cubicBezTo>
                      <a:pt x="740" y="0"/>
                      <a:pt x="731" y="1"/>
                      <a:pt x="722" y="1"/>
                    </a:cubicBezTo>
                    <a:cubicBezTo>
                      <a:pt x="364" y="22"/>
                      <a:pt x="0" y="252"/>
                      <a:pt x="0" y="252"/>
                    </a:cubicBezTo>
                    <a:lnTo>
                      <a:pt x="226" y="1358"/>
                    </a:lnTo>
                    <a:cubicBezTo>
                      <a:pt x="226" y="1358"/>
                      <a:pt x="21" y="2224"/>
                      <a:pt x="82" y="2511"/>
                    </a:cubicBezTo>
                    <a:cubicBezTo>
                      <a:pt x="144" y="2802"/>
                      <a:pt x="2033" y="4866"/>
                      <a:pt x="2033" y="4866"/>
                    </a:cubicBezTo>
                    <a:lnTo>
                      <a:pt x="3616" y="4139"/>
                    </a:lnTo>
                    <a:lnTo>
                      <a:pt x="3201" y="3340"/>
                    </a:lnTo>
                    <a:lnTo>
                      <a:pt x="4440" y="2772"/>
                    </a:lnTo>
                    <a:cubicBezTo>
                      <a:pt x="4440" y="2772"/>
                      <a:pt x="4338" y="2265"/>
                      <a:pt x="4102" y="1937"/>
                    </a:cubicBezTo>
                    <a:cubicBezTo>
                      <a:pt x="3862" y="1604"/>
                      <a:pt x="3452" y="1404"/>
                      <a:pt x="3452" y="1404"/>
                    </a:cubicBezTo>
                    <a:lnTo>
                      <a:pt x="1936" y="1758"/>
                    </a:lnTo>
                    <a:lnTo>
                      <a:pt x="1711" y="395"/>
                    </a:lnTo>
                    <a:cubicBezTo>
                      <a:pt x="1711" y="395"/>
                      <a:pt x="1111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9343738" y="3131022"/>
                <a:ext cx="461410" cy="1517749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13868" extrusionOk="0">
                    <a:moveTo>
                      <a:pt x="2966" y="0"/>
                    </a:moveTo>
                    <a:lnTo>
                      <a:pt x="1383" y="727"/>
                    </a:lnTo>
                    <a:lnTo>
                      <a:pt x="774" y="13157"/>
                    </a:lnTo>
                    <a:lnTo>
                      <a:pt x="1076" y="13449"/>
                    </a:lnTo>
                    <a:cubicBezTo>
                      <a:pt x="1076" y="13449"/>
                      <a:pt x="1" y="13833"/>
                      <a:pt x="72" y="13858"/>
                    </a:cubicBezTo>
                    <a:cubicBezTo>
                      <a:pt x="95" y="13865"/>
                      <a:pt x="258" y="13868"/>
                      <a:pt x="466" y="13868"/>
                    </a:cubicBezTo>
                    <a:cubicBezTo>
                      <a:pt x="882" y="13868"/>
                      <a:pt x="1476" y="13858"/>
                      <a:pt x="1476" y="13858"/>
                    </a:cubicBezTo>
                    <a:cubicBezTo>
                      <a:pt x="1476" y="13858"/>
                      <a:pt x="3760" y="4507"/>
                      <a:pt x="3990" y="3237"/>
                    </a:cubicBezTo>
                    <a:cubicBezTo>
                      <a:pt x="4215" y="1967"/>
                      <a:pt x="3166" y="384"/>
                      <a:pt x="2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9311780" y="3191546"/>
                <a:ext cx="560017" cy="817317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7468" extrusionOk="0">
                    <a:moveTo>
                      <a:pt x="2044" y="0"/>
                    </a:moveTo>
                    <a:lnTo>
                      <a:pt x="1675" y="174"/>
                    </a:lnTo>
                    <a:cubicBezTo>
                      <a:pt x="1675" y="174"/>
                      <a:pt x="1" y="4364"/>
                      <a:pt x="139" y="4645"/>
                    </a:cubicBezTo>
                    <a:cubicBezTo>
                      <a:pt x="272" y="4927"/>
                      <a:pt x="4251" y="6760"/>
                      <a:pt x="4313" y="6781"/>
                    </a:cubicBezTo>
                    <a:cubicBezTo>
                      <a:pt x="4369" y="6806"/>
                      <a:pt x="5117" y="7467"/>
                      <a:pt x="5117" y="7467"/>
                    </a:cubicBezTo>
                    <a:lnTo>
                      <a:pt x="4912" y="6489"/>
                    </a:lnTo>
                    <a:lnTo>
                      <a:pt x="3724" y="5168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9531983" y="2985240"/>
                <a:ext cx="330297" cy="640239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5850" extrusionOk="0">
                    <a:moveTo>
                      <a:pt x="1994" y="1"/>
                    </a:moveTo>
                    <a:lnTo>
                      <a:pt x="831" y="528"/>
                    </a:lnTo>
                    <a:lnTo>
                      <a:pt x="1758" y="2269"/>
                    </a:lnTo>
                    <a:lnTo>
                      <a:pt x="611" y="4958"/>
                    </a:lnTo>
                    <a:cubicBezTo>
                      <a:pt x="611" y="4958"/>
                      <a:pt x="237" y="5009"/>
                      <a:pt x="124" y="5025"/>
                    </a:cubicBezTo>
                    <a:cubicBezTo>
                      <a:pt x="7" y="5040"/>
                      <a:pt x="437" y="5178"/>
                      <a:pt x="437" y="5178"/>
                    </a:cubicBezTo>
                    <a:cubicBezTo>
                      <a:pt x="437" y="5178"/>
                      <a:pt x="1" y="5849"/>
                      <a:pt x="155" y="5849"/>
                    </a:cubicBezTo>
                    <a:cubicBezTo>
                      <a:pt x="157" y="5849"/>
                      <a:pt x="158" y="5849"/>
                      <a:pt x="160" y="5849"/>
                    </a:cubicBezTo>
                    <a:cubicBezTo>
                      <a:pt x="329" y="5834"/>
                      <a:pt x="744" y="5378"/>
                      <a:pt x="744" y="5378"/>
                    </a:cubicBezTo>
                    <a:lnTo>
                      <a:pt x="3018" y="2817"/>
                    </a:ln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9001504" y="2425860"/>
                <a:ext cx="292978" cy="453092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140" extrusionOk="0">
                    <a:moveTo>
                      <a:pt x="124" y="0"/>
                    </a:moveTo>
                    <a:cubicBezTo>
                      <a:pt x="0" y="0"/>
                      <a:pt x="568" y="4113"/>
                      <a:pt x="705" y="4139"/>
                    </a:cubicBezTo>
                    <a:cubicBezTo>
                      <a:pt x="708" y="4139"/>
                      <a:pt x="712" y="4140"/>
                      <a:pt x="717" y="4140"/>
                    </a:cubicBezTo>
                    <a:cubicBezTo>
                      <a:pt x="923" y="4140"/>
                      <a:pt x="2677" y="3524"/>
                      <a:pt x="2677" y="3524"/>
                    </a:cubicBezTo>
                    <a:lnTo>
                      <a:pt x="2477" y="2679"/>
                    </a:lnTo>
                    <a:lnTo>
                      <a:pt x="2477" y="2628"/>
                    </a:lnTo>
                    <a:lnTo>
                      <a:pt x="1345" y="2976"/>
                    </a:lnTo>
                    <a:lnTo>
                      <a:pt x="587" y="1025"/>
                    </a:lnTo>
                    <a:cubicBezTo>
                      <a:pt x="587" y="1025"/>
                      <a:pt x="792" y="467"/>
                      <a:pt x="762" y="385"/>
                    </a:cubicBezTo>
                    <a:cubicBezTo>
                      <a:pt x="759" y="377"/>
                      <a:pt x="754" y="374"/>
                      <a:pt x="746" y="374"/>
                    </a:cubicBezTo>
                    <a:cubicBezTo>
                      <a:pt x="675" y="374"/>
                      <a:pt x="413" y="707"/>
                      <a:pt x="413" y="707"/>
                    </a:cubicBezTo>
                    <a:cubicBezTo>
                      <a:pt x="413" y="707"/>
                      <a:pt x="260" y="52"/>
                      <a:pt x="127" y="1"/>
                    </a:cubicBezTo>
                    <a:cubicBezTo>
                      <a:pt x="126" y="0"/>
                      <a:pt x="125" y="0"/>
                      <a:pt x="12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8942404" y="2224916"/>
                <a:ext cx="487566" cy="589457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5386" extrusionOk="0">
                    <a:moveTo>
                      <a:pt x="2342" y="0"/>
                    </a:moveTo>
                    <a:cubicBezTo>
                      <a:pt x="2159" y="0"/>
                      <a:pt x="1971" y="28"/>
                      <a:pt x="1783" y="90"/>
                    </a:cubicBezTo>
                    <a:cubicBezTo>
                      <a:pt x="431" y="536"/>
                      <a:pt x="1" y="1857"/>
                      <a:pt x="103" y="2364"/>
                    </a:cubicBezTo>
                    <a:lnTo>
                      <a:pt x="1286" y="2554"/>
                    </a:lnTo>
                    <a:cubicBezTo>
                      <a:pt x="1286" y="2554"/>
                      <a:pt x="964" y="1770"/>
                      <a:pt x="1399" y="1191"/>
                    </a:cubicBezTo>
                    <a:cubicBezTo>
                      <a:pt x="1582" y="943"/>
                      <a:pt x="1913" y="806"/>
                      <a:pt x="2239" y="806"/>
                    </a:cubicBezTo>
                    <a:cubicBezTo>
                      <a:pt x="2679" y="806"/>
                      <a:pt x="3109" y="1056"/>
                      <a:pt x="3150" y="1621"/>
                    </a:cubicBezTo>
                    <a:cubicBezTo>
                      <a:pt x="3227" y="2605"/>
                      <a:pt x="2695" y="3091"/>
                      <a:pt x="2418" y="3122"/>
                    </a:cubicBezTo>
                    <a:lnTo>
                      <a:pt x="2141" y="3153"/>
                    </a:lnTo>
                    <a:lnTo>
                      <a:pt x="2853" y="5386"/>
                    </a:lnTo>
                    <a:lnTo>
                      <a:pt x="3668" y="4827"/>
                    </a:lnTo>
                    <a:lnTo>
                      <a:pt x="3212" y="3434"/>
                    </a:lnTo>
                    <a:cubicBezTo>
                      <a:pt x="3212" y="3434"/>
                      <a:pt x="4149" y="3286"/>
                      <a:pt x="4313" y="2113"/>
                    </a:cubicBezTo>
                    <a:cubicBezTo>
                      <a:pt x="4454" y="1098"/>
                      <a:pt x="3482" y="0"/>
                      <a:pt x="2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9275882" y="2783421"/>
                <a:ext cx="109443" cy="14534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328" extrusionOk="0">
                    <a:moveTo>
                      <a:pt x="718" y="1"/>
                    </a:moveTo>
                    <a:lnTo>
                      <a:pt x="1" y="534"/>
                    </a:lnTo>
                    <a:lnTo>
                      <a:pt x="359" y="1327"/>
                    </a:lnTo>
                    <a:lnTo>
                      <a:pt x="1000" y="1010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9474306" y="2483866"/>
                <a:ext cx="160443" cy="182003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63" extrusionOk="0">
                    <a:moveTo>
                      <a:pt x="1195" y="1"/>
                    </a:moveTo>
                    <a:cubicBezTo>
                      <a:pt x="918" y="1"/>
                      <a:pt x="771" y="116"/>
                      <a:pt x="431" y="300"/>
                    </a:cubicBezTo>
                    <a:cubicBezTo>
                      <a:pt x="1" y="536"/>
                      <a:pt x="16" y="894"/>
                      <a:pt x="93" y="1212"/>
                    </a:cubicBezTo>
                    <a:cubicBezTo>
                      <a:pt x="170" y="1529"/>
                      <a:pt x="487" y="1662"/>
                      <a:pt x="487" y="1662"/>
                    </a:cubicBezTo>
                    <a:cubicBezTo>
                      <a:pt x="344" y="1365"/>
                      <a:pt x="308" y="1027"/>
                      <a:pt x="380" y="710"/>
                    </a:cubicBezTo>
                    <a:cubicBezTo>
                      <a:pt x="498" y="188"/>
                      <a:pt x="1466" y="29"/>
                      <a:pt x="1466" y="29"/>
                    </a:cubicBezTo>
                    <a:cubicBezTo>
                      <a:pt x="1360" y="10"/>
                      <a:pt x="1273" y="1"/>
                      <a:pt x="1195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9453073" y="2718957"/>
                <a:ext cx="216477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33" extrusionOk="0">
                    <a:moveTo>
                      <a:pt x="0" y="1"/>
                    </a:moveTo>
                    <a:lnTo>
                      <a:pt x="174" y="1532"/>
                    </a:lnTo>
                    <a:lnTo>
                      <a:pt x="1977" y="1128"/>
                    </a:lnTo>
                    <a:lnTo>
                      <a:pt x="1803" y="1025"/>
                    </a:lnTo>
                    <a:lnTo>
                      <a:pt x="374" y="1307"/>
                    </a:lnTo>
                    <a:lnTo>
                      <a:pt x="174" y="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9520820" y="2980752"/>
                <a:ext cx="245042" cy="635204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04" extrusionOk="0">
                    <a:moveTo>
                      <a:pt x="2172" y="1"/>
                    </a:moveTo>
                    <a:lnTo>
                      <a:pt x="2090" y="47"/>
                    </a:lnTo>
                    <a:lnTo>
                      <a:pt x="933" y="574"/>
                    </a:lnTo>
                    <a:lnTo>
                      <a:pt x="1860" y="2321"/>
                    </a:lnTo>
                    <a:lnTo>
                      <a:pt x="713" y="5009"/>
                    </a:lnTo>
                    <a:lnTo>
                      <a:pt x="226" y="5071"/>
                    </a:lnTo>
                    <a:cubicBezTo>
                      <a:pt x="1" y="5101"/>
                      <a:pt x="539" y="5224"/>
                      <a:pt x="539" y="5224"/>
                    </a:cubicBezTo>
                    <a:lnTo>
                      <a:pt x="237" y="5803"/>
                    </a:lnTo>
                    <a:cubicBezTo>
                      <a:pt x="237" y="5803"/>
                      <a:pt x="708" y="5378"/>
                      <a:pt x="826" y="5224"/>
                    </a:cubicBezTo>
                    <a:cubicBezTo>
                      <a:pt x="948" y="5071"/>
                      <a:pt x="2203" y="2746"/>
                      <a:pt x="2219" y="2438"/>
                    </a:cubicBezTo>
                    <a:cubicBezTo>
                      <a:pt x="2239" y="2131"/>
                      <a:pt x="1358" y="769"/>
                      <a:pt x="1358" y="769"/>
                    </a:cubicBez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41"/>
            <p:cNvSpPr/>
            <p:nvPr/>
          </p:nvSpPr>
          <p:spPr>
            <a:xfrm>
              <a:off x="7496939" y="2183711"/>
              <a:ext cx="724838" cy="2423823"/>
            </a:xfrm>
            <a:custGeom>
              <a:avLst/>
              <a:gdLst/>
              <a:ahLst/>
              <a:cxnLst/>
              <a:rect l="l" t="t" r="r" b="b"/>
              <a:pathLst>
                <a:path w="6623" h="22147" extrusionOk="0">
                  <a:moveTo>
                    <a:pt x="3176" y="5166"/>
                  </a:moveTo>
                  <a:lnTo>
                    <a:pt x="3217" y="5361"/>
                  </a:lnTo>
                  <a:lnTo>
                    <a:pt x="3171" y="5172"/>
                  </a:lnTo>
                  <a:lnTo>
                    <a:pt x="3176" y="5166"/>
                  </a:lnTo>
                  <a:close/>
                  <a:moveTo>
                    <a:pt x="2346" y="0"/>
                  </a:moveTo>
                  <a:cubicBezTo>
                    <a:pt x="2154" y="0"/>
                    <a:pt x="1964" y="32"/>
                    <a:pt x="1783" y="91"/>
                  </a:cubicBezTo>
                  <a:cubicBezTo>
                    <a:pt x="431" y="537"/>
                    <a:pt x="1" y="1858"/>
                    <a:pt x="103" y="2365"/>
                  </a:cubicBezTo>
                  <a:lnTo>
                    <a:pt x="682" y="2457"/>
                  </a:lnTo>
                  <a:cubicBezTo>
                    <a:pt x="789" y="3610"/>
                    <a:pt x="1143" y="5950"/>
                    <a:pt x="1240" y="5970"/>
                  </a:cubicBezTo>
                  <a:cubicBezTo>
                    <a:pt x="1243" y="5971"/>
                    <a:pt x="1247" y="5972"/>
                    <a:pt x="1252" y="5972"/>
                  </a:cubicBezTo>
                  <a:cubicBezTo>
                    <a:pt x="1458" y="5972"/>
                    <a:pt x="3212" y="5361"/>
                    <a:pt x="3212" y="5361"/>
                  </a:cubicBezTo>
                  <a:lnTo>
                    <a:pt x="3243" y="5494"/>
                  </a:lnTo>
                  <a:lnTo>
                    <a:pt x="3048" y="5638"/>
                  </a:lnTo>
                  <a:lnTo>
                    <a:pt x="3161" y="5888"/>
                  </a:lnTo>
                  <a:cubicBezTo>
                    <a:pt x="3109" y="6160"/>
                    <a:pt x="3063" y="6493"/>
                    <a:pt x="3094" y="6652"/>
                  </a:cubicBezTo>
                  <a:cubicBezTo>
                    <a:pt x="3161" y="6938"/>
                    <a:pt x="5045" y="9007"/>
                    <a:pt x="5045" y="9007"/>
                  </a:cubicBezTo>
                  <a:cubicBezTo>
                    <a:pt x="5045" y="9007"/>
                    <a:pt x="3371" y="13197"/>
                    <a:pt x="3509" y="13478"/>
                  </a:cubicBezTo>
                  <a:cubicBezTo>
                    <a:pt x="3555" y="13581"/>
                    <a:pt x="4108" y="13883"/>
                    <a:pt x="4789" y="14231"/>
                  </a:cubicBezTo>
                  <a:lnTo>
                    <a:pt x="4436" y="21437"/>
                  </a:lnTo>
                  <a:lnTo>
                    <a:pt x="4738" y="21729"/>
                  </a:lnTo>
                  <a:cubicBezTo>
                    <a:pt x="4738" y="21729"/>
                    <a:pt x="3663" y="22113"/>
                    <a:pt x="3729" y="22138"/>
                  </a:cubicBezTo>
                  <a:cubicBezTo>
                    <a:pt x="3756" y="22144"/>
                    <a:pt x="3943" y="22147"/>
                    <a:pt x="4172" y="22147"/>
                  </a:cubicBezTo>
                  <a:cubicBezTo>
                    <a:pt x="4335" y="22147"/>
                    <a:pt x="4518" y="22146"/>
                    <a:pt x="4682" y="22144"/>
                  </a:cubicBezTo>
                  <a:cubicBezTo>
                    <a:pt x="5388" y="19071"/>
                    <a:pt x="6259" y="15860"/>
                    <a:pt x="4830" y="13058"/>
                  </a:cubicBezTo>
                  <a:cubicBezTo>
                    <a:pt x="4702" y="12864"/>
                    <a:pt x="4764" y="12608"/>
                    <a:pt x="4830" y="12418"/>
                  </a:cubicBezTo>
                  <a:cubicBezTo>
                    <a:pt x="5214" y="11138"/>
                    <a:pt x="6623" y="9986"/>
                    <a:pt x="5916" y="8705"/>
                  </a:cubicBezTo>
                  <a:cubicBezTo>
                    <a:pt x="5148" y="7358"/>
                    <a:pt x="4636" y="6206"/>
                    <a:pt x="3867" y="4992"/>
                  </a:cubicBezTo>
                  <a:cubicBezTo>
                    <a:pt x="3818" y="4919"/>
                    <a:pt x="3727" y="4892"/>
                    <a:pt x="3609" y="4892"/>
                  </a:cubicBezTo>
                  <a:cubicBezTo>
                    <a:pt x="3294" y="4892"/>
                    <a:pt x="2785" y="5079"/>
                    <a:pt x="2346" y="5079"/>
                  </a:cubicBezTo>
                  <a:cubicBezTo>
                    <a:pt x="2083" y="5079"/>
                    <a:pt x="1846" y="5012"/>
                    <a:pt x="1691" y="4798"/>
                  </a:cubicBezTo>
                  <a:cubicBezTo>
                    <a:pt x="923" y="3840"/>
                    <a:pt x="539" y="2365"/>
                    <a:pt x="1117" y="1279"/>
                  </a:cubicBezTo>
                  <a:cubicBezTo>
                    <a:pt x="1455" y="731"/>
                    <a:pt x="1942" y="291"/>
                    <a:pt x="2520" y="9"/>
                  </a:cubicBezTo>
                  <a:cubicBezTo>
                    <a:pt x="2462" y="3"/>
                    <a:pt x="2404" y="0"/>
                    <a:pt x="2346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3"/>
          <p:cNvSpPr txBox="1">
            <a:spLocks noGrp="1"/>
          </p:cNvSpPr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ORACIÓN</a:t>
            </a:r>
            <a:endParaRPr dirty="0"/>
          </a:p>
        </p:txBody>
      </p:sp>
      <p:sp>
        <p:nvSpPr>
          <p:cNvPr id="622" name="Google Shape;622;p43"/>
          <p:cNvSpPr txBox="1">
            <a:spLocks noGrp="1"/>
          </p:cNvSpPr>
          <p:nvPr>
            <p:ph type="title" idx="2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ctrTitle" idx="3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Canción:la creación</a:t>
            </a:r>
            <a:endParaRPr dirty="0"/>
          </a:p>
        </p:txBody>
      </p:sp>
      <p:sp>
        <p:nvSpPr>
          <p:cNvPr id="624" name="Google Shape;624;p43"/>
          <p:cNvSpPr txBox="1">
            <a:spLocks noGrp="1"/>
          </p:cNvSpPr>
          <p:nvPr>
            <p:ph type="title" idx="4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25" name="Google Shape;625;p43"/>
          <p:cNvSpPr txBox="1">
            <a:spLocks noGrp="1"/>
          </p:cNvSpPr>
          <p:nvPr>
            <p:ph type="ctrTitle" idx="5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 cooperativo</a:t>
            </a:r>
            <a:endParaRPr dirty="0"/>
          </a:p>
        </p:txBody>
      </p:sp>
      <p:sp>
        <p:nvSpPr>
          <p:cNvPr id="626" name="Google Shape;626;p43"/>
          <p:cNvSpPr txBox="1">
            <a:spLocks noGrp="1"/>
          </p:cNvSpPr>
          <p:nvPr>
            <p:ph type="title" idx="6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ctrTitle" idx="7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Mapeo</a:t>
            </a:r>
            <a:endParaRPr dirty="0"/>
          </a:p>
        </p:txBody>
      </p:sp>
      <p:sp>
        <p:nvSpPr>
          <p:cNvPr id="628" name="Google Shape;628;p43"/>
          <p:cNvSpPr txBox="1">
            <a:spLocks noGrp="1"/>
          </p:cNvSpPr>
          <p:nvPr>
            <p:ph type="title" idx="8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29" name="Google Shape;629;p43"/>
          <p:cNvSpPr txBox="1">
            <a:spLocks noGrp="1"/>
          </p:cNvSpPr>
          <p:nvPr>
            <p:ph type="title" idx="9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5"/>
          <p:cNvSpPr txBox="1">
            <a:spLocks noGrp="1"/>
          </p:cNvSpPr>
          <p:nvPr>
            <p:ph type="title"/>
          </p:nvPr>
        </p:nvSpPr>
        <p:spPr>
          <a:xfrm>
            <a:off x="0" y="36653"/>
            <a:ext cx="5137254" cy="709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PURPOSE</a:t>
            </a:r>
            <a:endParaRPr dirty="0"/>
          </a:p>
        </p:txBody>
      </p:sp>
      <p:sp>
        <p:nvSpPr>
          <p:cNvPr id="646" name="Google Shape;646;p45"/>
          <p:cNvSpPr txBox="1">
            <a:spLocks noGrp="1"/>
          </p:cNvSpPr>
          <p:nvPr>
            <p:ph type="subTitle" idx="1"/>
          </p:nvPr>
        </p:nvSpPr>
        <p:spPr>
          <a:xfrm>
            <a:off x="254821" y="1988741"/>
            <a:ext cx="5462875" cy="16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MX" sz="1800" b="1" dirty="0">
                <a:solidFill>
                  <a:srgbClr val="000000"/>
                </a:solidFill>
              </a:rPr>
              <a:t>Eje conceptual: Active </a:t>
            </a:r>
            <a:r>
              <a:rPr lang="es-MX" sz="1800" b="1" dirty="0" err="1">
                <a:solidFill>
                  <a:srgbClr val="000000"/>
                </a:solidFill>
              </a:rPr>
              <a:t>environmental</a:t>
            </a:r>
            <a:r>
              <a:rPr lang="es-MX" sz="1800" b="1" dirty="0">
                <a:solidFill>
                  <a:srgbClr val="000000"/>
                </a:solidFill>
              </a:rPr>
              <a:t> </a:t>
            </a:r>
            <a:r>
              <a:rPr lang="es-MX" sz="1800" b="1" dirty="0" err="1">
                <a:solidFill>
                  <a:srgbClr val="000000"/>
                </a:solidFill>
              </a:rPr>
              <a:t>citizen</a:t>
            </a:r>
            <a:r>
              <a:rPr lang="es-MX" sz="1800" b="1" dirty="0">
                <a:solidFill>
                  <a:srgbClr val="000000"/>
                </a:solidFill>
              </a:rPr>
              <a:t> </a:t>
            </a:r>
            <a:endParaRPr lang="es-E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 algn="just"/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Establezco air care </a:t>
            </a:r>
            <a:r>
              <a:rPr lang="es-E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actions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con mi entorno mediante la creación de frisos para </a:t>
            </a: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contribuir al </a:t>
            </a:r>
            <a:r>
              <a:rPr lang="es-E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environmental</a:t>
            </a: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care y fomentar prácticas responsables con los </a:t>
            </a:r>
            <a:r>
              <a:rPr lang="es-E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resources</a:t>
            </a: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</a:p>
          <a:p>
            <a:pPr marL="0" indent="0" algn="just"/>
            <a:r>
              <a:rPr lang="es-E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language</a:t>
            </a:r>
            <a:r>
              <a:rPr lang="es-ES" sz="1800" b="1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objective</a:t>
            </a:r>
            <a:r>
              <a:rPr lang="es-ES" sz="1800" b="1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How does Jesus teach me about caring for the common home?</a:t>
            </a:r>
          </a:p>
          <a:p>
            <a:pPr marL="0" indent="0" algn="just"/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Respect</a:t>
            </a:r>
            <a:endParaRPr lang="es-ES" dirty="0">
              <a:solidFill>
                <a:srgbClr val="0D0D0D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 algn="just"/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Care </a:t>
            </a:r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of</a:t>
            </a:r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the</a:t>
            </a:r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environment</a:t>
            </a:r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</a:p>
          <a:p>
            <a:pPr marL="0" indent="0" algn="just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Concepts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 fontAlgn="base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Relation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MX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interaction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Communication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Teaching</a:t>
            </a:r>
            <a:endParaRPr lang="es-CO" sz="1800" dirty="0">
              <a:solidFill>
                <a:srgbClr val="000000"/>
              </a:solidFill>
            </a:endParaRPr>
          </a:p>
          <a:p>
            <a:pPr marL="0" indent="0" algn="just"/>
            <a:endParaRPr dirty="0"/>
          </a:p>
        </p:txBody>
      </p:sp>
      <p:grpSp>
        <p:nvGrpSpPr>
          <p:cNvPr id="647" name="Google Shape;647;p45"/>
          <p:cNvGrpSpPr/>
          <p:nvPr/>
        </p:nvGrpSpPr>
        <p:grpSpPr>
          <a:xfrm>
            <a:off x="5891311" y="1678166"/>
            <a:ext cx="1726241" cy="2931800"/>
            <a:chOff x="3609011" y="1674000"/>
            <a:chExt cx="1726241" cy="2931800"/>
          </a:xfrm>
        </p:grpSpPr>
        <p:grpSp>
          <p:nvGrpSpPr>
            <p:cNvPr id="648" name="Google Shape;648;p45"/>
            <p:cNvGrpSpPr/>
            <p:nvPr/>
          </p:nvGrpSpPr>
          <p:grpSpPr>
            <a:xfrm>
              <a:off x="3609011" y="1674000"/>
              <a:ext cx="1726241" cy="2931800"/>
              <a:chOff x="2845761" y="1676300"/>
              <a:chExt cx="1726241" cy="2931800"/>
            </a:xfrm>
          </p:grpSpPr>
          <p:sp>
            <p:nvSpPr>
              <p:cNvPr id="649" name="Google Shape;649;p45"/>
              <p:cNvSpPr/>
              <p:nvPr/>
            </p:nvSpPr>
            <p:spPr>
              <a:xfrm>
                <a:off x="3568998" y="3471803"/>
                <a:ext cx="150286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19" extrusionOk="0">
                    <a:moveTo>
                      <a:pt x="706" y="139"/>
                    </a:moveTo>
                    <a:cubicBezTo>
                      <a:pt x="921" y="353"/>
                      <a:pt x="769" y="719"/>
                      <a:pt x="467" y="719"/>
                    </a:cubicBezTo>
                    <a:cubicBezTo>
                      <a:pt x="152" y="719"/>
                      <a:pt x="1" y="353"/>
                      <a:pt x="215" y="139"/>
                    </a:cubicBezTo>
                    <a:cubicBezTo>
                      <a:pt x="354" y="1"/>
                      <a:pt x="568" y="1"/>
                      <a:pt x="706" y="1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2845761" y="4454122"/>
                <a:ext cx="1684667" cy="153978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677" extrusionOk="0">
                    <a:moveTo>
                      <a:pt x="9174" y="1"/>
                    </a:moveTo>
                    <a:cubicBezTo>
                      <a:pt x="4108" y="1"/>
                      <a:pt x="0" y="366"/>
                      <a:pt x="0" y="833"/>
                    </a:cubicBezTo>
                    <a:cubicBezTo>
                      <a:pt x="0" y="1299"/>
                      <a:pt x="4108" y="1677"/>
                      <a:pt x="9174" y="1677"/>
                    </a:cubicBezTo>
                    <a:cubicBezTo>
                      <a:pt x="14239" y="1677"/>
                      <a:pt x="18347" y="1311"/>
                      <a:pt x="18347" y="833"/>
                    </a:cubicBezTo>
                    <a:cubicBezTo>
                      <a:pt x="18347" y="366"/>
                      <a:pt x="14239" y="1"/>
                      <a:pt x="9174" y="1"/>
                    </a:cubicBezTo>
                    <a:close/>
                  </a:path>
                </a:pathLst>
              </a:custGeom>
              <a:solidFill>
                <a:srgbClr val="000000">
                  <a:alpha val="39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2911685" y="1676300"/>
                <a:ext cx="1161675" cy="192871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21006" extrusionOk="0">
                    <a:moveTo>
                      <a:pt x="5381" y="1"/>
                    </a:moveTo>
                    <a:cubicBezTo>
                      <a:pt x="4698" y="1"/>
                      <a:pt x="3997" y="55"/>
                      <a:pt x="3264" y="164"/>
                    </a:cubicBezTo>
                    <a:cubicBezTo>
                      <a:pt x="2344" y="315"/>
                      <a:pt x="1323" y="555"/>
                      <a:pt x="189" y="882"/>
                    </a:cubicBezTo>
                    <a:lnTo>
                      <a:pt x="0" y="5204"/>
                    </a:lnTo>
                    <a:cubicBezTo>
                      <a:pt x="958" y="4637"/>
                      <a:pt x="1878" y="4222"/>
                      <a:pt x="2760" y="3957"/>
                    </a:cubicBezTo>
                    <a:cubicBezTo>
                      <a:pt x="3528" y="3723"/>
                      <a:pt x="4247" y="3598"/>
                      <a:pt x="4917" y="3598"/>
                    </a:cubicBezTo>
                    <a:cubicBezTo>
                      <a:pt x="5005" y="3598"/>
                      <a:pt x="5093" y="3600"/>
                      <a:pt x="5179" y="3604"/>
                    </a:cubicBezTo>
                    <a:cubicBezTo>
                      <a:pt x="5973" y="3629"/>
                      <a:pt x="6578" y="3844"/>
                      <a:pt x="7006" y="4234"/>
                    </a:cubicBezTo>
                    <a:cubicBezTo>
                      <a:pt x="7422" y="4612"/>
                      <a:pt x="7624" y="5116"/>
                      <a:pt x="7599" y="5759"/>
                    </a:cubicBezTo>
                    <a:cubicBezTo>
                      <a:pt x="7574" y="6187"/>
                      <a:pt x="7435" y="6603"/>
                      <a:pt x="7170" y="7006"/>
                    </a:cubicBezTo>
                    <a:cubicBezTo>
                      <a:pt x="6918" y="7422"/>
                      <a:pt x="6515" y="7851"/>
                      <a:pt x="5973" y="8304"/>
                    </a:cubicBezTo>
                    <a:lnTo>
                      <a:pt x="5053" y="9060"/>
                    </a:lnTo>
                    <a:cubicBezTo>
                      <a:pt x="4045" y="9917"/>
                      <a:pt x="3377" y="10635"/>
                      <a:pt x="3050" y="11215"/>
                    </a:cubicBezTo>
                    <a:cubicBezTo>
                      <a:pt x="2722" y="11770"/>
                      <a:pt x="2533" y="12437"/>
                      <a:pt x="2508" y="13181"/>
                    </a:cubicBezTo>
                    <a:lnTo>
                      <a:pt x="2470" y="13861"/>
                    </a:lnTo>
                    <a:lnTo>
                      <a:pt x="7435" y="14075"/>
                    </a:lnTo>
                    <a:lnTo>
                      <a:pt x="7460" y="13458"/>
                    </a:lnTo>
                    <a:cubicBezTo>
                      <a:pt x="7485" y="13042"/>
                      <a:pt x="7599" y="12677"/>
                      <a:pt x="7800" y="12337"/>
                    </a:cubicBezTo>
                    <a:cubicBezTo>
                      <a:pt x="8015" y="12009"/>
                      <a:pt x="8443" y="11568"/>
                      <a:pt x="9086" y="11026"/>
                    </a:cubicBezTo>
                    <a:lnTo>
                      <a:pt x="10005" y="10270"/>
                    </a:lnTo>
                    <a:cubicBezTo>
                      <a:pt x="10900" y="9501"/>
                      <a:pt x="11543" y="8758"/>
                      <a:pt x="11933" y="8077"/>
                    </a:cubicBezTo>
                    <a:cubicBezTo>
                      <a:pt x="12324" y="7372"/>
                      <a:pt x="12538" y="6578"/>
                      <a:pt x="12576" y="5671"/>
                    </a:cubicBezTo>
                    <a:cubicBezTo>
                      <a:pt x="12652" y="3919"/>
                      <a:pt x="12122" y="2571"/>
                      <a:pt x="10988" y="1613"/>
                    </a:cubicBezTo>
                    <a:cubicBezTo>
                      <a:pt x="9854" y="643"/>
                      <a:pt x="8178" y="101"/>
                      <a:pt x="5935" y="13"/>
                    </a:cubicBezTo>
                    <a:cubicBezTo>
                      <a:pt x="5752" y="5"/>
                      <a:pt x="5567" y="1"/>
                      <a:pt x="5381" y="1"/>
                    </a:cubicBezTo>
                    <a:close/>
                    <a:moveTo>
                      <a:pt x="2382" y="15890"/>
                    </a:moveTo>
                    <a:lnTo>
                      <a:pt x="2168" y="20792"/>
                    </a:lnTo>
                    <a:lnTo>
                      <a:pt x="7132" y="21006"/>
                    </a:lnTo>
                    <a:lnTo>
                      <a:pt x="7347" y="16117"/>
                    </a:lnTo>
                    <a:lnTo>
                      <a:pt x="2382" y="158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3128004" y="3073933"/>
                <a:ext cx="784581" cy="1107319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12060" extrusionOk="0">
                    <a:moveTo>
                      <a:pt x="6226" y="0"/>
                    </a:moveTo>
                    <a:cubicBezTo>
                      <a:pt x="6226" y="0"/>
                      <a:pt x="5734" y="2583"/>
                      <a:pt x="5722" y="2924"/>
                    </a:cubicBezTo>
                    <a:cubicBezTo>
                      <a:pt x="5709" y="3264"/>
                      <a:pt x="4839" y="5797"/>
                      <a:pt x="4839" y="5797"/>
                    </a:cubicBezTo>
                    <a:lnTo>
                      <a:pt x="1" y="11845"/>
                    </a:lnTo>
                    <a:lnTo>
                      <a:pt x="895" y="12059"/>
                    </a:lnTo>
                    <a:cubicBezTo>
                      <a:pt x="895" y="12059"/>
                      <a:pt x="5558" y="7598"/>
                      <a:pt x="5948" y="6931"/>
                    </a:cubicBezTo>
                    <a:cubicBezTo>
                      <a:pt x="6326" y="6263"/>
                      <a:pt x="8544" y="2861"/>
                      <a:pt x="8544" y="2861"/>
                    </a:cubicBezTo>
                    <a:lnTo>
                      <a:pt x="62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3676420" y="3073933"/>
                <a:ext cx="234961" cy="37259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4058" extrusionOk="0">
                    <a:moveTo>
                      <a:pt x="253" y="0"/>
                    </a:moveTo>
                    <a:cubicBezTo>
                      <a:pt x="253" y="0"/>
                      <a:pt x="127" y="655"/>
                      <a:pt x="1" y="1348"/>
                    </a:cubicBezTo>
                    <a:cubicBezTo>
                      <a:pt x="1" y="1815"/>
                      <a:pt x="177" y="2268"/>
                      <a:pt x="467" y="2621"/>
                    </a:cubicBezTo>
                    <a:cubicBezTo>
                      <a:pt x="757" y="2974"/>
                      <a:pt x="1261" y="3503"/>
                      <a:pt x="1802" y="4058"/>
                    </a:cubicBezTo>
                    <a:cubicBezTo>
                      <a:pt x="2231" y="3390"/>
                      <a:pt x="2559" y="2861"/>
                      <a:pt x="2559" y="2861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3685694" y="3073933"/>
                <a:ext cx="627205" cy="1280854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1395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0" y="857"/>
                      <a:pt x="215" y="1739"/>
                      <a:pt x="756" y="2407"/>
                    </a:cubicBezTo>
                    <a:cubicBezTo>
                      <a:pt x="1664" y="3503"/>
                      <a:pt x="4209" y="6590"/>
                      <a:pt x="4209" y="6590"/>
                    </a:cubicBezTo>
                    <a:cubicBezTo>
                      <a:pt x="4209" y="6590"/>
                      <a:pt x="3314" y="13911"/>
                      <a:pt x="3340" y="13911"/>
                    </a:cubicBezTo>
                    <a:cubicBezTo>
                      <a:pt x="3352" y="13924"/>
                      <a:pt x="4058" y="13949"/>
                      <a:pt x="4058" y="13949"/>
                    </a:cubicBezTo>
                    <a:cubicBezTo>
                      <a:pt x="4058" y="13949"/>
                      <a:pt x="6830" y="7107"/>
                      <a:pt x="6452" y="6162"/>
                    </a:cubicBezTo>
                    <a:cubicBezTo>
                      <a:pt x="6074" y="5229"/>
                      <a:pt x="3642" y="202"/>
                      <a:pt x="3642" y="202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3056295" y="4161410"/>
                <a:ext cx="246989" cy="293081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192" extrusionOk="0">
                    <a:moveTo>
                      <a:pt x="782" y="1"/>
                    </a:moveTo>
                    <a:lnTo>
                      <a:pt x="0" y="807"/>
                    </a:lnTo>
                    <a:lnTo>
                      <a:pt x="2495" y="3189"/>
                    </a:lnTo>
                    <a:cubicBezTo>
                      <a:pt x="2503" y="3191"/>
                      <a:pt x="2511" y="3192"/>
                      <a:pt x="2519" y="3192"/>
                    </a:cubicBezTo>
                    <a:cubicBezTo>
                      <a:pt x="2620" y="3192"/>
                      <a:pt x="2690" y="3045"/>
                      <a:pt x="2596" y="2975"/>
                    </a:cubicBezTo>
                    <a:lnTo>
                      <a:pt x="1613" y="644"/>
                    </a:lnTo>
                    <a:lnTo>
                      <a:pt x="1676" y="228"/>
                    </a:lnTo>
                    <a:lnTo>
                      <a:pt x="7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3960407" y="4351195"/>
                <a:ext cx="417219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1656" extrusionOk="0">
                    <a:moveTo>
                      <a:pt x="348" y="0"/>
                    </a:moveTo>
                    <a:lnTo>
                      <a:pt x="70" y="1185"/>
                    </a:lnTo>
                    <a:cubicBezTo>
                      <a:pt x="0" y="1431"/>
                      <a:pt x="191" y="1655"/>
                      <a:pt x="441" y="1655"/>
                    </a:cubicBezTo>
                    <a:cubicBezTo>
                      <a:pt x="460" y="1655"/>
                      <a:pt x="479" y="1654"/>
                      <a:pt x="499" y="1651"/>
                    </a:cubicBezTo>
                    <a:lnTo>
                      <a:pt x="4418" y="1059"/>
                    </a:lnTo>
                    <a:cubicBezTo>
                      <a:pt x="4544" y="1034"/>
                      <a:pt x="4544" y="857"/>
                      <a:pt x="4418" y="832"/>
                    </a:cubicBezTo>
                    <a:lnTo>
                      <a:pt x="1482" y="278"/>
                    </a:lnTo>
                    <a:lnTo>
                      <a:pt x="1066" y="3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3687989" y="2188820"/>
                <a:ext cx="513811" cy="997414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10863" extrusionOk="0">
                    <a:moveTo>
                      <a:pt x="3667" y="0"/>
                    </a:moveTo>
                    <a:cubicBezTo>
                      <a:pt x="2029" y="845"/>
                      <a:pt x="883" y="2218"/>
                      <a:pt x="719" y="4386"/>
                    </a:cubicBezTo>
                    <a:cubicBezTo>
                      <a:pt x="555" y="6540"/>
                      <a:pt x="731" y="7561"/>
                      <a:pt x="1" y="9930"/>
                    </a:cubicBezTo>
                    <a:lnTo>
                      <a:pt x="3982" y="10862"/>
                    </a:lnTo>
                    <a:cubicBezTo>
                      <a:pt x="3982" y="10862"/>
                      <a:pt x="4209" y="6528"/>
                      <a:pt x="4751" y="4990"/>
                    </a:cubicBezTo>
                    <a:cubicBezTo>
                      <a:pt x="5293" y="3466"/>
                      <a:pt x="5595" y="2256"/>
                      <a:pt x="5066" y="1424"/>
                    </a:cubicBezTo>
                    <a:cubicBezTo>
                      <a:pt x="4688" y="870"/>
                      <a:pt x="4209" y="391"/>
                      <a:pt x="3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4024678" y="2048800"/>
                <a:ext cx="203743" cy="27627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009" extrusionOk="0">
                    <a:moveTo>
                      <a:pt x="467" y="1"/>
                    </a:moveTo>
                    <a:cubicBezTo>
                      <a:pt x="467" y="1"/>
                      <a:pt x="794" y="1034"/>
                      <a:pt x="0" y="1525"/>
                    </a:cubicBezTo>
                    <a:cubicBezTo>
                      <a:pt x="538" y="2791"/>
                      <a:pt x="973" y="3009"/>
                      <a:pt x="1208" y="3009"/>
                    </a:cubicBezTo>
                    <a:cubicBezTo>
                      <a:pt x="1331" y="3009"/>
                      <a:pt x="1399" y="2949"/>
                      <a:pt x="1399" y="2949"/>
                    </a:cubicBezTo>
                    <a:cubicBezTo>
                      <a:pt x="1286" y="2395"/>
                      <a:pt x="1651" y="1841"/>
                      <a:pt x="2218" y="1740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4013201" y="1734420"/>
                <a:ext cx="558801" cy="39784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4333" extrusionOk="0">
                    <a:moveTo>
                      <a:pt x="1640" y="0"/>
                    </a:moveTo>
                    <a:cubicBezTo>
                      <a:pt x="1476" y="0"/>
                      <a:pt x="1308" y="65"/>
                      <a:pt x="1096" y="262"/>
                    </a:cubicBezTo>
                    <a:cubicBezTo>
                      <a:pt x="1064" y="258"/>
                      <a:pt x="1033" y="255"/>
                      <a:pt x="1003" y="255"/>
                    </a:cubicBezTo>
                    <a:cubicBezTo>
                      <a:pt x="0" y="255"/>
                      <a:pt x="17" y="2658"/>
                      <a:pt x="176" y="3160"/>
                    </a:cubicBezTo>
                    <a:cubicBezTo>
                      <a:pt x="390" y="3815"/>
                      <a:pt x="655" y="3778"/>
                      <a:pt x="592" y="4332"/>
                    </a:cubicBezTo>
                    <a:cubicBezTo>
                      <a:pt x="592" y="4332"/>
                      <a:pt x="1695" y="2904"/>
                      <a:pt x="3155" y="2904"/>
                    </a:cubicBezTo>
                    <a:cubicBezTo>
                      <a:pt x="3396" y="2904"/>
                      <a:pt x="3648" y="2943"/>
                      <a:pt x="3906" y="3034"/>
                    </a:cubicBezTo>
                    <a:cubicBezTo>
                      <a:pt x="4069" y="3093"/>
                      <a:pt x="4221" y="3119"/>
                      <a:pt x="4362" y="3119"/>
                    </a:cubicBezTo>
                    <a:cubicBezTo>
                      <a:pt x="5738" y="3119"/>
                      <a:pt x="6086" y="619"/>
                      <a:pt x="4973" y="619"/>
                    </a:cubicBezTo>
                    <a:cubicBezTo>
                      <a:pt x="4915" y="619"/>
                      <a:pt x="4853" y="626"/>
                      <a:pt x="4788" y="640"/>
                    </a:cubicBezTo>
                    <a:cubicBezTo>
                      <a:pt x="4657" y="669"/>
                      <a:pt x="4525" y="682"/>
                      <a:pt x="4394" y="682"/>
                    </a:cubicBezTo>
                    <a:cubicBezTo>
                      <a:pt x="3676" y="682"/>
                      <a:pt x="2964" y="305"/>
                      <a:pt x="2431" y="199"/>
                    </a:cubicBezTo>
                    <a:cubicBezTo>
                      <a:pt x="2098" y="132"/>
                      <a:pt x="1873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4057916" y="1953678"/>
                <a:ext cx="322004" cy="311261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390" extrusionOk="0">
                    <a:moveTo>
                      <a:pt x="1366" y="1"/>
                    </a:moveTo>
                    <a:cubicBezTo>
                      <a:pt x="1245" y="1"/>
                      <a:pt x="1125" y="68"/>
                      <a:pt x="1062" y="193"/>
                    </a:cubicBezTo>
                    <a:lnTo>
                      <a:pt x="886" y="571"/>
                    </a:lnTo>
                    <a:cubicBezTo>
                      <a:pt x="893" y="469"/>
                      <a:pt x="757" y="356"/>
                      <a:pt x="615" y="356"/>
                    </a:cubicBezTo>
                    <a:cubicBezTo>
                      <a:pt x="493" y="356"/>
                      <a:pt x="365" y="439"/>
                      <a:pt x="319" y="684"/>
                    </a:cubicBezTo>
                    <a:cubicBezTo>
                      <a:pt x="205" y="1201"/>
                      <a:pt x="470" y="1251"/>
                      <a:pt x="470" y="1251"/>
                    </a:cubicBezTo>
                    <a:lnTo>
                      <a:pt x="319" y="1591"/>
                    </a:lnTo>
                    <a:lnTo>
                      <a:pt x="180" y="1894"/>
                    </a:lnTo>
                    <a:cubicBezTo>
                      <a:pt x="1" y="2432"/>
                      <a:pt x="1761" y="3389"/>
                      <a:pt x="2146" y="3389"/>
                    </a:cubicBezTo>
                    <a:cubicBezTo>
                      <a:pt x="2167" y="3389"/>
                      <a:pt x="2184" y="3386"/>
                      <a:pt x="2196" y="3381"/>
                    </a:cubicBezTo>
                    <a:cubicBezTo>
                      <a:pt x="2436" y="3280"/>
                      <a:pt x="2789" y="1919"/>
                      <a:pt x="2789" y="1919"/>
                    </a:cubicBezTo>
                    <a:lnTo>
                      <a:pt x="3192" y="2020"/>
                    </a:lnTo>
                    <a:cubicBezTo>
                      <a:pt x="3255" y="1503"/>
                      <a:pt x="3368" y="999"/>
                      <a:pt x="3507" y="495"/>
                    </a:cubicBezTo>
                    <a:cubicBezTo>
                      <a:pt x="3507" y="495"/>
                      <a:pt x="3398" y="143"/>
                      <a:pt x="2866" y="143"/>
                    </a:cubicBezTo>
                    <a:cubicBezTo>
                      <a:pt x="2745" y="143"/>
                      <a:pt x="2603" y="161"/>
                      <a:pt x="2436" y="205"/>
                    </a:cubicBezTo>
                    <a:cubicBezTo>
                      <a:pt x="2336" y="240"/>
                      <a:pt x="2234" y="257"/>
                      <a:pt x="2132" y="257"/>
                    </a:cubicBezTo>
                    <a:cubicBezTo>
                      <a:pt x="1937" y="257"/>
                      <a:pt x="1744" y="195"/>
                      <a:pt x="1579" y="79"/>
                    </a:cubicBezTo>
                    <a:cubicBezTo>
                      <a:pt x="1517" y="26"/>
                      <a:pt x="1441" y="1"/>
                      <a:pt x="136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3164546" y="2895717"/>
                <a:ext cx="208885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81" extrusionOk="0">
                    <a:moveTo>
                      <a:pt x="2274" y="1"/>
                    </a:moveTo>
                    <a:cubicBezTo>
                      <a:pt x="2274" y="1"/>
                      <a:pt x="397" y="316"/>
                      <a:pt x="19" y="631"/>
                    </a:cubicBezTo>
                    <a:cubicBezTo>
                      <a:pt x="1" y="1046"/>
                      <a:pt x="273" y="1181"/>
                      <a:pt x="634" y="1181"/>
                    </a:cubicBezTo>
                    <a:cubicBezTo>
                      <a:pt x="1302" y="1181"/>
                      <a:pt x="2274" y="719"/>
                      <a:pt x="2274" y="719"/>
                    </a:cubicBezTo>
                    <a:lnTo>
                      <a:pt x="22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3331651" y="2292298"/>
                <a:ext cx="742895" cy="675226"/>
              </a:xfrm>
              <a:custGeom>
                <a:avLst/>
                <a:gdLst/>
                <a:ahLst/>
                <a:cxnLst/>
                <a:rect l="l" t="t" r="r" b="b"/>
                <a:pathLst>
                  <a:path w="8091" h="7354" extrusionOk="0">
                    <a:moveTo>
                      <a:pt x="6908" y="1"/>
                    </a:moveTo>
                    <a:cubicBezTo>
                      <a:pt x="5494" y="1"/>
                      <a:pt x="3592" y="3876"/>
                      <a:pt x="3592" y="3876"/>
                    </a:cubicBezTo>
                    <a:lnTo>
                      <a:pt x="1" y="6661"/>
                    </a:lnTo>
                    <a:lnTo>
                      <a:pt x="454" y="7354"/>
                    </a:lnTo>
                    <a:lnTo>
                      <a:pt x="4398" y="5161"/>
                    </a:lnTo>
                    <a:cubicBezTo>
                      <a:pt x="4398" y="5161"/>
                      <a:pt x="8090" y="789"/>
                      <a:pt x="7410" y="197"/>
                    </a:cubicBezTo>
                    <a:cubicBezTo>
                      <a:pt x="7253" y="61"/>
                      <a:pt x="7085" y="1"/>
                      <a:pt x="6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45"/>
            <p:cNvSpPr/>
            <p:nvPr/>
          </p:nvSpPr>
          <p:spPr>
            <a:xfrm rot="2699973" flipH="1">
              <a:off x="5078027" y="2057005"/>
              <a:ext cx="83873" cy="98313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 rot="1745595" flipH="1">
              <a:off x="4978180" y="2153471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09267694-7C62-739A-9A0F-B5581A15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7">
            <a:extLst>
              <a:ext uri="{FF2B5EF4-FFF2-40B4-BE49-F238E27FC236}">
                <a16:creationId xmlns:a16="http://schemas.microsoft.com/office/drawing/2014/main" id="{EC9F5A09-8218-0390-3569-5C9E014FE0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2726" y="1880188"/>
            <a:ext cx="4942752" cy="22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/>
            <a:r>
              <a:rPr lang="es-ES" sz="20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Se comparte a los estudiantes la canción La creación de Piero </a:t>
            </a:r>
            <a:r>
              <a:rPr lang="es-ES" sz="20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https://</a:t>
            </a:r>
            <a:r>
              <a:rPr lang="es-ES" sz="2000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youtu.be</a:t>
            </a:r>
            <a:r>
              <a:rPr lang="es-ES" sz="20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/</a:t>
            </a:r>
            <a:r>
              <a:rPr lang="es-ES" sz="2000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DfwG98zbGD0?si</a:t>
            </a:r>
            <a:r>
              <a:rPr lang="es-ES" sz="20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=</a:t>
            </a:r>
            <a:r>
              <a:rPr lang="es-ES" sz="2000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wzDS-o82ITHECzH0</a:t>
            </a:r>
            <a:r>
              <a:rPr lang="es-ES" sz="20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se les invita a e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star atentos a letra y las imágenes que se van proyectando. Los estudiantes por grupos cooperativos y en forma oral realizan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the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thinking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routine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Word – idea -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phrase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just"/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97" name="Google Shape;697;p47">
            <a:extLst>
              <a:ext uri="{FF2B5EF4-FFF2-40B4-BE49-F238E27FC236}">
                <a16:creationId xmlns:a16="http://schemas.microsoft.com/office/drawing/2014/main" id="{AB172C44-E81E-5D2A-A9D4-30A3D270A77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00" y="384647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0000"/>
                </a:solidFill>
              </a:rPr>
              <a:t>FASE 3: INTERIORIZACIÓN</a:t>
            </a: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7. Socialización</a:t>
            </a:r>
            <a:endParaRPr dirty="0"/>
          </a:p>
        </p:txBody>
      </p:sp>
      <p:sp>
        <p:nvSpPr>
          <p:cNvPr id="698" name="Google Shape;698;p47">
            <a:extLst>
              <a:ext uri="{FF2B5EF4-FFF2-40B4-BE49-F238E27FC236}">
                <a16:creationId xmlns:a16="http://schemas.microsoft.com/office/drawing/2014/main" id="{0C3C4037-1EF0-6D1E-9CB3-62BC310AD6DD}"/>
              </a:ext>
            </a:extLst>
          </p:cNvPr>
          <p:cNvSpPr/>
          <p:nvPr/>
        </p:nvSpPr>
        <p:spPr>
          <a:xfrm>
            <a:off x="9456205" y="3238959"/>
            <a:ext cx="273388" cy="224891"/>
          </a:xfrm>
          <a:custGeom>
            <a:avLst/>
            <a:gdLst/>
            <a:ahLst/>
            <a:cxnLst/>
            <a:rect l="l" t="t" r="r" b="b"/>
            <a:pathLst>
              <a:path w="2751" h="2263" extrusionOk="0">
                <a:moveTo>
                  <a:pt x="467" y="1"/>
                </a:moveTo>
                <a:lnTo>
                  <a:pt x="0" y="605"/>
                </a:lnTo>
                <a:lnTo>
                  <a:pt x="2508" y="2231"/>
                </a:lnTo>
                <a:cubicBezTo>
                  <a:pt x="2530" y="2253"/>
                  <a:pt x="2556" y="2262"/>
                  <a:pt x="2580" y="2262"/>
                </a:cubicBezTo>
                <a:cubicBezTo>
                  <a:pt x="2668" y="2262"/>
                  <a:pt x="2750" y="2146"/>
                  <a:pt x="2672" y="2067"/>
                </a:cubicBezTo>
                <a:lnTo>
                  <a:pt x="1437" y="303"/>
                </a:lnTo>
                <a:lnTo>
                  <a:pt x="4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47">
            <a:extLst>
              <a:ext uri="{FF2B5EF4-FFF2-40B4-BE49-F238E27FC236}">
                <a16:creationId xmlns:a16="http://schemas.microsoft.com/office/drawing/2014/main" id="{E0A40367-220A-F19F-E788-2F5D0F807072}"/>
              </a:ext>
            </a:extLst>
          </p:cNvPr>
          <p:cNvGrpSpPr/>
          <p:nvPr/>
        </p:nvGrpSpPr>
        <p:grpSpPr>
          <a:xfrm>
            <a:off x="6741337" y="0"/>
            <a:ext cx="2806406" cy="4885732"/>
            <a:chOff x="6741337" y="0"/>
            <a:chExt cx="2806406" cy="4885732"/>
          </a:xfrm>
        </p:grpSpPr>
        <p:sp>
          <p:nvSpPr>
            <p:cNvPr id="700" name="Google Shape;700;p47">
              <a:extLst>
                <a:ext uri="{FF2B5EF4-FFF2-40B4-BE49-F238E27FC236}">
                  <a16:creationId xmlns:a16="http://schemas.microsoft.com/office/drawing/2014/main" id="{28BF223E-AF71-C5D5-2E28-D9ED3746EC20}"/>
                </a:ext>
              </a:extLst>
            </p:cNvPr>
            <p:cNvSpPr/>
            <p:nvPr/>
          </p:nvSpPr>
          <p:spPr>
            <a:xfrm>
              <a:off x="8244010" y="4717883"/>
              <a:ext cx="1303733" cy="167849"/>
            </a:xfrm>
            <a:custGeom>
              <a:avLst/>
              <a:gdLst/>
              <a:ahLst/>
              <a:cxnLst/>
              <a:rect l="l" t="t" r="r" b="b"/>
              <a:pathLst>
                <a:path w="13119" h="1689" extrusionOk="0">
                  <a:moveTo>
                    <a:pt x="6566" y="0"/>
                  </a:moveTo>
                  <a:cubicBezTo>
                    <a:pt x="2937" y="0"/>
                    <a:pt x="1" y="378"/>
                    <a:pt x="1" y="844"/>
                  </a:cubicBezTo>
                  <a:cubicBezTo>
                    <a:pt x="1" y="1311"/>
                    <a:pt x="2937" y="1689"/>
                    <a:pt x="6566" y="1689"/>
                  </a:cubicBezTo>
                  <a:cubicBezTo>
                    <a:pt x="10182" y="1689"/>
                    <a:pt x="13118" y="1311"/>
                    <a:pt x="13118" y="844"/>
                  </a:cubicBezTo>
                  <a:cubicBezTo>
                    <a:pt x="13118" y="378"/>
                    <a:pt x="10182" y="0"/>
                    <a:pt x="6566" y="0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>
              <a:extLst>
                <a:ext uri="{FF2B5EF4-FFF2-40B4-BE49-F238E27FC236}">
                  <a16:creationId xmlns:a16="http://schemas.microsoft.com/office/drawing/2014/main" id="{6C0C2EA4-FC18-3B15-70FF-C49B4C6333CD}"/>
                </a:ext>
              </a:extLst>
            </p:cNvPr>
            <p:cNvSpPr/>
            <p:nvPr/>
          </p:nvSpPr>
          <p:spPr>
            <a:xfrm>
              <a:off x="8309201" y="1142707"/>
              <a:ext cx="0" cy="663842"/>
            </a:xfrm>
            <a:custGeom>
              <a:avLst/>
              <a:gdLst/>
              <a:ahLst/>
              <a:cxnLst/>
              <a:rect l="l" t="t" r="r" b="b"/>
              <a:pathLst>
                <a:path h="6680" fill="none" extrusionOk="0">
                  <a:moveTo>
                    <a:pt x="0" y="6679"/>
                  </a:moveTo>
                  <a:lnTo>
                    <a:pt x="0" y="1"/>
                  </a:lnTo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>
              <a:extLst>
                <a:ext uri="{FF2B5EF4-FFF2-40B4-BE49-F238E27FC236}">
                  <a16:creationId xmlns:a16="http://schemas.microsoft.com/office/drawing/2014/main" id="{1C5342D4-1F1E-1332-ABC3-98A243D00534}"/>
                </a:ext>
              </a:extLst>
            </p:cNvPr>
            <p:cNvSpPr/>
            <p:nvPr/>
          </p:nvSpPr>
          <p:spPr>
            <a:xfrm>
              <a:off x="7486462" y="1806444"/>
              <a:ext cx="822746" cy="775244"/>
            </a:xfrm>
            <a:custGeom>
              <a:avLst/>
              <a:gdLst/>
              <a:ahLst/>
              <a:cxnLst/>
              <a:rect l="l" t="t" r="r" b="b"/>
              <a:pathLst>
                <a:path w="8279" h="7801" fill="none" extrusionOk="0">
                  <a:moveTo>
                    <a:pt x="8279" y="0"/>
                  </a:moveTo>
                  <a:cubicBezTo>
                    <a:pt x="8279" y="0"/>
                    <a:pt x="7586" y="7800"/>
                    <a:pt x="4915" y="6049"/>
                  </a:cubicBezTo>
                  <a:cubicBezTo>
                    <a:pt x="0" y="2823"/>
                    <a:pt x="8279" y="0"/>
                    <a:pt x="8279" y="0"/>
                  </a:cubicBezTo>
                  <a:close/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>
              <a:extLst>
                <a:ext uri="{FF2B5EF4-FFF2-40B4-BE49-F238E27FC236}">
                  <a16:creationId xmlns:a16="http://schemas.microsoft.com/office/drawing/2014/main" id="{BACE942C-1719-1805-7A4E-8C81EFE05AAA}"/>
                </a:ext>
              </a:extLst>
            </p:cNvPr>
            <p:cNvSpPr/>
            <p:nvPr/>
          </p:nvSpPr>
          <p:spPr>
            <a:xfrm>
              <a:off x="7522735" y="2104971"/>
              <a:ext cx="533558" cy="1000135"/>
            </a:xfrm>
            <a:custGeom>
              <a:avLst/>
              <a:gdLst/>
              <a:ahLst/>
              <a:cxnLst/>
              <a:rect l="l" t="t" r="r" b="b"/>
              <a:pathLst>
                <a:path w="5369" h="10064" extrusionOk="0">
                  <a:moveTo>
                    <a:pt x="4238" y="0"/>
                  </a:moveTo>
                  <a:cubicBezTo>
                    <a:pt x="2339" y="0"/>
                    <a:pt x="3113" y="5779"/>
                    <a:pt x="3113" y="5779"/>
                  </a:cubicBezTo>
                  <a:lnTo>
                    <a:pt x="1" y="9408"/>
                  </a:lnTo>
                  <a:lnTo>
                    <a:pt x="454" y="10063"/>
                  </a:lnTo>
                  <a:lnTo>
                    <a:pt x="4663" y="6459"/>
                  </a:lnTo>
                  <a:cubicBezTo>
                    <a:pt x="4663" y="6459"/>
                    <a:pt x="5369" y="121"/>
                    <a:pt x="4361" y="8"/>
                  </a:cubicBezTo>
                  <a:cubicBezTo>
                    <a:pt x="4318" y="3"/>
                    <a:pt x="4278" y="0"/>
                    <a:pt x="4238" y="0"/>
                  </a:cubicBezTo>
                  <a:close/>
                </a:path>
              </a:pathLst>
            </a:custGeom>
            <a:solidFill>
              <a:srgbClr val="CDA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>
              <a:extLst>
                <a:ext uri="{FF2B5EF4-FFF2-40B4-BE49-F238E27FC236}">
                  <a16:creationId xmlns:a16="http://schemas.microsoft.com/office/drawing/2014/main" id="{537C677F-1A6E-3EB5-C3E9-2920629AFCA7}"/>
                </a:ext>
              </a:extLst>
            </p:cNvPr>
            <p:cNvSpPr/>
            <p:nvPr/>
          </p:nvSpPr>
          <p:spPr>
            <a:xfrm>
              <a:off x="7818281" y="1976577"/>
              <a:ext cx="904236" cy="506130"/>
            </a:xfrm>
            <a:custGeom>
              <a:avLst/>
              <a:gdLst/>
              <a:ahLst/>
              <a:cxnLst/>
              <a:rect l="l" t="t" r="r" b="b"/>
              <a:pathLst>
                <a:path w="9099" h="5093" extrusionOk="0">
                  <a:moveTo>
                    <a:pt x="2568" y="1"/>
                  </a:moveTo>
                  <a:cubicBezTo>
                    <a:pt x="1756" y="1"/>
                    <a:pt x="974" y="325"/>
                    <a:pt x="391" y="884"/>
                  </a:cubicBezTo>
                  <a:cubicBezTo>
                    <a:pt x="126" y="1136"/>
                    <a:pt x="0" y="1489"/>
                    <a:pt x="38" y="1854"/>
                  </a:cubicBezTo>
                  <a:cubicBezTo>
                    <a:pt x="234" y="3476"/>
                    <a:pt x="844" y="4956"/>
                    <a:pt x="2094" y="4956"/>
                  </a:cubicBezTo>
                  <a:cubicBezTo>
                    <a:pt x="2291" y="4956"/>
                    <a:pt x="2505" y="4920"/>
                    <a:pt x="2735" y="4841"/>
                  </a:cubicBezTo>
                  <a:cubicBezTo>
                    <a:pt x="3163" y="4689"/>
                    <a:pt x="3579" y="4349"/>
                    <a:pt x="4033" y="4324"/>
                  </a:cubicBezTo>
                  <a:cubicBezTo>
                    <a:pt x="4086" y="4322"/>
                    <a:pt x="4139" y="4321"/>
                    <a:pt x="4192" y="4321"/>
                  </a:cubicBezTo>
                  <a:cubicBezTo>
                    <a:pt x="5593" y="4321"/>
                    <a:pt x="6868" y="5093"/>
                    <a:pt x="6868" y="5093"/>
                  </a:cubicBezTo>
                  <a:lnTo>
                    <a:pt x="9098" y="2409"/>
                  </a:lnTo>
                  <a:cubicBezTo>
                    <a:pt x="9098" y="2409"/>
                    <a:pt x="4411" y="65"/>
                    <a:pt x="2659" y="2"/>
                  </a:cubicBezTo>
                  <a:cubicBezTo>
                    <a:pt x="2629" y="1"/>
                    <a:pt x="2599" y="1"/>
                    <a:pt x="2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7">
              <a:extLst>
                <a:ext uri="{FF2B5EF4-FFF2-40B4-BE49-F238E27FC236}">
                  <a16:creationId xmlns:a16="http://schemas.microsoft.com/office/drawing/2014/main" id="{2E10E1BC-1DF1-FD5F-24EB-77B74B9A9F7A}"/>
                </a:ext>
              </a:extLst>
            </p:cNvPr>
            <p:cNvSpPr/>
            <p:nvPr/>
          </p:nvSpPr>
          <p:spPr>
            <a:xfrm>
              <a:off x="8500700" y="2217168"/>
              <a:ext cx="419671" cy="1565394"/>
            </a:xfrm>
            <a:custGeom>
              <a:avLst/>
              <a:gdLst/>
              <a:ahLst/>
              <a:cxnLst/>
              <a:rect l="l" t="t" r="r" b="b"/>
              <a:pathLst>
                <a:path w="4223" h="15752" extrusionOk="0">
                  <a:moveTo>
                    <a:pt x="2231" y="0"/>
                  </a:moveTo>
                  <a:lnTo>
                    <a:pt x="1" y="2672"/>
                  </a:lnTo>
                  <a:lnTo>
                    <a:pt x="3416" y="15751"/>
                  </a:lnTo>
                  <a:lnTo>
                    <a:pt x="4172" y="15701"/>
                  </a:lnTo>
                  <a:lnTo>
                    <a:pt x="2962" y="3843"/>
                  </a:lnTo>
                  <a:cubicBezTo>
                    <a:pt x="4222" y="1311"/>
                    <a:pt x="2231" y="0"/>
                    <a:pt x="2231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7">
              <a:extLst>
                <a:ext uri="{FF2B5EF4-FFF2-40B4-BE49-F238E27FC236}">
                  <a16:creationId xmlns:a16="http://schemas.microsoft.com/office/drawing/2014/main" id="{3053B130-2305-2A48-E9E3-6105F14C30C2}"/>
                </a:ext>
              </a:extLst>
            </p:cNvPr>
            <p:cNvSpPr/>
            <p:nvPr/>
          </p:nvSpPr>
          <p:spPr>
            <a:xfrm>
              <a:off x="8500700" y="2217168"/>
              <a:ext cx="419671" cy="771468"/>
            </a:xfrm>
            <a:custGeom>
              <a:avLst/>
              <a:gdLst/>
              <a:ahLst/>
              <a:cxnLst/>
              <a:rect l="l" t="t" r="r" b="b"/>
              <a:pathLst>
                <a:path w="4223" h="7763" extrusionOk="0">
                  <a:moveTo>
                    <a:pt x="2231" y="0"/>
                  </a:moveTo>
                  <a:lnTo>
                    <a:pt x="1" y="2672"/>
                  </a:lnTo>
                  <a:lnTo>
                    <a:pt x="1337" y="7762"/>
                  </a:lnTo>
                  <a:cubicBezTo>
                    <a:pt x="2004" y="7687"/>
                    <a:pt x="2672" y="7636"/>
                    <a:pt x="3340" y="7599"/>
                  </a:cubicBezTo>
                  <a:lnTo>
                    <a:pt x="2962" y="3843"/>
                  </a:lnTo>
                  <a:cubicBezTo>
                    <a:pt x="4222" y="1311"/>
                    <a:pt x="2231" y="0"/>
                    <a:pt x="2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>
              <a:extLst>
                <a:ext uri="{FF2B5EF4-FFF2-40B4-BE49-F238E27FC236}">
                  <a16:creationId xmlns:a16="http://schemas.microsoft.com/office/drawing/2014/main" id="{EA34F841-977C-676E-2314-F3E9463B63E9}"/>
                </a:ext>
              </a:extLst>
            </p:cNvPr>
            <p:cNvSpPr/>
            <p:nvPr/>
          </p:nvSpPr>
          <p:spPr>
            <a:xfrm>
              <a:off x="7682433" y="2075456"/>
              <a:ext cx="204817" cy="146681"/>
            </a:xfrm>
            <a:custGeom>
              <a:avLst/>
              <a:gdLst/>
              <a:ahLst/>
              <a:cxnLst/>
              <a:rect l="l" t="t" r="r" b="b"/>
              <a:pathLst>
                <a:path w="2061" h="1476" extrusionOk="0">
                  <a:moveTo>
                    <a:pt x="1749" y="0"/>
                  </a:moveTo>
                  <a:cubicBezTo>
                    <a:pt x="1714" y="0"/>
                    <a:pt x="1678" y="9"/>
                    <a:pt x="1645" y="28"/>
                  </a:cubicBezTo>
                  <a:cubicBezTo>
                    <a:pt x="1443" y="128"/>
                    <a:pt x="1107" y="145"/>
                    <a:pt x="905" y="145"/>
                  </a:cubicBezTo>
                  <a:cubicBezTo>
                    <a:pt x="805" y="145"/>
                    <a:pt x="737" y="141"/>
                    <a:pt x="737" y="141"/>
                  </a:cubicBezTo>
                  <a:cubicBezTo>
                    <a:pt x="737" y="141"/>
                    <a:pt x="0" y="1229"/>
                    <a:pt x="556" y="1229"/>
                  </a:cubicBezTo>
                  <a:cubicBezTo>
                    <a:pt x="577" y="1229"/>
                    <a:pt x="599" y="1228"/>
                    <a:pt x="624" y="1225"/>
                  </a:cubicBezTo>
                  <a:cubicBezTo>
                    <a:pt x="667" y="1221"/>
                    <a:pt x="709" y="1220"/>
                    <a:pt x="751" y="1220"/>
                  </a:cubicBezTo>
                  <a:cubicBezTo>
                    <a:pt x="1048" y="1220"/>
                    <a:pt x="1341" y="1297"/>
                    <a:pt x="1594" y="1451"/>
                  </a:cubicBezTo>
                  <a:cubicBezTo>
                    <a:pt x="1628" y="1468"/>
                    <a:pt x="1663" y="1476"/>
                    <a:pt x="1697" y="1476"/>
                  </a:cubicBezTo>
                  <a:cubicBezTo>
                    <a:pt x="1792" y="1476"/>
                    <a:pt x="1881" y="1415"/>
                    <a:pt x="1909" y="1313"/>
                  </a:cubicBezTo>
                  <a:cubicBezTo>
                    <a:pt x="2048" y="935"/>
                    <a:pt x="2061" y="519"/>
                    <a:pt x="1934" y="128"/>
                  </a:cubicBezTo>
                  <a:cubicBezTo>
                    <a:pt x="1908" y="49"/>
                    <a:pt x="1832" y="0"/>
                    <a:pt x="174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7">
              <a:extLst>
                <a:ext uri="{FF2B5EF4-FFF2-40B4-BE49-F238E27FC236}">
                  <a16:creationId xmlns:a16="http://schemas.microsoft.com/office/drawing/2014/main" id="{46F3828A-66F2-6010-D553-954A419BE272}"/>
                </a:ext>
              </a:extLst>
            </p:cNvPr>
            <p:cNvSpPr/>
            <p:nvPr/>
          </p:nvSpPr>
          <p:spPr>
            <a:xfrm>
              <a:off x="7755674" y="2063134"/>
              <a:ext cx="61415" cy="58931"/>
            </a:xfrm>
            <a:custGeom>
              <a:avLst/>
              <a:gdLst/>
              <a:ahLst/>
              <a:cxnLst/>
              <a:rect l="l" t="t" r="r" b="b"/>
              <a:pathLst>
                <a:path w="618" h="593" extrusionOk="0">
                  <a:moveTo>
                    <a:pt x="252" y="0"/>
                  </a:moveTo>
                  <a:cubicBezTo>
                    <a:pt x="215" y="114"/>
                    <a:pt x="114" y="189"/>
                    <a:pt x="0" y="202"/>
                  </a:cubicBezTo>
                  <a:lnTo>
                    <a:pt x="290" y="593"/>
                  </a:lnTo>
                  <a:cubicBezTo>
                    <a:pt x="416" y="555"/>
                    <a:pt x="530" y="479"/>
                    <a:pt x="618" y="378"/>
                  </a:cubicBezTo>
                  <a:cubicBezTo>
                    <a:pt x="467" y="278"/>
                    <a:pt x="341" y="152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7">
              <a:extLst>
                <a:ext uri="{FF2B5EF4-FFF2-40B4-BE49-F238E27FC236}">
                  <a16:creationId xmlns:a16="http://schemas.microsoft.com/office/drawing/2014/main" id="{4FE53B5D-63C0-8193-4829-CE5BEA6E859C}"/>
                </a:ext>
              </a:extLst>
            </p:cNvPr>
            <p:cNvSpPr/>
            <p:nvPr/>
          </p:nvSpPr>
          <p:spPr>
            <a:xfrm>
              <a:off x="8837586" y="3777382"/>
              <a:ext cx="117862" cy="307772"/>
            </a:xfrm>
            <a:custGeom>
              <a:avLst/>
              <a:gdLst/>
              <a:ahLst/>
              <a:cxnLst/>
              <a:rect l="l" t="t" r="r" b="b"/>
              <a:pathLst>
                <a:path w="1186" h="3097" extrusionOk="0">
                  <a:moveTo>
                    <a:pt x="744" y="1"/>
                  </a:moveTo>
                  <a:lnTo>
                    <a:pt x="1" y="51"/>
                  </a:lnTo>
                  <a:lnTo>
                    <a:pt x="467" y="3000"/>
                  </a:lnTo>
                  <a:cubicBezTo>
                    <a:pt x="473" y="3065"/>
                    <a:pt x="523" y="3096"/>
                    <a:pt x="573" y="3096"/>
                  </a:cubicBezTo>
                  <a:cubicBezTo>
                    <a:pt x="621" y="3096"/>
                    <a:pt x="669" y="3068"/>
                    <a:pt x="681" y="3012"/>
                  </a:cubicBezTo>
                  <a:lnTo>
                    <a:pt x="1185" y="921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7">
              <a:extLst>
                <a:ext uri="{FF2B5EF4-FFF2-40B4-BE49-F238E27FC236}">
                  <a16:creationId xmlns:a16="http://schemas.microsoft.com/office/drawing/2014/main" id="{92EBE363-E629-C128-092D-042BBDFB8F77}"/>
                </a:ext>
              </a:extLst>
            </p:cNvPr>
            <p:cNvSpPr/>
            <p:nvPr/>
          </p:nvSpPr>
          <p:spPr>
            <a:xfrm>
              <a:off x="7600348" y="1806444"/>
              <a:ext cx="738971" cy="856634"/>
            </a:xfrm>
            <a:custGeom>
              <a:avLst/>
              <a:gdLst/>
              <a:ahLst/>
              <a:cxnLst/>
              <a:rect l="l" t="t" r="r" b="b"/>
              <a:pathLst>
                <a:path w="7436" h="8620" fill="none" extrusionOk="0">
                  <a:moveTo>
                    <a:pt x="7133" y="0"/>
                  </a:moveTo>
                  <a:cubicBezTo>
                    <a:pt x="7133" y="0"/>
                    <a:pt x="7435" y="8619"/>
                    <a:pt x="4058" y="6036"/>
                  </a:cubicBezTo>
                  <a:cubicBezTo>
                    <a:pt x="1" y="2936"/>
                    <a:pt x="7133" y="0"/>
                    <a:pt x="7133" y="0"/>
                  </a:cubicBezTo>
                  <a:close/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7">
              <a:extLst>
                <a:ext uri="{FF2B5EF4-FFF2-40B4-BE49-F238E27FC236}">
                  <a16:creationId xmlns:a16="http://schemas.microsoft.com/office/drawing/2014/main" id="{F586D61B-1CBC-A7B5-78CA-A47D72F255FF}"/>
                </a:ext>
              </a:extLst>
            </p:cNvPr>
            <p:cNvSpPr/>
            <p:nvPr/>
          </p:nvSpPr>
          <p:spPr>
            <a:xfrm>
              <a:off x="8309201" y="1806444"/>
              <a:ext cx="191600" cy="686301"/>
            </a:xfrm>
            <a:custGeom>
              <a:avLst/>
              <a:gdLst/>
              <a:ahLst/>
              <a:cxnLst/>
              <a:rect l="l" t="t" r="r" b="b"/>
              <a:pathLst>
                <a:path w="1928" h="6906" fill="none" extrusionOk="0">
                  <a:moveTo>
                    <a:pt x="0" y="0"/>
                  </a:moveTo>
                  <a:lnTo>
                    <a:pt x="1928" y="6905"/>
                  </a:lnTo>
                </a:path>
              </a:pathLst>
            </a:custGeom>
            <a:noFill/>
            <a:ln w="4100" cap="rnd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7">
              <a:extLst>
                <a:ext uri="{FF2B5EF4-FFF2-40B4-BE49-F238E27FC236}">
                  <a16:creationId xmlns:a16="http://schemas.microsoft.com/office/drawing/2014/main" id="{1CB82A43-465C-E2B6-ED2C-C604B00E804F}"/>
                </a:ext>
              </a:extLst>
            </p:cNvPr>
            <p:cNvSpPr/>
            <p:nvPr/>
          </p:nvSpPr>
          <p:spPr>
            <a:xfrm>
              <a:off x="8279090" y="1776332"/>
              <a:ext cx="70260" cy="60123"/>
            </a:xfrm>
            <a:custGeom>
              <a:avLst/>
              <a:gdLst/>
              <a:ahLst/>
              <a:cxnLst/>
              <a:rect l="l" t="t" r="r" b="b"/>
              <a:pathLst>
                <a:path w="707" h="605" extrusionOk="0">
                  <a:moveTo>
                    <a:pt x="303" y="1"/>
                  </a:moveTo>
                  <a:cubicBezTo>
                    <a:pt x="139" y="1"/>
                    <a:pt x="1" y="139"/>
                    <a:pt x="1" y="303"/>
                  </a:cubicBezTo>
                  <a:cubicBezTo>
                    <a:pt x="1" y="483"/>
                    <a:pt x="152" y="605"/>
                    <a:pt x="308" y="605"/>
                  </a:cubicBezTo>
                  <a:cubicBezTo>
                    <a:pt x="382" y="605"/>
                    <a:pt x="457" y="578"/>
                    <a:pt x="517" y="517"/>
                  </a:cubicBezTo>
                  <a:cubicBezTo>
                    <a:pt x="706" y="328"/>
                    <a:pt x="580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7">
              <a:extLst>
                <a:ext uri="{FF2B5EF4-FFF2-40B4-BE49-F238E27FC236}">
                  <a16:creationId xmlns:a16="http://schemas.microsoft.com/office/drawing/2014/main" id="{51FFDC44-FC8F-16E2-0756-5D658DE0965B}"/>
                </a:ext>
              </a:extLst>
            </p:cNvPr>
            <p:cNvSpPr/>
            <p:nvPr/>
          </p:nvSpPr>
          <p:spPr>
            <a:xfrm>
              <a:off x="6741337" y="2677679"/>
              <a:ext cx="1614288" cy="1923849"/>
            </a:xfrm>
            <a:custGeom>
              <a:avLst/>
              <a:gdLst/>
              <a:ahLst/>
              <a:cxnLst/>
              <a:rect l="l" t="t" r="r" b="b"/>
              <a:pathLst>
                <a:path w="16244" h="19359" extrusionOk="0">
                  <a:moveTo>
                    <a:pt x="8203" y="1"/>
                  </a:moveTo>
                  <a:cubicBezTo>
                    <a:pt x="6911" y="1"/>
                    <a:pt x="5464" y="522"/>
                    <a:pt x="3882" y="1566"/>
                  </a:cubicBezTo>
                  <a:cubicBezTo>
                    <a:pt x="3214" y="1994"/>
                    <a:pt x="2571" y="2524"/>
                    <a:pt x="1941" y="3141"/>
                  </a:cubicBezTo>
                  <a:cubicBezTo>
                    <a:pt x="1324" y="3746"/>
                    <a:pt x="669" y="4489"/>
                    <a:pt x="1" y="5359"/>
                  </a:cubicBezTo>
                  <a:lnTo>
                    <a:pt x="2218" y="8736"/>
                  </a:lnTo>
                  <a:cubicBezTo>
                    <a:pt x="2634" y="7778"/>
                    <a:pt x="3113" y="6972"/>
                    <a:pt x="3630" y="6291"/>
                  </a:cubicBezTo>
                  <a:cubicBezTo>
                    <a:pt x="4134" y="5611"/>
                    <a:pt x="4688" y="5069"/>
                    <a:pt x="5268" y="4691"/>
                  </a:cubicBezTo>
                  <a:cubicBezTo>
                    <a:pt x="5804" y="4341"/>
                    <a:pt x="6302" y="4162"/>
                    <a:pt x="6778" y="4162"/>
                  </a:cubicBezTo>
                  <a:cubicBezTo>
                    <a:pt x="6851" y="4162"/>
                    <a:pt x="6923" y="4166"/>
                    <a:pt x="6994" y="4174"/>
                  </a:cubicBezTo>
                  <a:cubicBezTo>
                    <a:pt x="7511" y="4237"/>
                    <a:pt x="7939" y="4514"/>
                    <a:pt x="8267" y="5006"/>
                  </a:cubicBezTo>
                  <a:cubicBezTo>
                    <a:pt x="8494" y="5346"/>
                    <a:pt x="8607" y="5737"/>
                    <a:pt x="8632" y="6190"/>
                  </a:cubicBezTo>
                  <a:cubicBezTo>
                    <a:pt x="8658" y="6644"/>
                    <a:pt x="8595" y="7186"/>
                    <a:pt x="8431" y="7828"/>
                  </a:cubicBezTo>
                  <a:lnTo>
                    <a:pt x="8153" y="8900"/>
                  </a:lnTo>
                  <a:cubicBezTo>
                    <a:pt x="7851" y="10097"/>
                    <a:pt x="7738" y="11004"/>
                    <a:pt x="7801" y="11621"/>
                  </a:cubicBezTo>
                  <a:cubicBezTo>
                    <a:pt x="7851" y="12226"/>
                    <a:pt x="8078" y="12831"/>
                    <a:pt x="8468" y="13411"/>
                  </a:cubicBezTo>
                  <a:lnTo>
                    <a:pt x="8809" y="13940"/>
                  </a:lnTo>
                  <a:lnTo>
                    <a:pt x="12690" y="11394"/>
                  </a:lnTo>
                  <a:lnTo>
                    <a:pt x="12375" y="10916"/>
                  </a:lnTo>
                  <a:cubicBezTo>
                    <a:pt x="12161" y="10588"/>
                    <a:pt x="12047" y="10248"/>
                    <a:pt x="12022" y="9882"/>
                  </a:cubicBezTo>
                  <a:cubicBezTo>
                    <a:pt x="11997" y="9517"/>
                    <a:pt x="12072" y="8950"/>
                    <a:pt x="12274" y="8181"/>
                  </a:cubicBezTo>
                  <a:lnTo>
                    <a:pt x="12564" y="7123"/>
                  </a:lnTo>
                  <a:cubicBezTo>
                    <a:pt x="12816" y="6039"/>
                    <a:pt x="12904" y="5132"/>
                    <a:pt x="12816" y="4401"/>
                  </a:cubicBezTo>
                  <a:cubicBezTo>
                    <a:pt x="12728" y="3658"/>
                    <a:pt x="12463" y="2939"/>
                    <a:pt x="11997" y="2234"/>
                  </a:cubicBezTo>
                  <a:cubicBezTo>
                    <a:pt x="11102" y="860"/>
                    <a:pt x="9955" y="129"/>
                    <a:pt x="8582" y="16"/>
                  </a:cubicBezTo>
                  <a:cubicBezTo>
                    <a:pt x="8457" y="6"/>
                    <a:pt x="8331" y="1"/>
                    <a:pt x="8203" y="1"/>
                  </a:cubicBezTo>
                  <a:close/>
                  <a:moveTo>
                    <a:pt x="13736" y="12982"/>
                  </a:moveTo>
                  <a:lnTo>
                    <a:pt x="9855" y="15528"/>
                  </a:lnTo>
                  <a:lnTo>
                    <a:pt x="12362" y="19358"/>
                  </a:lnTo>
                  <a:lnTo>
                    <a:pt x="16243" y="16813"/>
                  </a:lnTo>
                  <a:lnTo>
                    <a:pt x="13736" y="129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7">
              <a:extLst>
                <a:ext uri="{FF2B5EF4-FFF2-40B4-BE49-F238E27FC236}">
                  <a16:creationId xmlns:a16="http://schemas.microsoft.com/office/drawing/2014/main" id="{7E7649BB-248D-1D93-B7F2-821B40D144AF}"/>
                </a:ext>
              </a:extLst>
            </p:cNvPr>
            <p:cNvSpPr/>
            <p:nvPr/>
          </p:nvSpPr>
          <p:spPr>
            <a:xfrm>
              <a:off x="7595379" y="3078664"/>
              <a:ext cx="219227" cy="225189"/>
            </a:xfrm>
            <a:custGeom>
              <a:avLst/>
              <a:gdLst/>
              <a:ahLst/>
              <a:cxnLst/>
              <a:rect l="l" t="t" r="r" b="b"/>
              <a:pathLst>
                <a:path w="2206" h="2266" extrusionOk="0">
                  <a:moveTo>
                    <a:pt x="1739" y="1"/>
                  </a:moveTo>
                  <a:lnTo>
                    <a:pt x="1487" y="366"/>
                  </a:lnTo>
                  <a:cubicBezTo>
                    <a:pt x="1487" y="366"/>
                    <a:pt x="442" y="517"/>
                    <a:pt x="467" y="681"/>
                  </a:cubicBezTo>
                  <a:cubicBezTo>
                    <a:pt x="478" y="733"/>
                    <a:pt x="543" y="751"/>
                    <a:pt x="631" y="751"/>
                  </a:cubicBezTo>
                  <a:cubicBezTo>
                    <a:pt x="844" y="751"/>
                    <a:pt x="1185" y="643"/>
                    <a:pt x="1185" y="643"/>
                  </a:cubicBezTo>
                  <a:lnTo>
                    <a:pt x="1185" y="643"/>
                  </a:lnTo>
                  <a:cubicBezTo>
                    <a:pt x="1185" y="643"/>
                    <a:pt x="1" y="1840"/>
                    <a:pt x="605" y="2218"/>
                  </a:cubicBezTo>
                  <a:cubicBezTo>
                    <a:pt x="660" y="2251"/>
                    <a:pt x="716" y="2266"/>
                    <a:pt x="773" y="2266"/>
                  </a:cubicBezTo>
                  <a:cubicBezTo>
                    <a:pt x="1355" y="2266"/>
                    <a:pt x="2004" y="706"/>
                    <a:pt x="2004" y="706"/>
                  </a:cubicBezTo>
                  <a:lnTo>
                    <a:pt x="2193" y="442"/>
                  </a:lnTo>
                  <a:lnTo>
                    <a:pt x="2206" y="42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7">
              <a:extLst>
                <a:ext uri="{FF2B5EF4-FFF2-40B4-BE49-F238E27FC236}">
                  <a16:creationId xmlns:a16="http://schemas.microsoft.com/office/drawing/2014/main" id="{54D6D696-36DE-D671-EAEB-E476D7AFE7D7}"/>
                </a:ext>
              </a:extLst>
            </p:cNvPr>
            <p:cNvSpPr/>
            <p:nvPr/>
          </p:nvSpPr>
          <p:spPr>
            <a:xfrm>
              <a:off x="7768195" y="2069295"/>
              <a:ext cx="384492" cy="1063339"/>
            </a:xfrm>
            <a:custGeom>
              <a:avLst/>
              <a:gdLst/>
              <a:ahLst/>
              <a:cxnLst/>
              <a:rect l="l" t="t" r="r" b="b"/>
              <a:pathLst>
                <a:path w="3869" h="10700" extrusionOk="0">
                  <a:moveTo>
                    <a:pt x="2116" y="0"/>
                  </a:moveTo>
                  <a:cubicBezTo>
                    <a:pt x="2108" y="0"/>
                    <a:pt x="2100" y="1"/>
                    <a:pt x="2092" y="1"/>
                  </a:cubicBezTo>
                  <a:cubicBezTo>
                    <a:pt x="26" y="241"/>
                    <a:pt x="2206" y="5924"/>
                    <a:pt x="2206" y="5924"/>
                  </a:cubicBezTo>
                  <a:lnTo>
                    <a:pt x="0" y="10158"/>
                  </a:lnTo>
                  <a:lnTo>
                    <a:pt x="593" y="10699"/>
                  </a:lnTo>
                  <a:lnTo>
                    <a:pt x="3869" y="6226"/>
                  </a:lnTo>
                  <a:cubicBezTo>
                    <a:pt x="3869" y="6226"/>
                    <a:pt x="3112" y="0"/>
                    <a:pt x="2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7">
              <a:extLst>
                <a:ext uri="{FF2B5EF4-FFF2-40B4-BE49-F238E27FC236}">
                  <a16:creationId xmlns:a16="http://schemas.microsoft.com/office/drawing/2014/main" id="{C95C449D-DE5F-CCA1-6646-4E110565EA6E}"/>
                </a:ext>
              </a:extLst>
            </p:cNvPr>
            <p:cNvSpPr/>
            <p:nvPr/>
          </p:nvSpPr>
          <p:spPr>
            <a:xfrm>
              <a:off x="8506960" y="2223428"/>
              <a:ext cx="998148" cy="1071985"/>
            </a:xfrm>
            <a:custGeom>
              <a:avLst/>
              <a:gdLst/>
              <a:ahLst/>
              <a:cxnLst/>
              <a:rect l="l" t="t" r="r" b="b"/>
              <a:pathLst>
                <a:path w="10044" h="10787" extrusionOk="0">
                  <a:moveTo>
                    <a:pt x="2118" y="0"/>
                  </a:moveTo>
                  <a:lnTo>
                    <a:pt x="1" y="2533"/>
                  </a:lnTo>
                  <a:cubicBezTo>
                    <a:pt x="1" y="2533"/>
                    <a:pt x="2357" y="7170"/>
                    <a:pt x="2811" y="7977"/>
                  </a:cubicBezTo>
                  <a:cubicBezTo>
                    <a:pt x="3252" y="8770"/>
                    <a:pt x="9641" y="10787"/>
                    <a:pt x="9641" y="10787"/>
                  </a:cubicBezTo>
                  <a:cubicBezTo>
                    <a:pt x="9641" y="10787"/>
                    <a:pt x="10031" y="10283"/>
                    <a:pt x="10044" y="10257"/>
                  </a:cubicBezTo>
                  <a:cubicBezTo>
                    <a:pt x="10044" y="10245"/>
                    <a:pt x="4399" y="6653"/>
                    <a:pt x="4399" y="6653"/>
                  </a:cubicBezTo>
                  <a:cubicBezTo>
                    <a:pt x="4399" y="6653"/>
                    <a:pt x="3706" y="3087"/>
                    <a:pt x="3466" y="1815"/>
                  </a:cubicBezTo>
                  <a:cubicBezTo>
                    <a:pt x="3302" y="1046"/>
                    <a:pt x="2811" y="378"/>
                    <a:pt x="2118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7">
              <a:extLst>
                <a:ext uri="{FF2B5EF4-FFF2-40B4-BE49-F238E27FC236}">
                  <a16:creationId xmlns:a16="http://schemas.microsoft.com/office/drawing/2014/main" id="{CA99CEAA-6DCB-3521-323C-5452E4D59410}"/>
                </a:ext>
              </a:extLst>
            </p:cNvPr>
            <p:cNvSpPr/>
            <p:nvPr/>
          </p:nvSpPr>
          <p:spPr>
            <a:xfrm>
              <a:off x="8506960" y="2223428"/>
              <a:ext cx="425932" cy="715120"/>
            </a:xfrm>
            <a:custGeom>
              <a:avLst/>
              <a:gdLst/>
              <a:ahLst/>
              <a:cxnLst/>
              <a:rect l="l" t="t" r="r" b="b"/>
              <a:pathLst>
                <a:path w="4286" h="7196" extrusionOk="0">
                  <a:moveTo>
                    <a:pt x="2118" y="0"/>
                  </a:moveTo>
                  <a:lnTo>
                    <a:pt x="1" y="2533"/>
                  </a:lnTo>
                  <a:cubicBezTo>
                    <a:pt x="1" y="2533"/>
                    <a:pt x="1576" y="5620"/>
                    <a:pt x="2395" y="7195"/>
                  </a:cubicBezTo>
                  <a:cubicBezTo>
                    <a:pt x="3025" y="6805"/>
                    <a:pt x="3668" y="6464"/>
                    <a:pt x="4285" y="6049"/>
                  </a:cubicBezTo>
                  <a:cubicBezTo>
                    <a:pt x="4071" y="4990"/>
                    <a:pt x="3643" y="2760"/>
                    <a:pt x="3466" y="1802"/>
                  </a:cubicBezTo>
                  <a:cubicBezTo>
                    <a:pt x="3302" y="1034"/>
                    <a:pt x="2811" y="378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>
              <a:extLst>
                <a:ext uri="{FF2B5EF4-FFF2-40B4-BE49-F238E27FC236}">
                  <a16:creationId xmlns:a16="http://schemas.microsoft.com/office/drawing/2014/main" id="{C4E73AA6-E916-750B-2B86-48E65DC2C478}"/>
                </a:ext>
              </a:extLst>
            </p:cNvPr>
            <p:cNvSpPr/>
            <p:nvPr/>
          </p:nvSpPr>
          <p:spPr>
            <a:xfrm>
              <a:off x="7507729" y="1999234"/>
              <a:ext cx="289089" cy="247450"/>
            </a:xfrm>
            <a:custGeom>
              <a:avLst/>
              <a:gdLst/>
              <a:ahLst/>
              <a:cxnLst/>
              <a:rect l="l" t="t" r="r" b="b"/>
              <a:pathLst>
                <a:path w="2909" h="2490" extrusionOk="0">
                  <a:moveTo>
                    <a:pt x="1273" y="1"/>
                  </a:moveTo>
                  <a:cubicBezTo>
                    <a:pt x="693" y="114"/>
                    <a:pt x="265" y="127"/>
                    <a:pt x="0" y="643"/>
                  </a:cubicBezTo>
                  <a:cubicBezTo>
                    <a:pt x="0" y="643"/>
                    <a:pt x="89" y="820"/>
                    <a:pt x="89" y="820"/>
                  </a:cubicBezTo>
                  <a:cubicBezTo>
                    <a:pt x="265" y="1084"/>
                    <a:pt x="429" y="1362"/>
                    <a:pt x="555" y="1664"/>
                  </a:cubicBezTo>
                  <a:cubicBezTo>
                    <a:pt x="594" y="1732"/>
                    <a:pt x="670" y="1777"/>
                    <a:pt x="749" y="1777"/>
                  </a:cubicBezTo>
                  <a:cubicBezTo>
                    <a:pt x="773" y="1777"/>
                    <a:pt x="796" y="1773"/>
                    <a:pt x="819" y="1765"/>
                  </a:cubicBezTo>
                  <a:cubicBezTo>
                    <a:pt x="819" y="1765"/>
                    <a:pt x="1477" y="2490"/>
                    <a:pt x="1770" y="2490"/>
                  </a:cubicBezTo>
                  <a:cubicBezTo>
                    <a:pt x="1786" y="2490"/>
                    <a:pt x="1801" y="2488"/>
                    <a:pt x="1815" y="2483"/>
                  </a:cubicBezTo>
                  <a:cubicBezTo>
                    <a:pt x="2143" y="2370"/>
                    <a:pt x="2810" y="1210"/>
                    <a:pt x="2596" y="958"/>
                  </a:cubicBezTo>
                  <a:cubicBezTo>
                    <a:pt x="2550" y="904"/>
                    <a:pt x="2519" y="868"/>
                    <a:pt x="2499" y="845"/>
                  </a:cubicBezTo>
                  <a:lnTo>
                    <a:pt x="2499" y="845"/>
                  </a:lnTo>
                  <a:cubicBezTo>
                    <a:pt x="2540" y="841"/>
                    <a:pt x="2909" y="792"/>
                    <a:pt x="2647" y="303"/>
                  </a:cubicBezTo>
                  <a:cubicBezTo>
                    <a:pt x="2575" y="169"/>
                    <a:pt x="2503" y="120"/>
                    <a:pt x="2437" y="120"/>
                  </a:cubicBezTo>
                  <a:cubicBezTo>
                    <a:pt x="2423" y="120"/>
                    <a:pt x="2408" y="122"/>
                    <a:pt x="2395" y="127"/>
                  </a:cubicBezTo>
                  <a:cubicBezTo>
                    <a:pt x="2281" y="215"/>
                    <a:pt x="2193" y="328"/>
                    <a:pt x="2130" y="454"/>
                  </a:cubicBezTo>
                  <a:lnTo>
                    <a:pt x="2382" y="807"/>
                  </a:lnTo>
                  <a:cubicBezTo>
                    <a:pt x="2421" y="924"/>
                    <a:pt x="2332" y="1025"/>
                    <a:pt x="2232" y="1025"/>
                  </a:cubicBezTo>
                  <a:cubicBezTo>
                    <a:pt x="2202" y="1025"/>
                    <a:pt x="2171" y="1016"/>
                    <a:pt x="2143" y="996"/>
                  </a:cubicBezTo>
                  <a:lnTo>
                    <a:pt x="1273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9" name="Google Shape;719;p47">
              <a:extLst>
                <a:ext uri="{FF2B5EF4-FFF2-40B4-BE49-F238E27FC236}">
                  <a16:creationId xmlns:a16="http://schemas.microsoft.com/office/drawing/2014/main" id="{094F2354-523E-92A4-5E66-9B376ABCB695}"/>
                </a:ext>
              </a:extLst>
            </p:cNvPr>
            <p:cNvCxnSpPr/>
            <p:nvPr/>
          </p:nvCxnSpPr>
          <p:spPr>
            <a:xfrm>
              <a:off x="8315375" y="0"/>
              <a:ext cx="0" cy="183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20" name="Google Shape;720;p47">
              <a:extLst>
                <a:ext uri="{FF2B5EF4-FFF2-40B4-BE49-F238E27FC236}">
                  <a16:creationId xmlns:a16="http://schemas.microsoft.com/office/drawing/2014/main" id="{AC259DDC-ADA2-A012-51D0-5511C41B375B}"/>
                </a:ext>
              </a:extLst>
            </p:cNvPr>
            <p:cNvSpPr/>
            <p:nvPr/>
          </p:nvSpPr>
          <p:spPr>
            <a:xfrm>
              <a:off x="7334913" y="1810021"/>
              <a:ext cx="804063" cy="527595"/>
            </a:xfrm>
            <a:custGeom>
              <a:avLst/>
              <a:gdLst/>
              <a:ahLst/>
              <a:cxnLst/>
              <a:rect l="l" t="t" r="r" b="b"/>
              <a:pathLst>
                <a:path w="8091" h="5309" extrusionOk="0">
                  <a:moveTo>
                    <a:pt x="2643" y="1"/>
                  </a:moveTo>
                  <a:cubicBezTo>
                    <a:pt x="2460" y="1"/>
                    <a:pt x="2243" y="52"/>
                    <a:pt x="1991" y="191"/>
                  </a:cubicBezTo>
                  <a:cubicBezTo>
                    <a:pt x="1424" y="506"/>
                    <a:pt x="794" y="1791"/>
                    <a:pt x="227" y="1942"/>
                  </a:cubicBezTo>
                  <a:cubicBezTo>
                    <a:pt x="76" y="1980"/>
                    <a:pt x="1" y="2131"/>
                    <a:pt x="51" y="2270"/>
                  </a:cubicBezTo>
                  <a:cubicBezTo>
                    <a:pt x="140" y="2482"/>
                    <a:pt x="358" y="2724"/>
                    <a:pt x="853" y="2724"/>
                  </a:cubicBezTo>
                  <a:cubicBezTo>
                    <a:pt x="917" y="2724"/>
                    <a:pt x="985" y="2720"/>
                    <a:pt x="1059" y="2711"/>
                  </a:cubicBezTo>
                  <a:lnTo>
                    <a:pt x="1059" y="2711"/>
                  </a:lnTo>
                  <a:cubicBezTo>
                    <a:pt x="1046" y="2736"/>
                    <a:pt x="1034" y="2774"/>
                    <a:pt x="1009" y="2799"/>
                  </a:cubicBezTo>
                  <a:cubicBezTo>
                    <a:pt x="933" y="2875"/>
                    <a:pt x="983" y="3001"/>
                    <a:pt x="1097" y="3014"/>
                  </a:cubicBezTo>
                  <a:cubicBezTo>
                    <a:pt x="1148" y="3021"/>
                    <a:pt x="1202" y="3026"/>
                    <a:pt x="1257" y="3026"/>
                  </a:cubicBezTo>
                  <a:cubicBezTo>
                    <a:pt x="1474" y="3026"/>
                    <a:pt x="1707" y="2955"/>
                    <a:pt x="1828" y="2724"/>
                  </a:cubicBezTo>
                  <a:cubicBezTo>
                    <a:pt x="2092" y="2220"/>
                    <a:pt x="2432" y="2018"/>
                    <a:pt x="3012" y="1905"/>
                  </a:cubicBezTo>
                  <a:lnTo>
                    <a:pt x="3882" y="2900"/>
                  </a:lnTo>
                  <a:cubicBezTo>
                    <a:pt x="3911" y="2921"/>
                    <a:pt x="3942" y="2929"/>
                    <a:pt x="3972" y="2929"/>
                  </a:cubicBezTo>
                  <a:cubicBezTo>
                    <a:pt x="4072" y="2929"/>
                    <a:pt x="4160" y="2830"/>
                    <a:pt x="4121" y="2724"/>
                  </a:cubicBezTo>
                  <a:lnTo>
                    <a:pt x="3869" y="2371"/>
                  </a:lnTo>
                  <a:cubicBezTo>
                    <a:pt x="3932" y="2232"/>
                    <a:pt x="4020" y="2119"/>
                    <a:pt x="4134" y="2031"/>
                  </a:cubicBezTo>
                  <a:cubicBezTo>
                    <a:pt x="4285" y="2144"/>
                    <a:pt x="4411" y="2270"/>
                    <a:pt x="4423" y="2459"/>
                  </a:cubicBezTo>
                  <a:cubicBezTo>
                    <a:pt x="4423" y="2623"/>
                    <a:pt x="4360" y="2774"/>
                    <a:pt x="4423" y="2938"/>
                  </a:cubicBezTo>
                  <a:cubicBezTo>
                    <a:pt x="4449" y="3014"/>
                    <a:pt x="4474" y="3077"/>
                    <a:pt x="4512" y="3152"/>
                  </a:cubicBezTo>
                  <a:cubicBezTo>
                    <a:pt x="4625" y="3266"/>
                    <a:pt x="4688" y="3417"/>
                    <a:pt x="4713" y="3581"/>
                  </a:cubicBezTo>
                  <a:cubicBezTo>
                    <a:pt x="4738" y="3959"/>
                    <a:pt x="4524" y="4211"/>
                    <a:pt x="4449" y="4563"/>
                  </a:cubicBezTo>
                  <a:cubicBezTo>
                    <a:pt x="4398" y="4828"/>
                    <a:pt x="4411" y="5168"/>
                    <a:pt x="4701" y="5269"/>
                  </a:cubicBezTo>
                  <a:cubicBezTo>
                    <a:pt x="4775" y="5296"/>
                    <a:pt x="4850" y="5308"/>
                    <a:pt x="4924" y="5308"/>
                  </a:cubicBezTo>
                  <a:cubicBezTo>
                    <a:pt x="5165" y="5308"/>
                    <a:pt x="5391" y="5173"/>
                    <a:pt x="5507" y="4941"/>
                  </a:cubicBezTo>
                  <a:cubicBezTo>
                    <a:pt x="5696" y="4513"/>
                    <a:pt x="5520" y="3971"/>
                    <a:pt x="5646" y="3505"/>
                  </a:cubicBezTo>
                  <a:cubicBezTo>
                    <a:pt x="5759" y="3114"/>
                    <a:pt x="6049" y="2812"/>
                    <a:pt x="6440" y="2686"/>
                  </a:cubicBezTo>
                  <a:cubicBezTo>
                    <a:pt x="6641" y="2623"/>
                    <a:pt x="6881" y="2585"/>
                    <a:pt x="7044" y="2421"/>
                  </a:cubicBezTo>
                  <a:cubicBezTo>
                    <a:pt x="7183" y="2270"/>
                    <a:pt x="7133" y="2094"/>
                    <a:pt x="7221" y="1930"/>
                  </a:cubicBezTo>
                  <a:cubicBezTo>
                    <a:pt x="7296" y="1785"/>
                    <a:pt x="7426" y="1753"/>
                    <a:pt x="7566" y="1753"/>
                  </a:cubicBezTo>
                  <a:cubicBezTo>
                    <a:pt x="7674" y="1753"/>
                    <a:pt x="7788" y="1772"/>
                    <a:pt x="7889" y="1772"/>
                  </a:cubicBezTo>
                  <a:cubicBezTo>
                    <a:pt x="7920" y="1772"/>
                    <a:pt x="7949" y="1770"/>
                    <a:pt x="7977" y="1766"/>
                  </a:cubicBezTo>
                  <a:cubicBezTo>
                    <a:pt x="8052" y="1766"/>
                    <a:pt x="8090" y="1678"/>
                    <a:pt x="8040" y="1627"/>
                  </a:cubicBezTo>
                  <a:cubicBezTo>
                    <a:pt x="7637" y="934"/>
                    <a:pt x="6830" y="582"/>
                    <a:pt x="6099" y="342"/>
                  </a:cubicBezTo>
                  <a:cubicBezTo>
                    <a:pt x="5827" y="262"/>
                    <a:pt x="5535" y="243"/>
                    <a:pt x="5244" y="243"/>
                  </a:cubicBezTo>
                  <a:cubicBezTo>
                    <a:pt x="5078" y="243"/>
                    <a:pt x="4912" y="249"/>
                    <a:pt x="4751" y="254"/>
                  </a:cubicBezTo>
                  <a:cubicBezTo>
                    <a:pt x="4653" y="254"/>
                    <a:pt x="4555" y="253"/>
                    <a:pt x="4457" y="253"/>
                  </a:cubicBezTo>
                  <a:cubicBezTo>
                    <a:pt x="4116" y="253"/>
                    <a:pt x="3779" y="268"/>
                    <a:pt x="3466" y="405"/>
                  </a:cubicBezTo>
                  <a:lnTo>
                    <a:pt x="3428" y="405"/>
                  </a:lnTo>
                  <a:cubicBezTo>
                    <a:pt x="3409" y="405"/>
                    <a:pt x="3158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7">
              <a:extLst>
                <a:ext uri="{FF2B5EF4-FFF2-40B4-BE49-F238E27FC236}">
                  <a16:creationId xmlns:a16="http://schemas.microsoft.com/office/drawing/2014/main" id="{0485744F-9334-8216-C666-8E044E2F4DAF}"/>
                </a:ext>
              </a:extLst>
            </p:cNvPr>
            <p:cNvSpPr/>
            <p:nvPr/>
          </p:nvSpPr>
          <p:spPr>
            <a:xfrm rot="-4293212">
              <a:off x="7541944" y="2124845"/>
              <a:ext cx="55890" cy="69460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>
              <a:extLst>
                <a:ext uri="{FF2B5EF4-FFF2-40B4-BE49-F238E27FC236}">
                  <a16:creationId xmlns:a16="http://schemas.microsoft.com/office/drawing/2014/main" id="{2D025F5C-9780-1A83-15B1-2714270F75F2}"/>
                </a:ext>
              </a:extLst>
            </p:cNvPr>
            <p:cNvSpPr/>
            <p:nvPr/>
          </p:nvSpPr>
          <p:spPr>
            <a:xfrm rot="-2989867">
              <a:off x="7621146" y="2168809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7">
            <a:extLst>
              <a:ext uri="{FF2B5EF4-FFF2-40B4-BE49-F238E27FC236}">
                <a16:creationId xmlns:a16="http://schemas.microsoft.com/office/drawing/2014/main" id="{A8B5A742-E7F5-04FE-B6E3-290EF0A73022}"/>
              </a:ext>
            </a:extLst>
          </p:cNvPr>
          <p:cNvGrpSpPr/>
          <p:nvPr/>
        </p:nvGrpSpPr>
        <p:grpSpPr>
          <a:xfrm>
            <a:off x="-152400" y="1931567"/>
            <a:ext cx="1933745" cy="3204719"/>
            <a:chOff x="0" y="1935955"/>
            <a:chExt cx="1933745" cy="3204719"/>
          </a:xfrm>
        </p:grpSpPr>
        <p:sp>
          <p:nvSpPr>
            <p:cNvPr id="724" name="Google Shape;724;p47">
              <a:extLst>
                <a:ext uri="{FF2B5EF4-FFF2-40B4-BE49-F238E27FC236}">
                  <a16:creationId xmlns:a16="http://schemas.microsoft.com/office/drawing/2014/main" id="{D9554D96-A6B0-1330-D2E8-A4DD638E78E0}"/>
                </a:ext>
              </a:extLst>
            </p:cNvPr>
            <p:cNvSpPr/>
            <p:nvPr/>
          </p:nvSpPr>
          <p:spPr>
            <a:xfrm>
              <a:off x="0" y="4957371"/>
              <a:ext cx="1423664" cy="183303"/>
            </a:xfrm>
            <a:custGeom>
              <a:avLst/>
              <a:gdLst/>
              <a:ahLst/>
              <a:cxnLst/>
              <a:rect l="l" t="t" r="r" b="b"/>
              <a:pathLst>
                <a:path w="13118" h="1689" extrusionOk="0">
                  <a:moveTo>
                    <a:pt x="6565" y="0"/>
                  </a:moveTo>
                  <a:cubicBezTo>
                    <a:pt x="2936" y="0"/>
                    <a:pt x="0" y="378"/>
                    <a:pt x="0" y="844"/>
                  </a:cubicBezTo>
                  <a:cubicBezTo>
                    <a:pt x="0" y="1311"/>
                    <a:pt x="2936" y="1689"/>
                    <a:pt x="6565" y="1689"/>
                  </a:cubicBezTo>
                  <a:cubicBezTo>
                    <a:pt x="10182" y="1689"/>
                    <a:pt x="13118" y="1311"/>
                    <a:pt x="13118" y="844"/>
                  </a:cubicBezTo>
                  <a:cubicBezTo>
                    <a:pt x="13118" y="378"/>
                    <a:pt x="10182" y="0"/>
                    <a:pt x="6565" y="0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>
              <a:extLst>
                <a:ext uri="{FF2B5EF4-FFF2-40B4-BE49-F238E27FC236}">
                  <a16:creationId xmlns:a16="http://schemas.microsoft.com/office/drawing/2014/main" id="{C52CA417-12A6-44D7-AFFE-39D1694AB87F}"/>
                </a:ext>
              </a:extLst>
            </p:cNvPr>
            <p:cNvSpPr/>
            <p:nvPr/>
          </p:nvSpPr>
          <p:spPr>
            <a:xfrm>
              <a:off x="94311" y="3524152"/>
              <a:ext cx="631956" cy="1319803"/>
            </a:xfrm>
            <a:custGeom>
              <a:avLst/>
              <a:gdLst/>
              <a:ahLst/>
              <a:cxnLst/>
              <a:rect l="l" t="t" r="r" b="b"/>
              <a:pathLst>
                <a:path w="5823" h="12161" extrusionOk="0">
                  <a:moveTo>
                    <a:pt x="3088" y="0"/>
                  </a:moveTo>
                  <a:cubicBezTo>
                    <a:pt x="3088" y="0"/>
                    <a:pt x="3201" y="2470"/>
                    <a:pt x="3264" y="2785"/>
                  </a:cubicBezTo>
                  <a:cubicBezTo>
                    <a:pt x="3327" y="3088"/>
                    <a:pt x="3088" y="5595"/>
                    <a:pt x="3088" y="5595"/>
                  </a:cubicBezTo>
                  <a:lnTo>
                    <a:pt x="1" y="12160"/>
                  </a:lnTo>
                  <a:lnTo>
                    <a:pt x="858" y="12160"/>
                  </a:lnTo>
                  <a:cubicBezTo>
                    <a:pt x="858" y="12160"/>
                    <a:pt x="4134" y="7069"/>
                    <a:pt x="4336" y="6376"/>
                  </a:cubicBezTo>
                  <a:cubicBezTo>
                    <a:pt x="4537" y="5683"/>
                    <a:pt x="5822" y="2105"/>
                    <a:pt x="5822" y="2105"/>
                  </a:cubicBezTo>
                  <a:lnTo>
                    <a:pt x="3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>
              <a:extLst>
                <a:ext uri="{FF2B5EF4-FFF2-40B4-BE49-F238E27FC236}">
                  <a16:creationId xmlns:a16="http://schemas.microsoft.com/office/drawing/2014/main" id="{74C53C4E-FC1B-B0EB-8758-A32CB77E965C}"/>
                </a:ext>
              </a:extLst>
            </p:cNvPr>
            <p:cNvSpPr/>
            <p:nvPr/>
          </p:nvSpPr>
          <p:spPr>
            <a:xfrm>
              <a:off x="429445" y="3524152"/>
              <a:ext cx="296823" cy="365195"/>
            </a:xfrm>
            <a:custGeom>
              <a:avLst/>
              <a:gdLst/>
              <a:ahLst/>
              <a:cxnLst/>
              <a:rect l="l" t="t" r="r" b="b"/>
              <a:pathLst>
                <a:path w="2735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5" y="630"/>
                    <a:pt x="63" y="1286"/>
                  </a:cubicBezTo>
                  <a:cubicBezTo>
                    <a:pt x="164" y="1714"/>
                    <a:pt x="416" y="2080"/>
                    <a:pt x="769" y="2344"/>
                  </a:cubicBezTo>
                  <a:cubicBezTo>
                    <a:pt x="1109" y="2596"/>
                    <a:pt x="1663" y="2974"/>
                    <a:pt x="2281" y="3365"/>
                  </a:cubicBezTo>
                  <a:cubicBezTo>
                    <a:pt x="2533" y="2659"/>
                    <a:pt x="2734" y="2105"/>
                    <a:pt x="2734" y="2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>
              <a:extLst>
                <a:ext uri="{FF2B5EF4-FFF2-40B4-BE49-F238E27FC236}">
                  <a16:creationId xmlns:a16="http://schemas.microsoft.com/office/drawing/2014/main" id="{FDBD3F84-30C2-3348-B8E9-F1D0634F654D}"/>
                </a:ext>
              </a:extLst>
            </p:cNvPr>
            <p:cNvSpPr/>
            <p:nvPr/>
          </p:nvSpPr>
          <p:spPr>
            <a:xfrm>
              <a:off x="329599" y="2469804"/>
              <a:ext cx="448653" cy="1054453"/>
            </a:xfrm>
            <a:custGeom>
              <a:avLst/>
              <a:gdLst/>
              <a:ahLst/>
              <a:cxnLst/>
              <a:rect l="l" t="t" r="r" b="b"/>
              <a:pathLst>
                <a:path w="4134" h="9716" extrusionOk="0">
                  <a:moveTo>
                    <a:pt x="2004" y="0"/>
                  </a:moveTo>
                  <a:cubicBezTo>
                    <a:pt x="756" y="1021"/>
                    <a:pt x="0" y="2407"/>
                    <a:pt x="252" y="4284"/>
                  </a:cubicBezTo>
                  <a:cubicBezTo>
                    <a:pt x="504" y="6175"/>
                    <a:pt x="1109" y="7561"/>
                    <a:pt x="920" y="9715"/>
                  </a:cubicBezTo>
                  <a:lnTo>
                    <a:pt x="4133" y="9136"/>
                  </a:lnTo>
                  <a:cubicBezTo>
                    <a:pt x="4133" y="9136"/>
                    <a:pt x="3629" y="5519"/>
                    <a:pt x="3831" y="4095"/>
                  </a:cubicBezTo>
                  <a:cubicBezTo>
                    <a:pt x="4020" y="2684"/>
                    <a:pt x="4070" y="1600"/>
                    <a:pt x="3465" y="983"/>
                  </a:cubicBezTo>
                  <a:cubicBezTo>
                    <a:pt x="3037" y="567"/>
                    <a:pt x="2533" y="240"/>
                    <a:pt x="2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>
              <a:extLst>
                <a:ext uri="{FF2B5EF4-FFF2-40B4-BE49-F238E27FC236}">
                  <a16:creationId xmlns:a16="http://schemas.microsoft.com/office/drawing/2014/main" id="{A2490946-E86B-D8B1-B14B-634659F9B81C}"/>
                </a:ext>
              </a:extLst>
            </p:cNvPr>
            <p:cNvSpPr/>
            <p:nvPr/>
          </p:nvSpPr>
          <p:spPr>
            <a:xfrm>
              <a:off x="546981" y="2319384"/>
              <a:ext cx="210760" cy="266869"/>
            </a:xfrm>
            <a:custGeom>
              <a:avLst/>
              <a:gdLst/>
              <a:ahLst/>
              <a:cxnLst/>
              <a:rect l="l" t="t" r="r" b="b"/>
              <a:pathLst>
                <a:path w="1942" h="2459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593" y="832"/>
                    <a:pt x="1" y="1386"/>
                  </a:cubicBezTo>
                  <a:cubicBezTo>
                    <a:pt x="616" y="2276"/>
                    <a:pt x="1013" y="2459"/>
                    <a:pt x="1236" y="2459"/>
                  </a:cubicBezTo>
                  <a:cubicBezTo>
                    <a:pt x="1392" y="2459"/>
                    <a:pt x="1462" y="2369"/>
                    <a:pt x="1462" y="2369"/>
                  </a:cubicBezTo>
                  <a:cubicBezTo>
                    <a:pt x="1261" y="1903"/>
                    <a:pt x="1475" y="1374"/>
                    <a:pt x="1941" y="117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>
              <a:extLst>
                <a:ext uri="{FF2B5EF4-FFF2-40B4-BE49-F238E27FC236}">
                  <a16:creationId xmlns:a16="http://schemas.microsoft.com/office/drawing/2014/main" id="{28590257-1B92-2C58-D4FA-889AC61EF0D2}"/>
                </a:ext>
              </a:extLst>
            </p:cNvPr>
            <p:cNvSpPr/>
            <p:nvPr/>
          </p:nvSpPr>
          <p:spPr>
            <a:xfrm>
              <a:off x="422499" y="1935955"/>
              <a:ext cx="563366" cy="471226"/>
            </a:xfrm>
            <a:custGeom>
              <a:avLst/>
              <a:gdLst/>
              <a:ahLst/>
              <a:cxnLst/>
              <a:rect l="l" t="t" r="r" b="b"/>
              <a:pathLst>
                <a:path w="5191" h="4342" extrusionOk="0">
                  <a:moveTo>
                    <a:pt x="3885" y="1"/>
                  </a:moveTo>
                  <a:cubicBezTo>
                    <a:pt x="3833" y="1"/>
                    <a:pt x="3781" y="14"/>
                    <a:pt x="3731" y="43"/>
                  </a:cubicBezTo>
                  <a:cubicBezTo>
                    <a:pt x="3077" y="421"/>
                    <a:pt x="2665" y="527"/>
                    <a:pt x="2370" y="527"/>
                  </a:cubicBezTo>
                  <a:cubicBezTo>
                    <a:pt x="1987" y="527"/>
                    <a:pt x="1800" y="348"/>
                    <a:pt x="1534" y="348"/>
                  </a:cubicBezTo>
                  <a:cubicBezTo>
                    <a:pt x="1499" y="348"/>
                    <a:pt x="1463" y="351"/>
                    <a:pt x="1425" y="358"/>
                  </a:cubicBezTo>
                  <a:cubicBezTo>
                    <a:pt x="870" y="458"/>
                    <a:pt x="883" y="1265"/>
                    <a:pt x="883" y="1265"/>
                  </a:cubicBezTo>
                  <a:cubicBezTo>
                    <a:pt x="831" y="1251"/>
                    <a:pt x="783" y="1244"/>
                    <a:pt x="738" y="1244"/>
                  </a:cubicBezTo>
                  <a:cubicBezTo>
                    <a:pt x="1" y="1244"/>
                    <a:pt x="314" y="3117"/>
                    <a:pt x="694" y="3533"/>
                  </a:cubicBezTo>
                  <a:cubicBezTo>
                    <a:pt x="1059" y="3932"/>
                    <a:pt x="1135" y="4341"/>
                    <a:pt x="1360" y="4341"/>
                  </a:cubicBezTo>
                  <a:cubicBezTo>
                    <a:pt x="1384" y="4341"/>
                    <a:pt x="1410" y="4337"/>
                    <a:pt x="1438" y="4327"/>
                  </a:cubicBezTo>
                  <a:cubicBezTo>
                    <a:pt x="1438" y="4327"/>
                    <a:pt x="1942" y="2235"/>
                    <a:pt x="3630" y="2097"/>
                  </a:cubicBezTo>
                  <a:cubicBezTo>
                    <a:pt x="5191" y="1980"/>
                    <a:pt x="4523" y="1"/>
                    <a:pt x="3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>
              <a:extLst>
                <a:ext uri="{FF2B5EF4-FFF2-40B4-BE49-F238E27FC236}">
                  <a16:creationId xmlns:a16="http://schemas.microsoft.com/office/drawing/2014/main" id="{AAFD0212-0C63-6C31-38D1-147CC6C7CEAA}"/>
                </a:ext>
              </a:extLst>
            </p:cNvPr>
            <p:cNvSpPr/>
            <p:nvPr/>
          </p:nvSpPr>
          <p:spPr>
            <a:xfrm>
              <a:off x="541663" y="2132282"/>
              <a:ext cx="336435" cy="324063"/>
            </a:xfrm>
            <a:custGeom>
              <a:avLst/>
              <a:gdLst/>
              <a:ahLst/>
              <a:cxnLst/>
              <a:rect l="l" t="t" r="r" b="b"/>
              <a:pathLst>
                <a:path w="3100" h="2986" extrusionOk="0">
                  <a:moveTo>
                    <a:pt x="2224" y="1"/>
                  </a:moveTo>
                  <a:cubicBezTo>
                    <a:pt x="2069" y="1"/>
                    <a:pt x="1857" y="65"/>
                    <a:pt x="1587" y="288"/>
                  </a:cubicBezTo>
                  <a:cubicBezTo>
                    <a:pt x="1380" y="454"/>
                    <a:pt x="1190" y="511"/>
                    <a:pt x="1030" y="511"/>
                  </a:cubicBezTo>
                  <a:cubicBezTo>
                    <a:pt x="692" y="511"/>
                    <a:pt x="478" y="262"/>
                    <a:pt x="478" y="262"/>
                  </a:cubicBezTo>
                  <a:lnTo>
                    <a:pt x="478" y="1132"/>
                  </a:lnTo>
                  <a:cubicBezTo>
                    <a:pt x="459" y="1074"/>
                    <a:pt x="378" y="1034"/>
                    <a:pt x="291" y="1034"/>
                  </a:cubicBezTo>
                  <a:cubicBezTo>
                    <a:pt x="153" y="1034"/>
                    <a:pt x="0" y="1135"/>
                    <a:pt x="62" y="1422"/>
                  </a:cubicBezTo>
                  <a:cubicBezTo>
                    <a:pt x="132" y="1789"/>
                    <a:pt x="295" y="1828"/>
                    <a:pt x="361" y="1828"/>
                  </a:cubicBezTo>
                  <a:cubicBezTo>
                    <a:pt x="379" y="1828"/>
                    <a:pt x="390" y="1825"/>
                    <a:pt x="390" y="1825"/>
                  </a:cubicBezTo>
                  <a:lnTo>
                    <a:pt x="390" y="2442"/>
                  </a:lnTo>
                  <a:cubicBezTo>
                    <a:pt x="426" y="2820"/>
                    <a:pt x="1424" y="2986"/>
                    <a:pt x="2048" y="2986"/>
                  </a:cubicBezTo>
                  <a:cubicBezTo>
                    <a:pt x="2299" y="2986"/>
                    <a:pt x="2489" y="2959"/>
                    <a:pt x="2532" y="2909"/>
                  </a:cubicBezTo>
                  <a:cubicBezTo>
                    <a:pt x="2696" y="2732"/>
                    <a:pt x="2532" y="1787"/>
                    <a:pt x="2532" y="1787"/>
                  </a:cubicBezTo>
                  <a:lnTo>
                    <a:pt x="3099" y="1598"/>
                  </a:lnTo>
                  <a:cubicBezTo>
                    <a:pt x="2734" y="1233"/>
                    <a:pt x="2545" y="124"/>
                    <a:pt x="2545" y="124"/>
                  </a:cubicBezTo>
                  <a:cubicBezTo>
                    <a:pt x="2545" y="124"/>
                    <a:pt x="2439" y="1"/>
                    <a:pt x="2224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>
              <a:extLst>
                <a:ext uri="{FF2B5EF4-FFF2-40B4-BE49-F238E27FC236}">
                  <a16:creationId xmlns:a16="http://schemas.microsoft.com/office/drawing/2014/main" id="{78167FE9-CD1C-4D9B-94D7-23EBDD33ED05}"/>
                </a:ext>
              </a:extLst>
            </p:cNvPr>
            <p:cNvSpPr/>
            <p:nvPr/>
          </p:nvSpPr>
          <p:spPr>
            <a:xfrm>
              <a:off x="429445" y="3461206"/>
              <a:ext cx="826003" cy="1363540"/>
            </a:xfrm>
            <a:custGeom>
              <a:avLst/>
              <a:gdLst/>
              <a:ahLst/>
              <a:cxnLst/>
              <a:rect l="l" t="t" r="r" b="b"/>
              <a:pathLst>
                <a:path w="7611" h="12564" extrusionOk="0">
                  <a:moveTo>
                    <a:pt x="3201" y="1"/>
                  </a:moveTo>
                  <a:lnTo>
                    <a:pt x="0" y="580"/>
                  </a:lnTo>
                  <a:cubicBezTo>
                    <a:pt x="38" y="1399"/>
                    <a:pt x="428" y="2156"/>
                    <a:pt x="1071" y="2647"/>
                  </a:cubicBezTo>
                  <a:cubicBezTo>
                    <a:pt x="2142" y="3441"/>
                    <a:pt x="5129" y="5709"/>
                    <a:pt x="5129" y="5709"/>
                  </a:cubicBezTo>
                  <a:cubicBezTo>
                    <a:pt x="5129" y="5709"/>
                    <a:pt x="5910" y="12564"/>
                    <a:pt x="5922" y="12564"/>
                  </a:cubicBezTo>
                  <a:cubicBezTo>
                    <a:pt x="5935" y="12564"/>
                    <a:pt x="6590" y="12438"/>
                    <a:pt x="6590" y="12438"/>
                  </a:cubicBezTo>
                  <a:cubicBezTo>
                    <a:pt x="6590" y="12438"/>
                    <a:pt x="7611" y="5596"/>
                    <a:pt x="7057" y="4827"/>
                  </a:cubicBezTo>
                  <a:cubicBezTo>
                    <a:pt x="6515" y="4046"/>
                    <a:pt x="3201" y="1"/>
                    <a:pt x="3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>
              <a:extLst>
                <a:ext uri="{FF2B5EF4-FFF2-40B4-BE49-F238E27FC236}">
                  <a16:creationId xmlns:a16="http://schemas.microsoft.com/office/drawing/2014/main" id="{3BA52FA1-B7EC-BE7C-3C4A-1AAFB61344B3}"/>
                </a:ext>
              </a:extLst>
            </p:cNvPr>
            <p:cNvSpPr/>
            <p:nvPr/>
          </p:nvSpPr>
          <p:spPr>
            <a:xfrm>
              <a:off x="61535" y="4842440"/>
              <a:ext cx="352497" cy="206636"/>
            </a:xfrm>
            <a:custGeom>
              <a:avLst/>
              <a:gdLst/>
              <a:ahLst/>
              <a:cxnLst/>
              <a:rect l="l" t="t" r="r" b="b"/>
              <a:pathLst>
                <a:path w="3248" h="1904" extrusionOk="0">
                  <a:moveTo>
                    <a:pt x="303" y="1"/>
                  </a:moveTo>
                  <a:lnTo>
                    <a:pt x="0" y="1046"/>
                  </a:lnTo>
                  <a:lnTo>
                    <a:pt x="1626" y="1903"/>
                  </a:lnTo>
                  <a:lnTo>
                    <a:pt x="3100" y="1903"/>
                  </a:lnTo>
                  <a:cubicBezTo>
                    <a:pt x="3104" y="1904"/>
                    <a:pt x="3108" y="1904"/>
                    <a:pt x="3112" y="1904"/>
                  </a:cubicBezTo>
                  <a:cubicBezTo>
                    <a:pt x="3216" y="1904"/>
                    <a:pt x="3248" y="1738"/>
                    <a:pt x="3138" y="1689"/>
                  </a:cubicBezTo>
                  <a:lnTo>
                    <a:pt x="1437" y="820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7">
              <a:extLst>
                <a:ext uri="{FF2B5EF4-FFF2-40B4-BE49-F238E27FC236}">
                  <a16:creationId xmlns:a16="http://schemas.microsoft.com/office/drawing/2014/main" id="{88DACFE9-3914-8051-FE75-1E0D2D8CB6DB}"/>
                </a:ext>
              </a:extLst>
            </p:cNvPr>
            <p:cNvSpPr/>
            <p:nvPr/>
          </p:nvSpPr>
          <p:spPr>
            <a:xfrm>
              <a:off x="1072147" y="4809665"/>
              <a:ext cx="440405" cy="177660"/>
            </a:xfrm>
            <a:custGeom>
              <a:avLst/>
              <a:gdLst/>
              <a:ahLst/>
              <a:cxnLst/>
              <a:rect l="l" t="t" r="r" b="b"/>
              <a:pathLst>
                <a:path w="4058" h="1637" extrusionOk="0">
                  <a:moveTo>
                    <a:pt x="3894" y="0"/>
                  </a:moveTo>
                  <a:lnTo>
                    <a:pt x="1109" y="139"/>
                  </a:lnTo>
                  <a:lnTo>
                    <a:pt x="681" y="13"/>
                  </a:lnTo>
                  <a:lnTo>
                    <a:pt x="0" y="139"/>
                  </a:lnTo>
                  <a:lnTo>
                    <a:pt x="0" y="1273"/>
                  </a:lnTo>
                  <a:cubicBezTo>
                    <a:pt x="0" y="1480"/>
                    <a:pt x="179" y="1636"/>
                    <a:pt x="376" y="1636"/>
                  </a:cubicBezTo>
                  <a:cubicBezTo>
                    <a:pt x="418" y="1636"/>
                    <a:pt x="462" y="1629"/>
                    <a:pt x="504" y="1613"/>
                  </a:cubicBezTo>
                  <a:lnTo>
                    <a:pt x="3945" y="214"/>
                  </a:lnTo>
                  <a:cubicBezTo>
                    <a:pt x="4058" y="177"/>
                    <a:pt x="4020" y="0"/>
                    <a:pt x="3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7">
              <a:extLst>
                <a:ext uri="{FF2B5EF4-FFF2-40B4-BE49-F238E27FC236}">
                  <a16:creationId xmlns:a16="http://schemas.microsoft.com/office/drawing/2014/main" id="{2D45A0C5-6986-7C7E-7FBE-345B637F49D6}"/>
                </a:ext>
              </a:extLst>
            </p:cNvPr>
            <p:cNvSpPr/>
            <p:nvPr/>
          </p:nvSpPr>
          <p:spPr>
            <a:xfrm>
              <a:off x="641400" y="2067057"/>
              <a:ext cx="1292345" cy="2146457"/>
            </a:xfrm>
            <a:custGeom>
              <a:avLst/>
              <a:gdLst/>
              <a:ahLst/>
              <a:cxnLst/>
              <a:rect l="l" t="t" r="r" b="b"/>
              <a:pathLst>
                <a:path w="11908" h="19778" extrusionOk="0">
                  <a:moveTo>
                    <a:pt x="7022" y="1"/>
                  </a:moveTo>
                  <a:cubicBezTo>
                    <a:pt x="6747" y="1"/>
                    <a:pt x="6477" y="11"/>
                    <a:pt x="6212" y="32"/>
                  </a:cubicBezTo>
                  <a:cubicBezTo>
                    <a:pt x="4108" y="170"/>
                    <a:pt x="2546" y="712"/>
                    <a:pt x="1500" y="1657"/>
                  </a:cubicBezTo>
                  <a:cubicBezTo>
                    <a:pt x="466" y="2577"/>
                    <a:pt x="0" y="3862"/>
                    <a:pt x="114" y="5513"/>
                  </a:cubicBezTo>
                  <a:cubicBezTo>
                    <a:pt x="177" y="6357"/>
                    <a:pt x="391" y="7101"/>
                    <a:pt x="781" y="7743"/>
                  </a:cubicBezTo>
                  <a:cubicBezTo>
                    <a:pt x="1159" y="8386"/>
                    <a:pt x="1777" y="9054"/>
                    <a:pt x="2646" y="9760"/>
                  </a:cubicBezTo>
                  <a:lnTo>
                    <a:pt x="3516" y="10440"/>
                  </a:lnTo>
                  <a:cubicBezTo>
                    <a:pt x="4146" y="10931"/>
                    <a:pt x="4549" y="11335"/>
                    <a:pt x="4763" y="11650"/>
                  </a:cubicBezTo>
                  <a:cubicBezTo>
                    <a:pt x="4965" y="11952"/>
                    <a:pt x="5078" y="12305"/>
                    <a:pt x="5104" y="12696"/>
                  </a:cubicBezTo>
                  <a:lnTo>
                    <a:pt x="5141" y="13275"/>
                  </a:lnTo>
                  <a:lnTo>
                    <a:pt x="9804" y="12948"/>
                  </a:lnTo>
                  <a:lnTo>
                    <a:pt x="9753" y="12318"/>
                  </a:lnTo>
                  <a:cubicBezTo>
                    <a:pt x="9703" y="11612"/>
                    <a:pt x="9514" y="10994"/>
                    <a:pt x="9199" y="10478"/>
                  </a:cubicBezTo>
                  <a:cubicBezTo>
                    <a:pt x="8871" y="9949"/>
                    <a:pt x="8229" y="9293"/>
                    <a:pt x="7258" y="8512"/>
                  </a:cubicBezTo>
                  <a:lnTo>
                    <a:pt x="6376" y="7819"/>
                  </a:lnTo>
                  <a:cubicBezTo>
                    <a:pt x="5860" y="7403"/>
                    <a:pt x="5469" y="7013"/>
                    <a:pt x="5217" y="6635"/>
                  </a:cubicBezTo>
                  <a:cubicBezTo>
                    <a:pt x="4965" y="6257"/>
                    <a:pt x="4814" y="5866"/>
                    <a:pt x="4789" y="5463"/>
                  </a:cubicBezTo>
                  <a:cubicBezTo>
                    <a:pt x="4751" y="4870"/>
                    <a:pt x="4927" y="4379"/>
                    <a:pt x="5318" y="4014"/>
                  </a:cubicBezTo>
                  <a:cubicBezTo>
                    <a:pt x="5696" y="3648"/>
                    <a:pt x="6263" y="3434"/>
                    <a:pt x="7006" y="3384"/>
                  </a:cubicBezTo>
                  <a:cubicBezTo>
                    <a:pt x="7131" y="3374"/>
                    <a:pt x="7259" y="3370"/>
                    <a:pt x="7388" y="3370"/>
                  </a:cubicBezTo>
                  <a:cubicBezTo>
                    <a:pt x="7978" y="3370"/>
                    <a:pt x="8616" y="3465"/>
                    <a:pt x="9287" y="3661"/>
                  </a:cubicBezTo>
                  <a:cubicBezTo>
                    <a:pt x="10119" y="3888"/>
                    <a:pt x="10988" y="4253"/>
                    <a:pt x="11908" y="4757"/>
                  </a:cubicBezTo>
                  <a:lnTo>
                    <a:pt x="11631" y="712"/>
                  </a:lnTo>
                  <a:cubicBezTo>
                    <a:pt x="10560" y="422"/>
                    <a:pt x="9589" y="221"/>
                    <a:pt x="8720" y="107"/>
                  </a:cubicBezTo>
                  <a:cubicBezTo>
                    <a:pt x="8140" y="40"/>
                    <a:pt x="7572" y="1"/>
                    <a:pt x="7022" y="1"/>
                  </a:cubicBezTo>
                  <a:close/>
                  <a:moveTo>
                    <a:pt x="9930" y="14850"/>
                  </a:moveTo>
                  <a:lnTo>
                    <a:pt x="5280" y="15178"/>
                  </a:lnTo>
                  <a:lnTo>
                    <a:pt x="5595" y="19777"/>
                  </a:lnTo>
                  <a:lnTo>
                    <a:pt x="10257" y="19450"/>
                  </a:lnTo>
                  <a:lnTo>
                    <a:pt x="9930" y="148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7">
              <a:extLst>
                <a:ext uri="{FF2B5EF4-FFF2-40B4-BE49-F238E27FC236}">
                  <a16:creationId xmlns:a16="http://schemas.microsoft.com/office/drawing/2014/main" id="{281DC73B-5659-E9EF-CCD6-17CBB884BDAA}"/>
                </a:ext>
              </a:extLst>
            </p:cNvPr>
            <p:cNvSpPr/>
            <p:nvPr/>
          </p:nvSpPr>
          <p:spPr>
            <a:xfrm>
              <a:off x="1197931" y="3267049"/>
              <a:ext cx="227148" cy="154543"/>
            </a:xfrm>
            <a:custGeom>
              <a:avLst/>
              <a:gdLst/>
              <a:ahLst/>
              <a:cxnLst/>
              <a:rect l="l" t="t" r="r" b="b"/>
              <a:pathLst>
                <a:path w="2093" h="1424" extrusionOk="0">
                  <a:moveTo>
                    <a:pt x="139" y="0"/>
                  </a:moveTo>
                  <a:lnTo>
                    <a:pt x="1" y="656"/>
                  </a:lnTo>
                  <a:cubicBezTo>
                    <a:pt x="1" y="656"/>
                    <a:pt x="1009" y="1423"/>
                    <a:pt x="1630" y="1423"/>
                  </a:cubicBezTo>
                  <a:cubicBezTo>
                    <a:pt x="1863" y="1423"/>
                    <a:pt x="2041" y="1316"/>
                    <a:pt x="2092" y="1021"/>
                  </a:cubicBezTo>
                  <a:cubicBezTo>
                    <a:pt x="1790" y="656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7">
              <a:extLst>
                <a:ext uri="{FF2B5EF4-FFF2-40B4-BE49-F238E27FC236}">
                  <a16:creationId xmlns:a16="http://schemas.microsoft.com/office/drawing/2014/main" id="{36C44265-AC25-66CA-96FE-6F21FA969711}"/>
                </a:ext>
              </a:extLst>
            </p:cNvPr>
            <p:cNvSpPr/>
            <p:nvPr/>
          </p:nvSpPr>
          <p:spPr>
            <a:xfrm>
              <a:off x="438995" y="2612409"/>
              <a:ext cx="774127" cy="725832"/>
            </a:xfrm>
            <a:custGeom>
              <a:avLst/>
              <a:gdLst/>
              <a:ahLst/>
              <a:cxnLst/>
              <a:rect l="l" t="t" r="r" b="b"/>
              <a:pathLst>
                <a:path w="7133" h="6688" extrusionOk="0">
                  <a:moveTo>
                    <a:pt x="1098" y="1"/>
                  </a:moveTo>
                  <a:cubicBezTo>
                    <a:pt x="982" y="1"/>
                    <a:pt x="863" y="31"/>
                    <a:pt x="744" y="97"/>
                  </a:cubicBezTo>
                  <a:cubicBezTo>
                    <a:pt x="0" y="513"/>
                    <a:pt x="2558" y="5226"/>
                    <a:pt x="2558" y="5226"/>
                  </a:cubicBezTo>
                  <a:lnTo>
                    <a:pt x="6994" y="6688"/>
                  </a:lnTo>
                  <a:lnTo>
                    <a:pt x="7132" y="6032"/>
                  </a:lnTo>
                  <a:lnTo>
                    <a:pt x="3554" y="4205"/>
                  </a:lnTo>
                  <a:cubicBezTo>
                    <a:pt x="3554" y="4205"/>
                    <a:pt x="2462" y="1"/>
                    <a:pt x="1098" y="1"/>
                  </a:cubicBezTo>
                  <a:close/>
                </a:path>
              </a:pathLst>
            </a:custGeom>
            <a:solidFill>
              <a:srgbClr val="CDA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7">
              <a:extLst>
                <a:ext uri="{FF2B5EF4-FFF2-40B4-BE49-F238E27FC236}">
                  <a16:creationId xmlns:a16="http://schemas.microsoft.com/office/drawing/2014/main" id="{38461FC5-5077-D49C-CA24-65249C63F623}"/>
                </a:ext>
              </a:extLst>
            </p:cNvPr>
            <p:cNvSpPr/>
            <p:nvPr/>
          </p:nvSpPr>
          <p:spPr>
            <a:xfrm rot="2098739" flipH="1">
              <a:off x="750549" y="2251457"/>
              <a:ext cx="55890" cy="69461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7">
              <a:extLst>
                <a:ext uri="{FF2B5EF4-FFF2-40B4-BE49-F238E27FC236}">
                  <a16:creationId xmlns:a16="http://schemas.microsoft.com/office/drawing/2014/main" id="{E468E7AB-540E-DDB7-C96B-19DFC92AF08D}"/>
                </a:ext>
              </a:extLst>
            </p:cNvPr>
            <p:cNvSpPr/>
            <p:nvPr/>
          </p:nvSpPr>
          <p:spPr>
            <a:xfrm rot="2989867" flipH="1">
              <a:off x="673052" y="2345134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11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430836" y="308610"/>
            <a:ext cx="5108044" cy="42303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8. Proyección </a:t>
            </a:r>
            <a:br>
              <a:rPr lang="es-MX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br>
              <a:rPr lang="es-MX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es-MX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Tierra le pertenece a Dios porque Él la creó, y nos pertenece a nosotros porque nos la delegó. Esto no significa que nos la haya entregado renunciado a sus derechos sobre ella, sino que nos dio la responsabilidad de preservar y desarrollar la tierra, de cuidarla en su nombre.</a:t>
            </a:r>
            <a:endParaRPr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975" y="1537872"/>
            <a:ext cx="3042027" cy="300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6638845" y="2676861"/>
            <a:ext cx="11460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</a:rPr>
              <a:t>CH</a:t>
            </a:r>
            <a:endParaRPr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385A8D4-9B5A-D206-42E4-412FC0E3F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70" y="1445250"/>
            <a:ext cx="7863930" cy="2738130"/>
          </a:xfrm>
        </p:spPr>
        <p:txBody>
          <a:bodyPr/>
          <a:lstStyle/>
          <a:p>
            <a:pPr algn="just"/>
            <a:r>
              <a:rPr lang="es-MX" sz="3200" dirty="0">
                <a:solidFill>
                  <a:srgbClr val="000000"/>
                </a:solidFill>
              </a:rPr>
              <a:t>Se genera un espacio de reflexión por medio del vídeo Contaminación del aíre </a:t>
            </a:r>
            <a:r>
              <a:rPr lang="es-MX" sz="32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s-MX" sz="3200" dirty="0" err="1">
                <a:solidFill>
                  <a:srgbClr val="000000"/>
                </a:solidFill>
                <a:hlinkClick r:id="rId2"/>
              </a:rPr>
              <a:t>youtu.be</a:t>
            </a:r>
            <a:r>
              <a:rPr lang="es-MX" sz="3200" dirty="0">
                <a:solidFill>
                  <a:srgbClr val="000000"/>
                </a:solidFill>
                <a:hlinkClick r:id="rId2"/>
              </a:rPr>
              <a:t>/</a:t>
            </a:r>
            <a:r>
              <a:rPr lang="es-MX" sz="3200" dirty="0" err="1">
                <a:solidFill>
                  <a:srgbClr val="000000"/>
                </a:solidFill>
                <a:hlinkClick r:id="rId2"/>
              </a:rPr>
              <a:t>Mi_ihE8hCZ8?si</a:t>
            </a:r>
            <a:r>
              <a:rPr lang="es-MX" sz="3200" dirty="0">
                <a:solidFill>
                  <a:srgbClr val="000000"/>
                </a:solidFill>
                <a:hlinkClick r:id="rId2"/>
              </a:rPr>
              <a:t>=</a:t>
            </a:r>
            <a:r>
              <a:rPr lang="es-MX" sz="3200" dirty="0" err="1">
                <a:solidFill>
                  <a:srgbClr val="000000"/>
                </a:solidFill>
                <a:hlinkClick r:id="rId2"/>
              </a:rPr>
              <a:t>byxLLOBrHeqd8yS</a:t>
            </a:r>
            <a:r>
              <a:rPr lang="es-MX" sz="3200" dirty="0">
                <a:solidFill>
                  <a:srgbClr val="000000"/>
                </a:solidFill>
                <a:hlinkClick r:id="rId2"/>
              </a:rPr>
              <a:t>_</a:t>
            </a:r>
            <a:r>
              <a:rPr lang="es-MX" sz="3200" dirty="0">
                <a:solidFill>
                  <a:srgbClr val="000000"/>
                </a:solidFill>
              </a:rPr>
              <a:t>  </a:t>
            </a:r>
            <a:endParaRPr lang="es-CO" sz="3200" dirty="0">
              <a:solidFill>
                <a:srgbClr val="000000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905E44-C605-33BE-226A-79B4579AB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Interiorización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59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4D439-855B-3AFA-18E3-8306F93B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Compromiso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517ACE-4D89-735D-7D85-A754A7F565EE}"/>
              </a:ext>
            </a:extLst>
          </p:cNvPr>
          <p:cNvSpPr txBox="1"/>
          <p:nvPr/>
        </p:nvSpPr>
        <p:spPr>
          <a:xfrm>
            <a:off x="1054864" y="1095296"/>
            <a:ext cx="75823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 asamblea los estudiantes reciben las orientaciones para la organización del friso "Acciones por mi entorno" relacionado con el proyecto de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ABP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Speak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up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future. La docente recuerda cómo se debe crear el friso de forma cooperativa, el propósito de profundizar en el proceso, relación de conceptos y cumplimiento con el desempeño desarrollando cada momento del friso.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5306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4BA3839-9584-2E0E-7091-D069B0F9C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321" y="1445250"/>
            <a:ext cx="8197702" cy="225840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ortada con el nombre del proyecto “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Speak</a:t>
            </a: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up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</a:t>
            </a: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future"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Definir con tus palabras qué es el aire.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Actos que contaminan el aire.</a:t>
            </a:r>
          </a:p>
          <a:p>
            <a:pPr algn="l">
              <a:buFont typeface="+mj-lt"/>
              <a:buAutoNum type="arabicPeriod"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</a:rPr>
              <a:t>Cómo cuidar el aire.</a:t>
            </a:r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Oración de agradecimiento: Los estudiantes crean una oración de agradecimiento a Dios por la creación.</a:t>
            </a: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7F12A96-EDF1-448B-1DF1-7D5889AB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CÓMO CREAR EL FRISO</a:t>
            </a:r>
          </a:p>
        </p:txBody>
      </p:sp>
    </p:spTree>
    <p:extLst>
      <p:ext uri="{BB962C8B-B14F-4D97-AF65-F5344CB8AC3E}">
        <p14:creationId xmlns:p14="http://schemas.microsoft.com/office/powerpoint/2010/main" val="255901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F36C3-B6DF-E291-9E16-71EC263E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29" y="151380"/>
            <a:ext cx="6948557" cy="1144662"/>
          </a:xfrm>
        </p:spPr>
        <p:txBody>
          <a:bodyPr/>
          <a:lstStyle/>
          <a:p>
            <a:pPr algn="l"/>
            <a:r>
              <a:rPr lang="es-MX" sz="5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Cierre</a:t>
            </a:r>
            <a:endParaRPr lang="es-MX" sz="1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AD5D3-3930-DE10-39CB-884FFA887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19" y="1296042"/>
            <a:ext cx="8256362" cy="1178400"/>
          </a:xfrm>
        </p:spPr>
        <p:txBody>
          <a:bodyPr/>
          <a:lstStyle/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comparte y socializa el friso realizado en los equipos cooperativo, se genera un espacio de reflexión con los </a:t>
            </a:r>
            <a:r>
              <a:rPr lang="es-MX" sz="2400" dirty="0">
                <a:solidFill>
                  <a:srgbClr val="000000"/>
                </a:solidFill>
                <a:latin typeface="Roboto" panose="02000000000000000000" pitchFamily="2" charset="0"/>
              </a:rPr>
              <a:t>estudiantes.</a:t>
            </a:r>
          </a:p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Realizar la rúbrica de semáforo:</a:t>
            </a:r>
          </a:p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Colorear rojo: Aún se me dificultan algunas actividades.</a:t>
            </a:r>
          </a:p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amarillo: Entiendo, pero hay no me siento completamente seguro.</a:t>
            </a:r>
          </a:p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verde: Entiendo y puedo explicárselo a otra persona.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4438762"/>
      </p:ext>
    </p:extLst>
  </p:cSld>
  <p:clrMapOvr>
    <a:masterClrMapping/>
  </p:clrMapOvr>
</p:sld>
</file>

<file path=ppt/theme/theme1.xml><?xml version="1.0" encoding="utf-8"?>
<a:theme xmlns:a="http://schemas.openxmlformats.org/drawingml/2006/main" name="Critical Thinking Lesson by Slidego">
  <a:themeElements>
    <a:clrScheme name="Simple Light">
      <a:dk1>
        <a:srgbClr val="4166B7"/>
      </a:dk1>
      <a:lt1>
        <a:srgbClr val="FFFFFF"/>
      </a:lt1>
      <a:dk2>
        <a:srgbClr val="595959"/>
      </a:dk2>
      <a:lt2>
        <a:srgbClr val="EEEEEE"/>
      </a:lt2>
      <a:accent1>
        <a:srgbClr val="FA8152"/>
      </a:accent1>
      <a:accent2>
        <a:srgbClr val="F0CF36"/>
      </a:accent2>
      <a:accent3>
        <a:srgbClr val="4166B7"/>
      </a:accent3>
      <a:accent4>
        <a:srgbClr val="FA8152"/>
      </a:accent4>
      <a:accent5>
        <a:srgbClr val="F0CF36"/>
      </a:accent5>
      <a:accent6>
        <a:srgbClr val="4166B7"/>
      </a:accent6>
      <a:hlink>
        <a:srgbClr val="4166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415</Words>
  <Application>Microsoft Office PowerPoint</Application>
  <PresentationFormat>Presentación en pantalla (16:9)</PresentationFormat>
  <Paragraphs>40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Roboto Slab Regular</vt:lpstr>
      <vt:lpstr>Roboto</vt:lpstr>
      <vt:lpstr>Century Gothic</vt:lpstr>
      <vt:lpstr>Comic Sans MS</vt:lpstr>
      <vt:lpstr>Fira Sans Extra Condensed Medium</vt:lpstr>
      <vt:lpstr>Fredoka One</vt:lpstr>
      <vt:lpstr>Open Sans</vt:lpstr>
      <vt:lpstr>Critical Thinking Lesson by Slidego</vt:lpstr>
      <vt:lpstr>WEEK 7 ERE</vt:lpstr>
      <vt:lpstr>ORACIÓN</vt:lpstr>
      <vt:lpstr>PURPOSE</vt:lpstr>
      <vt:lpstr>FASE 3: INTERIORIZACIÓN 7. Socialización</vt:lpstr>
      <vt:lpstr>8. Proyección   La Tierra le pertenece a Dios porque Él la creó, y nos pertenece a nosotros porque nos la delegó. Esto no significa que nos la haya entregado renunciado a sus derechos sobre ella, sino que nos dio la responsabilidad de preservar y desarrollar la tierra, de cuidarla en su nombre.</vt:lpstr>
      <vt:lpstr>Interiorización</vt:lpstr>
      <vt:lpstr>Compromiso</vt:lpstr>
      <vt:lpstr>CÓMO CREAR EL FRISO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Lesson</dc:title>
  <dc:creator>JUANJO</dc:creator>
  <cp:lastModifiedBy>DIANA MILENA GUARNIZO AYALA</cp:lastModifiedBy>
  <cp:revision>10</cp:revision>
  <dcterms:modified xsi:type="dcterms:W3CDTF">2025-05-24T17:53:31Z</dcterms:modified>
</cp:coreProperties>
</file>