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4"/>
  </p:sldMasterIdLst>
  <p:notesMasterIdLst>
    <p:notesMasterId r:id="rId24"/>
  </p:notesMasterIdLst>
  <p:sldIdLst>
    <p:sldId id="256" r:id="rId5"/>
    <p:sldId id="257" r:id="rId6"/>
    <p:sldId id="306" r:id="rId7"/>
    <p:sldId id="335" r:id="rId8"/>
    <p:sldId id="261" r:id="rId9"/>
    <p:sldId id="327" r:id="rId10"/>
    <p:sldId id="328" r:id="rId11"/>
    <p:sldId id="259" r:id="rId12"/>
    <p:sldId id="345" r:id="rId13"/>
    <p:sldId id="326" r:id="rId14"/>
    <p:sldId id="333" r:id="rId15"/>
    <p:sldId id="336" r:id="rId16"/>
    <p:sldId id="346" r:id="rId17"/>
    <p:sldId id="338" r:id="rId18"/>
    <p:sldId id="339" r:id="rId19"/>
    <p:sldId id="343" r:id="rId20"/>
    <p:sldId id="344" r:id="rId21"/>
    <p:sldId id="340" r:id="rId22"/>
    <p:sldId id="341" r:id="rId23"/>
  </p:sldIdLst>
  <p:sldSz cx="9144000" cy="5143500" type="screen16x9"/>
  <p:notesSz cx="6858000" cy="9144000"/>
  <p:embeddedFontLst>
    <p:embeddedFont>
      <p:font typeface="Atma" panose="020B0604020202020204" charset="0"/>
      <p:regular r:id="rId25"/>
      <p:bold r:id="rId26"/>
    </p:embeddedFont>
    <p:embeddedFont>
      <p:font typeface="Century Gothic" panose="020B0502020202020204" pitchFamily="34" charset="0"/>
      <p:regular r:id="rId27"/>
      <p:bold r:id="rId28"/>
      <p:italic r:id="rId29"/>
      <p:boldItalic r:id="rId30"/>
    </p:embeddedFont>
    <p:embeddedFont>
      <p:font typeface="Comic Sans MS" panose="030F0702030302020204" pitchFamily="66" charset="0"/>
      <p:regular r:id="rId31"/>
      <p:bold r:id="rId32"/>
      <p:italic r:id="rId33"/>
      <p:boldItalic r:id="rId34"/>
    </p:embeddedFont>
    <p:embeddedFont>
      <p:font typeface="Dawning of a New Day" panose="020B0604020202020204" charset="0"/>
      <p:regular r:id="rId35"/>
    </p:embeddedFont>
    <p:embeddedFont>
      <p:font typeface="Montserrat" panose="00000500000000000000" pitchFamily="2" charset="0"/>
      <p:regular r:id="rId36"/>
      <p:bold r:id="rId37"/>
      <p:italic r:id="rId38"/>
      <p:boldItalic r:id="rId39"/>
    </p:embeddedFont>
    <p:embeddedFont>
      <p:font typeface="Nunito" pitchFamily="2" charset="0"/>
      <p:regular r:id="rId40"/>
      <p:bold r:id="rId41"/>
      <p:italic r:id="rId42"/>
      <p:boldItalic r:id="rId43"/>
    </p:embeddedFont>
    <p:embeddedFont>
      <p:font typeface="Nunito Bold" pitchFamily="2" charset="0"/>
      <p:bold r:id="rId44"/>
    </p:embeddedFont>
    <p:embeddedFont>
      <p:font typeface="Nunito Light" pitchFamily="2" charset="0"/>
      <p:regular r:id="rId45"/>
      <p:bold r:id="rId46"/>
      <p:italic r:id="rId47"/>
      <p:boldItalic r:id="rId48"/>
    </p:embeddedFont>
    <p:embeddedFont>
      <p:font typeface="Quicksand" panose="020B0604020202020204" charset="0"/>
      <p:regular r:id="rId49"/>
      <p:bold r:id="rId50"/>
    </p:embeddedFont>
    <p:embeddedFont>
      <p:font typeface="Quicksand Light" panose="020B0604020202020204" charset="0"/>
      <p:regular r:id="rId51"/>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651">
          <p15:clr>
            <a:srgbClr val="9AA0A6"/>
          </p15:clr>
        </p15:guide>
        <p15:guide id="2" orient="horz" pos="1305">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9FFE06-9F6B-4BCB-8B10-BCEB7777CA9A}" v="4" dt="2023-04-17T12:25:31.275"/>
  </p1510:revLst>
</p1510:revInfo>
</file>

<file path=ppt/tableStyles.xml><?xml version="1.0" encoding="utf-8"?>
<a:tblStyleLst xmlns:a="http://schemas.openxmlformats.org/drawingml/2006/main" def="{69CAABE7-9B6F-4CD4-8C6F-5A3D99585172}">
  <a:tblStyle styleId="{69CAABE7-9B6F-4CD4-8C6F-5A3D9958517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06" y="84"/>
      </p:cViewPr>
      <p:guideLst>
        <p:guide orient="horz" pos="2651"/>
        <p:guide orient="horz" pos="1305"/>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openxmlformats.org/officeDocument/2006/relationships/font" Target="fonts/font17.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font" Target="fonts/font2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27.fntdata"/><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KATHERINE VILLANUEVA PAVA" userId="a889605b-f0c1-4e1c-bae6-363fd860af6f" providerId="ADAL" clId="{BE9FFE06-9F6B-4BCB-8B10-BCEB7777CA9A}"/>
    <pc:docChg chg="addSld delSld modSld">
      <pc:chgData name="DIANA KATHERINE VILLANUEVA PAVA" userId="a889605b-f0c1-4e1c-bae6-363fd860af6f" providerId="ADAL" clId="{BE9FFE06-9F6B-4BCB-8B10-BCEB7777CA9A}" dt="2023-04-17T12:26:46.254" v="52" actId="47"/>
      <pc:docMkLst>
        <pc:docMk/>
      </pc:docMkLst>
      <pc:sldChg chg="addSp modSp mod">
        <pc:chgData name="DIANA KATHERINE VILLANUEVA PAVA" userId="a889605b-f0c1-4e1c-bae6-363fd860af6f" providerId="ADAL" clId="{BE9FFE06-9F6B-4BCB-8B10-BCEB7777CA9A}" dt="2023-04-17T12:22:43.760" v="1" actId="1076"/>
        <pc:sldMkLst>
          <pc:docMk/>
          <pc:sldMk cId="0" sldId="257"/>
        </pc:sldMkLst>
        <pc:spChg chg="add mod">
          <ac:chgData name="DIANA KATHERINE VILLANUEVA PAVA" userId="a889605b-f0c1-4e1c-bae6-363fd860af6f" providerId="ADAL" clId="{BE9FFE06-9F6B-4BCB-8B10-BCEB7777CA9A}" dt="2023-04-17T12:22:43.760" v="1" actId="1076"/>
          <ac:spMkLst>
            <pc:docMk/>
            <pc:sldMk cId="0" sldId="257"/>
            <ac:spMk id="7" creationId="{D29E0166-F467-5456-2BDD-4E760DA01A9C}"/>
          </ac:spMkLst>
        </pc:spChg>
      </pc:sldChg>
      <pc:sldChg chg="modSp mod">
        <pc:chgData name="DIANA KATHERINE VILLANUEVA PAVA" userId="a889605b-f0c1-4e1c-bae6-363fd860af6f" providerId="ADAL" clId="{BE9FFE06-9F6B-4BCB-8B10-BCEB7777CA9A}" dt="2023-04-17T12:23:00.753" v="6" actId="1076"/>
        <pc:sldMkLst>
          <pc:docMk/>
          <pc:sldMk cId="1255330850" sldId="306"/>
        </pc:sldMkLst>
        <pc:spChg chg="mod">
          <ac:chgData name="DIANA KATHERINE VILLANUEVA PAVA" userId="a889605b-f0c1-4e1c-bae6-363fd860af6f" providerId="ADAL" clId="{BE9FFE06-9F6B-4BCB-8B10-BCEB7777CA9A}" dt="2023-04-17T12:22:48.547" v="5" actId="20577"/>
          <ac:spMkLst>
            <pc:docMk/>
            <pc:sldMk cId="1255330850" sldId="306"/>
            <ac:spMk id="2" creationId="{00000000-0000-0000-0000-000000000000}"/>
          </ac:spMkLst>
        </pc:spChg>
        <pc:spChg chg="mod">
          <ac:chgData name="DIANA KATHERINE VILLANUEVA PAVA" userId="a889605b-f0c1-4e1c-bae6-363fd860af6f" providerId="ADAL" clId="{BE9FFE06-9F6B-4BCB-8B10-BCEB7777CA9A}" dt="2023-04-17T12:23:00.753" v="6" actId="1076"/>
          <ac:spMkLst>
            <pc:docMk/>
            <pc:sldMk cId="1255330850" sldId="306"/>
            <ac:spMk id="3" creationId="{00000000-0000-0000-0000-000000000000}"/>
          </ac:spMkLst>
        </pc:spChg>
      </pc:sldChg>
      <pc:sldChg chg="del">
        <pc:chgData name="DIANA KATHERINE VILLANUEVA PAVA" userId="a889605b-f0c1-4e1c-bae6-363fd860af6f" providerId="ADAL" clId="{BE9FFE06-9F6B-4BCB-8B10-BCEB7777CA9A}" dt="2023-04-17T12:26:46.254" v="52" actId="47"/>
        <pc:sldMkLst>
          <pc:docMk/>
          <pc:sldMk cId="3209436431" sldId="318"/>
        </pc:sldMkLst>
      </pc:sldChg>
      <pc:sldChg chg="del">
        <pc:chgData name="DIANA KATHERINE VILLANUEVA PAVA" userId="a889605b-f0c1-4e1c-bae6-363fd860af6f" providerId="ADAL" clId="{BE9FFE06-9F6B-4BCB-8B10-BCEB7777CA9A}" dt="2023-04-17T12:26:46.254" v="52" actId="47"/>
        <pc:sldMkLst>
          <pc:docMk/>
          <pc:sldMk cId="1975163240" sldId="324"/>
        </pc:sldMkLst>
      </pc:sldChg>
      <pc:sldChg chg="addSp modSp new mod modAnim">
        <pc:chgData name="DIANA KATHERINE VILLANUEVA PAVA" userId="a889605b-f0c1-4e1c-bae6-363fd860af6f" providerId="ADAL" clId="{BE9FFE06-9F6B-4BCB-8B10-BCEB7777CA9A}" dt="2023-04-17T12:25:25.684" v="18" actId="1076"/>
        <pc:sldMkLst>
          <pc:docMk/>
          <pc:sldMk cId="98224593" sldId="325"/>
        </pc:sldMkLst>
        <pc:spChg chg="add mod">
          <ac:chgData name="DIANA KATHERINE VILLANUEVA PAVA" userId="a889605b-f0c1-4e1c-bae6-363fd860af6f" providerId="ADAL" clId="{BE9FFE06-9F6B-4BCB-8B10-BCEB7777CA9A}" dt="2023-04-17T12:24:19.683" v="11" actId="1076"/>
          <ac:spMkLst>
            <pc:docMk/>
            <pc:sldMk cId="98224593" sldId="325"/>
            <ac:spMk id="3" creationId="{6D9EE007-11CE-E1DB-DB12-E8CA89DBEE36}"/>
          </ac:spMkLst>
        </pc:spChg>
        <pc:picChg chg="add mod">
          <ac:chgData name="DIANA KATHERINE VILLANUEVA PAVA" userId="a889605b-f0c1-4e1c-bae6-363fd860af6f" providerId="ADAL" clId="{BE9FFE06-9F6B-4BCB-8B10-BCEB7777CA9A}" dt="2023-04-17T12:25:25.684" v="18" actId="1076"/>
          <ac:picMkLst>
            <pc:docMk/>
            <pc:sldMk cId="98224593" sldId="325"/>
            <ac:picMk id="4" creationId="{ECAA1973-26E2-097C-884B-00FC798CDB91}"/>
          </ac:picMkLst>
        </pc:picChg>
      </pc:sldChg>
      <pc:sldChg chg="modSp add mod">
        <pc:chgData name="DIANA KATHERINE VILLANUEVA PAVA" userId="a889605b-f0c1-4e1c-bae6-363fd860af6f" providerId="ADAL" clId="{BE9FFE06-9F6B-4BCB-8B10-BCEB7777CA9A}" dt="2023-04-17T12:25:44.563" v="51" actId="20577"/>
        <pc:sldMkLst>
          <pc:docMk/>
          <pc:sldMk cId="3510577657" sldId="326"/>
        </pc:sldMkLst>
        <pc:spChg chg="mod">
          <ac:chgData name="DIANA KATHERINE VILLANUEVA PAVA" userId="a889605b-f0c1-4e1c-bae6-363fd860af6f" providerId="ADAL" clId="{BE9FFE06-9F6B-4BCB-8B10-BCEB7777CA9A}" dt="2023-04-17T12:25:44.563" v="51" actId="20577"/>
          <ac:spMkLst>
            <pc:docMk/>
            <pc:sldMk cId="3510577657" sldId="326"/>
            <ac:spMk id="9" creationId="{00000000-0000-0000-0000-000000000000}"/>
          </ac:spMkLst>
        </pc:spChg>
      </pc:sldChg>
      <pc:sldMasterChg chg="delSldLayout">
        <pc:chgData name="DIANA KATHERINE VILLANUEVA PAVA" userId="a889605b-f0c1-4e1c-bae6-363fd860af6f" providerId="ADAL" clId="{BE9FFE06-9F6B-4BCB-8B10-BCEB7777CA9A}" dt="2023-04-17T12:26:46.254" v="52" actId="47"/>
        <pc:sldMasterMkLst>
          <pc:docMk/>
          <pc:sldMasterMk cId="0" sldId="2147483678"/>
        </pc:sldMasterMkLst>
        <pc:sldLayoutChg chg="del">
          <pc:chgData name="DIANA KATHERINE VILLANUEVA PAVA" userId="a889605b-f0c1-4e1c-bae6-363fd860af6f" providerId="ADAL" clId="{BE9FFE06-9F6B-4BCB-8B10-BCEB7777CA9A}" dt="2023-04-17T12:26:46.254" v="52" actId="47"/>
          <pc:sldLayoutMkLst>
            <pc:docMk/>
            <pc:sldMasterMk cId="0" sldId="2147483678"/>
            <pc:sldLayoutMk cId="0" sldId="214748365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b95ad7807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b95ad7807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b916cb96d6_0_18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b916cb96d6_0_18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7d11bbb8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7d11bbb8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be65fc24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be65fc24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75857357-C809-9823-6AAF-CA83B6912B2B}"/>
            </a:ext>
          </a:extLst>
        </p:cNvPr>
        <p:cNvGrpSpPr/>
        <p:nvPr/>
      </p:nvGrpSpPr>
      <p:grpSpPr>
        <a:xfrm>
          <a:off x="0" y="0"/>
          <a:ext cx="0" cy="0"/>
          <a:chOff x="0" y="0"/>
          <a:chExt cx="0" cy="0"/>
        </a:xfrm>
      </p:grpSpPr>
      <p:sp>
        <p:nvSpPr>
          <p:cNvPr id="192" name="Google Shape;192;gbe65fc24ed_0_0:notes">
            <a:extLst>
              <a:ext uri="{FF2B5EF4-FFF2-40B4-BE49-F238E27FC236}">
                <a16:creationId xmlns:a16="http://schemas.microsoft.com/office/drawing/2014/main" id="{F1B6F63D-FF94-DE6F-844A-530CA564297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be65fc24ed_0_0:notes">
            <a:extLst>
              <a:ext uri="{FF2B5EF4-FFF2-40B4-BE49-F238E27FC236}">
                <a16:creationId xmlns:a16="http://schemas.microsoft.com/office/drawing/2014/main" id="{4ACA102D-B985-FC7C-FFB9-C74EDAC498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9185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b93c3abaff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b93c3abaff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18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a:extLst>
            <a:ext uri="{FF2B5EF4-FFF2-40B4-BE49-F238E27FC236}">
              <a16:creationId xmlns:a16="http://schemas.microsoft.com/office/drawing/2014/main" id="{0BB0E6B7-E109-E5DF-35F1-49A898CD7B0E}"/>
            </a:ext>
          </a:extLst>
        </p:cNvPr>
        <p:cNvGrpSpPr/>
        <p:nvPr/>
      </p:nvGrpSpPr>
      <p:grpSpPr>
        <a:xfrm>
          <a:off x="0" y="0"/>
          <a:ext cx="0" cy="0"/>
          <a:chOff x="0" y="0"/>
          <a:chExt cx="0" cy="0"/>
        </a:xfrm>
      </p:grpSpPr>
      <p:sp>
        <p:nvSpPr>
          <p:cNvPr id="205" name="Google Shape;205;g57d11bbb88_0_16:notes">
            <a:extLst>
              <a:ext uri="{FF2B5EF4-FFF2-40B4-BE49-F238E27FC236}">
                <a16:creationId xmlns:a16="http://schemas.microsoft.com/office/drawing/2014/main" id="{EBAE4C5C-BB14-45BA-0F34-25CF89802F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7d11bbb88_0_16:notes">
            <a:extLst>
              <a:ext uri="{FF2B5EF4-FFF2-40B4-BE49-F238E27FC236}">
                <a16:creationId xmlns:a16="http://schemas.microsoft.com/office/drawing/2014/main" id="{8F3A881B-6EFC-07B4-7E44-5A790DDAE32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0603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4394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56245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481927" y="1638850"/>
            <a:ext cx="4073700" cy="17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800"/>
              <a:buNone/>
              <a:defRPr sz="5800" b="1"/>
            </a:lvl1pPr>
            <a:lvl2pPr lvl="1" algn="r" rtl="0">
              <a:spcBef>
                <a:spcPts val="0"/>
              </a:spcBef>
              <a:spcAft>
                <a:spcPts val="0"/>
              </a:spcAft>
              <a:buSzPts val="5800"/>
              <a:buNone/>
              <a:defRPr sz="5800" b="1"/>
            </a:lvl2pPr>
            <a:lvl3pPr lvl="2" algn="r" rtl="0">
              <a:spcBef>
                <a:spcPts val="0"/>
              </a:spcBef>
              <a:spcAft>
                <a:spcPts val="0"/>
              </a:spcAft>
              <a:buSzPts val="5800"/>
              <a:buNone/>
              <a:defRPr sz="5800" b="1"/>
            </a:lvl3pPr>
            <a:lvl4pPr lvl="3" algn="r" rtl="0">
              <a:spcBef>
                <a:spcPts val="0"/>
              </a:spcBef>
              <a:spcAft>
                <a:spcPts val="0"/>
              </a:spcAft>
              <a:buSzPts val="5800"/>
              <a:buNone/>
              <a:defRPr sz="5800" b="1"/>
            </a:lvl4pPr>
            <a:lvl5pPr lvl="4" algn="r" rtl="0">
              <a:spcBef>
                <a:spcPts val="0"/>
              </a:spcBef>
              <a:spcAft>
                <a:spcPts val="0"/>
              </a:spcAft>
              <a:buSzPts val="5800"/>
              <a:buNone/>
              <a:defRPr sz="5800" b="1"/>
            </a:lvl5pPr>
            <a:lvl6pPr lvl="5" algn="r" rtl="0">
              <a:spcBef>
                <a:spcPts val="0"/>
              </a:spcBef>
              <a:spcAft>
                <a:spcPts val="0"/>
              </a:spcAft>
              <a:buSzPts val="5800"/>
              <a:buNone/>
              <a:defRPr sz="5800" b="1"/>
            </a:lvl6pPr>
            <a:lvl7pPr lvl="6" algn="r" rtl="0">
              <a:spcBef>
                <a:spcPts val="0"/>
              </a:spcBef>
              <a:spcAft>
                <a:spcPts val="0"/>
              </a:spcAft>
              <a:buSzPts val="5800"/>
              <a:buNone/>
              <a:defRPr sz="5800" b="1"/>
            </a:lvl7pPr>
            <a:lvl8pPr lvl="7" algn="r" rtl="0">
              <a:spcBef>
                <a:spcPts val="0"/>
              </a:spcBef>
              <a:spcAft>
                <a:spcPts val="0"/>
              </a:spcAft>
              <a:buSzPts val="5800"/>
              <a:buNone/>
              <a:defRPr sz="5800" b="1"/>
            </a:lvl8pPr>
            <a:lvl9pPr lvl="8" algn="r" rtl="0">
              <a:spcBef>
                <a:spcPts val="0"/>
              </a:spcBef>
              <a:spcAft>
                <a:spcPts val="0"/>
              </a:spcAft>
              <a:buSzPts val="5800"/>
              <a:buNone/>
              <a:defRPr sz="5800" b="1"/>
            </a:lvl9pPr>
          </a:lstStyle>
          <a:p>
            <a:endParaRPr/>
          </a:p>
        </p:txBody>
      </p:sp>
      <p:sp>
        <p:nvSpPr>
          <p:cNvPr id="10" name="Google Shape;10;p2"/>
          <p:cNvSpPr txBox="1">
            <a:spLocks noGrp="1"/>
          </p:cNvSpPr>
          <p:nvPr>
            <p:ph type="subTitle" idx="1"/>
          </p:nvPr>
        </p:nvSpPr>
        <p:spPr>
          <a:xfrm>
            <a:off x="6164027" y="3483475"/>
            <a:ext cx="2391600" cy="717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1_Quote">
    <p:bg>
      <p:bgPr>
        <a:gradFill>
          <a:gsLst>
            <a:gs pos="0">
              <a:schemeClr val="accent5"/>
            </a:gs>
            <a:gs pos="100000">
              <a:srgbClr val="FF4D82"/>
            </a:gs>
          </a:gsLst>
          <a:lin ang="0" scaled="0"/>
        </a:grad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236300" y="1018800"/>
            <a:ext cx="4504500" cy="3369900"/>
          </a:xfrm>
          <a:prstGeom prst="rect">
            <a:avLst/>
          </a:prstGeom>
          <a:effectLst>
            <a:outerShdw blurRad="28575" dist="9525" dir="5400000" algn="bl" rotWithShape="0">
              <a:schemeClr val="dk1">
                <a:alpha val="40000"/>
              </a:schemeClr>
            </a:outerShdw>
          </a:effectLst>
        </p:spPr>
        <p:txBody>
          <a:bodyPr spcFirstLastPara="1" wrap="square" lIns="0" tIns="0" rIns="0" bIns="0" anchor="t" anchorCtr="0">
            <a:noAutofit/>
          </a:bodyPr>
          <a:lstStyle>
            <a:lvl1pPr marL="457200" marR="0" lvl="0" indent="-431800" algn="l" rtl="0">
              <a:lnSpc>
                <a:spcPct val="90000"/>
              </a:lnSpc>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1pPr>
            <a:lvl2pPr marL="914400" lvl="1"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2pPr>
            <a:lvl3pPr marL="1371600" lvl="2"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3pPr>
            <a:lvl4pPr marL="1828800" lvl="3"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4pPr>
            <a:lvl5pPr marL="2286000" lvl="4"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5pPr>
            <a:lvl6pPr marL="2743200" lvl="5"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6pPr>
            <a:lvl7pPr marL="3200400" lvl="6"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7pPr>
            <a:lvl8pPr marL="3657600" lvl="7"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8pPr>
            <a:lvl9pPr marL="4114800" lvl="8"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9pPr>
          </a:lstStyle>
          <a:p>
            <a:endParaRPr/>
          </a:p>
        </p:txBody>
      </p:sp>
      <p:sp>
        <p:nvSpPr>
          <p:cNvPr id="17" name="Google Shape;17;p4"/>
          <p:cNvSpPr txBox="1"/>
          <p:nvPr/>
        </p:nvSpPr>
        <p:spPr>
          <a:xfrm>
            <a:off x="715275" y="901000"/>
            <a:ext cx="616500" cy="653700"/>
          </a:xfrm>
          <a:prstGeom prst="rect">
            <a:avLst/>
          </a:prstGeom>
          <a:noFill/>
          <a:ln>
            <a:noFill/>
          </a:ln>
          <a:effectLst>
            <a:outerShdw blurRad="28575" dist="9525" dir="5400000" algn="bl" rotWithShape="0">
              <a:schemeClr val="dk1">
                <a:alpha val="50000"/>
              </a:schemeClr>
            </a:outerShdw>
          </a:effectLst>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6500"/>
              <a:buFont typeface="Atma"/>
              <a:buNone/>
            </a:pPr>
            <a:r>
              <a:rPr lang="en" sz="6500" b="1">
                <a:solidFill>
                  <a:schemeClr val="lt1"/>
                </a:solidFill>
                <a:latin typeface="Atma"/>
                <a:ea typeface="Atma"/>
                <a:cs typeface="Atma"/>
                <a:sym typeface="Atma"/>
              </a:rPr>
              <a:t>“</a:t>
            </a:r>
            <a:endParaRPr sz="6500" b="1">
              <a:solidFill>
                <a:schemeClr val="lt1"/>
              </a:solidFill>
              <a:latin typeface="Atma"/>
              <a:ea typeface="Atma"/>
              <a:cs typeface="Atma"/>
              <a:sym typeface="Atma"/>
            </a:endParaRPr>
          </a:p>
        </p:txBody>
      </p:sp>
      <p:sp>
        <p:nvSpPr>
          <p:cNvPr id="18" name="Google Shape;18;p4"/>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3882239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70775" y="2819017"/>
            <a:ext cx="3423600" cy="629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600"/>
              <a:buNone/>
              <a:defRPr sz="3600">
                <a:solidFill>
                  <a:schemeClr val="dk1"/>
                </a:solidFill>
              </a:defRPr>
            </a:lvl1pPr>
            <a:lvl2pPr lvl="1" rtl="0">
              <a:spcBef>
                <a:spcPts val="0"/>
              </a:spcBef>
              <a:spcAft>
                <a:spcPts val="0"/>
              </a:spcAft>
              <a:buClr>
                <a:schemeClr val="dk1"/>
              </a:buClr>
              <a:buSzPts val="3600"/>
              <a:buNone/>
              <a:defRPr sz="3600">
                <a:solidFill>
                  <a:schemeClr val="dk1"/>
                </a:solidFill>
              </a:defRPr>
            </a:lvl2pPr>
            <a:lvl3pPr lvl="2" rtl="0">
              <a:spcBef>
                <a:spcPts val="0"/>
              </a:spcBef>
              <a:spcAft>
                <a:spcPts val="0"/>
              </a:spcAft>
              <a:buClr>
                <a:schemeClr val="dk1"/>
              </a:buClr>
              <a:buSzPts val="3600"/>
              <a:buNone/>
              <a:defRPr sz="3600">
                <a:solidFill>
                  <a:schemeClr val="dk1"/>
                </a:solidFill>
              </a:defRPr>
            </a:lvl3pPr>
            <a:lvl4pPr lvl="3" rtl="0">
              <a:spcBef>
                <a:spcPts val="0"/>
              </a:spcBef>
              <a:spcAft>
                <a:spcPts val="0"/>
              </a:spcAft>
              <a:buClr>
                <a:schemeClr val="dk1"/>
              </a:buClr>
              <a:buSzPts val="3600"/>
              <a:buNone/>
              <a:defRPr sz="3600">
                <a:solidFill>
                  <a:schemeClr val="dk1"/>
                </a:solidFill>
              </a:defRPr>
            </a:lvl4pPr>
            <a:lvl5pPr lvl="4" rtl="0">
              <a:spcBef>
                <a:spcPts val="0"/>
              </a:spcBef>
              <a:spcAft>
                <a:spcPts val="0"/>
              </a:spcAft>
              <a:buClr>
                <a:schemeClr val="dk1"/>
              </a:buClr>
              <a:buSzPts val="3600"/>
              <a:buNone/>
              <a:defRPr sz="3600">
                <a:solidFill>
                  <a:schemeClr val="dk1"/>
                </a:solidFill>
              </a:defRPr>
            </a:lvl5pPr>
            <a:lvl6pPr lvl="5" rtl="0">
              <a:spcBef>
                <a:spcPts val="0"/>
              </a:spcBef>
              <a:spcAft>
                <a:spcPts val="0"/>
              </a:spcAft>
              <a:buClr>
                <a:schemeClr val="dk1"/>
              </a:buClr>
              <a:buSzPts val="3600"/>
              <a:buNone/>
              <a:defRPr sz="3600">
                <a:solidFill>
                  <a:schemeClr val="dk1"/>
                </a:solidFill>
              </a:defRPr>
            </a:lvl6pPr>
            <a:lvl7pPr lvl="6" rtl="0">
              <a:spcBef>
                <a:spcPts val="0"/>
              </a:spcBef>
              <a:spcAft>
                <a:spcPts val="0"/>
              </a:spcAft>
              <a:buClr>
                <a:schemeClr val="dk1"/>
              </a:buClr>
              <a:buSzPts val="3600"/>
              <a:buNone/>
              <a:defRPr sz="3600">
                <a:solidFill>
                  <a:schemeClr val="dk1"/>
                </a:solidFill>
              </a:defRPr>
            </a:lvl7pPr>
            <a:lvl8pPr lvl="7" rtl="0">
              <a:spcBef>
                <a:spcPts val="0"/>
              </a:spcBef>
              <a:spcAft>
                <a:spcPts val="0"/>
              </a:spcAft>
              <a:buClr>
                <a:schemeClr val="dk1"/>
              </a:buClr>
              <a:buSzPts val="3600"/>
              <a:buNone/>
              <a:defRPr sz="3600">
                <a:solidFill>
                  <a:schemeClr val="dk1"/>
                </a:solidFill>
              </a:defRPr>
            </a:lvl8pPr>
            <a:lvl9pPr lvl="8" rtl="0">
              <a:spcBef>
                <a:spcPts val="0"/>
              </a:spcBef>
              <a:spcAft>
                <a:spcPts val="0"/>
              </a:spcAft>
              <a:buClr>
                <a:schemeClr val="dk1"/>
              </a:buClr>
              <a:buSzPts val="3600"/>
              <a:buNone/>
              <a:defRPr sz="3600">
                <a:solidFill>
                  <a:schemeClr val="dk1"/>
                </a:solidFill>
              </a:defRPr>
            </a:lvl9pPr>
          </a:lstStyle>
          <a:p>
            <a:endParaRPr/>
          </a:p>
        </p:txBody>
      </p:sp>
      <p:sp>
        <p:nvSpPr>
          <p:cNvPr id="13" name="Google Shape;13;p3"/>
          <p:cNvSpPr txBox="1">
            <a:spLocks noGrp="1"/>
          </p:cNvSpPr>
          <p:nvPr>
            <p:ph type="title" idx="2" hasCustomPrompt="1"/>
          </p:nvPr>
        </p:nvSpPr>
        <p:spPr>
          <a:xfrm>
            <a:off x="1075575" y="750825"/>
            <a:ext cx="3057300" cy="138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8000"/>
              <a:buNone/>
              <a:defRPr sz="8000">
                <a:solidFill>
                  <a:schemeClr val="dk1"/>
                </a:solidFill>
              </a:defRPr>
            </a:lvl1pPr>
            <a:lvl2pPr lvl="1" rtl="0">
              <a:spcBef>
                <a:spcPts val="0"/>
              </a:spcBef>
              <a:spcAft>
                <a:spcPts val="0"/>
              </a:spcAft>
              <a:buClr>
                <a:schemeClr val="dk1"/>
              </a:buClr>
              <a:buSzPts val="8000"/>
              <a:buNone/>
              <a:defRPr sz="8000">
                <a:solidFill>
                  <a:schemeClr val="dk1"/>
                </a:solidFill>
              </a:defRPr>
            </a:lvl2pPr>
            <a:lvl3pPr lvl="2" rtl="0">
              <a:spcBef>
                <a:spcPts val="0"/>
              </a:spcBef>
              <a:spcAft>
                <a:spcPts val="0"/>
              </a:spcAft>
              <a:buClr>
                <a:schemeClr val="dk1"/>
              </a:buClr>
              <a:buSzPts val="8000"/>
              <a:buNone/>
              <a:defRPr sz="8000">
                <a:solidFill>
                  <a:schemeClr val="dk1"/>
                </a:solidFill>
              </a:defRPr>
            </a:lvl3pPr>
            <a:lvl4pPr lvl="3" rtl="0">
              <a:spcBef>
                <a:spcPts val="0"/>
              </a:spcBef>
              <a:spcAft>
                <a:spcPts val="0"/>
              </a:spcAft>
              <a:buClr>
                <a:schemeClr val="dk1"/>
              </a:buClr>
              <a:buSzPts val="8000"/>
              <a:buNone/>
              <a:defRPr sz="8000">
                <a:solidFill>
                  <a:schemeClr val="dk1"/>
                </a:solidFill>
              </a:defRPr>
            </a:lvl4pPr>
            <a:lvl5pPr lvl="4" rtl="0">
              <a:spcBef>
                <a:spcPts val="0"/>
              </a:spcBef>
              <a:spcAft>
                <a:spcPts val="0"/>
              </a:spcAft>
              <a:buClr>
                <a:schemeClr val="dk1"/>
              </a:buClr>
              <a:buSzPts val="8000"/>
              <a:buNone/>
              <a:defRPr sz="8000">
                <a:solidFill>
                  <a:schemeClr val="dk1"/>
                </a:solidFill>
              </a:defRPr>
            </a:lvl5pPr>
            <a:lvl6pPr lvl="5" rtl="0">
              <a:spcBef>
                <a:spcPts val="0"/>
              </a:spcBef>
              <a:spcAft>
                <a:spcPts val="0"/>
              </a:spcAft>
              <a:buClr>
                <a:schemeClr val="dk1"/>
              </a:buClr>
              <a:buSzPts val="8000"/>
              <a:buNone/>
              <a:defRPr sz="8000">
                <a:solidFill>
                  <a:schemeClr val="dk1"/>
                </a:solidFill>
              </a:defRPr>
            </a:lvl6pPr>
            <a:lvl7pPr lvl="6" rtl="0">
              <a:spcBef>
                <a:spcPts val="0"/>
              </a:spcBef>
              <a:spcAft>
                <a:spcPts val="0"/>
              </a:spcAft>
              <a:buClr>
                <a:schemeClr val="dk1"/>
              </a:buClr>
              <a:buSzPts val="8000"/>
              <a:buNone/>
              <a:defRPr sz="8000">
                <a:solidFill>
                  <a:schemeClr val="dk1"/>
                </a:solidFill>
              </a:defRPr>
            </a:lvl7pPr>
            <a:lvl8pPr lvl="7" rtl="0">
              <a:spcBef>
                <a:spcPts val="0"/>
              </a:spcBef>
              <a:spcAft>
                <a:spcPts val="0"/>
              </a:spcAft>
              <a:buClr>
                <a:schemeClr val="dk1"/>
              </a:buClr>
              <a:buSzPts val="8000"/>
              <a:buNone/>
              <a:defRPr sz="8000">
                <a:solidFill>
                  <a:schemeClr val="dk1"/>
                </a:solidFill>
              </a:defRPr>
            </a:lvl8pPr>
            <a:lvl9pPr lvl="8" rtl="0">
              <a:spcBef>
                <a:spcPts val="0"/>
              </a:spcBef>
              <a:spcAft>
                <a:spcPts val="0"/>
              </a:spcAft>
              <a:buClr>
                <a:schemeClr val="dk1"/>
              </a:buClr>
              <a:buSzPts val="8000"/>
              <a:buNone/>
              <a:defRPr sz="8000">
                <a:solidFill>
                  <a:schemeClr val="dk1"/>
                </a:solidFill>
              </a:defRPr>
            </a:lvl9pPr>
          </a:lstStyle>
          <a:p>
            <a:r>
              <a:t>xx%</a:t>
            </a:r>
          </a:p>
        </p:txBody>
      </p:sp>
      <p:sp>
        <p:nvSpPr>
          <p:cNvPr id="14" name="Google Shape;14;p3"/>
          <p:cNvSpPr txBox="1">
            <a:spLocks noGrp="1"/>
          </p:cNvSpPr>
          <p:nvPr>
            <p:ph type="subTitle" idx="1"/>
          </p:nvPr>
        </p:nvSpPr>
        <p:spPr>
          <a:xfrm>
            <a:off x="770775" y="3468325"/>
            <a:ext cx="2421600" cy="40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sz="1400">
                <a:solidFill>
                  <a:schemeClr val="dk1"/>
                </a:solidFill>
              </a:defRPr>
            </a:lvl2pPr>
            <a:lvl3pPr lvl="2" rtl="0">
              <a:lnSpc>
                <a:spcPct val="100000"/>
              </a:lnSpc>
              <a:spcBef>
                <a:spcPts val="0"/>
              </a:spcBef>
              <a:spcAft>
                <a:spcPts val="0"/>
              </a:spcAft>
              <a:buClr>
                <a:schemeClr val="dk1"/>
              </a:buClr>
              <a:buSzPts val="1400"/>
              <a:buNone/>
              <a:defRPr sz="1400">
                <a:solidFill>
                  <a:schemeClr val="dk1"/>
                </a:solidFill>
              </a:defRPr>
            </a:lvl3pPr>
            <a:lvl4pPr lvl="3" rtl="0">
              <a:lnSpc>
                <a:spcPct val="100000"/>
              </a:lnSpc>
              <a:spcBef>
                <a:spcPts val="0"/>
              </a:spcBef>
              <a:spcAft>
                <a:spcPts val="0"/>
              </a:spcAft>
              <a:buClr>
                <a:schemeClr val="dk1"/>
              </a:buClr>
              <a:buSzPts val="1400"/>
              <a:buNone/>
              <a:defRPr sz="1400">
                <a:solidFill>
                  <a:schemeClr val="dk1"/>
                </a:solidFill>
              </a:defRPr>
            </a:lvl4pPr>
            <a:lvl5pPr lvl="4" rtl="0">
              <a:lnSpc>
                <a:spcPct val="100000"/>
              </a:lnSpc>
              <a:spcBef>
                <a:spcPts val="0"/>
              </a:spcBef>
              <a:spcAft>
                <a:spcPts val="0"/>
              </a:spcAft>
              <a:buClr>
                <a:schemeClr val="dk1"/>
              </a:buClr>
              <a:buSzPts val="1400"/>
              <a:buNone/>
              <a:defRPr sz="1400">
                <a:solidFill>
                  <a:schemeClr val="dk1"/>
                </a:solidFill>
              </a:defRPr>
            </a:lvl5pPr>
            <a:lvl6pPr lvl="5" rtl="0">
              <a:lnSpc>
                <a:spcPct val="100000"/>
              </a:lnSpc>
              <a:spcBef>
                <a:spcPts val="0"/>
              </a:spcBef>
              <a:spcAft>
                <a:spcPts val="0"/>
              </a:spcAft>
              <a:buClr>
                <a:schemeClr val="dk1"/>
              </a:buClr>
              <a:buSzPts val="1400"/>
              <a:buNone/>
              <a:defRPr sz="1400">
                <a:solidFill>
                  <a:schemeClr val="dk1"/>
                </a:solidFill>
              </a:defRPr>
            </a:lvl6pPr>
            <a:lvl7pPr lvl="6" rtl="0">
              <a:lnSpc>
                <a:spcPct val="100000"/>
              </a:lnSpc>
              <a:spcBef>
                <a:spcPts val="0"/>
              </a:spcBef>
              <a:spcAft>
                <a:spcPts val="0"/>
              </a:spcAft>
              <a:buClr>
                <a:schemeClr val="dk1"/>
              </a:buClr>
              <a:buSzPts val="1400"/>
              <a:buNone/>
              <a:defRPr sz="1400">
                <a:solidFill>
                  <a:schemeClr val="dk1"/>
                </a:solidFill>
              </a:defRPr>
            </a:lvl7pPr>
            <a:lvl8pPr lvl="7" rtl="0">
              <a:lnSpc>
                <a:spcPct val="100000"/>
              </a:lnSpc>
              <a:spcBef>
                <a:spcPts val="0"/>
              </a:spcBef>
              <a:spcAft>
                <a:spcPts val="0"/>
              </a:spcAft>
              <a:buClr>
                <a:schemeClr val="dk1"/>
              </a:buClr>
              <a:buSzPts val="1400"/>
              <a:buNone/>
              <a:defRPr sz="1400">
                <a:solidFill>
                  <a:schemeClr val="dk1"/>
                </a:solidFill>
              </a:defRPr>
            </a:lvl8pPr>
            <a:lvl9pPr lvl="8" rtl="0">
              <a:lnSpc>
                <a:spcPct val="100000"/>
              </a:lnSpc>
              <a:spcBef>
                <a:spcPts val="0"/>
              </a:spcBef>
              <a:spcAft>
                <a:spcPts val="0"/>
              </a:spcAft>
              <a:buClr>
                <a:schemeClr val="dk1"/>
              </a:buClr>
              <a:buSzPts val="1400"/>
              <a:buNone/>
              <a:defRPr sz="1400">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098300" y="1243692"/>
            <a:ext cx="6947400" cy="32553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AutoNum type="arabicPeriod"/>
              <a:defRPr>
                <a:solidFill>
                  <a:schemeClr val="dk1"/>
                </a:solidFill>
              </a:defRPr>
            </a:lvl1pPr>
            <a:lvl2pPr marL="914400" lvl="1" indent="-304800" rtl="0">
              <a:lnSpc>
                <a:spcPct val="100000"/>
              </a:lnSpc>
              <a:spcBef>
                <a:spcPts val="1600"/>
              </a:spcBef>
              <a:spcAft>
                <a:spcPts val="0"/>
              </a:spcAft>
              <a:buClr>
                <a:schemeClr val="dk1"/>
              </a:buClr>
              <a:buSzPts val="1200"/>
              <a:buChar char="○"/>
              <a:defRPr>
                <a:solidFill>
                  <a:schemeClr val="dk1"/>
                </a:solidFill>
              </a:defRPr>
            </a:lvl2pPr>
            <a:lvl3pPr marL="1371600" lvl="2" indent="-304800" rtl="0">
              <a:spcBef>
                <a:spcPts val="1600"/>
              </a:spcBef>
              <a:spcAft>
                <a:spcPts val="0"/>
              </a:spcAft>
              <a:buClr>
                <a:schemeClr val="dk1"/>
              </a:buClr>
              <a:buSzPts val="1200"/>
              <a:buChar char="■"/>
              <a:defRPr>
                <a:solidFill>
                  <a:schemeClr val="dk1"/>
                </a:solidFill>
              </a:defRPr>
            </a:lvl3pPr>
            <a:lvl4pPr marL="1828800" lvl="3" indent="-304800" rtl="0">
              <a:spcBef>
                <a:spcPts val="1600"/>
              </a:spcBef>
              <a:spcAft>
                <a:spcPts val="0"/>
              </a:spcAft>
              <a:buClr>
                <a:schemeClr val="dk1"/>
              </a:buClr>
              <a:buSzPts val="1200"/>
              <a:buChar char="●"/>
              <a:defRPr>
                <a:solidFill>
                  <a:schemeClr val="dk1"/>
                </a:solidFill>
              </a:defRPr>
            </a:lvl4pPr>
            <a:lvl5pPr marL="2286000" lvl="4" indent="-304800" rtl="0">
              <a:spcBef>
                <a:spcPts val="1600"/>
              </a:spcBef>
              <a:spcAft>
                <a:spcPts val="0"/>
              </a:spcAft>
              <a:buClr>
                <a:schemeClr val="dk1"/>
              </a:buClr>
              <a:buSzPts val="1200"/>
              <a:buChar char="○"/>
              <a:defRPr>
                <a:solidFill>
                  <a:schemeClr val="dk1"/>
                </a:solidFill>
              </a:defRPr>
            </a:lvl5pPr>
            <a:lvl6pPr marL="2743200" lvl="5" indent="-304800" rtl="0">
              <a:spcBef>
                <a:spcPts val="1600"/>
              </a:spcBef>
              <a:spcAft>
                <a:spcPts val="0"/>
              </a:spcAft>
              <a:buClr>
                <a:schemeClr val="dk1"/>
              </a:buClr>
              <a:buSzPts val="1200"/>
              <a:buChar char="■"/>
              <a:defRPr>
                <a:solidFill>
                  <a:schemeClr val="dk1"/>
                </a:solidFill>
              </a:defRPr>
            </a:lvl6pPr>
            <a:lvl7pPr marL="3200400" lvl="6" indent="-304800" rtl="0">
              <a:spcBef>
                <a:spcPts val="1600"/>
              </a:spcBef>
              <a:spcAft>
                <a:spcPts val="0"/>
              </a:spcAft>
              <a:buClr>
                <a:schemeClr val="dk1"/>
              </a:buClr>
              <a:buSzPts val="1200"/>
              <a:buChar char="●"/>
              <a:defRPr>
                <a:solidFill>
                  <a:schemeClr val="dk1"/>
                </a:solidFill>
              </a:defRPr>
            </a:lvl7pPr>
            <a:lvl8pPr marL="3657600" lvl="7" indent="-304800" rtl="0">
              <a:spcBef>
                <a:spcPts val="1600"/>
              </a:spcBef>
              <a:spcAft>
                <a:spcPts val="0"/>
              </a:spcAft>
              <a:buClr>
                <a:schemeClr val="dk1"/>
              </a:buClr>
              <a:buSzPts val="1200"/>
              <a:buChar char="○"/>
              <a:defRPr>
                <a:solidFill>
                  <a:schemeClr val="dk1"/>
                </a:solidFill>
              </a:defRPr>
            </a:lvl8pPr>
            <a:lvl9pPr marL="4114800" lvl="8" indent="-304800" rtl="0">
              <a:spcBef>
                <a:spcPts val="1600"/>
              </a:spcBef>
              <a:spcAft>
                <a:spcPts val="1600"/>
              </a:spcAft>
              <a:buClr>
                <a:schemeClr val="dk1"/>
              </a:buClr>
              <a:buSzPts val="1200"/>
              <a:buChar char="■"/>
              <a:defRPr>
                <a:solidFill>
                  <a:schemeClr val="dk1"/>
                </a:solidFill>
              </a:defRPr>
            </a:lvl9pPr>
          </a:lstStyle>
          <a:p>
            <a:endParaRPr/>
          </a:p>
        </p:txBody>
      </p:sp>
      <p:sp>
        <p:nvSpPr>
          <p:cNvPr id="17" name="Google Shape;17;p4"/>
          <p:cNvSpPr txBox="1">
            <a:spLocks noGrp="1"/>
          </p:cNvSpPr>
          <p:nvPr>
            <p:ph type="ctrTitle"/>
          </p:nvPr>
        </p:nvSpPr>
        <p:spPr>
          <a:xfrm>
            <a:off x="1458175" y="497200"/>
            <a:ext cx="62277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3428125" y="1027500"/>
            <a:ext cx="4859400" cy="29361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7200"/>
              <a:buNone/>
              <a:defRPr sz="7200" b="1">
                <a:solidFill>
                  <a:schemeClr val="dk1"/>
                </a:solidFill>
              </a:defRPr>
            </a:lvl1pPr>
            <a:lvl2pPr lvl="1" algn="r" rtl="0">
              <a:spcBef>
                <a:spcPts val="0"/>
              </a:spcBef>
              <a:spcAft>
                <a:spcPts val="0"/>
              </a:spcAft>
              <a:buClr>
                <a:schemeClr val="dk1"/>
              </a:buClr>
              <a:buSzPts val="4000"/>
              <a:buNone/>
              <a:defRPr sz="4000" b="1">
                <a:solidFill>
                  <a:schemeClr val="dk1"/>
                </a:solidFill>
              </a:defRPr>
            </a:lvl2pPr>
            <a:lvl3pPr lvl="2" algn="r" rtl="0">
              <a:spcBef>
                <a:spcPts val="0"/>
              </a:spcBef>
              <a:spcAft>
                <a:spcPts val="0"/>
              </a:spcAft>
              <a:buClr>
                <a:schemeClr val="dk1"/>
              </a:buClr>
              <a:buSzPts val="4000"/>
              <a:buNone/>
              <a:defRPr sz="4000" b="1">
                <a:solidFill>
                  <a:schemeClr val="dk1"/>
                </a:solidFill>
              </a:defRPr>
            </a:lvl3pPr>
            <a:lvl4pPr lvl="3" algn="r" rtl="0">
              <a:spcBef>
                <a:spcPts val="0"/>
              </a:spcBef>
              <a:spcAft>
                <a:spcPts val="0"/>
              </a:spcAft>
              <a:buClr>
                <a:schemeClr val="dk1"/>
              </a:buClr>
              <a:buSzPts val="4000"/>
              <a:buNone/>
              <a:defRPr sz="4000" b="1">
                <a:solidFill>
                  <a:schemeClr val="dk1"/>
                </a:solidFill>
              </a:defRPr>
            </a:lvl4pPr>
            <a:lvl5pPr lvl="4" algn="r" rtl="0">
              <a:spcBef>
                <a:spcPts val="0"/>
              </a:spcBef>
              <a:spcAft>
                <a:spcPts val="0"/>
              </a:spcAft>
              <a:buClr>
                <a:schemeClr val="dk1"/>
              </a:buClr>
              <a:buSzPts val="4000"/>
              <a:buNone/>
              <a:defRPr sz="4000" b="1">
                <a:solidFill>
                  <a:schemeClr val="dk1"/>
                </a:solidFill>
              </a:defRPr>
            </a:lvl5pPr>
            <a:lvl6pPr lvl="5" algn="r" rtl="0">
              <a:spcBef>
                <a:spcPts val="0"/>
              </a:spcBef>
              <a:spcAft>
                <a:spcPts val="0"/>
              </a:spcAft>
              <a:buClr>
                <a:schemeClr val="dk1"/>
              </a:buClr>
              <a:buSzPts val="4000"/>
              <a:buNone/>
              <a:defRPr sz="4000" b="1">
                <a:solidFill>
                  <a:schemeClr val="dk1"/>
                </a:solidFill>
              </a:defRPr>
            </a:lvl6pPr>
            <a:lvl7pPr lvl="6" algn="r" rtl="0">
              <a:spcBef>
                <a:spcPts val="0"/>
              </a:spcBef>
              <a:spcAft>
                <a:spcPts val="0"/>
              </a:spcAft>
              <a:buClr>
                <a:schemeClr val="dk1"/>
              </a:buClr>
              <a:buSzPts val="4000"/>
              <a:buNone/>
              <a:defRPr sz="4000" b="1">
                <a:solidFill>
                  <a:schemeClr val="dk1"/>
                </a:solidFill>
              </a:defRPr>
            </a:lvl7pPr>
            <a:lvl8pPr lvl="7" algn="r" rtl="0">
              <a:spcBef>
                <a:spcPts val="0"/>
              </a:spcBef>
              <a:spcAft>
                <a:spcPts val="0"/>
              </a:spcAft>
              <a:buClr>
                <a:schemeClr val="dk1"/>
              </a:buClr>
              <a:buSzPts val="4000"/>
              <a:buNone/>
              <a:defRPr sz="4000" b="1">
                <a:solidFill>
                  <a:schemeClr val="dk1"/>
                </a:solidFill>
              </a:defRPr>
            </a:lvl8pPr>
            <a:lvl9pPr lvl="8" algn="r" rtl="0">
              <a:spcBef>
                <a:spcPts val="0"/>
              </a:spcBef>
              <a:spcAft>
                <a:spcPts val="0"/>
              </a:spcAft>
              <a:buClr>
                <a:schemeClr val="dk1"/>
              </a:buClr>
              <a:buSzPts val="4000"/>
              <a:buNone/>
              <a:defRPr sz="4000" b="1">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1">
  <p:cSld name="CUSTOM_12">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747050" y="62950"/>
            <a:ext cx="4347300" cy="2054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600"/>
              <a:buNone/>
              <a:defRPr sz="3600" b="1">
                <a:solidFill>
                  <a:schemeClr val="dk1"/>
                </a:solidFill>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
        <p:nvSpPr>
          <p:cNvPr id="56" name="Google Shape;56;p14"/>
          <p:cNvSpPr txBox="1">
            <a:spLocks noGrp="1"/>
          </p:cNvSpPr>
          <p:nvPr>
            <p:ph type="subTitle" idx="1"/>
          </p:nvPr>
        </p:nvSpPr>
        <p:spPr>
          <a:xfrm>
            <a:off x="747050" y="2269450"/>
            <a:ext cx="44529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Char char="●"/>
              <a:defRPr sz="1400">
                <a:solidFill>
                  <a:schemeClr val="dk1"/>
                </a:solidFill>
              </a:defRPr>
            </a:lvl1pPr>
            <a:lvl2pPr lvl="1" rtl="0">
              <a:lnSpc>
                <a:spcPct val="100000"/>
              </a:lnSpc>
              <a:spcBef>
                <a:spcPts val="0"/>
              </a:spcBef>
              <a:spcAft>
                <a:spcPts val="0"/>
              </a:spcAft>
              <a:buClr>
                <a:srgbClr val="313C42"/>
              </a:buClr>
              <a:buSzPts val="1400"/>
              <a:buFont typeface="Montserrat"/>
              <a:buChar char="○"/>
              <a:defRPr sz="1400">
                <a:solidFill>
                  <a:schemeClr val="dk1"/>
                </a:solidFill>
              </a:defRPr>
            </a:lvl2pPr>
            <a:lvl3pPr lvl="2" rtl="0">
              <a:lnSpc>
                <a:spcPct val="100000"/>
              </a:lnSpc>
              <a:spcBef>
                <a:spcPts val="0"/>
              </a:spcBef>
              <a:spcAft>
                <a:spcPts val="0"/>
              </a:spcAft>
              <a:buClr>
                <a:srgbClr val="313C42"/>
              </a:buClr>
              <a:buSzPts val="1400"/>
              <a:buFont typeface="Montserrat"/>
              <a:buChar char="■"/>
              <a:defRPr sz="1400">
                <a:solidFill>
                  <a:schemeClr val="dk1"/>
                </a:solidFill>
              </a:defRPr>
            </a:lvl3pPr>
            <a:lvl4pPr lvl="3" rtl="0">
              <a:lnSpc>
                <a:spcPct val="100000"/>
              </a:lnSpc>
              <a:spcBef>
                <a:spcPts val="0"/>
              </a:spcBef>
              <a:spcAft>
                <a:spcPts val="0"/>
              </a:spcAft>
              <a:buClr>
                <a:srgbClr val="313C42"/>
              </a:buClr>
              <a:buSzPts val="1400"/>
              <a:buFont typeface="Montserrat"/>
              <a:buChar char="●"/>
              <a:defRPr sz="1400">
                <a:solidFill>
                  <a:schemeClr val="dk1"/>
                </a:solidFill>
              </a:defRPr>
            </a:lvl4pPr>
            <a:lvl5pPr lvl="4" rtl="0">
              <a:lnSpc>
                <a:spcPct val="100000"/>
              </a:lnSpc>
              <a:spcBef>
                <a:spcPts val="0"/>
              </a:spcBef>
              <a:spcAft>
                <a:spcPts val="0"/>
              </a:spcAft>
              <a:buClr>
                <a:srgbClr val="313C42"/>
              </a:buClr>
              <a:buSzPts val="1400"/>
              <a:buFont typeface="Montserrat"/>
              <a:buChar char="○"/>
              <a:defRPr sz="1400">
                <a:solidFill>
                  <a:schemeClr val="dk1"/>
                </a:solidFill>
              </a:defRPr>
            </a:lvl5pPr>
            <a:lvl6pPr lvl="5" rtl="0">
              <a:lnSpc>
                <a:spcPct val="100000"/>
              </a:lnSpc>
              <a:spcBef>
                <a:spcPts val="0"/>
              </a:spcBef>
              <a:spcAft>
                <a:spcPts val="0"/>
              </a:spcAft>
              <a:buClr>
                <a:srgbClr val="313C42"/>
              </a:buClr>
              <a:buSzPts val="1400"/>
              <a:buFont typeface="Montserrat"/>
              <a:buChar char="■"/>
              <a:defRPr sz="1400">
                <a:solidFill>
                  <a:schemeClr val="dk1"/>
                </a:solidFill>
              </a:defRPr>
            </a:lvl6pPr>
            <a:lvl7pPr lvl="6" rtl="0">
              <a:lnSpc>
                <a:spcPct val="100000"/>
              </a:lnSpc>
              <a:spcBef>
                <a:spcPts val="0"/>
              </a:spcBef>
              <a:spcAft>
                <a:spcPts val="0"/>
              </a:spcAft>
              <a:buClr>
                <a:srgbClr val="313C42"/>
              </a:buClr>
              <a:buSzPts val="1400"/>
              <a:buFont typeface="Montserrat"/>
              <a:buChar char="●"/>
              <a:defRPr sz="1400">
                <a:solidFill>
                  <a:schemeClr val="dk1"/>
                </a:solidFill>
              </a:defRPr>
            </a:lvl7pPr>
            <a:lvl8pPr lvl="7" rtl="0">
              <a:lnSpc>
                <a:spcPct val="100000"/>
              </a:lnSpc>
              <a:spcBef>
                <a:spcPts val="0"/>
              </a:spcBef>
              <a:spcAft>
                <a:spcPts val="0"/>
              </a:spcAft>
              <a:buClr>
                <a:srgbClr val="313C42"/>
              </a:buClr>
              <a:buSzPts val="1400"/>
              <a:buFont typeface="Montserrat"/>
              <a:buChar char="○"/>
              <a:defRPr sz="1400">
                <a:solidFill>
                  <a:schemeClr val="dk1"/>
                </a:solidFill>
              </a:defRPr>
            </a:lvl8pPr>
            <a:lvl9pPr lvl="8" rtl="0">
              <a:lnSpc>
                <a:spcPct val="100000"/>
              </a:lnSpc>
              <a:spcBef>
                <a:spcPts val="0"/>
              </a:spcBef>
              <a:spcAft>
                <a:spcPts val="0"/>
              </a:spcAft>
              <a:buClr>
                <a:srgbClr val="313C42"/>
              </a:buClr>
              <a:buSzPts val="1400"/>
              <a:buFont typeface="Montserrat"/>
              <a:buChar char="■"/>
              <a:defRPr sz="14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_13">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5"/>
          <p:cNvSpPr txBox="1">
            <a:spLocks noGrp="1"/>
          </p:cNvSpPr>
          <p:nvPr>
            <p:ph type="subTitle" idx="1"/>
          </p:nvPr>
        </p:nvSpPr>
        <p:spPr>
          <a:xfrm>
            <a:off x="4705350" y="2534575"/>
            <a:ext cx="3365700" cy="6318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lvl1pPr>
            <a:lvl2pPr lvl="1" algn="r" rtl="0">
              <a:spcBef>
                <a:spcPts val="1600"/>
              </a:spcBef>
              <a:spcAft>
                <a:spcPts val="0"/>
              </a:spcAft>
              <a:buNone/>
              <a:defRPr sz="1800"/>
            </a:lvl2pPr>
            <a:lvl3pPr lvl="2" algn="r" rtl="0">
              <a:spcBef>
                <a:spcPts val="1600"/>
              </a:spcBef>
              <a:spcAft>
                <a:spcPts val="0"/>
              </a:spcAft>
              <a:buNone/>
              <a:defRPr sz="1800"/>
            </a:lvl3pPr>
            <a:lvl4pPr lvl="3" algn="r" rtl="0">
              <a:spcBef>
                <a:spcPts val="1600"/>
              </a:spcBef>
              <a:spcAft>
                <a:spcPts val="0"/>
              </a:spcAft>
              <a:buNone/>
              <a:defRPr sz="1800"/>
            </a:lvl4pPr>
            <a:lvl5pPr lvl="4" algn="r" rtl="0">
              <a:spcBef>
                <a:spcPts val="1600"/>
              </a:spcBef>
              <a:spcAft>
                <a:spcPts val="0"/>
              </a:spcAft>
              <a:buNone/>
              <a:defRPr sz="1800"/>
            </a:lvl5pPr>
            <a:lvl6pPr lvl="5" algn="r" rtl="0">
              <a:spcBef>
                <a:spcPts val="1600"/>
              </a:spcBef>
              <a:spcAft>
                <a:spcPts val="0"/>
              </a:spcAft>
              <a:buNone/>
              <a:defRPr sz="1800"/>
            </a:lvl6pPr>
            <a:lvl7pPr lvl="6" algn="r" rtl="0">
              <a:spcBef>
                <a:spcPts val="1600"/>
              </a:spcBef>
              <a:spcAft>
                <a:spcPts val="0"/>
              </a:spcAft>
              <a:buNone/>
              <a:defRPr sz="1800"/>
            </a:lvl7pPr>
            <a:lvl8pPr lvl="7" algn="r" rtl="0">
              <a:spcBef>
                <a:spcPts val="1600"/>
              </a:spcBef>
              <a:spcAft>
                <a:spcPts val="0"/>
              </a:spcAft>
              <a:buNone/>
              <a:defRPr sz="1800"/>
            </a:lvl8pPr>
            <a:lvl9pPr lvl="8" algn="r" rtl="0">
              <a:spcBef>
                <a:spcPts val="1600"/>
              </a:spcBef>
              <a:spcAft>
                <a:spcPts val="1600"/>
              </a:spcAft>
              <a:buNone/>
              <a:defRPr sz="1800"/>
            </a:lvl9pPr>
          </a:lstStyle>
          <a:p>
            <a:endParaRPr/>
          </a:p>
        </p:txBody>
      </p:sp>
      <p:sp>
        <p:nvSpPr>
          <p:cNvPr id="59" name="Google Shape;59;p15"/>
          <p:cNvSpPr txBox="1">
            <a:spLocks noGrp="1"/>
          </p:cNvSpPr>
          <p:nvPr>
            <p:ph type="subTitle" idx="2"/>
          </p:nvPr>
        </p:nvSpPr>
        <p:spPr>
          <a:xfrm>
            <a:off x="4874450" y="3227221"/>
            <a:ext cx="3196500" cy="679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500" b="1">
                <a:latin typeface="Dawning of a New Day"/>
                <a:ea typeface="Dawning of a New Day"/>
                <a:cs typeface="Dawning of a New Day"/>
                <a:sym typeface="Dawning of a New Day"/>
              </a:defRPr>
            </a:lvl1pPr>
            <a:lvl2pPr lvl="1" rtl="0">
              <a:spcBef>
                <a:spcPts val="1600"/>
              </a:spcBef>
              <a:spcAft>
                <a:spcPts val="0"/>
              </a:spcAft>
              <a:buNone/>
              <a:defRPr sz="2500" b="1">
                <a:latin typeface="Dawning of a New Day"/>
                <a:ea typeface="Dawning of a New Day"/>
                <a:cs typeface="Dawning of a New Day"/>
                <a:sym typeface="Dawning of a New Day"/>
              </a:defRPr>
            </a:lvl2pPr>
            <a:lvl3pPr lvl="2" rtl="0">
              <a:spcBef>
                <a:spcPts val="1600"/>
              </a:spcBef>
              <a:spcAft>
                <a:spcPts val="0"/>
              </a:spcAft>
              <a:buNone/>
              <a:defRPr sz="2500" b="1">
                <a:latin typeface="Dawning of a New Day"/>
                <a:ea typeface="Dawning of a New Day"/>
                <a:cs typeface="Dawning of a New Day"/>
                <a:sym typeface="Dawning of a New Day"/>
              </a:defRPr>
            </a:lvl3pPr>
            <a:lvl4pPr lvl="3" rtl="0">
              <a:spcBef>
                <a:spcPts val="1600"/>
              </a:spcBef>
              <a:spcAft>
                <a:spcPts val="0"/>
              </a:spcAft>
              <a:buNone/>
              <a:defRPr sz="2500" b="1">
                <a:latin typeface="Dawning of a New Day"/>
                <a:ea typeface="Dawning of a New Day"/>
                <a:cs typeface="Dawning of a New Day"/>
                <a:sym typeface="Dawning of a New Day"/>
              </a:defRPr>
            </a:lvl4pPr>
            <a:lvl5pPr lvl="4" rtl="0">
              <a:spcBef>
                <a:spcPts val="1600"/>
              </a:spcBef>
              <a:spcAft>
                <a:spcPts val="0"/>
              </a:spcAft>
              <a:buNone/>
              <a:defRPr sz="2500" b="1">
                <a:latin typeface="Dawning of a New Day"/>
                <a:ea typeface="Dawning of a New Day"/>
                <a:cs typeface="Dawning of a New Day"/>
                <a:sym typeface="Dawning of a New Day"/>
              </a:defRPr>
            </a:lvl5pPr>
            <a:lvl6pPr lvl="5" rtl="0">
              <a:spcBef>
                <a:spcPts val="1600"/>
              </a:spcBef>
              <a:spcAft>
                <a:spcPts val="0"/>
              </a:spcAft>
              <a:buNone/>
              <a:defRPr sz="2500" b="1">
                <a:latin typeface="Dawning of a New Day"/>
                <a:ea typeface="Dawning of a New Day"/>
                <a:cs typeface="Dawning of a New Day"/>
                <a:sym typeface="Dawning of a New Day"/>
              </a:defRPr>
            </a:lvl6pPr>
            <a:lvl7pPr lvl="6" rtl="0">
              <a:spcBef>
                <a:spcPts val="1600"/>
              </a:spcBef>
              <a:spcAft>
                <a:spcPts val="0"/>
              </a:spcAft>
              <a:buNone/>
              <a:defRPr sz="2500" b="1">
                <a:latin typeface="Dawning of a New Day"/>
                <a:ea typeface="Dawning of a New Day"/>
                <a:cs typeface="Dawning of a New Day"/>
                <a:sym typeface="Dawning of a New Day"/>
              </a:defRPr>
            </a:lvl7pPr>
            <a:lvl8pPr lvl="7" rtl="0">
              <a:spcBef>
                <a:spcPts val="1600"/>
              </a:spcBef>
              <a:spcAft>
                <a:spcPts val="0"/>
              </a:spcAft>
              <a:buNone/>
              <a:defRPr sz="2500" b="1">
                <a:latin typeface="Dawning of a New Day"/>
                <a:ea typeface="Dawning of a New Day"/>
                <a:cs typeface="Dawning of a New Day"/>
                <a:sym typeface="Dawning of a New Day"/>
              </a:defRPr>
            </a:lvl8pPr>
            <a:lvl9pPr lvl="8" rtl="0">
              <a:spcBef>
                <a:spcPts val="1600"/>
              </a:spcBef>
              <a:spcAft>
                <a:spcPts val="1600"/>
              </a:spcAft>
              <a:buNone/>
              <a:defRPr sz="2500" b="1">
                <a:latin typeface="Dawning of a New Day"/>
                <a:ea typeface="Dawning of a New Day"/>
                <a:cs typeface="Dawning of a New Day"/>
                <a:sym typeface="Dawning of a New Day"/>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3">
  <p:cSld name="CUSTOM_15_1">
    <p:bg>
      <p:bgPr>
        <a:blipFill>
          <a:blip r:embed="rId2">
            <a:alphaModFix/>
          </a:blip>
          <a:stretch>
            <a:fillRect/>
          </a:stretch>
        </a:blipFill>
        <a:effectLst/>
      </p:bgPr>
    </p:bg>
    <p:spTree>
      <p:nvGrpSpPr>
        <p:cNvPr id="1" name="Shape 116"/>
        <p:cNvGrpSpPr/>
        <p:nvPr/>
      </p:nvGrpSpPr>
      <p:grpSpPr>
        <a:xfrm>
          <a:off x="0" y="0"/>
          <a:ext cx="0" cy="0"/>
          <a:chOff x="0" y="0"/>
          <a:chExt cx="0" cy="0"/>
        </a:xfrm>
      </p:grpSpPr>
      <p:sp>
        <p:nvSpPr>
          <p:cNvPr id="117" name="Google Shape;117;p22"/>
          <p:cNvSpPr txBox="1">
            <a:spLocks noGrp="1"/>
          </p:cNvSpPr>
          <p:nvPr>
            <p:ph type="subTitle" idx="1"/>
          </p:nvPr>
        </p:nvSpPr>
        <p:spPr>
          <a:xfrm>
            <a:off x="3217500" y="910798"/>
            <a:ext cx="1880400" cy="6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118" name="Google Shape;118;p22"/>
          <p:cNvSpPr txBox="1">
            <a:spLocks noGrp="1"/>
          </p:cNvSpPr>
          <p:nvPr>
            <p:ph type="subTitle" idx="2"/>
          </p:nvPr>
        </p:nvSpPr>
        <p:spPr>
          <a:xfrm>
            <a:off x="3217500" y="2252908"/>
            <a:ext cx="1880400" cy="6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119" name="Google Shape;119;p22"/>
          <p:cNvSpPr txBox="1">
            <a:spLocks noGrp="1"/>
          </p:cNvSpPr>
          <p:nvPr>
            <p:ph type="ctrTitle"/>
          </p:nvPr>
        </p:nvSpPr>
        <p:spPr>
          <a:xfrm>
            <a:off x="3217500" y="674263"/>
            <a:ext cx="22518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2500"/>
              <a:buNone/>
              <a:defRPr sz="2500" b="1"/>
            </a:lvl1pPr>
            <a:lvl2pPr lvl="1" rtl="0">
              <a:spcBef>
                <a:spcPts val="0"/>
              </a:spcBef>
              <a:spcAft>
                <a:spcPts val="0"/>
              </a:spcAft>
              <a:buSzPts val="2500"/>
              <a:buNone/>
              <a:defRPr sz="2500" b="1"/>
            </a:lvl2pPr>
            <a:lvl3pPr lvl="2" rtl="0">
              <a:spcBef>
                <a:spcPts val="0"/>
              </a:spcBef>
              <a:spcAft>
                <a:spcPts val="0"/>
              </a:spcAft>
              <a:buSzPts val="2500"/>
              <a:buNone/>
              <a:defRPr sz="2500" b="1"/>
            </a:lvl3pPr>
            <a:lvl4pPr lvl="3" rtl="0">
              <a:spcBef>
                <a:spcPts val="0"/>
              </a:spcBef>
              <a:spcAft>
                <a:spcPts val="0"/>
              </a:spcAft>
              <a:buSzPts val="2500"/>
              <a:buNone/>
              <a:defRPr sz="2500" b="1"/>
            </a:lvl4pPr>
            <a:lvl5pPr lvl="4" rtl="0">
              <a:spcBef>
                <a:spcPts val="0"/>
              </a:spcBef>
              <a:spcAft>
                <a:spcPts val="0"/>
              </a:spcAft>
              <a:buSzPts val="2500"/>
              <a:buNone/>
              <a:defRPr sz="2500" b="1"/>
            </a:lvl5pPr>
            <a:lvl6pPr lvl="5" rtl="0">
              <a:spcBef>
                <a:spcPts val="0"/>
              </a:spcBef>
              <a:spcAft>
                <a:spcPts val="0"/>
              </a:spcAft>
              <a:buSzPts val="2500"/>
              <a:buNone/>
              <a:defRPr sz="2500" b="1"/>
            </a:lvl6pPr>
            <a:lvl7pPr lvl="6" rtl="0">
              <a:spcBef>
                <a:spcPts val="0"/>
              </a:spcBef>
              <a:spcAft>
                <a:spcPts val="0"/>
              </a:spcAft>
              <a:buSzPts val="2500"/>
              <a:buNone/>
              <a:defRPr sz="2500" b="1"/>
            </a:lvl7pPr>
            <a:lvl8pPr lvl="7" rtl="0">
              <a:spcBef>
                <a:spcPts val="0"/>
              </a:spcBef>
              <a:spcAft>
                <a:spcPts val="0"/>
              </a:spcAft>
              <a:buSzPts val="2500"/>
              <a:buNone/>
              <a:defRPr sz="2500" b="1"/>
            </a:lvl8pPr>
            <a:lvl9pPr lvl="8" rtl="0">
              <a:spcBef>
                <a:spcPts val="0"/>
              </a:spcBef>
              <a:spcAft>
                <a:spcPts val="0"/>
              </a:spcAft>
              <a:buSzPts val="2500"/>
              <a:buNone/>
              <a:defRPr sz="2500" b="1"/>
            </a:lvl9pPr>
          </a:lstStyle>
          <a:p>
            <a:endParaRPr/>
          </a:p>
        </p:txBody>
      </p:sp>
      <p:sp>
        <p:nvSpPr>
          <p:cNvPr id="120" name="Google Shape;120;p22"/>
          <p:cNvSpPr txBox="1">
            <a:spLocks noGrp="1"/>
          </p:cNvSpPr>
          <p:nvPr>
            <p:ph type="ctrTitle" idx="3"/>
          </p:nvPr>
        </p:nvSpPr>
        <p:spPr>
          <a:xfrm>
            <a:off x="3217500" y="2016368"/>
            <a:ext cx="22518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2500"/>
              <a:buNone/>
              <a:defRPr sz="2500" b="1"/>
            </a:lvl1pPr>
            <a:lvl2pPr lvl="1" rtl="0">
              <a:spcBef>
                <a:spcPts val="0"/>
              </a:spcBef>
              <a:spcAft>
                <a:spcPts val="0"/>
              </a:spcAft>
              <a:buSzPts val="2500"/>
              <a:buNone/>
              <a:defRPr sz="2500" b="1"/>
            </a:lvl2pPr>
            <a:lvl3pPr lvl="2" rtl="0">
              <a:spcBef>
                <a:spcPts val="0"/>
              </a:spcBef>
              <a:spcAft>
                <a:spcPts val="0"/>
              </a:spcAft>
              <a:buSzPts val="2500"/>
              <a:buNone/>
              <a:defRPr sz="2500" b="1"/>
            </a:lvl3pPr>
            <a:lvl4pPr lvl="3" rtl="0">
              <a:spcBef>
                <a:spcPts val="0"/>
              </a:spcBef>
              <a:spcAft>
                <a:spcPts val="0"/>
              </a:spcAft>
              <a:buSzPts val="2500"/>
              <a:buNone/>
              <a:defRPr sz="2500" b="1"/>
            </a:lvl4pPr>
            <a:lvl5pPr lvl="4" rtl="0">
              <a:spcBef>
                <a:spcPts val="0"/>
              </a:spcBef>
              <a:spcAft>
                <a:spcPts val="0"/>
              </a:spcAft>
              <a:buSzPts val="2500"/>
              <a:buNone/>
              <a:defRPr sz="2500" b="1"/>
            </a:lvl5pPr>
            <a:lvl6pPr lvl="5" rtl="0">
              <a:spcBef>
                <a:spcPts val="0"/>
              </a:spcBef>
              <a:spcAft>
                <a:spcPts val="0"/>
              </a:spcAft>
              <a:buSzPts val="2500"/>
              <a:buNone/>
              <a:defRPr sz="2500" b="1"/>
            </a:lvl6pPr>
            <a:lvl7pPr lvl="6" rtl="0">
              <a:spcBef>
                <a:spcPts val="0"/>
              </a:spcBef>
              <a:spcAft>
                <a:spcPts val="0"/>
              </a:spcAft>
              <a:buSzPts val="2500"/>
              <a:buNone/>
              <a:defRPr sz="2500" b="1"/>
            </a:lvl7pPr>
            <a:lvl8pPr lvl="7" rtl="0">
              <a:spcBef>
                <a:spcPts val="0"/>
              </a:spcBef>
              <a:spcAft>
                <a:spcPts val="0"/>
              </a:spcAft>
              <a:buSzPts val="2500"/>
              <a:buNone/>
              <a:defRPr sz="2500" b="1"/>
            </a:lvl8pPr>
            <a:lvl9pPr lvl="8" rtl="0">
              <a:spcBef>
                <a:spcPts val="0"/>
              </a:spcBef>
              <a:spcAft>
                <a:spcPts val="0"/>
              </a:spcAft>
              <a:buSzPts val="2500"/>
              <a:buNone/>
              <a:defRPr sz="2500" b="1"/>
            </a:lvl9pPr>
          </a:lstStyle>
          <a:p>
            <a:endParaRPr/>
          </a:p>
        </p:txBody>
      </p:sp>
      <p:sp>
        <p:nvSpPr>
          <p:cNvPr id="121" name="Google Shape;121;p22"/>
          <p:cNvSpPr txBox="1">
            <a:spLocks noGrp="1"/>
          </p:cNvSpPr>
          <p:nvPr>
            <p:ph type="subTitle" idx="4"/>
          </p:nvPr>
        </p:nvSpPr>
        <p:spPr>
          <a:xfrm>
            <a:off x="3217500" y="3598095"/>
            <a:ext cx="1880400" cy="6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122" name="Google Shape;122;p22"/>
          <p:cNvSpPr txBox="1">
            <a:spLocks noGrp="1"/>
          </p:cNvSpPr>
          <p:nvPr>
            <p:ph type="ctrTitle" idx="5"/>
          </p:nvPr>
        </p:nvSpPr>
        <p:spPr>
          <a:xfrm>
            <a:off x="3217500" y="3361549"/>
            <a:ext cx="22518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2500"/>
              <a:buNone/>
              <a:defRPr sz="2500" b="1"/>
            </a:lvl1pPr>
            <a:lvl2pPr lvl="1" rtl="0">
              <a:spcBef>
                <a:spcPts val="0"/>
              </a:spcBef>
              <a:spcAft>
                <a:spcPts val="0"/>
              </a:spcAft>
              <a:buSzPts val="2500"/>
              <a:buNone/>
              <a:defRPr sz="2500" b="1"/>
            </a:lvl2pPr>
            <a:lvl3pPr lvl="2" rtl="0">
              <a:spcBef>
                <a:spcPts val="0"/>
              </a:spcBef>
              <a:spcAft>
                <a:spcPts val="0"/>
              </a:spcAft>
              <a:buSzPts val="2500"/>
              <a:buNone/>
              <a:defRPr sz="2500" b="1"/>
            </a:lvl3pPr>
            <a:lvl4pPr lvl="3" rtl="0">
              <a:spcBef>
                <a:spcPts val="0"/>
              </a:spcBef>
              <a:spcAft>
                <a:spcPts val="0"/>
              </a:spcAft>
              <a:buSzPts val="2500"/>
              <a:buNone/>
              <a:defRPr sz="2500" b="1"/>
            </a:lvl4pPr>
            <a:lvl5pPr lvl="4" rtl="0">
              <a:spcBef>
                <a:spcPts val="0"/>
              </a:spcBef>
              <a:spcAft>
                <a:spcPts val="0"/>
              </a:spcAft>
              <a:buSzPts val="2500"/>
              <a:buNone/>
              <a:defRPr sz="2500" b="1"/>
            </a:lvl5pPr>
            <a:lvl6pPr lvl="5" rtl="0">
              <a:spcBef>
                <a:spcPts val="0"/>
              </a:spcBef>
              <a:spcAft>
                <a:spcPts val="0"/>
              </a:spcAft>
              <a:buSzPts val="2500"/>
              <a:buNone/>
              <a:defRPr sz="2500" b="1"/>
            </a:lvl6pPr>
            <a:lvl7pPr lvl="6" rtl="0">
              <a:spcBef>
                <a:spcPts val="0"/>
              </a:spcBef>
              <a:spcAft>
                <a:spcPts val="0"/>
              </a:spcAft>
              <a:buSzPts val="2500"/>
              <a:buNone/>
              <a:defRPr sz="2500" b="1"/>
            </a:lvl7pPr>
            <a:lvl8pPr lvl="7" rtl="0">
              <a:spcBef>
                <a:spcPts val="0"/>
              </a:spcBef>
              <a:spcAft>
                <a:spcPts val="0"/>
              </a:spcAft>
              <a:buSzPts val="2500"/>
              <a:buNone/>
              <a:defRPr sz="2500" b="1"/>
            </a:lvl8pPr>
            <a:lvl9pPr lvl="8" rtl="0">
              <a:spcBef>
                <a:spcPts val="0"/>
              </a:spcBef>
              <a:spcAft>
                <a:spcPts val="0"/>
              </a:spcAft>
              <a:buSzPts val="2500"/>
              <a:buNone/>
              <a:defRPr sz="2500" b="1"/>
            </a:lvl9pPr>
          </a:lstStyle>
          <a:p>
            <a:endParaRPr/>
          </a:p>
        </p:txBody>
      </p:sp>
      <p:sp>
        <p:nvSpPr>
          <p:cNvPr id="123" name="Google Shape;123;p22"/>
          <p:cNvSpPr txBox="1">
            <a:spLocks noGrp="1"/>
          </p:cNvSpPr>
          <p:nvPr>
            <p:ph type="ctrTitle" idx="6"/>
          </p:nvPr>
        </p:nvSpPr>
        <p:spPr>
          <a:xfrm>
            <a:off x="615225" y="2098650"/>
            <a:ext cx="2251800" cy="946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b="1"/>
            </a:lvl1pPr>
            <a:lvl2pPr lvl="1" rtl="0">
              <a:spcBef>
                <a:spcPts val="0"/>
              </a:spcBef>
              <a:spcAft>
                <a:spcPts val="0"/>
              </a:spcAft>
              <a:buSzPts val="3600"/>
              <a:buNone/>
              <a:defRPr sz="3600" b="1"/>
            </a:lvl2pPr>
            <a:lvl3pPr lvl="2" rtl="0">
              <a:spcBef>
                <a:spcPts val="0"/>
              </a:spcBef>
              <a:spcAft>
                <a:spcPts val="0"/>
              </a:spcAft>
              <a:buSzPts val="3600"/>
              <a:buNone/>
              <a:defRPr sz="3600" b="1"/>
            </a:lvl3pPr>
            <a:lvl4pPr lvl="3" rtl="0">
              <a:spcBef>
                <a:spcPts val="0"/>
              </a:spcBef>
              <a:spcAft>
                <a:spcPts val="0"/>
              </a:spcAft>
              <a:buSzPts val="3600"/>
              <a:buNone/>
              <a:defRPr sz="3600" b="1"/>
            </a:lvl4pPr>
            <a:lvl5pPr lvl="4" rtl="0">
              <a:spcBef>
                <a:spcPts val="0"/>
              </a:spcBef>
              <a:spcAft>
                <a:spcPts val="0"/>
              </a:spcAft>
              <a:buSzPts val="3600"/>
              <a:buNone/>
              <a:defRPr sz="3600" b="1"/>
            </a:lvl5pPr>
            <a:lvl6pPr lvl="5" rtl="0">
              <a:spcBef>
                <a:spcPts val="0"/>
              </a:spcBef>
              <a:spcAft>
                <a:spcPts val="0"/>
              </a:spcAft>
              <a:buSzPts val="3600"/>
              <a:buNone/>
              <a:defRPr sz="3600" b="1"/>
            </a:lvl6pPr>
            <a:lvl7pPr lvl="6" rtl="0">
              <a:spcBef>
                <a:spcPts val="0"/>
              </a:spcBef>
              <a:spcAft>
                <a:spcPts val="0"/>
              </a:spcAft>
              <a:buSzPts val="3600"/>
              <a:buNone/>
              <a:defRPr sz="3600" b="1"/>
            </a:lvl7pPr>
            <a:lvl8pPr lvl="7" rtl="0">
              <a:spcBef>
                <a:spcPts val="0"/>
              </a:spcBef>
              <a:spcAft>
                <a:spcPts val="0"/>
              </a:spcAft>
              <a:buSzPts val="3600"/>
              <a:buNone/>
              <a:defRPr sz="3600" b="1"/>
            </a:lvl8pPr>
            <a:lvl9pPr lvl="8" rtl="0">
              <a:spcBef>
                <a:spcPts val="0"/>
              </a:spcBef>
              <a:spcAft>
                <a:spcPts val="0"/>
              </a:spcAft>
              <a:buSzPts val="3600"/>
              <a:buNone/>
              <a:defRPr sz="3600" b="1"/>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gradFill>
          <a:gsLst>
            <a:gs pos="0">
              <a:schemeClr val="accent6"/>
            </a:gs>
            <a:gs pos="100000">
              <a:srgbClr val="95F163"/>
            </a:gs>
          </a:gsLst>
          <a:lin ang="0" scaled="0"/>
        </a:gradFill>
        <a:effectLst/>
      </p:bgPr>
    </p:bg>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855300" y="991175"/>
            <a:ext cx="5172600" cy="396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5" name="Google Shape;25;p6"/>
          <p:cNvSpPr txBox="1">
            <a:spLocks noGrp="1"/>
          </p:cNvSpPr>
          <p:nvPr>
            <p:ph type="body" idx="1"/>
          </p:nvPr>
        </p:nvSpPr>
        <p:spPr>
          <a:xfrm>
            <a:off x="855275" y="1509925"/>
            <a:ext cx="2416800" cy="3106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26" name="Google Shape;26;p6"/>
          <p:cNvSpPr txBox="1">
            <a:spLocks noGrp="1"/>
          </p:cNvSpPr>
          <p:nvPr>
            <p:ph type="body" idx="2"/>
          </p:nvPr>
        </p:nvSpPr>
        <p:spPr>
          <a:xfrm>
            <a:off x="3610974" y="1509925"/>
            <a:ext cx="2416800" cy="3106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27" name="Google Shape;27;p6"/>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1800401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gradFill>
          <a:gsLst>
            <a:gs pos="0">
              <a:schemeClr val="accent1"/>
            </a:gs>
            <a:gs pos="100000">
              <a:srgbClr val="BBFF45"/>
            </a:gs>
          </a:gsLst>
          <a:lin ang="0" scaled="0"/>
        </a:gradFill>
        <a:effectLst/>
      </p:bgPr>
    </p:bg>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855300" y="991175"/>
            <a:ext cx="5828400" cy="396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0" name="Google Shape;30;p7"/>
          <p:cNvSpPr txBox="1">
            <a:spLocks noGrp="1"/>
          </p:cNvSpPr>
          <p:nvPr>
            <p:ph type="body" idx="1"/>
          </p:nvPr>
        </p:nvSpPr>
        <p:spPr>
          <a:xfrm>
            <a:off x="855300" y="1509925"/>
            <a:ext cx="1815600" cy="31062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1" name="Google Shape;31;p7"/>
          <p:cNvSpPr txBox="1">
            <a:spLocks noGrp="1"/>
          </p:cNvSpPr>
          <p:nvPr>
            <p:ph type="body" idx="2"/>
          </p:nvPr>
        </p:nvSpPr>
        <p:spPr>
          <a:xfrm>
            <a:off x="2861673" y="1509925"/>
            <a:ext cx="1815600" cy="31062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2" name="Google Shape;32;p7"/>
          <p:cNvSpPr txBox="1">
            <a:spLocks noGrp="1"/>
          </p:cNvSpPr>
          <p:nvPr>
            <p:ph type="body" idx="3"/>
          </p:nvPr>
        </p:nvSpPr>
        <p:spPr>
          <a:xfrm>
            <a:off x="4868047" y="1509925"/>
            <a:ext cx="1815600" cy="31062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3" name="Google Shape;33;p7"/>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3313486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1pPr>
            <a:lvl2pPr lvl="1"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2pPr>
            <a:lvl3pPr lvl="2"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3pPr>
            <a:lvl4pPr lvl="3"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4pPr>
            <a:lvl5pPr lvl="4"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5pPr>
            <a:lvl6pPr lvl="5"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6pPr>
            <a:lvl7pPr lvl="6"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7pPr>
            <a:lvl8pPr lvl="7"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8pPr>
            <a:lvl9pPr lvl="8"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Nunito"/>
              <a:buChar char="●"/>
              <a:defRPr sz="1200">
                <a:solidFill>
                  <a:schemeClr val="dk1"/>
                </a:solidFill>
                <a:latin typeface="Nunito"/>
                <a:ea typeface="Nunito"/>
                <a:cs typeface="Nunito"/>
                <a:sym typeface="Nunito"/>
              </a:defRPr>
            </a:lvl1pPr>
            <a:lvl2pPr marL="914400" lvl="1" indent="-304800" rtl="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2pPr>
            <a:lvl3pPr marL="1371600" lvl="2" indent="-304800" rtl="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3pPr>
            <a:lvl4pPr marL="1828800" lvl="3" indent="-304800" rtl="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4pPr>
            <a:lvl5pPr marL="2286000" lvl="4" indent="-304800" rtl="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5pPr>
            <a:lvl6pPr marL="2743200" lvl="5" indent="-304800" rtl="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6pPr>
            <a:lvl7pPr marL="3200400" lvl="6" indent="-304800" rtl="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7pPr>
            <a:lvl8pPr marL="3657600" lvl="7" indent="-304800" rtl="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8pPr>
            <a:lvl9pPr marL="4114800" lvl="8" indent="-304800" rtl="0">
              <a:lnSpc>
                <a:spcPct val="115000"/>
              </a:lnSpc>
              <a:spcBef>
                <a:spcPts val="1600"/>
              </a:spcBef>
              <a:spcAft>
                <a:spcPts val="1600"/>
              </a:spcAft>
              <a:buClr>
                <a:schemeClr val="dk1"/>
              </a:buClr>
              <a:buSzPts val="1200"/>
              <a:buFont typeface="Nunito"/>
              <a:buChar char="■"/>
              <a:defRPr sz="1200">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60" r:id="rId5"/>
    <p:sldLayoutId id="2147483661" r:id="rId6"/>
    <p:sldLayoutId id="2147483668" r:id="rId7"/>
    <p:sldLayoutId id="2147483679" r:id="rId8"/>
    <p:sldLayoutId id="2147483680" r:id="rId9"/>
    <p:sldLayoutId id="214748368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RpbG9W0jfQ4?si=S86vbsAPMpGlmf6W"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7lW-UK-ZgcA?si=5D7yzzaO1WOn8eCV"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youtu.be/EOAYOIxneEc?si=PDF3DPOvGjVfySv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aaOiL7CQd74?si=CFyS3I6azhdzp2t3"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youtu.be/SG_J-1Hbw-g?si=3ezjBxbaoAOWdCkR"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3"/>
          <p:cNvSpPr txBox="1">
            <a:spLocks noGrp="1"/>
          </p:cNvSpPr>
          <p:nvPr>
            <p:ph type="subTitle" idx="1"/>
          </p:nvPr>
        </p:nvSpPr>
        <p:spPr>
          <a:xfrm>
            <a:off x="6164027" y="3483475"/>
            <a:ext cx="2391600" cy="7170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1800" dirty="0"/>
              <a:t>Semana 2</a:t>
            </a:r>
          </a:p>
          <a:p>
            <a:pPr marL="0" lvl="0" indent="0" algn="r" rtl="0">
              <a:spcBef>
                <a:spcPts val="0"/>
              </a:spcBef>
              <a:spcAft>
                <a:spcPts val="0"/>
              </a:spcAft>
              <a:buNone/>
            </a:pPr>
            <a:r>
              <a:rPr lang="es-MX" sz="1800" dirty="0"/>
              <a:t>Periodo 2</a:t>
            </a:r>
            <a:endParaRPr sz="1800" dirty="0"/>
          </a:p>
        </p:txBody>
      </p:sp>
      <p:sp>
        <p:nvSpPr>
          <p:cNvPr id="165" name="Google Shape;165;p33"/>
          <p:cNvSpPr txBox="1">
            <a:spLocks noGrp="1"/>
          </p:cNvSpPr>
          <p:nvPr>
            <p:ph type="ctrTitle"/>
          </p:nvPr>
        </p:nvSpPr>
        <p:spPr>
          <a:xfrm>
            <a:off x="3912781" y="1638850"/>
            <a:ext cx="4642846" cy="1782300"/>
          </a:xfrm>
          <a:prstGeom prst="rect">
            <a:avLst/>
          </a:prstGeom>
        </p:spPr>
        <p:txBody>
          <a:bodyPr spcFirstLastPara="1" wrap="square" lIns="91425" tIns="91425" rIns="91425" bIns="91425" anchor="b" anchorCtr="0">
            <a:noAutofit/>
          </a:bodyPr>
          <a:lstStyle/>
          <a:p>
            <a:pPr marL="0" lvl="0" indent="0" algn="r" rtl="0">
              <a:lnSpc>
                <a:spcPct val="60000"/>
              </a:lnSpc>
              <a:spcBef>
                <a:spcPts val="0"/>
              </a:spcBef>
              <a:spcAft>
                <a:spcPts val="0"/>
              </a:spcAft>
              <a:buNone/>
            </a:pPr>
            <a:r>
              <a:rPr lang="es-MX" sz="11500" dirty="0">
                <a:latin typeface="Dawning of a New Day"/>
                <a:ea typeface="Dawning of a New Day"/>
                <a:cs typeface="Dawning of a New Day"/>
                <a:sym typeface="Dawning of a New Day"/>
              </a:rPr>
              <a:t>Lectura crítica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9" name="Rectángulo 8"/>
          <p:cNvSpPr/>
          <p:nvPr/>
        </p:nvSpPr>
        <p:spPr>
          <a:xfrm>
            <a:off x="562878" y="203417"/>
            <a:ext cx="4572000" cy="646331"/>
          </a:xfrm>
          <a:prstGeom prst="rect">
            <a:avLst/>
          </a:prstGeom>
        </p:spPr>
        <p:txBody>
          <a:bodyPr>
            <a:spAutoFit/>
          </a:bodyPr>
          <a:lstStyle/>
          <a:p>
            <a:pPr algn="ctr"/>
            <a:r>
              <a:rPr lang="es-CO" sz="3600" b="1" dirty="0">
                <a:solidFill>
                  <a:schemeClr val="dk1"/>
                </a:solidFill>
                <a:latin typeface="Nunito"/>
                <a:ea typeface="Nunito"/>
                <a:cs typeface="Nunito"/>
                <a:sym typeface="Nunito"/>
              </a:rPr>
              <a:t>Cierre</a:t>
            </a:r>
            <a:r>
              <a:rPr lang="es-CO" sz="2400" b="1" dirty="0">
                <a:solidFill>
                  <a:schemeClr val="dk1"/>
                </a:solidFill>
                <a:latin typeface="Nunito"/>
                <a:ea typeface="Nunito"/>
                <a:cs typeface="Nunito"/>
                <a:sym typeface="Nunito"/>
              </a:rPr>
              <a:t> </a:t>
            </a:r>
            <a:endParaRPr lang="en-US" sz="2400" b="1" dirty="0">
              <a:solidFill>
                <a:schemeClr val="dk1"/>
              </a:solidFill>
              <a:latin typeface="Nunito"/>
              <a:ea typeface="Nunito"/>
              <a:cs typeface="Nunito"/>
              <a:sym typeface="Nunito"/>
            </a:endParaRPr>
          </a:p>
        </p:txBody>
      </p:sp>
      <p:sp>
        <p:nvSpPr>
          <p:cNvPr id="2" name="Rectángulo 1">
            <a:extLst>
              <a:ext uri="{FF2B5EF4-FFF2-40B4-BE49-F238E27FC236}">
                <a16:creationId xmlns:a16="http://schemas.microsoft.com/office/drawing/2014/main" id="{B668ACEA-9A9B-F9C2-DBBB-FC8A8E05139D}"/>
              </a:ext>
            </a:extLst>
          </p:cNvPr>
          <p:cNvSpPr/>
          <p:nvPr/>
        </p:nvSpPr>
        <p:spPr>
          <a:xfrm>
            <a:off x="202018" y="1169820"/>
            <a:ext cx="5741581" cy="3416320"/>
          </a:xfrm>
          <a:prstGeom prst="rect">
            <a:avLst/>
          </a:prstGeom>
        </p:spPr>
        <p:txBody>
          <a:bodyPr wrap="square">
            <a:spAutoFit/>
          </a:bodyPr>
          <a:lstStyle/>
          <a:p>
            <a:pPr algn="just"/>
            <a:r>
              <a:rPr lang="es-MX" sz="2400" b="1" dirty="0">
                <a:latin typeface="Nunito"/>
                <a:ea typeface="Nunito"/>
                <a:cs typeface="Nunito"/>
                <a:sym typeface="Nunito"/>
              </a:rPr>
              <a:t>Evaluación: </a:t>
            </a:r>
            <a:r>
              <a:rPr lang="es-MX" sz="2400" dirty="0">
                <a:latin typeface="Nunito"/>
                <a:ea typeface="Nunito"/>
                <a:cs typeface="Nunito"/>
                <a:sym typeface="Nunito"/>
              </a:rPr>
              <a:t>Formulación de las preguntas para la entrevista y d</a:t>
            </a:r>
            <a:r>
              <a:rPr lang="es-MX" sz="2400" dirty="0"/>
              <a:t>esarrollo de la rúbrica de trabajo cooperativo.</a:t>
            </a:r>
          </a:p>
          <a:p>
            <a:pPr algn="just"/>
            <a:r>
              <a:rPr lang="es-MX" sz="2400" b="1" dirty="0">
                <a:latin typeface="Nunito"/>
                <a:ea typeface="Nunito"/>
                <a:cs typeface="Nunito"/>
                <a:sym typeface="Nunito"/>
              </a:rPr>
              <a:t>Sentido, significado, metacognición y transferencia </a:t>
            </a:r>
            <a:r>
              <a:rPr lang="es-MX" sz="2400" dirty="0"/>
              <a:t>Se reflexiona sobre el cuidado de la casa común, por medio de un recorrido a través del ciclo de indagación.</a:t>
            </a:r>
          </a:p>
          <a:p>
            <a:pPr algn="just"/>
            <a:endParaRPr lang="es-MX" sz="2400" dirty="0">
              <a:latin typeface="Nunito"/>
              <a:ea typeface="Nunito"/>
              <a:cs typeface="Nunito"/>
              <a:sym typeface="Nunito"/>
            </a:endParaRPr>
          </a:p>
        </p:txBody>
      </p:sp>
    </p:spTree>
    <p:extLst>
      <p:ext uri="{BB962C8B-B14F-4D97-AF65-F5344CB8AC3E}">
        <p14:creationId xmlns:p14="http://schemas.microsoft.com/office/powerpoint/2010/main" val="351057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SESIÓN </a:t>
            </a:r>
            <a:br>
              <a:rPr lang="es-ES" dirty="0"/>
            </a:br>
            <a:r>
              <a:rPr lang="es-ES" dirty="0"/>
              <a:t>3 y 4</a:t>
            </a:r>
            <a:endParaRPr lang="en-US" dirty="0"/>
          </a:p>
        </p:txBody>
      </p:sp>
    </p:spTree>
    <p:extLst>
      <p:ext uri="{BB962C8B-B14F-4D97-AF65-F5344CB8AC3E}">
        <p14:creationId xmlns:p14="http://schemas.microsoft.com/office/powerpoint/2010/main" val="894466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E02266-9AAC-3A99-0994-51D971DAAE23}"/>
              </a:ext>
            </a:extLst>
          </p:cNvPr>
          <p:cNvSpPr>
            <a:spLocks noGrp="1"/>
          </p:cNvSpPr>
          <p:nvPr>
            <p:ph type="ctrTitle"/>
          </p:nvPr>
        </p:nvSpPr>
        <p:spPr>
          <a:xfrm>
            <a:off x="747050" y="62950"/>
            <a:ext cx="4347300" cy="1026700"/>
          </a:xfrm>
        </p:spPr>
        <p:txBody>
          <a:bodyPr/>
          <a:lstStyle/>
          <a:p>
            <a:r>
              <a:rPr lang="es-MX" sz="5400" dirty="0"/>
              <a:t>Propósito </a:t>
            </a:r>
            <a:endParaRPr lang="es-CO" sz="5400" dirty="0"/>
          </a:p>
        </p:txBody>
      </p:sp>
      <p:sp>
        <p:nvSpPr>
          <p:cNvPr id="3" name="Subtítulo 2">
            <a:extLst>
              <a:ext uri="{FF2B5EF4-FFF2-40B4-BE49-F238E27FC236}">
                <a16:creationId xmlns:a16="http://schemas.microsoft.com/office/drawing/2014/main" id="{9F6E33CE-850D-55D0-D333-4A8A3CAA7A7F}"/>
              </a:ext>
            </a:extLst>
          </p:cNvPr>
          <p:cNvSpPr>
            <a:spLocks noGrp="1"/>
          </p:cNvSpPr>
          <p:nvPr>
            <p:ph type="subTitle" idx="1"/>
          </p:nvPr>
        </p:nvSpPr>
        <p:spPr>
          <a:xfrm>
            <a:off x="194156" y="1014808"/>
            <a:ext cx="4994531" cy="1784400"/>
          </a:xfrm>
        </p:spPr>
        <p:txBody>
          <a:bodyPr/>
          <a:lstStyle/>
          <a:p>
            <a:pPr marL="152400" indent="0" algn="just">
              <a:buNone/>
            </a:pPr>
            <a:r>
              <a:rPr lang="es-MX" sz="2400" b="1" dirty="0">
                <a:solidFill>
                  <a:srgbClr val="000000"/>
                </a:solidFill>
              </a:rPr>
              <a:t>Eje: Conociendo mi entorno.</a:t>
            </a:r>
            <a:endParaRPr lang="es-MX" sz="2400" dirty="0"/>
          </a:p>
          <a:p>
            <a:pPr marL="152400" indent="0" algn="just">
              <a:buNone/>
            </a:pPr>
            <a:r>
              <a:rPr lang="es-MX" sz="2400" dirty="0">
                <a:solidFill>
                  <a:srgbClr val="000000"/>
                </a:solidFill>
              </a:rPr>
              <a:t>Participo en el marco del mes cultural de la Lectura crítica, por medio del concurso de ortografía “Cien años de soledad” que me permita reconocer mis habilidades de expresión oral y comunicativa. </a:t>
            </a:r>
            <a:endParaRPr lang="es-CO" sz="2400" dirty="0">
              <a:solidFill>
                <a:srgbClr val="000000"/>
              </a:solidFill>
            </a:endParaRPr>
          </a:p>
        </p:txBody>
      </p:sp>
    </p:spTree>
    <p:extLst>
      <p:ext uri="{BB962C8B-B14F-4D97-AF65-F5344CB8AC3E}">
        <p14:creationId xmlns:p14="http://schemas.microsoft.com/office/powerpoint/2010/main" val="2487301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a:extLst>
            <a:ext uri="{FF2B5EF4-FFF2-40B4-BE49-F238E27FC236}">
              <a16:creationId xmlns:a16="http://schemas.microsoft.com/office/drawing/2014/main" id="{FD104264-DBB6-BC3C-9BC4-A390C3809B41}"/>
            </a:ext>
          </a:extLst>
        </p:cNvPr>
        <p:cNvGrpSpPr/>
        <p:nvPr/>
      </p:nvGrpSpPr>
      <p:grpSpPr>
        <a:xfrm>
          <a:off x="0" y="0"/>
          <a:ext cx="0" cy="0"/>
          <a:chOff x="0" y="0"/>
          <a:chExt cx="0" cy="0"/>
        </a:xfrm>
      </p:grpSpPr>
      <p:sp>
        <p:nvSpPr>
          <p:cNvPr id="208" name="Google Shape;208;p38">
            <a:extLst>
              <a:ext uri="{FF2B5EF4-FFF2-40B4-BE49-F238E27FC236}">
                <a16:creationId xmlns:a16="http://schemas.microsoft.com/office/drawing/2014/main" id="{0E43641D-4DCF-4B37-DC8D-9159A3EEF1AA}"/>
              </a:ext>
            </a:extLst>
          </p:cNvPr>
          <p:cNvSpPr txBox="1">
            <a:spLocks noGrp="1"/>
          </p:cNvSpPr>
          <p:nvPr>
            <p:ph type="subTitle" idx="1"/>
          </p:nvPr>
        </p:nvSpPr>
        <p:spPr>
          <a:xfrm>
            <a:off x="3205908" y="1222872"/>
            <a:ext cx="5365215" cy="2423711"/>
          </a:xfrm>
          <a:prstGeom prst="rect">
            <a:avLst/>
          </a:prstGeom>
        </p:spPr>
        <p:txBody>
          <a:bodyPr spcFirstLastPara="1" wrap="square" lIns="91425" tIns="91425" rIns="91425" bIns="91425" anchor="b" anchorCtr="0">
            <a:noAutofit/>
          </a:bodyPr>
          <a:lstStyle/>
          <a:p>
            <a:pPr marL="0" lvl="0" indent="0" algn="just" rtl="0">
              <a:spcBef>
                <a:spcPts val="0"/>
              </a:spcBef>
              <a:spcAft>
                <a:spcPts val="1600"/>
              </a:spcAft>
              <a:buNone/>
            </a:pPr>
            <a:r>
              <a:rPr lang="en" sz="1800" dirty="0">
                <a:solidFill>
                  <a:schemeClr val="dk1"/>
                </a:solidFill>
              </a:rPr>
              <a:t>Se invita a los estudiantes a participar del test de memoria visual, ingresando al siguiente enlace.</a:t>
            </a:r>
          </a:p>
          <a:p>
            <a:pPr marL="0" lvl="0" indent="0" algn="just" rtl="0">
              <a:spcBef>
                <a:spcPts val="0"/>
              </a:spcBef>
              <a:spcAft>
                <a:spcPts val="1600"/>
              </a:spcAft>
              <a:buNone/>
            </a:pPr>
            <a:r>
              <a:rPr lang="es-MX" dirty="0"/>
              <a:t>Test de memoria visual </a:t>
            </a:r>
            <a:r>
              <a:rPr lang="es-MX" sz="1800" dirty="0">
                <a:hlinkClick r:id="rId3"/>
              </a:rPr>
              <a:t>https://</a:t>
            </a:r>
            <a:r>
              <a:rPr lang="es-MX" sz="1800" dirty="0" err="1">
                <a:hlinkClick r:id="rId3"/>
              </a:rPr>
              <a:t>youtu.be</a:t>
            </a:r>
            <a:r>
              <a:rPr lang="es-MX" sz="1800" dirty="0">
                <a:hlinkClick r:id="rId3"/>
              </a:rPr>
              <a:t>/</a:t>
            </a:r>
            <a:r>
              <a:rPr lang="es-MX" sz="1800" dirty="0" err="1">
                <a:hlinkClick r:id="rId3"/>
              </a:rPr>
              <a:t>RpbG9W0jfQ4?si</a:t>
            </a:r>
            <a:r>
              <a:rPr lang="es-MX" sz="1800" dirty="0">
                <a:hlinkClick r:id="rId3"/>
              </a:rPr>
              <a:t>=</a:t>
            </a:r>
            <a:r>
              <a:rPr lang="es-MX" sz="1800" dirty="0" err="1">
                <a:hlinkClick r:id="rId3"/>
              </a:rPr>
              <a:t>S86vbsAPMpGlmf6W</a:t>
            </a:r>
            <a:r>
              <a:rPr lang="es-MX" sz="1800" dirty="0"/>
              <a:t> </a:t>
            </a:r>
            <a:r>
              <a:rPr lang="en" dirty="0"/>
              <a:t> </a:t>
            </a:r>
          </a:p>
          <a:p>
            <a:pPr marL="0" lvl="0" indent="0" algn="just" rtl="0">
              <a:spcBef>
                <a:spcPts val="0"/>
              </a:spcBef>
              <a:spcAft>
                <a:spcPts val="1600"/>
              </a:spcAft>
              <a:buNone/>
            </a:pPr>
            <a:r>
              <a:rPr lang="en" sz="1800" dirty="0">
                <a:solidFill>
                  <a:schemeClr val="dk1"/>
                </a:solidFill>
              </a:rPr>
              <a:t>Se motiva a los estudiantes</a:t>
            </a:r>
            <a:r>
              <a:rPr lang="en" dirty="0"/>
              <a:t>, si conocen algún trabalenguas, que lo comparta.</a:t>
            </a:r>
            <a:endParaRPr sz="1800" dirty="0">
              <a:solidFill>
                <a:schemeClr val="dk1"/>
              </a:solidFill>
            </a:endParaRPr>
          </a:p>
        </p:txBody>
      </p:sp>
      <p:sp>
        <p:nvSpPr>
          <p:cNvPr id="2" name="CuadroTexto 1">
            <a:extLst>
              <a:ext uri="{FF2B5EF4-FFF2-40B4-BE49-F238E27FC236}">
                <a16:creationId xmlns:a16="http://schemas.microsoft.com/office/drawing/2014/main" id="{06D95A7F-F89F-5733-D03A-A1C30AD5F7D5}"/>
              </a:ext>
            </a:extLst>
          </p:cNvPr>
          <p:cNvSpPr txBox="1"/>
          <p:nvPr/>
        </p:nvSpPr>
        <p:spPr>
          <a:xfrm>
            <a:off x="148855" y="78666"/>
            <a:ext cx="8846289" cy="523220"/>
          </a:xfrm>
          <a:prstGeom prst="rect">
            <a:avLst/>
          </a:prstGeom>
          <a:noFill/>
        </p:spPr>
        <p:txBody>
          <a:bodyPr wrap="square" rtlCol="0">
            <a:spAutoFit/>
          </a:bodyPr>
          <a:lstStyle/>
          <a:p>
            <a:pPr algn="ctr"/>
            <a:r>
              <a:rPr lang="es-ES" sz="2800" b="1" dirty="0">
                <a:solidFill>
                  <a:schemeClr val="dk1"/>
                </a:solidFill>
                <a:latin typeface="Comic Sans MS" panose="030F0702030302020204" pitchFamily="66" charset="0"/>
                <a:ea typeface="Dawning of a New Day"/>
                <a:cs typeface="Dawning of a New Day"/>
                <a:sym typeface="Dawning of a New Day"/>
              </a:rPr>
              <a:t>Activador cognitivo: Test de memoria visual</a:t>
            </a:r>
            <a:endParaRPr lang="en-US" sz="2800" b="1" dirty="0">
              <a:solidFill>
                <a:schemeClr val="dk1"/>
              </a:solidFill>
              <a:latin typeface="Comic Sans MS" panose="030F0702030302020204" pitchFamily="66" charset="0"/>
              <a:ea typeface="Dawning of a New Day"/>
              <a:cs typeface="Dawning of a New Day"/>
              <a:sym typeface="Dawning of a New Day"/>
            </a:endParaRPr>
          </a:p>
        </p:txBody>
      </p:sp>
    </p:spTree>
    <p:extLst>
      <p:ext uri="{BB962C8B-B14F-4D97-AF65-F5344CB8AC3E}">
        <p14:creationId xmlns:p14="http://schemas.microsoft.com/office/powerpoint/2010/main" val="4051448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12DFD873-116C-CCD8-3F79-BC1038B68306}"/>
              </a:ext>
            </a:extLst>
          </p:cNvPr>
          <p:cNvSpPr>
            <a:spLocks noGrp="1"/>
          </p:cNvSpPr>
          <p:nvPr>
            <p:ph type="subTitle" idx="1"/>
          </p:nvPr>
        </p:nvSpPr>
        <p:spPr>
          <a:xfrm>
            <a:off x="2745243" y="1247300"/>
            <a:ext cx="6398757" cy="3036885"/>
          </a:xfrm>
        </p:spPr>
        <p:txBody>
          <a:bodyPr/>
          <a:lstStyle/>
          <a:p>
            <a:pPr algn="just"/>
            <a:r>
              <a:rPr lang="es-MX" sz="2400" dirty="0">
                <a:solidFill>
                  <a:srgbClr val="000000"/>
                </a:solidFill>
              </a:rPr>
              <a:t>La docente inicia con la pregunta, ¿Para ustedes qué importancia tiene la lectura? Se escuchan algunas intervenciones y se comparte el vídeo La importancia de leer </a:t>
            </a:r>
            <a:r>
              <a:rPr lang="es-MX" sz="2400" dirty="0">
                <a:solidFill>
                  <a:srgbClr val="303093"/>
                </a:solidFill>
                <a:hlinkClick r:id="rId2">
                  <a:extLst>
                    <a:ext uri="{A12FA001-AC4F-418D-AE19-62706E023703}">
                      <ahyp:hlinkClr xmlns:ahyp="http://schemas.microsoft.com/office/drawing/2018/hyperlinkcolor" val="tx"/>
                    </a:ext>
                  </a:extLst>
                </a:hlinkClick>
              </a:rPr>
              <a:t>https://</a:t>
            </a:r>
            <a:r>
              <a:rPr lang="es-MX" sz="2400" dirty="0" err="1">
                <a:solidFill>
                  <a:srgbClr val="303093"/>
                </a:solidFill>
                <a:hlinkClick r:id="rId2">
                  <a:extLst>
                    <a:ext uri="{A12FA001-AC4F-418D-AE19-62706E023703}">
                      <ahyp:hlinkClr xmlns:ahyp="http://schemas.microsoft.com/office/drawing/2018/hyperlinkcolor" val="tx"/>
                    </a:ext>
                  </a:extLst>
                </a:hlinkClick>
              </a:rPr>
              <a:t>youtu.be</a:t>
            </a:r>
            <a:r>
              <a:rPr lang="es-MX" sz="2400" dirty="0">
                <a:solidFill>
                  <a:srgbClr val="303093"/>
                </a:solidFill>
                <a:hlinkClick r:id="rId2">
                  <a:extLst>
                    <a:ext uri="{A12FA001-AC4F-418D-AE19-62706E023703}">
                      <ahyp:hlinkClr xmlns:ahyp="http://schemas.microsoft.com/office/drawing/2018/hyperlinkcolor" val="tx"/>
                    </a:ext>
                  </a:extLst>
                </a:hlinkClick>
              </a:rPr>
              <a:t>/</a:t>
            </a:r>
            <a:r>
              <a:rPr lang="es-MX" sz="2400" dirty="0" err="1">
                <a:solidFill>
                  <a:srgbClr val="303093"/>
                </a:solidFill>
                <a:hlinkClick r:id="rId2">
                  <a:extLst>
                    <a:ext uri="{A12FA001-AC4F-418D-AE19-62706E023703}">
                      <ahyp:hlinkClr xmlns:ahyp="http://schemas.microsoft.com/office/drawing/2018/hyperlinkcolor" val="tx"/>
                    </a:ext>
                  </a:extLst>
                </a:hlinkClick>
              </a:rPr>
              <a:t>7lW-UK-ZgcA?si</a:t>
            </a:r>
            <a:r>
              <a:rPr lang="es-MX" sz="2400" dirty="0">
                <a:solidFill>
                  <a:srgbClr val="303093"/>
                </a:solidFill>
                <a:hlinkClick r:id="rId2">
                  <a:extLst>
                    <a:ext uri="{A12FA001-AC4F-418D-AE19-62706E023703}">
                      <ahyp:hlinkClr xmlns:ahyp="http://schemas.microsoft.com/office/drawing/2018/hyperlinkcolor" val="tx"/>
                    </a:ext>
                  </a:extLst>
                </a:hlinkClick>
              </a:rPr>
              <a:t>=</a:t>
            </a:r>
            <a:r>
              <a:rPr lang="es-MX" sz="2400" dirty="0" err="1">
                <a:solidFill>
                  <a:srgbClr val="000000"/>
                </a:solidFill>
                <a:hlinkClick r:id="rId2">
                  <a:extLst>
                    <a:ext uri="{A12FA001-AC4F-418D-AE19-62706E023703}">
                      <ahyp:hlinkClr xmlns:ahyp="http://schemas.microsoft.com/office/drawing/2018/hyperlinkcolor" val="tx"/>
                    </a:ext>
                  </a:extLst>
                </a:hlinkClick>
              </a:rPr>
              <a:t>5D7yzzaO1WOn8eCV</a:t>
            </a:r>
            <a:r>
              <a:rPr lang="es-MX" sz="2400" dirty="0">
                <a:solidFill>
                  <a:srgbClr val="000000"/>
                </a:solidFill>
              </a:rPr>
              <a:t> </a:t>
            </a:r>
            <a:endParaRPr lang="es-CO" sz="2400" dirty="0">
              <a:solidFill>
                <a:srgbClr val="000000"/>
              </a:solidFill>
            </a:endParaRPr>
          </a:p>
        </p:txBody>
      </p:sp>
      <p:sp>
        <p:nvSpPr>
          <p:cNvPr id="3" name="Subtítulo 2">
            <a:extLst>
              <a:ext uri="{FF2B5EF4-FFF2-40B4-BE49-F238E27FC236}">
                <a16:creationId xmlns:a16="http://schemas.microsoft.com/office/drawing/2014/main" id="{6BF10730-1B0E-8444-2B70-E901A940168A}"/>
              </a:ext>
            </a:extLst>
          </p:cNvPr>
          <p:cNvSpPr>
            <a:spLocks noGrp="1"/>
          </p:cNvSpPr>
          <p:nvPr>
            <p:ph type="subTitle" idx="2"/>
          </p:nvPr>
        </p:nvSpPr>
        <p:spPr>
          <a:xfrm>
            <a:off x="3747398" y="260737"/>
            <a:ext cx="4939401" cy="679800"/>
          </a:xfrm>
        </p:spPr>
        <p:txBody>
          <a:bodyPr/>
          <a:lstStyle/>
          <a:p>
            <a:r>
              <a:rPr lang="es-MX" sz="3600" dirty="0"/>
              <a:t>Retroalimentación</a:t>
            </a:r>
            <a:endParaRPr lang="es-CO" sz="3600" dirty="0"/>
          </a:p>
        </p:txBody>
      </p:sp>
    </p:spTree>
    <p:extLst>
      <p:ext uri="{BB962C8B-B14F-4D97-AF65-F5344CB8AC3E}">
        <p14:creationId xmlns:p14="http://schemas.microsoft.com/office/powerpoint/2010/main" val="2256153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913380C-4814-EE16-434B-DC70FBDA6405}"/>
              </a:ext>
            </a:extLst>
          </p:cNvPr>
          <p:cNvSpPr>
            <a:spLocks noGrp="1"/>
          </p:cNvSpPr>
          <p:nvPr>
            <p:ph type="title" idx="2"/>
          </p:nvPr>
        </p:nvSpPr>
        <p:spPr>
          <a:xfrm>
            <a:off x="212652" y="159488"/>
            <a:ext cx="7517217" cy="733647"/>
          </a:xfrm>
        </p:spPr>
        <p:txBody>
          <a:bodyPr/>
          <a:lstStyle/>
          <a:p>
            <a:r>
              <a:rPr lang="es-MX" sz="6000" dirty="0"/>
              <a:t>Orientación de la atención </a:t>
            </a:r>
            <a:endParaRPr lang="es-CO" sz="6000" dirty="0"/>
          </a:p>
        </p:txBody>
      </p:sp>
      <p:sp>
        <p:nvSpPr>
          <p:cNvPr id="4" name="Subtítulo 3">
            <a:extLst>
              <a:ext uri="{FF2B5EF4-FFF2-40B4-BE49-F238E27FC236}">
                <a16:creationId xmlns:a16="http://schemas.microsoft.com/office/drawing/2014/main" id="{BF713215-5D97-E169-E519-F05231D2C7CC}"/>
              </a:ext>
            </a:extLst>
          </p:cNvPr>
          <p:cNvSpPr>
            <a:spLocks noGrp="1"/>
          </p:cNvSpPr>
          <p:nvPr>
            <p:ph type="subTitle" idx="1"/>
          </p:nvPr>
        </p:nvSpPr>
        <p:spPr>
          <a:xfrm>
            <a:off x="1" y="893135"/>
            <a:ext cx="6007394" cy="3145127"/>
          </a:xfrm>
        </p:spPr>
        <p:txBody>
          <a:bodyPr/>
          <a:lstStyle/>
          <a:p>
            <a:pPr algn="just"/>
            <a:r>
              <a:rPr lang="es-MX" sz="2400" dirty="0">
                <a:solidFill>
                  <a:srgbClr val="000000"/>
                </a:solidFill>
              </a:rPr>
              <a:t>Se comparte el vídeo sobre ortografía de las palabras que se escriben con “</a:t>
            </a:r>
            <a:r>
              <a:rPr lang="es-MX" sz="2400" dirty="0" err="1">
                <a:solidFill>
                  <a:srgbClr val="000000"/>
                </a:solidFill>
              </a:rPr>
              <a:t>hie</a:t>
            </a:r>
            <a:r>
              <a:rPr lang="es-MX" sz="2400" dirty="0">
                <a:solidFill>
                  <a:srgbClr val="000000"/>
                </a:solidFill>
              </a:rPr>
              <a:t>” y “</a:t>
            </a:r>
            <a:r>
              <a:rPr lang="es-MX" sz="2400" dirty="0" err="1">
                <a:solidFill>
                  <a:srgbClr val="000000"/>
                </a:solidFill>
              </a:rPr>
              <a:t>hue</a:t>
            </a:r>
            <a:r>
              <a:rPr lang="es-MX" sz="2400" dirty="0">
                <a:solidFill>
                  <a:srgbClr val="000000"/>
                </a:solidFill>
              </a:rPr>
              <a:t>” </a:t>
            </a:r>
            <a:r>
              <a:rPr lang="es-MX" sz="2400" dirty="0">
                <a:solidFill>
                  <a:srgbClr val="000000"/>
                </a:solidFill>
                <a:hlinkClick r:id="rId2"/>
              </a:rPr>
              <a:t>https://</a:t>
            </a:r>
            <a:r>
              <a:rPr lang="es-MX" sz="2400" dirty="0" err="1">
                <a:solidFill>
                  <a:srgbClr val="000000"/>
                </a:solidFill>
                <a:hlinkClick r:id="rId2"/>
              </a:rPr>
              <a:t>youtu.be</a:t>
            </a:r>
            <a:r>
              <a:rPr lang="es-MX" sz="2400" dirty="0">
                <a:solidFill>
                  <a:srgbClr val="000000"/>
                </a:solidFill>
                <a:hlinkClick r:id="rId2"/>
              </a:rPr>
              <a:t>/</a:t>
            </a:r>
            <a:r>
              <a:rPr lang="es-MX" sz="2400" dirty="0" err="1">
                <a:solidFill>
                  <a:srgbClr val="000000"/>
                </a:solidFill>
                <a:hlinkClick r:id="rId2"/>
              </a:rPr>
              <a:t>EOAYOIxneEc?si</a:t>
            </a:r>
            <a:r>
              <a:rPr lang="es-MX" sz="2400" dirty="0">
                <a:solidFill>
                  <a:srgbClr val="000000"/>
                </a:solidFill>
                <a:hlinkClick r:id="rId2"/>
              </a:rPr>
              <a:t>=</a:t>
            </a:r>
            <a:r>
              <a:rPr lang="es-MX" sz="2400" dirty="0" err="1">
                <a:solidFill>
                  <a:srgbClr val="000000"/>
                </a:solidFill>
                <a:hlinkClick r:id="rId2"/>
              </a:rPr>
              <a:t>PDF3DPOvGjVfySv2</a:t>
            </a:r>
            <a:r>
              <a:rPr lang="es-MX" sz="2400" dirty="0">
                <a:solidFill>
                  <a:srgbClr val="000000"/>
                </a:solidFill>
              </a:rPr>
              <a:t> </a:t>
            </a:r>
            <a:endParaRPr lang="es-CO" sz="2400" dirty="0">
              <a:solidFill>
                <a:srgbClr val="000000"/>
              </a:solidFill>
            </a:endParaRPr>
          </a:p>
        </p:txBody>
      </p:sp>
    </p:spTree>
    <p:extLst>
      <p:ext uri="{BB962C8B-B14F-4D97-AF65-F5344CB8AC3E}">
        <p14:creationId xmlns:p14="http://schemas.microsoft.com/office/powerpoint/2010/main" val="3375882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39D35-988C-9B88-CA12-DD75A3F699F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61EA091-583F-ECC0-3D70-CE178736D3FC}"/>
              </a:ext>
            </a:extLst>
          </p:cNvPr>
          <p:cNvSpPr>
            <a:spLocks noGrp="1"/>
          </p:cNvSpPr>
          <p:nvPr>
            <p:ph type="title"/>
          </p:nvPr>
        </p:nvSpPr>
        <p:spPr>
          <a:xfrm>
            <a:off x="550512" y="44067"/>
            <a:ext cx="8042976" cy="616946"/>
          </a:xfrm>
        </p:spPr>
        <p:txBody>
          <a:bodyPr/>
          <a:lstStyle/>
          <a:p>
            <a:r>
              <a:rPr lang="es-MX" sz="4400" dirty="0"/>
              <a:t>Procesamiento de la información</a:t>
            </a:r>
            <a:endParaRPr lang="es-CO" sz="4400" dirty="0"/>
          </a:p>
        </p:txBody>
      </p:sp>
      <p:sp>
        <p:nvSpPr>
          <p:cNvPr id="3" name="Subtítulo 2">
            <a:extLst>
              <a:ext uri="{FF2B5EF4-FFF2-40B4-BE49-F238E27FC236}">
                <a16:creationId xmlns:a16="http://schemas.microsoft.com/office/drawing/2014/main" id="{646B1DD5-7B4F-EBE0-C813-975F4FBF29D2}"/>
              </a:ext>
            </a:extLst>
          </p:cNvPr>
          <p:cNvSpPr txBox="1">
            <a:spLocks/>
          </p:cNvSpPr>
          <p:nvPr/>
        </p:nvSpPr>
        <p:spPr>
          <a:xfrm>
            <a:off x="2886420" y="451690"/>
            <a:ext cx="6158428" cy="362697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just">
              <a:buNone/>
            </a:pPr>
            <a:r>
              <a:rPr lang="es-MX" sz="2400" b="1" dirty="0"/>
              <a:t>Actividad ortográfica, dictado con patas. </a:t>
            </a:r>
            <a:r>
              <a:rPr lang="es-MX" sz="2000" dirty="0"/>
              <a:t>Cada </a:t>
            </a:r>
            <a:r>
              <a:rPr lang="es-MX" sz="2000" dirty="0" err="1"/>
              <a:t>Team</a:t>
            </a:r>
            <a:r>
              <a:rPr lang="es-MX" sz="2000" dirty="0"/>
              <a:t> escogerá un integrante, quien podrá ir a la mesa de la docente para memorizar el texto que verá en la pantalla de la PC (Se puede hacer rotativo, para que todos los integrantes tengan la oportunidad de hacer dictado), a medida que observa y memoriza cada texto, deberá regresar a su </a:t>
            </a:r>
            <a:r>
              <a:rPr lang="es-MX" sz="2000" dirty="0" err="1"/>
              <a:t>Team</a:t>
            </a:r>
            <a:r>
              <a:rPr lang="es-MX" sz="2000" dirty="0"/>
              <a:t> y dictárselo a sus compañeros que deben permanecer sentados en la mesa. El niño que memoriza, también debe escribirlo en su cuaderno de Lectura crítica. </a:t>
            </a:r>
          </a:p>
          <a:p>
            <a:pPr marL="0" indent="0" algn="just">
              <a:buNone/>
            </a:pPr>
            <a:r>
              <a:rPr lang="es-MX" sz="2000" dirty="0"/>
              <a:t>La docente debe manejar un tiempo por cada frase para leer e irlo a dictar, y así poder cambiar a otra frase.  </a:t>
            </a:r>
          </a:p>
          <a:p>
            <a:pPr marL="0" indent="0" algn="just">
              <a:buNone/>
            </a:pPr>
            <a:r>
              <a:rPr lang="es-MX" sz="2000" dirty="0"/>
              <a:t>Gana el </a:t>
            </a:r>
            <a:r>
              <a:rPr lang="es-MX" sz="2000" dirty="0" err="1"/>
              <a:t>Team</a:t>
            </a:r>
            <a:r>
              <a:rPr lang="es-MX" sz="2000" dirty="0"/>
              <a:t> que tenga menos faltas.</a:t>
            </a:r>
            <a:endParaRPr lang="es-MX" sz="2400" dirty="0"/>
          </a:p>
        </p:txBody>
      </p:sp>
    </p:spTree>
    <p:extLst>
      <p:ext uri="{BB962C8B-B14F-4D97-AF65-F5344CB8AC3E}">
        <p14:creationId xmlns:p14="http://schemas.microsoft.com/office/powerpoint/2010/main" val="2126379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03592D0-F39D-4E04-E6C0-409CFE561640}"/>
              </a:ext>
            </a:extLst>
          </p:cNvPr>
          <p:cNvSpPr>
            <a:spLocks noGrp="1"/>
          </p:cNvSpPr>
          <p:nvPr>
            <p:ph type="body" idx="1"/>
          </p:nvPr>
        </p:nvSpPr>
        <p:spPr>
          <a:xfrm>
            <a:off x="366201" y="234018"/>
            <a:ext cx="8309965" cy="531526"/>
          </a:xfrm>
        </p:spPr>
        <p:style>
          <a:lnRef idx="2">
            <a:schemeClr val="dk1"/>
          </a:lnRef>
          <a:fillRef idx="1">
            <a:schemeClr val="lt1"/>
          </a:fillRef>
          <a:effectRef idx="0">
            <a:schemeClr val="dk1"/>
          </a:effectRef>
          <a:fontRef idx="minor">
            <a:schemeClr val="dk1"/>
          </a:fontRef>
        </p:style>
        <p:txBody>
          <a:bodyPr/>
          <a:lstStyle/>
          <a:p>
            <a:pPr marL="127000" indent="0">
              <a:buNone/>
            </a:pPr>
            <a:r>
              <a:rPr lang="es-MX" dirty="0"/>
              <a:t>1. Mi perro enterró su </a:t>
            </a:r>
            <a:r>
              <a:rPr lang="es-MX" u="sng" dirty="0"/>
              <a:t>hueso</a:t>
            </a:r>
            <a:r>
              <a:rPr lang="es-MX" dirty="0"/>
              <a:t> bajo unas </a:t>
            </a:r>
            <a:r>
              <a:rPr lang="es-MX" u="sng" dirty="0"/>
              <a:t>hierbas</a:t>
            </a:r>
            <a:r>
              <a:rPr lang="es-MX" dirty="0"/>
              <a:t>. </a:t>
            </a:r>
            <a:endParaRPr lang="es-CO" dirty="0"/>
          </a:p>
        </p:txBody>
      </p:sp>
      <p:sp>
        <p:nvSpPr>
          <p:cNvPr id="4" name="Marcador de texto 3">
            <a:extLst>
              <a:ext uri="{FF2B5EF4-FFF2-40B4-BE49-F238E27FC236}">
                <a16:creationId xmlns:a16="http://schemas.microsoft.com/office/drawing/2014/main" id="{0197F5C9-0664-A792-06D1-4B2A6FEEFCC5}"/>
              </a:ext>
            </a:extLst>
          </p:cNvPr>
          <p:cNvSpPr>
            <a:spLocks noGrp="1"/>
          </p:cNvSpPr>
          <p:nvPr>
            <p:ph type="body" idx="2"/>
          </p:nvPr>
        </p:nvSpPr>
        <p:spPr>
          <a:xfrm>
            <a:off x="366201" y="861339"/>
            <a:ext cx="8309964" cy="531526"/>
          </a:xfrm>
        </p:spPr>
        <p:style>
          <a:lnRef idx="2">
            <a:schemeClr val="dk1"/>
          </a:lnRef>
          <a:fillRef idx="1">
            <a:schemeClr val="lt1"/>
          </a:fillRef>
          <a:effectRef idx="0">
            <a:schemeClr val="dk1"/>
          </a:effectRef>
          <a:fontRef idx="minor">
            <a:schemeClr val="dk1"/>
          </a:fontRef>
        </p:style>
        <p:txBody>
          <a:bodyPr/>
          <a:lstStyle/>
          <a:p>
            <a:pPr marL="127000" indent="0">
              <a:buNone/>
            </a:pPr>
            <a:r>
              <a:rPr lang="es-MX" dirty="0"/>
              <a:t>2. El perro juega en el </a:t>
            </a:r>
            <a:r>
              <a:rPr lang="es-MX" u="sng" dirty="0"/>
              <a:t>huerto</a:t>
            </a:r>
            <a:r>
              <a:rPr lang="es-MX" dirty="0"/>
              <a:t> porque hay muchos </a:t>
            </a:r>
            <a:r>
              <a:rPr lang="es-MX" u="sng" dirty="0"/>
              <a:t>huecos</a:t>
            </a:r>
            <a:r>
              <a:rPr lang="es-MX" dirty="0"/>
              <a:t> donde esconderse.</a:t>
            </a:r>
            <a:endParaRPr lang="es-CO" dirty="0"/>
          </a:p>
        </p:txBody>
      </p:sp>
      <p:sp>
        <p:nvSpPr>
          <p:cNvPr id="5" name="Marcador de texto 4">
            <a:extLst>
              <a:ext uri="{FF2B5EF4-FFF2-40B4-BE49-F238E27FC236}">
                <a16:creationId xmlns:a16="http://schemas.microsoft.com/office/drawing/2014/main" id="{4E304869-4D32-AA1E-7826-12BDC2449608}"/>
              </a:ext>
            </a:extLst>
          </p:cNvPr>
          <p:cNvSpPr>
            <a:spLocks noGrp="1"/>
          </p:cNvSpPr>
          <p:nvPr>
            <p:ph type="body" idx="3"/>
          </p:nvPr>
        </p:nvSpPr>
        <p:spPr>
          <a:xfrm>
            <a:off x="366201" y="1535655"/>
            <a:ext cx="8309964" cy="531526"/>
          </a:xfrm>
        </p:spPr>
        <p:style>
          <a:lnRef idx="2">
            <a:schemeClr val="dk1"/>
          </a:lnRef>
          <a:fillRef idx="1">
            <a:schemeClr val="lt1"/>
          </a:fillRef>
          <a:effectRef idx="0">
            <a:schemeClr val="dk1"/>
          </a:effectRef>
          <a:fontRef idx="minor">
            <a:schemeClr val="dk1"/>
          </a:fontRef>
        </p:style>
        <p:txBody>
          <a:bodyPr/>
          <a:lstStyle/>
          <a:p>
            <a:pPr marL="127000" indent="0">
              <a:buNone/>
            </a:pPr>
            <a:r>
              <a:rPr lang="es-MX" dirty="0"/>
              <a:t>3. El perro cuando llega del parque va dejando </a:t>
            </a:r>
            <a:r>
              <a:rPr lang="es-MX" u="sng" dirty="0"/>
              <a:t>huellas</a:t>
            </a:r>
            <a:r>
              <a:rPr lang="es-MX" dirty="0"/>
              <a:t> de barro pro todas partes.</a:t>
            </a:r>
            <a:endParaRPr lang="es-CO" dirty="0"/>
          </a:p>
        </p:txBody>
      </p:sp>
      <p:sp>
        <p:nvSpPr>
          <p:cNvPr id="7" name="Marcador de texto 4">
            <a:extLst>
              <a:ext uri="{FF2B5EF4-FFF2-40B4-BE49-F238E27FC236}">
                <a16:creationId xmlns:a16="http://schemas.microsoft.com/office/drawing/2014/main" id="{496EF2C6-6F98-8497-C3A1-FB8931A01C74}"/>
              </a:ext>
            </a:extLst>
          </p:cNvPr>
          <p:cNvSpPr txBox="1">
            <a:spLocks/>
          </p:cNvSpPr>
          <p:nvPr/>
        </p:nvSpPr>
        <p:spPr>
          <a:xfrm>
            <a:off x="366201" y="2736827"/>
            <a:ext cx="8309964" cy="53152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lt2"/>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1pPr>
            <a:lvl2pPr marL="914400" marR="0" lvl="1"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2pPr>
            <a:lvl3pPr marL="1371600" marR="0" lvl="2"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3pPr>
            <a:lvl4pPr marL="1828800" marR="0" lvl="3"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4pPr>
            <a:lvl5pPr marL="2286000" marR="0" lvl="4"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5pPr>
            <a:lvl6pPr marL="2743200" marR="0" lvl="5"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6pPr>
            <a:lvl7pPr marL="3200400" marR="0" lvl="6"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7pPr>
            <a:lvl8pPr marL="3657600" marR="0" lvl="7"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8pPr>
            <a:lvl9pPr marL="4114800" marR="0" lvl="8"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9pPr>
          </a:lstStyle>
          <a:p>
            <a:pPr marL="127000" indent="0">
              <a:buNone/>
            </a:pPr>
            <a:r>
              <a:rPr lang="es-MX" dirty="0">
                <a:latin typeface="Quicksand" panose="020B0604020202020204" charset="0"/>
              </a:rPr>
              <a:t>5. </a:t>
            </a:r>
            <a:r>
              <a:rPr lang="es-MX" dirty="0">
                <a:highlight>
                  <a:srgbClr val="FFFFFF"/>
                </a:highlight>
              </a:rPr>
              <a:t>La madre de Emilio le puso </a:t>
            </a:r>
            <a:r>
              <a:rPr lang="es-MX" u="sng" dirty="0">
                <a:highlight>
                  <a:srgbClr val="FFFFFF"/>
                </a:highlight>
              </a:rPr>
              <a:t>hielo</a:t>
            </a:r>
            <a:r>
              <a:rPr lang="es-MX" dirty="0">
                <a:highlight>
                  <a:srgbClr val="FFFFFF"/>
                </a:highlight>
              </a:rPr>
              <a:t> para bajar la inflamación. </a:t>
            </a:r>
            <a:r>
              <a:rPr lang="es-MX" dirty="0"/>
              <a:t>.</a:t>
            </a:r>
            <a:endParaRPr lang="es-CO" dirty="0"/>
          </a:p>
        </p:txBody>
      </p:sp>
      <p:sp>
        <p:nvSpPr>
          <p:cNvPr id="8" name="Marcador de texto 4">
            <a:extLst>
              <a:ext uri="{FF2B5EF4-FFF2-40B4-BE49-F238E27FC236}">
                <a16:creationId xmlns:a16="http://schemas.microsoft.com/office/drawing/2014/main" id="{6C03C059-6D07-C353-C7FE-3046B401612D}"/>
              </a:ext>
            </a:extLst>
          </p:cNvPr>
          <p:cNvSpPr txBox="1">
            <a:spLocks/>
          </p:cNvSpPr>
          <p:nvPr/>
        </p:nvSpPr>
        <p:spPr>
          <a:xfrm>
            <a:off x="366201" y="3318141"/>
            <a:ext cx="8309964" cy="53152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lt2"/>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1pPr>
            <a:lvl2pPr marL="914400" marR="0" lvl="1"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2pPr>
            <a:lvl3pPr marL="1371600" marR="0" lvl="2"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3pPr>
            <a:lvl4pPr marL="1828800" marR="0" lvl="3"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4pPr>
            <a:lvl5pPr marL="2286000" marR="0" lvl="4"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5pPr>
            <a:lvl6pPr marL="2743200" marR="0" lvl="5"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6pPr>
            <a:lvl7pPr marL="3200400" marR="0" lvl="6"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7pPr>
            <a:lvl8pPr marL="3657600" marR="0" lvl="7"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8pPr>
            <a:lvl9pPr marL="4114800" marR="0" lvl="8"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9pPr>
          </a:lstStyle>
          <a:p>
            <a:pPr marL="127000" indent="0">
              <a:buNone/>
            </a:pPr>
            <a:r>
              <a:rPr lang="es-MX" dirty="0"/>
              <a:t>6. La ardilla comenzó a</a:t>
            </a:r>
            <a:r>
              <a:rPr lang="es-MX" u="sng" dirty="0"/>
              <a:t> huir</a:t>
            </a:r>
            <a:r>
              <a:rPr lang="es-MX" dirty="0"/>
              <a:t> por las ramas. </a:t>
            </a:r>
            <a:endParaRPr lang="es-CO" dirty="0"/>
          </a:p>
        </p:txBody>
      </p:sp>
      <p:sp>
        <p:nvSpPr>
          <p:cNvPr id="9" name="Marcador de texto 4">
            <a:extLst>
              <a:ext uri="{FF2B5EF4-FFF2-40B4-BE49-F238E27FC236}">
                <a16:creationId xmlns:a16="http://schemas.microsoft.com/office/drawing/2014/main" id="{5769DD8B-DB38-BD32-8116-D665A32E46BA}"/>
              </a:ext>
            </a:extLst>
          </p:cNvPr>
          <p:cNvSpPr txBox="1">
            <a:spLocks/>
          </p:cNvSpPr>
          <p:nvPr/>
        </p:nvSpPr>
        <p:spPr>
          <a:xfrm>
            <a:off x="366201" y="3812590"/>
            <a:ext cx="8309964" cy="53152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lt2"/>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1pPr>
            <a:lvl2pPr marL="914400" marR="0" lvl="1"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2pPr>
            <a:lvl3pPr marL="1371600" marR="0" lvl="2"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3pPr>
            <a:lvl4pPr marL="1828800" marR="0" lvl="3"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4pPr>
            <a:lvl5pPr marL="2286000" marR="0" lvl="4"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5pPr>
            <a:lvl6pPr marL="2743200" marR="0" lvl="5"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6pPr>
            <a:lvl7pPr marL="3200400" marR="0" lvl="6"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7pPr>
            <a:lvl8pPr marL="3657600" marR="0" lvl="7"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8pPr>
            <a:lvl9pPr marL="4114800" marR="0" lvl="8"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9pPr>
          </a:lstStyle>
          <a:p>
            <a:pPr marL="127000" indent="0">
              <a:buNone/>
            </a:pPr>
            <a:r>
              <a:rPr lang="es-MX" dirty="0"/>
              <a:t>7. Como la madera estaba </a:t>
            </a:r>
            <a:r>
              <a:rPr lang="es-MX" u="sng" dirty="0"/>
              <a:t>hueca </a:t>
            </a:r>
            <a:r>
              <a:rPr lang="es-MX" dirty="0"/>
              <a:t>la ardilla se escondió en un </a:t>
            </a:r>
            <a:r>
              <a:rPr lang="es-MX" u="sng" dirty="0"/>
              <a:t>hueco</a:t>
            </a:r>
            <a:r>
              <a:rPr lang="es-MX" dirty="0"/>
              <a:t>.</a:t>
            </a:r>
            <a:endParaRPr lang="es-CO" dirty="0"/>
          </a:p>
        </p:txBody>
      </p:sp>
      <p:sp>
        <p:nvSpPr>
          <p:cNvPr id="10" name="Marcador de texto 4">
            <a:extLst>
              <a:ext uri="{FF2B5EF4-FFF2-40B4-BE49-F238E27FC236}">
                <a16:creationId xmlns:a16="http://schemas.microsoft.com/office/drawing/2014/main" id="{64698B5B-FBD2-003D-6E1C-C1B3AB32635A}"/>
              </a:ext>
            </a:extLst>
          </p:cNvPr>
          <p:cNvSpPr txBox="1">
            <a:spLocks/>
          </p:cNvSpPr>
          <p:nvPr/>
        </p:nvSpPr>
        <p:spPr>
          <a:xfrm>
            <a:off x="366201" y="4487792"/>
            <a:ext cx="8309964" cy="53152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lt2"/>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1pPr>
            <a:lvl2pPr marL="914400" marR="0" lvl="1"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2pPr>
            <a:lvl3pPr marL="1371600" marR="0" lvl="2"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3pPr>
            <a:lvl4pPr marL="1828800" marR="0" lvl="3"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4pPr>
            <a:lvl5pPr marL="2286000" marR="0" lvl="4"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5pPr>
            <a:lvl6pPr marL="2743200" marR="0" lvl="5"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6pPr>
            <a:lvl7pPr marL="3200400" marR="0" lvl="6"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7pPr>
            <a:lvl8pPr marL="3657600" marR="0" lvl="7"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8pPr>
            <a:lvl9pPr marL="4114800" marR="0" lvl="8"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9pPr>
          </a:lstStyle>
          <a:p>
            <a:pPr marL="127000" indent="0">
              <a:buNone/>
            </a:pPr>
            <a:r>
              <a:rPr lang="es-MX" dirty="0"/>
              <a:t>8. Con su </a:t>
            </a:r>
            <a:r>
              <a:rPr lang="es-MX" u="sng" dirty="0"/>
              <a:t>huida </a:t>
            </a:r>
            <a:r>
              <a:rPr lang="es-MX" dirty="0"/>
              <a:t>la ardilla logró escapar de la </a:t>
            </a:r>
            <a:r>
              <a:rPr lang="es-MX" u="sng" dirty="0"/>
              <a:t>hiena</a:t>
            </a:r>
            <a:r>
              <a:rPr lang="es-MX" dirty="0"/>
              <a:t>. </a:t>
            </a:r>
            <a:endParaRPr lang="es-CO" dirty="0"/>
          </a:p>
        </p:txBody>
      </p:sp>
      <p:sp>
        <p:nvSpPr>
          <p:cNvPr id="11" name="Marcador de texto 4">
            <a:extLst>
              <a:ext uri="{FF2B5EF4-FFF2-40B4-BE49-F238E27FC236}">
                <a16:creationId xmlns:a16="http://schemas.microsoft.com/office/drawing/2014/main" id="{06CF0274-50CC-26DF-10EB-413BA7FAA87A}"/>
              </a:ext>
            </a:extLst>
          </p:cNvPr>
          <p:cNvSpPr txBox="1">
            <a:spLocks/>
          </p:cNvSpPr>
          <p:nvPr/>
        </p:nvSpPr>
        <p:spPr>
          <a:xfrm>
            <a:off x="366201" y="2136241"/>
            <a:ext cx="8309964" cy="53152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lt2"/>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1pPr>
            <a:lvl2pPr marL="914400" marR="0" lvl="1"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2pPr>
            <a:lvl3pPr marL="1371600" marR="0" lvl="2"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3pPr>
            <a:lvl4pPr marL="1828800" marR="0" lvl="3"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4pPr>
            <a:lvl5pPr marL="2286000" marR="0" lvl="4"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5pPr>
            <a:lvl6pPr marL="2743200" marR="0" lvl="5"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6pPr>
            <a:lvl7pPr marL="3200400" marR="0" lvl="6"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7pPr>
            <a:lvl8pPr marL="3657600" marR="0" lvl="7"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8pPr>
            <a:lvl9pPr marL="4114800" marR="0" lvl="8"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9pPr>
          </a:lstStyle>
          <a:p>
            <a:pPr marL="127000" indent="0">
              <a:buNone/>
            </a:pPr>
            <a:r>
              <a:rPr lang="es-MX" dirty="0">
                <a:latin typeface="Quicksand" panose="020B0604020202020204" charset="0"/>
              </a:rPr>
              <a:t>4. </a:t>
            </a:r>
            <a:r>
              <a:rPr lang="es-MX" dirty="0">
                <a:highlight>
                  <a:srgbClr val="FFFFFF"/>
                </a:highlight>
              </a:rPr>
              <a:t>Emilio se lastimó un </a:t>
            </a:r>
            <a:r>
              <a:rPr lang="es-MX" u="sng" dirty="0">
                <a:highlight>
                  <a:srgbClr val="FFFFFF"/>
                </a:highlight>
              </a:rPr>
              <a:t>hueso</a:t>
            </a:r>
            <a:r>
              <a:rPr lang="es-MX" dirty="0">
                <a:highlight>
                  <a:srgbClr val="FFFFFF"/>
                </a:highlight>
              </a:rPr>
              <a:t> jugando</a:t>
            </a:r>
            <a:r>
              <a:rPr lang="es-MX" dirty="0"/>
              <a:t>.</a:t>
            </a:r>
            <a:endParaRPr lang="es-CO" dirty="0"/>
          </a:p>
        </p:txBody>
      </p:sp>
    </p:spTree>
    <p:extLst>
      <p:ext uri="{BB962C8B-B14F-4D97-AF65-F5344CB8AC3E}">
        <p14:creationId xmlns:p14="http://schemas.microsoft.com/office/powerpoint/2010/main" val="182854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80">
                                          <p:stCondLst>
                                            <p:cond delay="0"/>
                                          </p:stCondLst>
                                        </p:cTn>
                                        <p:tgtEl>
                                          <p:spTgt spid="3">
                                            <p:txEl>
                                              <p:pRg st="0" end="0"/>
                                            </p:txEl>
                                          </p:spTgt>
                                        </p:tgtEl>
                                      </p:cBhvr>
                                    </p:animEffect>
                                    <p:anim calcmode="lin" valueType="num">
                                      <p:cBhvr>
                                        <p:cTn id="2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0" end="0"/>
                                            </p:txEl>
                                          </p:spTgt>
                                        </p:tgtEl>
                                      </p:cBhvr>
                                      <p:to x="100000" y="60000"/>
                                    </p:animScale>
                                    <p:animScale>
                                      <p:cBhvr>
                                        <p:cTn id="30" dur="166" decel="50000">
                                          <p:stCondLst>
                                            <p:cond delay="676"/>
                                          </p:stCondLst>
                                        </p:cTn>
                                        <p:tgtEl>
                                          <p:spTgt spid="3">
                                            <p:txEl>
                                              <p:pRg st="0" end="0"/>
                                            </p:txEl>
                                          </p:spTgt>
                                        </p:tgtEl>
                                      </p:cBhvr>
                                      <p:to x="100000" y="100000"/>
                                    </p:animScale>
                                    <p:animScale>
                                      <p:cBhvr>
                                        <p:cTn id="31" dur="26">
                                          <p:stCondLst>
                                            <p:cond delay="1312"/>
                                          </p:stCondLst>
                                        </p:cTn>
                                        <p:tgtEl>
                                          <p:spTgt spid="3">
                                            <p:txEl>
                                              <p:pRg st="0" end="0"/>
                                            </p:txEl>
                                          </p:spTgt>
                                        </p:tgtEl>
                                      </p:cBhvr>
                                      <p:to x="100000" y="80000"/>
                                    </p:animScale>
                                    <p:animScale>
                                      <p:cBhvr>
                                        <p:cTn id="32" dur="166" decel="50000">
                                          <p:stCondLst>
                                            <p:cond delay="1338"/>
                                          </p:stCondLst>
                                        </p:cTn>
                                        <p:tgtEl>
                                          <p:spTgt spid="3">
                                            <p:txEl>
                                              <p:pRg st="0" end="0"/>
                                            </p:txEl>
                                          </p:spTgt>
                                        </p:tgtEl>
                                      </p:cBhvr>
                                      <p:to x="100000" y="100000"/>
                                    </p:animScale>
                                    <p:animScale>
                                      <p:cBhvr>
                                        <p:cTn id="33" dur="26">
                                          <p:stCondLst>
                                            <p:cond delay="1642"/>
                                          </p:stCondLst>
                                        </p:cTn>
                                        <p:tgtEl>
                                          <p:spTgt spid="3">
                                            <p:txEl>
                                              <p:pRg st="0" end="0"/>
                                            </p:txEl>
                                          </p:spTgt>
                                        </p:tgtEl>
                                      </p:cBhvr>
                                      <p:to x="100000" y="90000"/>
                                    </p:animScale>
                                    <p:animScale>
                                      <p:cBhvr>
                                        <p:cTn id="34" dur="166" decel="50000">
                                          <p:stCondLst>
                                            <p:cond delay="1668"/>
                                          </p:stCondLst>
                                        </p:cTn>
                                        <p:tgtEl>
                                          <p:spTgt spid="3">
                                            <p:txEl>
                                              <p:pRg st="0" end="0"/>
                                            </p:txEl>
                                          </p:spTgt>
                                        </p:tgtEl>
                                      </p:cBhvr>
                                      <p:to x="100000" y="100000"/>
                                    </p:animScale>
                                    <p:animScale>
                                      <p:cBhvr>
                                        <p:cTn id="35" dur="26">
                                          <p:stCondLst>
                                            <p:cond delay="1808"/>
                                          </p:stCondLst>
                                        </p:cTn>
                                        <p:tgtEl>
                                          <p:spTgt spid="3">
                                            <p:txEl>
                                              <p:pRg st="0" end="0"/>
                                            </p:txEl>
                                          </p:spTgt>
                                        </p:tgtEl>
                                      </p:cBhvr>
                                      <p:to x="100000" y="95000"/>
                                    </p:animScale>
                                    <p:animScale>
                                      <p:cBhvr>
                                        <p:cTn id="36" dur="166" decel="50000">
                                          <p:stCondLst>
                                            <p:cond delay="1834"/>
                                          </p:stCondLst>
                                        </p:cTn>
                                        <p:tgtEl>
                                          <p:spTgt spid="3">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bg/>
                                          </p:spTgt>
                                        </p:tgtEl>
                                        <p:attrNameLst>
                                          <p:attrName>style.visibility</p:attrName>
                                        </p:attrNameLst>
                                      </p:cBhvr>
                                      <p:to>
                                        <p:strVal val="visible"/>
                                      </p:to>
                                    </p:set>
                                    <p:animEffect transition="in" filter="fade">
                                      <p:cBhvr>
                                        <p:cTn id="41" dur="1000"/>
                                        <p:tgtEl>
                                          <p:spTgt spid="4">
                                            <p:bg/>
                                          </p:spTgt>
                                        </p:tgtEl>
                                      </p:cBhvr>
                                    </p:animEffect>
                                    <p:anim calcmode="lin" valueType="num">
                                      <p:cBhvr>
                                        <p:cTn id="42" dur="1000" fill="hold"/>
                                        <p:tgtEl>
                                          <p:spTgt spid="4">
                                            <p:bg/>
                                          </p:spTgt>
                                        </p:tgtEl>
                                        <p:attrNameLst>
                                          <p:attrName>ppt_x</p:attrName>
                                        </p:attrNameLst>
                                      </p:cBhvr>
                                      <p:tavLst>
                                        <p:tav tm="0">
                                          <p:val>
                                            <p:strVal val="#ppt_x"/>
                                          </p:val>
                                        </p:tav>
                                        <p:tav tm="100000">
                                          <p:val>
                                            <p:strVal val="#ppt_x"/>
                                          </p:val>
                                        </p:tav>
                                      </p:tavLst>
                                    </p:anim>
                                    <p:anim calcmode="lin" valueType="num">
                                      <p:cBhvr>
                                        <p:cTn id="43" dur="1000" fill="hold"/>
                                        <p:tgtEl>
                                          <p:spTgt spid="4">
                                            <p:bg/>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fade">
                                      <p:cBhvr>
                                        <p:cTn id="46" dur="1000"/>
                                        <p:tgtEl>
                                          <p:spTgt spid="4">
                                            <p:txEl>
                                              <p:pRg st="0" end="0"/>
                                            </p:txEl>
                                          </p:spTgt>
                                        </p:tgtEl>
                                      </p:cBhvr>
                                    </p:animEffect>
                                    <p:anim calcmode="lin" valueType="num">
                                      <p:cBhvr>
                                        <p:cTn id="4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bg/>
                                          </p:spTgt>
                                        </p:tgtEl>
                                        <p:attrNameLst>
                                          <p:attrName>style.visibility</p:attrName>
                                        </p:attrNameLst>
                                      </p:cBhvr>
                                      <p:to>
                                        <p:strVal val="visible"/>
                                      </p:to>
                                    </p:set>
                                    <p:anim calcmode="lin" valueType="num">
                                      <p:cBhvr additive="base">
                                        <p:cTn id="53" dur="500" fill="hold"/>
                                        <p:tgtEl>
                                          <p:spTgt spid="5">
                                            <p:bg/>
                                          </p:spTgt>
                                        </p:tgtEl>
                                        <p:attrNameLst>
                                          <p:attrName>ppt_x</p:attrName>
                                        </p:attrNameLst>
                                      </p:cBhvr>
                                      <p:tavLst>
                                        <p:tav tm="0">
                                          <p:val>
                                            <p:strVal val="#ppt_x"/>
                                          </p:val>
                                        </p:tav>
                                        <p:tav tm="100000">
                                          <p:val>
                                            <p:strVal val="#ppt_x"/>
                                          </p:val>
                                        </p:tav>
                                      </p:tavLst>
                                    </p:anim>
                                    <p:anim calcmode="lin" valueType="num">
                                      <p:cBhvr additive="base">
                                        <p:cTn id="54" dur="500" fill="hold"/>
                                        <p:tgtEl>
                                          <p:spTgt spid="5">
                                            <p:bg/>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anim calcmode="lin" valueType="num">
                                      <p:cBhvr additive="base">
                                        <p:cTn id="5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fill="hold"/>
                                        <p:tgtEl>
                                          <p:spTgt spid="7"/>
                                        </p:tgtEl>
                                        <p:attrNameLst>
                                          <p:attrName>ppt_x</p:attrName>
                                        </p:attrNameLst>
                                      </p:cBhvr>
                                      <p:tavLst>
                                        <p:tav tm="0">
                                          <p:val>
                                            <p:strVal val="#ppt_x"/>
                                          </p:val>
                                        </p:tav>
                                        <p:tav tm="100000">
                                          <p:val>
                                            <p:strVal val="#ppt_x"/>
                                          </p:val>
                                        </p:tav>
                                      </p:tavLst>
                                    </p:anim>
                                    <p:anim calcmode="lin" valueType="num">
                                      <p:cBhvr additive="base">
                                        <p:cTn id="7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additive="base">
                                        <p:cTn id="75" dur="500" fill="hold"/>
                                        <p:tgtEl>
                                          <p:spTgt spid="8"/>
                                        </p:tgtEl>
                                        <p:attrNameLst>
                                          <p:attrName>ppt_x</p:attrName>
                                        </p:attrNameLst>
                                      </p:cBhvr>
                                      <p:tavLst>
                                        <p:tav tm="0">
                                          <p:val>
                                            <p:strVal val="#ppt_x"/>
                                          </p:val>
                                        </p:tav>
                                        <p:tav tm="100000">
                                          <p:val>
                                            <p:strVal val="#ppt_x"/>
                                          </p:val>
                                        </p:tav>
                                      </p:tavLst>
                                    </p:anim>
                                    <p:anim calcmode="lin" valueType="num">
                                      <p:cBhvr additive="base">
                                        <p:cTn id="7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additive="base">
                                        <p:cTn id="81" dur="500" fill="hold"/>
                                        <p:tgtEl>
                                          <p:spTgt spid="9"/>
                                        </p:tgtEl>
                                        <p:attrNameLst>
                                          <p:attrName>ppt_x</p:attrName>
                                        </p:attrNameLst>
                                      </p:cBhvr>
                                      <p:tavLst>
                                        <p:tav tm="0">
                                          <p:val>
                                            <p:strVal val="#ppt_x"/>
                                          </p:val>
                                        </p:tav>
                                        <p:tav tm="100000">
                                          <p:val>
                                            <p:strVal val="#ppt_x"/>
                                          </p:val>
                                        </p:tav>
                                      </p:tavLst>
                                    </p:anim>
                                    <p:anim calcmode="lin" valueType="num">
                                      <p:cBhvr additive="base">
                                        <p:cTn id="8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 calcmode="lin" valueType="num">
                                      <p:cBhvr additive="base">
                                        <p:cTn id="87" dur="500" fill="hold"/>
                                        <p:tgtEl>
                                          <p:spTgt spid="10"/>
                                        </p:tgtEl>
                                        <p:attrNameLst>
                                          <p:attrName>ppt_x</p:attrName>
                                        </p:attrNameLst>
                                      </p:cBhvr>
                                      <p:tavLst>
                                        <p:tav tm="0">
                                          <p:val>
                                            <p:strVal val="#ppt_x"/>
                                          </p:val>
                                        </p:tav>
                                        <p:tav tm="100000">
                                          <p:val>
                                            <p:strVal val="#ppt_x"/>
                                          </p:val>
                                        </p:tav>
                                      </p:tavLst>
                                    </p:anim>
                                    <p:anim calcmode="lin" valueType="num">
                                      <p:cBhvr additive="base">
                                        <p:cTn id="8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5" grpId="0" uiExpand="1" build="p" animBg="1"/>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1" name="Google Shape;241;p18"/>
          <p:cNvSpPr txBox="1">
            <a:spLocks noGrp="1"/>
          </p:cNvSpPr>
          <p:nvPr>
            <p:ph type="ctrTitle"/>
          </p:nvPr>
        </p:nvSpPr>
        <p:spPr>
          <a:xfrm>
            <a:off x="233918" y="122231"/>
            <a:ext cx="8729330" cy="524962"/>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dirty="0"/>
              <a:t>Procesamiento de la información: Concurso</a:t>
            </a:r>
            <a:endParaRPr b="1" dirty="0"/>
          </a:p>
        </p:txBody>
      </p:sp>
      <p:sp>
        <p:nvSpPr>
          <p:cNvPr id="240" name="Google Shape;240;p18"/>
          <p:cNvSpPr txBox="1">
            <a:spLocks noGrp="1"/>
          </p:cNvSpPr>
          <p:nvPr>
            <p:ph type="subTitle" idx="1"/>
          </p:nvPr>
        </p:nvSpPr>
        <p:spPr>
          <a:xfrm>
            <a:off x="180752" y="1696597"/>
            <a:ext cx="5142314" cy="2524443"/>
          </a:xfrm>
          <a:prstGeom prst="rect">
            <a:avLst/>
          </a:prstGeom>
        </p:spPr>
        <p:txBody>
          <a:bodyPr spcFirstLastPara="1" wrap="square" lIns="0" tIns="0" rIns="0" bIns="0" anchor="t" anchorCtr="0">
            <a:noAutofit/>
          </a:bodyPr>
          <a:lstStyle/>
          <a:p>
            <a:pPr marL="0" lvl="0" indent="0" algn="just" rtl="0">
              <a:spcBef>
                <a:spcPts val="600"/>
              </a:spcBef>
              <a:spcAft>
                <a:spcPts val="0"/>
              </a:spcAft>
              <a:buNone/>
            </a:pPr>
            <a:r>
              <a:rPr lang="es-MX" sz="2400" dirty="0">
                <a:solidFill>
                  <a:srgbClr val="000000"/>
                </a:solidFill>
              </a:rPr>
              <a:t>Momento 2: Participación del concurso de ortografía “Cien años de soledad” realizado por el área de Lectura crítica en el marco de la semana cultural</a:t>
            </a:r>
            <a:r>
              <a:rPr lang="es-MX" sz="1800" dirty="0">
                <a:solidFill>
                  <a:srgbClr val="000000"/>
                </a:solidFill>
              </a:rPr>
              <a:t>.</a:t>
            </a:r>
          </a:p>
        </p:txBody>
      </p:sp>
    </p:spTree>
    <p:extLst>
      <p:ext uri="{BB962C8B-B14F-4D97-AF65-F5344CB8AC3E}">
        <p14:creationId xmlns:p14="http://schemas.microsoft.com/office/powerpoint/2010/main" val="3322484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5"/>
          <p:cNvSpPr txBox="1">
            <a:spLocks noGrp="1"/>
          </p:cNvSpPr>
          <p:nvPr>
            <p:ph type="body" idx="1"/>
          </p:nvPr>
        </p:nvSpPr>
        <p:spPr>
          <a:xfrm>
            <a:off x="928225" y="1201162"/>
            <a:ext cx="6947400" cy="3255300"/>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s-MX" sz="2200" b="1" dirty="0">
                <a:solidFill>
                  <a:srgbClr val="000000"/>
                </a:solidFill>
              </a:rPr>
              <a:t>Evaluación: </a:t>
            </a:r>
            <a:r>
              <a:rPr lang="es-MX" sz="2200" dirty="0">
                <a:solidFill>
                  <a:srgbClr val="000000"/>
                </a:solidFill>
              </a:rPr>
              <a:t>Participación del concurso de ortografía y de la práctica dentro del aula con el dictado con patas.</a:t>
            </a:r>
            <a:endParaRPr lang="es-MX" sz="2200" b="1" dirty="0">
              <a:solidFill>
                <a:srgbClr val="000000"/>
              </a:solidFill>
            </a:endParaRPr>
          </a:p>
          <a:p>
            <a:pPr marL="0" lvl="0" indent="0" algn="just" rtl="0">
              <a:spcBef>
                <a:spcPts val="0"/>
              </a:spcBef>
              <a:spcAft>
                <a:spcPts val="0"/>
              </a:spcAft>
              <a:buNone/>
            </a:pPr>
            <a:r>
              <a:rPr lang="es-MX" sz="2200" b="1" dirty="0">
                <a:solidFill>
                  <a:srgbClr val="000000"/>
                </a:solidFill>
              </a:rPr>
              <a:t>Sentido, significado, metacognición y transferencia. </a:t>
            </a:r>
            <a:r>
              <a:rPr lang="es-MX" sz="2200" dirty="0">
                <a:solidFill>
                  <a:srgbClr val="000000"/>
                </a:solidFill>
              </a:rPr>
              <a:t>En asamblea se reflexiona sobre la importancia de leer y el respeto por la palabra del otro.</a:t>
            </a:r>
            <a:endParaRPr lang="es-MX" sz="2200" b="1" dirty="0">
              <a:solidFill>
                <a:srgbClr val="000000"/>
              </a:solidFill>
            </a:endParaRPr>
          </a:p>
          <a:p>
            <a:pPr marL="0" lvl="0" indent="0" algn="just" rtl="0">
              <a:spcBef>
                <a:spcPts val="0"/>
              </a:spcBef>
              <a:spcAft>
                <a:spcPts val="0"/>
              </a:spcAft>
              <a:buNone/>
            </a:pPr>
            <a:endParaRPr lang="es-MX" sz="2400" dirty="0"/>
          </a:p>
          <a:p>
            <a:pPr marL="0" lvl="0" indent="0" algn="just" rtl="0">
              <a:spcBef>
                <a:spcPts val="0"/>
              </a:spcBef>
              <a:spcAft>
                <a:spcPts val="0"/>
              </a:spcAft>
              <a:buNone/>
            </a:pPr>
            <a:endParaRPr lang="es-MX" sz="2400" dirty="0"/>
          </a:p>
        </p:txBody>
      </p:sp>
      <p:sp>
        <p:nvSpPr>
          <p:cNvPr id="3" name="Título 2">
            <a:extLst>
              <a:ext uri="{FF2B5EF4-FFF2-40B4-BE49-F238E27FC236}">
                <a16:creationId xmlns:a16="http://schemas.microsoft.com/office/drawing/2014/main" id="{82ECF4FA-4EFD-488D-F5EC-706B8D57CD23}"/>
              </a:ext>
            </a:extLst>
          </p:cNvPr>
          <p:cNvSpPr>
            <a:spLocks noGrp="1"/>
          </p:cNvSpPr>
          <p:nvPr>
            <p:ph type="ctrTitle"/>
          </p:nvPr>
        </p:nvSpPr>
        <p:spPr>
          <a:xfrm>
            <a:off x="1458150" y="0"/>
            <a:ext cx="6227700" cy="645396"/>
          </a:xfrm>
        </p:spPr>
        <p:txBody>
          <a:bodyPr/>
          <a:lstStyle/>
          <a:p>
            <a:r>
              <a:rPr lang="es-MX" sz="4800" dirty="0"/>
              <a:t>Cierre</a:t>
            </a:r>
            <a:endParaRPr lang="es-CO" sz="4800" dirty="0"/>
          </a:p>
        </p:txBody>
      </p:sp>
      <p:sp>
        <p:nvSpPr>
          <p:cNvPr id="178" name="Google Shape;178;p15"/>
          <p:cNvSpPr txBox="1">
            <a:spLocks noGrp="1"/>
          </p:cNvSpPr>
          <p:nvPr>
            <p:ph type="sldNum" idx="4294967295"/>
          </p:nvPr>
        </p:nvSpPr>
        <p:spPr>
          <a:xfrm>
            <a:off x="0" y="4673600"/>
            <a:ext cx="549275" cy="393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sp>
        <p:nvSpPr>
          <p:cNvPr id="2" name="Google Shape;281;p20">
            <a:extLst>
              <a:ext uri="{FF2B5EF4-FFF2-40B4-BE49-F238E27FC236}">
                <a16:creationId xmlns:a16="http://schemas.microsoft.com/office/drawing/2014/main" id="{ADEC0A06-1CD7-56E9-FD82-057EBD98B77B}"/>
              </a:ext>
            </a:extLst>
          </p:cNvPr>
          <p:cNvSpPr txBox="1">
            <a:spLocks/>
          </p:cNvSpPr>
          <p:nvPr/>
        </p:nvSpPr>
        <p:spPr>
          <a:xfrm>
            <a:off x="1161625" y="0"/>
            <a:ext cx="3240300" cy="9309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CO" sz="3600" b="1" dirty="0">
                <a:solidFill>
                  <a:schemeClr val="bg1"/>
                </a:solidFill>
                <a:latin typeface="Atma" panose="020B0604020202020204" charset="0"/>
                <a:cs typeface="Atma" panose="020B0604020202020204" charset="0"/>
              </a:rPr>
              <a:t>CIERRE</a:t>
            </a:r>
          </a:p>
        </p:txBody>
      </p:sp>
    </p:spTree>
    <p:extLst>
      <p:ext uri="{BB962C8B-B14F-4D97-AF65-F5344CB8AC3E}">
        <p14:creationId xmlns:p14="http://schemas.microsoft.com/office/powerpoint/2010/main" val="3816876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4"/>
          <p:cNvSpPr txBox="1">
            <a:spLocks noGrp="1"/>
          </p:cNvSpPr>
          <p:nvPr>
            <p:ph type="ctrTitle"/>
          </p:nvPr>
        </p:nvSpPr>
        <p:spPr>
          <a:xfrm>
            <a:off x="1458175" y="497200"/>
            <a:ext cx="6227700" cy="94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O" sz="4400" dirty="0"/>
              <a:t>Agenda </a:t>
            </a:r>
            <a:r>
              <a:rPr lang="es-MX" sz="4400" dirty="0"/>
              <a:t>Lectura crítica</a:t>
            </a:r>
            <a:endParaRPr sz="4400" dirty="0"/>
          </a:p>
          <a:p>
            <a:pPr marL="0" lvl="0" indent="0" algn="ctr" rtl="0">
              <a:spcBef>
                <a:spcPts val="0"/>
              </a:spcBef>
              <a:spcAft>
                <a:spcPts val="0"/>
              </a:spcAft>
              <a:buNone/>
            </a:pPr>
            <a:endParaRPr dirty="0"/>
          </a:p>
        </p:txBody>
      </p:sp>
      <p:sp>
        <p:nvSpPr>
          <p:cNvPr id="171" name="Google Shape;171;p34"/>
          <p:cNvSpPr txBox="1">
            <a:spLocks noGrp="1"/>
          </p:cNvSpPr>
          <p:nvPr>
            <p:ph type="body" idx="1"/>
          </p:nvPr>
        </p:nvSpPr>
        <p:spPr>
          <a:xfrm>
            <a:off x="1098300" y="1243692"/>
            <a:ext cx="6947400" cy="325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CO" sz="2400" dirty="0"/>
          </a:p>
          <a:p>
            <a:pPr marL="228600" lvl="0" indent="-228600" algn="l" rtl="0">
              <a:spcBef>
                <a:spcPts val="0"/>
              </a:spcBef>
              <a:spcAft>
                <a:spcPts val="0"/>
              </a:spcAft>
            </a:pPr>
            <a:r>
              <a:rPr lang="es-CO" sz="2400" dirty="0"/>
              <a:t>Actividad: preparo una entrevista.</a:t>
            </a:r>
          </a:p>
          <a:p>
            <a:pPr marL="228600" lvl="0" indent="-228600" algn="l" rtl="0">
              <a:spcBef>
                <a:spcPts val="0"/>
              </a:spcBef>
              <a:spcAft>
                <a:spcPts val="0"/>
              </a:spcAft>
            </a:pPr>
            <a:r>
              <a:rPr lang="es-CO" sz="2400" dirty="0">
                <a:sym typeface="Nunito"/>
              </a:rPr>
              <a:t>Día del idioma: Taller ortográfico</a:t>
            </a:r>
          </a:p>
          <a:p>
            <a:pPr marL="228600" lvl="0" indent="-228600" algn="l" rtl="0">
              <a:spcBef>
                <a:spcPts val="0"/>
              </a:spcBef>
              <a:spcAft>
                <a:spcPts val="0"/>
              </a:spcAft>
            </a:pPr>
            <a:r>
              <a:rPr lang="es-CO" sz="2400" dirty="0"/>
              <a:t>Dictado a patas</a:t>
            </a:r>
          </a:p>
          <a:p>
            <a:pPr marL="228600" lvl="0" indent="-228600" algn="l" rtl="0">
              <a:spcBef>
                <a:spcPts val="0"/>
              </a:spcBef>
              <a:spcAft>
                <a:spcPts val="0"/>
              </a:spcAft>
            </a:pPr>
            <a:endParaRPr sz="1050" dirty="0">
              <a:latin typeface="Nunito"/>
              <a:ea typeface="Nunito"/>
              <a:cs typeface="Nunito"/>
              <a:sym typeface="Nunito"/>
            </a:endParaRPr>
          </a:p>
        </p:txBody>
      </p:sp>
      <p:sp>
        <p:nvSpPr>
          <p:cNvPr id="172" name="Google Shape;172;p34"/>
          <p:cNvSpPr/>
          <p:nvPr/>
        </p:nvSpPr>
        <p:spPr>
          <a:xfrm>
            <a:off x="2778000" y="2694875"/>
            <a:ext cx="5025" cy="11500"/>
          </a:xfrm>
          <a:custGeom>
            <a:avLst/>
            <a:gdLst/>
            <a:ahLst/>
            <a:cxnLst/>
            <a:rect l="l" t="t" r="r" b="b"/>
            <a:pathLst>
              <a:path w="201" h="460" extrusionOk="0">
                <a:moveTo>
                  <a:pt x="0" y="0"/>
                </a:moveTo>
                <a:lnTo>
                  <a:pt x="0" y="0"/>
                </a:lnTo>
                <a:cubicBezTo>
                  <a:pt x="33" y="100"/>
                  <a:pt x="33" y="167"/>
                  <a:pt x="33" y="267"/>
                </a:cubicBezTo>
                <a:cubicBezTo>
                  <a:pt x="0" y="301"/>
                  <a:pt x="0" y="401"/>
                  <a:pt x="33" y="434"/>
                </a:cubicBezTo>
                <a:cubicBezTo>
                  <a:pt x="33" y="451"/>
                  <a:pt x="42" y="459"/>
                  <a:pt x="58" y="459"/>
                </a:cubicBezTo>
                <a:cubicBezTo>
                  <a:pt x="75" y="459"/>
                  <a:pt x="100" y="451"/>
                  <a:pt x="133" y="434"/>
                </a:cubicBezTo>
                <a:cubicBezTo>
                  <a:pt x="67" y="301"/>
                  <a:pt x="200" y="100"/>
                  <a:pt x="0"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4"/>
          <p:cNvSpPr/>
          <p:nvPr/>
        </p:nvSpPr>
        <p:spPr>
          <a:xfrm>
            <a:off x="2778825" y="2752400"/>
            <a:ext cx="4200" cy="12550"/>
          </a:xfrm>
          <a:custGeom>
            <a:avLst/>
            <a:gdLst/>
            <a:ahLst/>
            <a:cxnLst/>
            <a:rect l="l" t="t" r="r" b="b"/>
            <a:pathLst>
              <a:path w="168" h="502" extrusionOk="0">
                <a:moveTo>
                  <a:pt x="167" y="1"/>
                </a:moveTo>
                <a:cubicBezTo>
                  <a:pt x="134" y="34"/>
                  <a:pt x="34" y="34"/>
                  <a:pt x="0" y="101"/>
                </a:cubicBezTo>
                <a:cubicBezTo>
                  <a:pt x="34" y="201"/>
                  <a:pt x="100" y="335"/>
                  <a:pt x="134" y="501"/>
                </a:cubicBezTo>
                <a:lnTo>
                  <a:pt x="167" y="501"/>
                </a:lnTo>
                <a:lnTo>
                  <a:pt x="167" y="1"/>
                </a:lnTo>
                <a:close/>
              </a:path>
            </a:pathLst>
          </a:custGeom>
          <a:solidFill>
            <a:srgbClr val="E6B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SESIÓN </a:t>
            </a:r>
            <a:br>
              <a:rPr lang="es-ES" dirty="0"/>
            </a:br>
            <a:r>
              <a:rPr lang="es-ES" dirty="0"/>
              <a:t>1</a:t>
            </a:r>
            <a:endParaRPr lang="en-US" dirty="0"/>
          </a:p>
        </p:txBody>
      </p:sp>
    </p:spTree>
    <p:extLst>
      <p:ext uri="{BB962C8B-B14F-4D97-AF65-F5344CB8AC3E}">
        <p14:creationId xmlns:p14="http://schemas.microsoft.com/office/powerpoint/2010/main" val="1255330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E02266-9AAC-3A99-0994-51D971DAAE23}"/>
              </a:ext>
            </a:extLst>
          </p:cNvPr>
          <p:cNvSpPr>
            <a:spLocks noGrp="1"/>
          </p:cNvSpPr>
          <p:nvPr>
            <p:ph type="ctrTitle"/>
          </p:nvPr>
        </p:nvSpPr>
        <p:spPr>
          <a:xfrm>
            <a:off x="747050" y="62950"/>
            <a:ext cx="4347300" cy="1026700"/>
          </a:xfrm>
        </p:spPr>
        <p:txBody>
          <a:bodyPr/>
          <a:lstStyle/>
          <a:p>
            <a:r>
              <a:rPr lang="es-MX" sz="5400" dirty="0"/>
              <a:t>Propósito </a:t>
            </a:r>
            <a:endParaRPr lang="es-CO" sz="5400" dirty="0"/>
          </a:p>
        </p:txBody>
      </p:sp>
      <p:sp>
        <p:nvSpPr>
          <p:cNvPr id="3" name="Subtítulo 2">
            <a:extLst>
              <a:ext uri="{FF2B5EF4-FFF2-40B4-BE49-F238E27FC236}">
                <a16:creationId xmlns:a16="http://schemas.microsoft.com/office/drawing/2014/main" id="{9F6E33CE-850D-55D0-D333-4A8A3CAA7A7F}"/>
              </a:ext>
            </a:extLst>
          </p:cNvPr>
          <p:cNvSpPr>
            <a:spLocks noGrp="1"/>
          </p:cNvSpPr>
          <p:nvPr>
            <p:ph type="subTitle" idx="1"/>
          </p:nvPr>
        </p:nvSpPr>
        <p:spPr>
          <a:xfrm>
            <a:off x="119100" y="940381"/>
            <a:ext cx="5260974" cy="3355172"/>
          </a:xfrm>
        </p:spPr>
        <p:txBody>
          <a:bodyPr/>
          <a:lstStyle/>
          <a:p>
            <a:pPr marL="152400" indent="0" algn="just">
              <a:buNone/>
            </a:pPr>
            <a:r>
              <a:rPr lang="es-MX" sz="2400" b="1" dirty="0">
                <a:solidFill>
                  <a:srgbClr val="000000"/>
                </a:solidFill>
              </a:rPr>
              <a:t>Eje: Conociendo mi entorno.</a:t>
            </a:r>
          </a:p>
          <a:p>
            <a:pPr marL="152400" indent="0" algn="just">
              <a:buNone/>
            </a:pPr>
            <a:r>
              <a:rPr lang="es-MX" sz="2400" dirty="0">
                <a:solidFill>
                  <a:srgbClr val="000000"/>
                </a:solidFill>
              </a:rPr>
              <a:t>Analizo situaciones ambientales a través de experiencias y prácticas educativas interdisciplinarias para fomentar mi desarrollo integral en el cuidado de la casa común.</a:t>
            </a:r>
          </a:p>
        </p:txBody>
      </p:sp>
    </p:spTree>
    <p:extLst>
      <p:ext uri="{BB962C8B-B14F-4D97-AF65-F5344CB8AC3E}">
        <p14:creationId xmlns:p14="http://schemas.microsoft.com/office/powerpoint/2010/main" val="3586174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8"/>
          <p:cNvSpPr txBox="1">
            <a:spLocks noGrp="1"/>
          </p:cNvSpPr>
          <p:nvPr>
            <p:ph type="subTitle" idx="1"/>
          </p:nvPr>
        </p:nvSpPr>
        <p:spPr>
          <a:xfrm>
            <a:off x="3227942" y="1850833"/>
            <a:ext cx="5365215" cy="2423711"/>
          </a:xfrm>
          <a:prstGeom prst="rect">
            <a:avLst/>
          </a:prstGeom>
        </p:spPr>
        <p:txBody>
          <a:bodyPr spcFirstLastPara="1" wrap="square" lIns="91425" tIns="91425" rIns="91425" bIns="91425" anchor="b" anchorCtr="0">
            <a:noAutofit/>
          </a:bodyPr>
          <a:lstStyle/>
          <a:p>
            <a:pPr marL="0" lvl="0" indent="0" algn="just" rtl="0">
              <a:spcBef>
                <a:spcPts val="0"/>
              </a:spcBef>
              <a:spcAft>
                <a:spcPts val="1600"/>
              </a:spcAft>
              <a:buNone/>
            </a:pPr>
            <a:r>
              <a:rPr lang="en" sz="1800" dirty="0">
                <a:solidFill>
                  <a:srgbClr val="000000"/>
                </a:solidFill>
              </a:rPr>
              <a:t>Se invita a los estudiantes a </a:t>
            </a:r>
            <a:r>
              <a:rPr lang="es-MX" sz="1800" dirty="0">
                <a:solidFill>
                  <a:srgbClr val="000000"/>
                </a:solidFill>
              </a:rPr>
              <a:t>observar el vídeo sobre la contaminación del aire </a:t>
            </a:r>
            <a:r>
              <a:rPr lang="es-MX" sz="1800" dirty="0">
                <a:solidFill>
                  <a:srgbClr val="000000"/>
                </a:solidFill>
                <a:hlinkClick r:id="rId3"/>
              </a:rPr>
              <a:t>https://</a:t>
            </a:r>
            <a:r>
              <a:rPr lang="es-MX" sz="1800" dirty="0" err="1">
                <a:solidFill>
                  <a:srgbClr val="000000"/>
                </a:solidFill>
                <a:hlinkClick r:id="rId3"/>
              </a:rPr>
              <a:t>youtu.be</a:t>
            </a:r>
            <a:r>
              <a:rPr lang="es-MX" sz="1800" dirty="0">
                <a:solidFill>
                  <a:srgbClr val="000000"/>
                </a:solidFill>
                <a:hlinkClick r:id="rId3"/>
              </a:rPr>
              <a:t>/</a:t>
            </a:r>
            <a:r>
              <a:rPr lang="es-MX" sz="1800" dirty="0" err="1">
                <a:solidFill>
                  <a:srgbClr val="000000"/>
                </a:solidFill>
                <a:hlinkClick r:id="rId3"/>
              </a:rPr>
              <a:t>aaOiL7CQd74?si</a:t>
            </a:r>
            <a:r>
              <a:rPr lang="es-MX" sz="1800" dirty="0">
                <a:solidFill>
                  <a:srgbClr val="000000"/>
                </a:solidFill>
                <a:hlinkClick r:id="rId3"/>
              </a:rPr>
              <a:t>=</a:t>
            </a:r>
            <a:r>
              <a:rPr lang="es-MX" sz="1800" dirty="0" err="1">
                <a:solidFill>
                  <a:srgbClr val="000000"/>
                </a:solidFill>
                <a:hlinkClick r:id="rId3"/>
              </a:rPr>
              <a:t>CFyS3I6azhdzp2t3</a:t>
            </a:r>
            <a:r>
              <a:rPr lang="es-MX" sz="1800" dirty="0">
                <a:solidFill>
                  <a:srgbClr val="000000"/>
                </a:solidFill>
              </a:rPr>
              <a:t> </a:t>
            </a:r>
            <a:endParaRPr sz="1800" dirty="0">
              <a:solidFill>
                <a:srgbClr val="000000"/>
              </a:solidFill>
            </a:endParaRPr>
          </a:p>
        </p:txBody>
      </p:sp>
      <p:sp>
        <p:nvSpPr>
          <p:cNvPr id="2" name="CuadroTexto 1"/>
          <p:cNvSpPr txBox="1"/>
          <p:nvPr/>
        </p:nvSpPr>
        <p:spPr>
          <a:xfrm>
            <a:off x="148855" y="78666"/>
            <a:ext cx="8846289" cy="523220"/>
          </a:xfrm>
          <a:prstGeom prst="rect">
            <a:avLst/>
          </a:prstGeom>
          <a:noFill/>
        </p:spPr>
        <p:txBody>
          <a:bodyPr wrap="square" rtlCol="0">
            <a:spAutoFit/>
          </a:bodyPr>
          <a:lstStyle/>
          <a:p>
            <a:pPr algn="ctr"/>
            <a:r>
              <a:rPr lang="es-ES" sz="2800" b="1" dirty="0">
                <a:solidFill>
                  <a:schemeClr val="dk1"/>
                </a:solidFill>
                <a:latin typeface="Comic Sans MS" panose="030F0702030302020204" pitchFamily="66" charset="0"/>
                <a:ea typeface="Dawning of a New Day"/>
                <a:cs typeface="Dawning of a New Day"/>
                <a:sym typeface="Dawning of a New Day"/>
              </a:rPr>
              <a:t>Activador cognitivo: Sensibilización</a:t>
            </a:r>
            <a:endParaRPr lang="en-US" sz="2800" b="1" dirty="0">
              <a:solidFill>
                <a:schemeClr val="dk1"/>
              </a:solidFill>
              <a:latin typeface="Comic Sans MS" panose="030F0702030302020204" pitchFamily="66" charset="0"/>
              <a:ea typeface="Dawning of a New Day"/>
              <a:cs typeface="Dawning of a New Day"/>
              <a:sym typeface="Dawning of a New D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8F16C6-D3DC-46ED-E471-A1E27E885D5C}"/>
              </a:ext>
            </a:extLst>
          </p:cNvPr>
          <p:cNvSpPr>
            <a:spLocks noGrp="1"/>
          </p:cNvSpPr>
          <p:nvPr>
            <p:ph type="ctrTitle"/>
          </p:nvPr>
        </p:nvSpPr>
        <p:spPr>
          <a:xfrm>
            <a:off x="502500" y="254336"/>
            <a:ext cx="4803145" cy="947143"/>
          </a:xfrm>
        </p:spPr>
        <p:txBody>
          <a:bodyPr/>
          <a:lstStyle/>
          <a:p>
            <a:r>
              <a:rPr lang="es-MX" sz="5400" dirty="0"/>
              <a:t>Retroalimentación</a:t>
            </a:r>
            <a:endParaRPr lang="es-CO" sz="5400" dirty="0"/>
          </a:p>
        </p:txBody>
      </p:sp>
      <p:sp>
        <p:nvSpPr>
          <p:cNvPr id="3" name="Subtítulo 2">
            <a:extLst>
              <a:ext uri="{FF2B5EF4-FFF2-40B4-BE49-F238E27FC236}">
                <a16:creationId xmlns:a16="http://schemas.microsoft.com/office/drawing/2014/main" id="{7993FF17-58BF-BDB2-26DC-4C1287DAD84C}"/>
              </a:ext>
            </a:extLst>
          </p:cNvPr>
          <p:cNvSpPr>
            <a:spLocks noGrp="1"/>
          </p:cNvSpPr>
          <p:nvPr>
            <p:ph type="subTitle" idx="1"/>
          </p:nvPr>
        </p:nvSpPr>
        <p:spPr>
          <a:xfrm>
            <a:off x="143219" y="980502"/>
            <a:ext cx="5442333" cy="3782884"/>
          </a:xfrm>
        </p:spPr>
        <p:txBody>
          <a:bodyPr/>
          <a:lstStyle/>
          <a:p>
            <a:pPr marL="152400" indent="0" algn="just">
              <a:buNone/>
            </a:pPr>
            <a:r>
              <a:rPr lang="es-MX" sz="2800" dirty="0">
                <a:solidFill>
                  <a:srgbClr val="000000"/>
                </a:solidFill>
              </a:rPr>
              <a:t>Se comparte a los estudiantes una entrevista de la contaminación ambiental del aire </a:t>
            </a:r>
            <a:r>
              <a:rPr lang="es-MX" sz="2800" dirty="0">
                <a:solidFill>
                  <a:srgbClr val="000000"/>
                </a:solidFill>
                <a:hlinkClick r:id="rId2"/>
              </a:rPr>
              <a:t>https://</a:t>
            </a:r>
            <a:r>
              <a:rPr lang="es-MX" sz="2800" dirty="0" err="1">
                <a:solidFill>
                  <a:srgbClr val="000000"/>
                </a:solidFill>
                <a:hlinkClick r:id="rId2"/>
              </a:rPr>
              <a:t>youtu.be</a:t>
            </a:r>
            <a:r>
              <a:rPr lang="es-MX" sz="2800" dirty="0">
                <a:solidFill>
                  <a:srgbClr val="000000"/>
                </a:solidFill>
                <a:hlinkClick r:id="rId2"/>
              </a:rPr>
              <a:t>/</a:t>
            </a:r>
            <a:r>
              <a:rPr lang="es-MX" sz="2800" dirty="0" err="1">
                <a:solidFill>
                  <a:srgbClr val="000000"/>
                </a:solidFill>
                <a:hlinkClick r:id="rId2"/>
              </a:rPr>
              <a:t>SG_J-1Hbw-g?si</a:t>
            </a:r>
            <a:r>
              <a:rPr lang="es-MX" sz="2800" dirty="0">
                <a:solidFill>
                  <a:srgbClr val="000000"/>
                </a:solidFill>
                <a:hlinkClick r:id="rId2"/>
              </a:rPr>
              <a:t>=</a:t>
            </a:r>
            <a:r>
              <a:rPr lang="es-MX" sz="2800" dirty="0" err="1">
                <a:solidFill>
                  <a:srgbClr val="000000"/>
                </a:solidFill>
                <a:hlinkClick r:id="rId2"/>
              </a:rPr>
              <a:t>3ezjBxbaoAOWdCkR</a:t>
            </a:r>
            <a:r>
              <a:rPr lang="es-MX" sz="2800" dirty="0">
                <a:solidFill>
                  <a:srgbClr val="000000"/>
                </a:solidFill>
              </a:rPr>
              <a:t> se brinda el espacio para recordar las características que ésta tiene. </a:t>
            </a:r>
            <a:endParaRPr lang="es-CO" sz="2800" dirty="0">
              <a:solidFill>
                <a:srgbClr val="000000"/>
              </a:solidFill>
            </a:endParaRPr>
          </a:p>
        </p:txBody>
      </p:sp>
    </p:spTree>
    <p:extLst>
      <p:ext uri="{BB962C8B-B14F-4D97-AF65-F5344CB8AC3E}">
        <p14:creationId xmlns:p14="http://schemas.microsoft.com/office/powerpoint/2010/main" val="1812979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C650E1-1CFE-4BC8-EF45-9C40CF08B6C3}"/>
              </a:ext>
            </a:extLst>
          </p:cNvPr>
          <p:cNvSpPr>
            <a:spLocks noGrp="1"/>
          </p:cNvSpPr>
          <p:nvPr>
            <p:ph type="title"/>
          </p:nvPr>
        </p:nvSpPr>
        <p:spPr>
          <a:xfrm>
            <a:off x="550512" y="0"/>
            <a:ext cx="8042976" cy="1141542"/>
          </a:xfrm>
        </p:spPr>
        <p:txBody>
          <a:bodyPr/>
          <a:lstStyle/>
          <a:p>
            <a:r>
              <a:rPr lang="es-MX" sz="6600" dirty="0"/>
              <a:t>Orientación de la atención</a:t>
            </a:r>
            <a:endParaRPr lang="es-CO" sz="6600" dirty="0"/>
          </a:p>
        </p:txBody>
      </p:sp>
      <p:sp>
        <p:nvSpPr>
          <p:cNvPr id="3" name="Subtítulo 2">
            <a:extLst>
              <a:ext uri="{FF2B5EF4-FFF2-40B4-BE49-F238E27FC236}">
                <a16:creationId xmlns:a16="http://schemas.microsoft.com/office/drawing/2014/main" id="{A2BAAC91-5EC0-62F7-E1F5-B00193A24505}"/>
              </a:ext>
            </a:extLst>
          </p:cNvPr>
          <p:cNvSpPr txBox="1">
            <a:spLocks/>
          </p:cNvSpPr>
          <p:nvPr/>
        </p:nvSpPr>
        <p:spPr>
          <a:xfrm>
            <a:off x="3168503" y="1141542"/>
            <a:ext cx="5582092" cy="305830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15000"/>
              </a:lnSpc>
              <a:spcAft>
                <a:spcPts val="1000"/>
              </a:spcAft>
              <a:buNone/>
            </a:pPr>
            <a:r>
              <a:rPr lang="en-US" sz="2400" dirty="0">
                <a:solidFill>
                  <a:srgbClr val="000000"/>
                </a:solidFill>
                <a:latin typeface="Nunito Bold"/>
                <a:ea typeface="Nunito Bold"/>
                <a:cs typeface="Nunito Bold"/>
                <a:sym typeface="Nunito Bold"/>
              </a:rPr>
              <a:t>La </a:t>
            </a:r>
            <a:r>
              <a:rPr lang="en-US" sz="2400" dirty="0" err="1">
                <a:solidFill>
                  <a:srgbClr val="000000"/>
                </a:solidFill>
                <a:latin typeface="Nunito Bold"/>
                <a:ea typeface="Nunito Bold"/>
                <a:cs typeface="Nunito Bold"/>
                <a:sym typeface="Nunito Bold"/>
              </a:rPr>
              <a:t>docente</a:t>
            </a:r>
            <a:r>
              <a:rPr lang="en-US" sz="2400" dirty="0">
                <a:solidFill>
                  <a:srgbClr val="000000"/>
                </a:solidFill>
                <a:latin typeface="Nunito Bold"/>
                <a:ea typeface="Nunito Bold"/>
                <a:cs typeface="Nunito Bold"/>
                <a:sym typeface="Nunito Bold"/>
              </a:rPr>
              <a:t> </a:t>
            </a:r>
            <a:r>
              <a:rPr lang="en-US" sz="2400" dirty="0" err="1">
                <a:solidFill>
                  <a:srgbClr val="000000"/>
                </a:solidFill>
                <a:latin typeface="Nunito Bold"/>
                <a:ea typeface="Nunito Bold"/>
                <a:cs typeface="Nunito Bold"/>
                <a:sym typeface="Nunito Bold"/>
              </a:rPr>
              <a:t>recuerda</a:t>
            </a:r>
            <a:r>
              <a:rPr lang="en-US" sz="2400" dirty="0">
                <a:solidFill>
                  <a:srgbClr val="000000"/>
                </a:solidFill>
                <a:latin typeface="Nunito Bold"/>
                <a:ea typeface="Nunito Bold"/>
                <a:cs typeface="Nunito Bold"/>
                <a:sym typeface="Nunito Bold"/>
              </a:rPr>
              <a:t> que </a:t>
            </a:r>
            <a:r>
              <a:rPr lang="es-CO" sz="1800" dirty="0">
                <a:effectLst/>
                <a:latin typeface="Century Gothic" panose="020B0502020202020204" pitchFamily="34" charset="0"/>
                <a:ea typeface="Calibri" panose="020F0502020204030204" pitchFamily="34" charset="0"/>
                <a:cs typeface="Times New Roman" panose="02020603050405020304" pitchFamily="18" charset="0"/>
              </a:rPr>
              <a:t>Una </a:t>
            </a:r>
            <a:r>
              <a:rPr lang="es-CO" sz="1800" b="1" dirty="0">
                <a:effectLst/>
                <a:latin typeface="Century Gothic" panose="020B0502020202020204" pitchFamily="34" charset="0"/>
                <a:ea typeface="Calibri" panose="020F0502020204030204" pitchFamily="34" charset="0"/>
                <a:cs typeface="Times New Roman" panose="02020603050405020304" pitchFamily="18" charset="0"/>
              </a:rPr>
              <a:t>entrevista</a:t>
            </a:r>
            <a:r>
              <a:rPr lang="es-CO" sz="1800" dirty="0">
                <a:effectLst/>
                <a:latin typeface="Century Gothic" panose="020B0502020202020204" pitchFamily="34" charset="0"/>
                <a:ea typeface="Calibri" panose="020F0502020204030204" pitchFamily="34" charset="0"/>
                <a:cs typeface="Times New Roman" panose="02020603050405020304" pitchFamily="18" charset="0"/>
              </a:rPr>
              <a:t> es un diálogo guiado entre el entrevistador y el entrevistado. Su propósito principal es obtener respuestas verbales o escritas a unos interrogantes.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CO" sz="1800" dirty="0">
                <a:effectLst/>
                <a:latin typeface="Century Gothic" panose="020B0502020202020204" pitchFamily="34" charset="0"/>
                <a:ea typeface="Calibri" panose="020F0502020204030204" pitchFamily="34" charset="0"/>
                <a:cs typeface="Times New Roman" panose="02020603050405020304" pitchFamily="18" charset="0"/>
              </a:rPr>
              <a:t>El </a:t>
            </a:r>
            <a:r>
              <a:rPr lang="es-CO" sz="1800" b="1" dirty="0">
                <a:effectLst/>
                <a:latin typeface="Century Gothic" panose="020B0502020202020204" pitchFamily="34" charset="0"/>
                <a:ea typeface="Calibri" panose="020F0502020204030204" pitchFamily="34" charset="0"/>
                <a:cs typeface="Times New Roman" panose="02020603050405020304" pitchFamily="18" charset="0"/>
              </a:rPr>
              <a:t>entrevistador </a:t>
            </a:r>
            <a:r>
              <a:rPr lang="es-CO" sz="1800" dirty="0">
                <a:effectLst/>
                <a:latin typeface="Century Gothic" panose="020B0502020202020204" pitchFamily="34" charset="0"/>
                <a:ea typeface="Calibri" panose="020F0502020204030204" pitchFamily="34" charset="0"/>
                <a:cs typeface="Times New Roman" panose="02020603050405020304" pitchFamily="18" charset="0"/>
              </a:rPr>
              <a:t>es quien realiza las preguntas adecuadas al entrevistado, dirige el dialogo y cierra la entrevista. El </a:t>
            </a:r>
            <a:r>
              <a:rPr lang="es-CO" sz="1800" b="1" dirty="0">
                <a:effectLst/>
                <a:latin typeface="Century Gothic" panose="020B0502020202020204" pitchFamily="34" charset="0"/>
                <a:ea typeface="Calibri" panose="020F0502020204030204" pitchFamily="34" charset="0"/>
                <a:cs typeface="Times New Roman" panose="02020603050405020304" pitchFamily="18" charset="0"/>
              </a:rPr>
              <a:t>entrevistado</a:t>
            </a:r>
            <a:r>
              <a:rPr lang="es-CO" sz="1800" dirty="0">
                <a:effectLst/>
                <a:latin typeface="Century Gothic" panose="020B0502020202020204" pitchFamily="34" charset="0"/>
                <a:ea typeface="Calibri" panose="020F0502020204030204" pitchFamily="34" charset="0"/>
                <a:cs typeface="Times New Roman" panose="02020603050405020304" pitchFamily="18" charset="0"/>
              </a:rPr>
              <a:t> es la persona que tiene el conocimiento para responder y transmitir sus ideas o experiencias.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5982"/>
              </a:lnSpc>
            </a:pPr>
            <a:endParaRPr lang="en-US" sz="2400" b="1" dirty="0">
              <a:solidFill>
                <a:srgbClr val="000000"/>
              </a:solidFill>
              <a:latin typeface="Nunito Bold"/>
              <a:ea typeface="Nunito Bold"/>
              <a:cs typeface="Nunito Bold"/>
              <a:sym typeface="Nunito Bold"/>
            </a:endParaRPr>
          </a:p>
        </p:txBody>
      </p:sp>
    </p:spTree>
    <p:extLst>
      <p:ext uri="{BB962C8B-B14F-4D97-AF65-F5344CB8AC3E}">
        <p14:creationId xmlns:p14="http://schemas.microsoft.com/office/powerpoint/2010/main" val="331595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7" name="Google Shape;197;p36"/>
          <p:cNvSpPr txBox="1">
            <a:spLocks noGrp="1"/>
          </p:cNvSpPr>
          <p:nvPr>
            <p:ph type="subTitle" idx="1"/>
          </p:nvPr>
        </p:nvSpPr>
        <p:spPr>
          <a:xfrm>
            <a:off x="412378" y="159623"/>
            <a:ext cx="5602832" cy="40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2400" b="1" dirty="0">
                <a:latin typeface="Nunito Light"/>
                <a:ea typeface="Nunito Light"/>
                <a:cs typeface="Nunito Light"/>
                <a:sym typeface="Nunito Light"/>
              </a:rPr>
              <a:t>Procesamiento de la información </a:t>
            </a:r>
            <a:endParaRPr sz="2400" b="1" dirty="0">
              <a:latin typeface="Nunito Light"/>
              <a:ea typeface="Nunito Light"/>
              <a:cs typeface="Nunito Light"/>
              <a:sym typeface="Nunito Light"/>
            </a:endParaRPr>
          </a:p>
          <a:p>
            <a:pPr marL="0" lvl="0" indent="0" algn="l" rtl="0">
              <a:spcBef>
                <a:spcPts val="0"/>
              </a:spcBef>
              <a:spcAft>
                <a:spcPts val="0"/>
              </a:spcAft>
              <a:buNone/>
            </a:pPr>
            <a:endParaRPr dirty="0"/>
          </a:p>
        </p:txBody>
      </p:sp>
      <p:graphicFrame>
        <p:nvGraphicFramePr>
          <p:cNvPr id="6" name="Tabla 5">
            <a:extLst>
              <a:ext uri="{FF2B5EF4-FFF2-40B4-BE49-F238E27FC236}">
                <a16:creationId xmlns:a16="http://schemas.microsoft.com/office/drawing/2014/main" id="{D5CEA444-B7E9-FA4B-D84D-420ED3F09879}"/>
              </a:ext>
            </a:extLst>
          </p:cNvPr>
          <p:cNvGraphicFramePr>
            <a:graphicFrameLocks noGrp="1"/>
          </p:cNvGraphicFramePr>
          <p:nvPr>
            <p:extLst>
              <p:ext uri="{D42A27DB-BD31-4B8C-83A1-F6EECF244321}">
                <p14:modId xmlns:p14="http://schemas.microsoft.com/office/powerpoint/2010/main" val="2457151993"/>
              </p:ext>
            </p:extLst>
          </p:nvPr>
        </p:nvGraphicFramePr>
        <p:xfrm>
          <a:off x="132172" y="736006"/>
          <a:ext cx="5684734" cy="3957179"/>
        </p:xfrm>
        <a:graphic>
          <a:graphicData uri="http://schemas.openxmlformats.org/drawingml/2006/table">
            <a:tbl>
              <a:tblPr>
                <a:tableStyleId>{69CAABE7-9B6F-4CD4-8C6F-5A3D99585172}</a:tableStyleId>
              </a:tblPr>
              <a:tblGrid>
                <a:gridCol w="5684734">
                  <a:extLst>
                    <a:ext uri="{9D8B030D-6E8A-4147-A177-3AD203B41FA5}">
                      <a16:colId xmlns:a16="http://schemas.microsoft.com/office/drawing/2014/main" val="2121579712"/>
                    </a:ext>
                  </a:extLst>
                </a:gridCol>
              </a:tblGrid>
              <a:tr h="3957179">
                <a:tc>
                  <a:txBody>
                    <a:bodyPr/>
                    <a:lstStyle/>
                    <a:p>
                      <a:pPr marL="0" lvl="0" indent="0" algn="just" rtl="0">
                        <a:spcBef>
                          <a:spcPts val="0"/>
                        </a:spcBef>
                        <a:spcAft>
                          <a:spcPts val="0"/>
                        </a:spcAft>
                        <a:buNone/>
                      </a:pPr>
                      <a:r>
                        <a:rPr lang="es-CO" sz="2000" b="1" dirty="0">
                          <a:latin typeface="Century Gothic" panose="020B0502020202020204" pitchFamily="34" charset="0"/>
                        </a:rPr>
                        <a:t>E</a:t>
                      </a:r>
                      <a:r>
                        <a:rPr lang="en" sz="2000" b="1" dirty="0">
                          <a:latin typeface="Century Gothic" panose="020B0502020202020204" pitchFamily="34" charset="0"/>
                        </a:rPr>
                        <a:t>ntrevista:</a:t>
                      </a:r>
                    </a:p>
                    <a:p>
                      <a:pPr marL="342900" indent="-342900" algn="just">
                        <a:buAutoNum type="arabicPeriod"/>
                      </a:pPr>
                      <a:r>
                        <a:rPr lang="es-MX" sz="2000" dirty="0">
                          <a:latin typeface="Century Gothic" panose="020B0502020202020204" pitchFamily="34" charset="0"/>
                        </a:rPr>
                        <a:t>Teniendo en cuenta el ejemplo visto de la entrevista sobre la contaminación ambiental del aire, los estudiantes por medio de la técnica cooperativa gemelos pensantes, en el cuaderno formularon 5 preguntas relacionadas con el cuidado de la casa común.</a:t>
                      </a:r>
                    </a:p>
                    <a:p>
                      <a:pPr marL="342900" indent="-342900" algn="just">
                        <a:buAutoNum type="arabicPeriod"/>
                      </a:pPr>
                      <a:r>
                        <a:rPr lang="es-MX" sz="2000" dirty="0">
                          <a:latin typeface="Century Gothic" panose="020B0502020202020204" pitchFamily="34" charset="0"/>
                        </a:rPr>
                        <a:t>En los equipos cooperativos, revisarán las preguntas planteadas por los gemelos, seleccionarán 4 y las corregirán si es necesario. </a:t>
                      </a:r>
                    </a:p>
                    <a:p>
                      <a:pPr marL="0" indent="0">
                        <a:buFont typeface="Arial" panose="020B0604020202020204" pitchFamily="34" charset="0"/>
                        <a:buNone/>
                      </a:pPr>
                      <a:endParaRPr lang="es-CO" sz="1400" b="0" i="0" u="none" strike="noStrike" cap="none" dirty="0">
                        <a:solidFill>
                          <a:srgbClr val="000000"/>
                        </a:solidFill>
                        <a:effectLst/>
                        <a:latin typeface="Arial"/>
                        <a:ea typeface="Arial"/>
                        <a:cs typeface="Arial"/>
                        <a:sym typeface="Arial"/>
                      </a:endParaRPr>
                    </a:p>
                  </a:txBody>
                  <a:tcPr marL="89535" marR="89535" marT="0" marB="0"/>
                </a:tc>
                <a:extLst>
                  <a:ext uri="{0D108BD9-81ED-4DB2-BD59-A6C34878D82A}">
                    <a16:rowId xmlns:a16="http://schemas.microsoft.com/office/drawing/2014/main" val="142157935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448D4612-4EAD-222E-0045-05051D846240}"/>
            </a:ext>
          </a:extLst>
        </p:cNvPr>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8E6C0716-5CFE-A301-E26C-323B77DD89B7}"/>
              </a:ext>
            </a:extLst>
          </p:cNvPr>
          <p:cNvGraphicFramePr>
            <a:graphicFrameLocks noGrp="1"/>
          </p:cNvGraphicFramePr>
          <p:nvPr>
            <p:extLst>
              <p:ext uri="{D42A27DB-BD31-4B8C-83A1-F6EECF244321}">
                <p14:modId xmlns:p14="http://schemas.microsoft.com/office/powerpoint/2010/main" val="7276069"/>
              </p:ext>
            </p:extLst>
          </p:nvPr>
        </p:nvGraphicFramePr>
        <p:xfrm>
          <a:off x="132172" y="341524"/>
          <a:ext cx="5960156" cy="4084320"/>
        </p:xfrm>
        <a:graphic>
          <a:graphicData uri="http://schemas.openxmlformats.org/drawingml/2006/table">
            <a:tbl>
              <a:tblPr>
                <a:tableStyleId>{69CAABE7-9B6F-4CD4-8C6F-5A3D99585172}</a:tableStyleId>
              </a:tblPr>
              <a:tblGrid>
                <a:gridCol w="5960156">
                  <a:extLst>
                    <a:ext uri="{9D8B030D-6E8A-4147-A177-3AD203B41FA5}">
                      <a16:colId xmlns:a16="http://schemas.microsoft.com/office/drawing/2014/main" val="2121579712"/>
                    </a:ext>
                  </a:extLst>
                </a:gridCol>
              </a:tblGrid>
              <a:tr h="3988106">
                <a:tc>
                  <a:txBody>
                    <a:bodyPr/>
                    <a:lstStyle/>
                    <a:p>
                      <a:pPr marL="0" indent="0" algn="just"/>
                      <a:r>
                        <a:rPr lang="es-MX" sz="2800" b="1" dirty="0">
                          <a:latin typeface="Century Gothic" panose="020B0502020202020204" pitchFamily="34" charset="0"/>
                        </a:rPr>
                        <a:t>3. </a:t>
                      </a:r>
                      <a:r>
                        <a:rPr lang="es-MX" sz="2000" dirty="0">
                          <a:latin typeface="Century Gothic" panose="020B0502020202020204" pitchFamily="34" charset="0"/>
                        </a:rPr>
                        <a:t>Mostrar a la docente las 4 preguntas seleccionadas.</a:t>
                      </a:r>
                    </a:p>
                    <a:p>
                      <a:pPr marL="0" indent="0" algn="just"/>
                      <a:r>
                        <a:rPr lang="es-MX" sz="1800" b="1" dirty="0">
                          <a:latin typeface="Century Gothic" panose="020B0502020202020204" pitchFamily="34" charset="0"/>
                        </a:rPr>
                        <a:t>4. </a:t>
                      </a:r>
                      <a:r>
                        <a:rPr lang="es-MX" sz="2000" dirty="0">
                          <a:latin typeface="Century Gothic" panose="020B0502020202020204" pitchFamily="34" charset="0"/>
                        </a:rPr>
                        <a:t>Una vez revisada por la docente, en la guía brindada, deberán escribir en limpio las 4 preguntas. Hacer la rúbrica.</a:t>
                      </a:r>
                    </a:p>
                    <a:p>
                      <a:pPr marL="0" indent="0" algn="just"/>
                      <a:endParaRPr lang="es-MX" sz="2000" dirty="0">
                        <a:latin typeface="Century Gothic" panose="020B0502020202020204" pitchFamily="34" charset="0"/>
                      </a:endParaRPr>
                    </a:p>
                    <a:p>
                      <a:pPr marL="0" indent="0" algn="just">
                        <a:buFont typeface="Arial" panose="020B0604020202020204" pitchFamily="34" charset="0"/>
                        <a:buNone/>
                      </a:pPr>
                      <a:r>
                        <a:rPr lang="es-CO" sz="2000" b="1" i="0" u="none" strike="noStrike" cap="none" dirty="0">
                          <a:solidFill>
                            <a:srgbClr val="000000"/>
                          </a:solidFill>
                          <a:effectLst/>
                          <a:latin typeface="Century Gothic" panose="020B0502020202020204" pitchFamily="34" charset="0"/>
                          <a:ea typeface="Arial"/>
                          <a:cs typeface="Arial"/>
                          <a:sym typeface="Arial"/>
                        </a:rPr>
                        <a:t>Compromiso: </a:t>
                      </a:r>
                      <a:r>
                        <a:rPr lang="es-CO" sz="2000" b="0" i="0" u="none" strike="noStrike" cap="none" dirty="0">
                          <a:solidFill>
                            <a:srgbClr val="000000"/>
                          </a:solidFill>
                          <a:effectLst/>
                          <a:latin typeface="Century Gothic" panose="020B0502020202020204" pitchFamily="34" charset="0"/>
                          <a:ea typeface="Arial"/>
                          <a:cs typeface="Arial"/>
                          <a:sym typeface="Arial"/>
                        </a:rPr>
                        <a:t>con las </a:t>
                      </a:r>
                      <a:r>
                        <a:rPr lang="es-MX" sz="2000" b="0" i="0" u="none" strike="noStrike" cap="none" dirty="0">
                          <a:solidFill>
                            <a:srgbClr val="000000"/>
                          </a:solidFill>
                          <a:effectLst/>
                          <a:latin typeface="Century Gothic" panose="020B0502020202020204" pitchFamily="34" charset="0"/>
                          <a:ea typeface="Arial"/>
                          <a:cs typeface="Arial"/>
                          <a:sym typeface="Arial"/>
                        </a:rPr>
                        <a:t>preguntas que se plantearon en clase, realizar una entrevista a un experto sobre el cuidado del aire en nuestro planeta,  por medio de una vídeo grabación o podcast. En la guía escribir las respuestas dadas por el experto y la grabación enviarla al correo de la docente.</a:t>
                      </a:r>
                      <a:endParaRPr lang="es-CO" sz="2000" b="0" i="0" u="none" strike="noStrike" cap="none" dirty="0">
                        <a:solidFill>
                          <a:srgbClr val="000000"/>
                        </a:solidFill>
                        <a:effectLst/>
                        <a:latin typeface="Century Gothic" panose="020B0502020202020204" pitchFamily="34" charset="0"/>
                        <a:ea typeface="Arial"/>
                        <a:cs typeface="Arial"/>
                        <a:sym typeface="Arial"/>
                      </a:endParaRPr>
                    </a:p>
                  </a:txBody>
                  <a:tcPr marL="89535" marR="89535" marT="0" marB="0"/>
                </a:tc>
                <a:extLst>
                  <a:ext uri="{0D108BD9-81ED-4DB2-BD59-A6C34878D82A}">
                    <a16:rowId xmlns:a16="http://schemas.microsoft.com/office/drawing/2014/main" val="1421579352"/>
                  </a:ext>
                </a:extLst>
              </a:tr>
            </a:tbl>
          </a:graphicData>
        </a:graphic>
      </p:graphicFrame>
    </p:spTree>
    <p:extLst>
      <p:ext uri="{BB962C8B-B14F-4D97-AF65-F5344CB8AC3E}">
        <p14:creationId xmlns:p14="http://schemas.microsoft.com/office/powerpoint/2010/main" val="435130629"/>
      </p:ext>
    </p:extLst>
  </p:cSld>
  <p:clrMapOvr>
    <a:masterClrMapping/>
  </p:clrMapOvr>
</p:sld>
</file>

<file path=ppt/theme/theme1.xml><?xml version="1.0" encoding="utf-8"?>
<a:theme xmlns:a="http://schemas.openxmlformats.org/drawingml/2006/main" name="Alice in Dreamland Kindergarten by Slidesgo">
  <a:themeElements>
    <a:clrScheme name="Simple Light">
      <a:dk1>
        <a:srgbClr val="303093"/>
      </a:dk1>
      <a:lt1>
        <a:srgbClr val="E3E5FD"/>
      </a:lt1>
      <a:dk2>
        <a:srgbClr val="E3E5FD"/>
      </a:dk2>
      <a:lt2>
        <a:srgbClr val="E3E5FD"/>
      </a:lt2>
      <a:accent1>
        <a:srgbClr val="E3E5FD"/>
      </a:accent1>
      <a:accent2>
        <a:srgbClr val="E3E5FD"/>
      </a:accent2>
      <a:accent3>
        <a:srgbClr val="E3E5FD"/>
      </a:accent3>
      <a:accent4>
        <a:srgbClr val="E3E5FD"/>
      </a:accent4>
      <a:accent5>
        <a:srgbClr val="E3E5FD"/>
      </a:accent5>
      <a:accent6>
        <a:srgbClr val="E3E5FD"/>
      </a:accent6>
      <a:hlink>
        <a:srgbClr val="30309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4FFF4E785A4884D8E22DDED9C979301" ma:contentTypeVersion="13" ma:contentTypeDescription="Crear nuevo documento." ma:contentTypeScope="" ma:versionID="6274f3c7aa2547662126470f83a2a9dc">
  <xsd:schema xmlns:xsd="http://www.w3.org/2001/XMLSchema" xmlns:xs="http://www.w3.org/2001/XMLSchema" xmlns:p="http://schemas.microsoft.com/office/2006/metadata/properties" xmlns:ns3="b397157a-9bbf-400d-b597-6319882710ee" xmlns:ns4="a038eb71-544d-45cc-9170-3f6881cde521" targetNamespace="http://schemas.microsoft.com/office/2006/metadata/properties" ma:root="true" ma:fieldsID="3f6c935557be342d888cfa3c11ede888" ns3:_="" ns4:_="">
    <xsd:import namespace="b397157a-9bbf-400d-b597-6319882710ee"/>
    <xsd:import namespace="a038eb71-544d-45cc-9170-3f6881cde52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97157a-9bbf-400d-b597-6319882710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38eb71-544d-45cc-9170-3f6881cde521"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SharingHintHash" ma:index="12"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787742-6B30-498C-9CF7-302AF00127DF}">
  <ds:schemaRefs>
    <ds:schemaRef ds:uri="a038eb71-544d-45cc-9170-3f6881cde521"/>
    <ds:schemaRef ds:uri="b397157a-9bbf-400d-b597-6319882710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ECC21DD-A939-474F-BDCC-9D12E8F0EB48}">
  <ds:schemaRefs>
    <ds:schemaRef ds:uri="a038eb71-544d-45cc-9170-3f6881cde521"/>
    <ds:schemaRef ds:uri="b397157a-9bbf-400d-b597-6319882710e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EFD8784-AA92-44BB-8FF1-B8FAEE4EC2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524</TotalTime>
  <Words>908</Words>
  <Application>Microsoft Office PowerPoint</Application>
  <PresentationFormat>Presentación en pantalla (16:9)</PresentationFormat>
  <Paragraphs>61</Paragraphs>
  <Slides>19</Slides>
  <Notes>9</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19</vt:i4>
      </vt:variant>
    </vt:vector>
  </HeadingPairs>
  <TitlesOfParts>
    <vt:vector size="32" baseType="lpstr">
      <vt:lpstr>Quicksand Light</vt:lpstr>
      <vt:lpstr>Arial</vt:lpstr>
      <vt:lpstr>Nunito Light</vt:lpstr>
      <vt:lpstr>Comic Sans MS</vt:lpstr>
      <vt:lpstr>Century Gothic</vt:lpstr>
      <vt:lpstr>Quicksand</vt:lpstr>
      <vt:lpstr>Atma</vt:lpstr>
      <vt:lpstr>Calibri</vt:lpstr>
      <vt:lpstr>Nunito</vt:lpstr>
      <vt:lpstr>Montserrat</vt:lpstr>
      <vt:lpstr>Nunito Bold</vt:lpstr>
      <vt:lpstr>Dawning of a New Day</vt:lpstr>
      <vt:lpstr>Alice in Dreamland Kindergarten by Slidesgo</vt:lpstr>
      <vt:lpstr>Lectura crítica </vt:lpstr>
      <vt:lpstr>Agenda Lectura crítica </vt:lpstr>
      <vt:lpstr> SESIÓN  1</vt:lpstr>
      <vt:lpstr>Propósito </vt:lpstr>
      <vt:lpstr>Presentación de PowerPoint</vt:lpstr>
      <vt:lpstr>Retroalimentación</vt:lpstr>
      <vt:lpstr>Orientación de la atención</vt:lpstr>
      <vt:lpstr>Presentación de PowerPoint</vt:lpstr>
      <vt:lpstr>Presentación de PowerPoint</vt:lpstr>
      <vt:lpstr>Presentación de PowerPoint</vt:lpstr>
      <vt:lpstr> SESIÓN  3 y 4</vt:lpstr>
      <vt:lpstr>Propósito </vt:lpstr>
      <vt:lpstr>Presentación de PowerPoint</vt:lpstr>
      <vt:lpstr>Presentación de PowerPoint</vt:lpstr>
      <vt:lpstr>Orientación de la atención </vt:lpstr>
      <vt:lpstr>Procesamiento de la información</vt:lpstr>
      <vt:lpstr>Presentación de PowerPoint</vt:lpstr>
      <vt:lpstr>Procesamiento de la información: Concurso</vt:lpstr>
      <vt:lpstr>Cierre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Semana 1  segundo periodo</dc:title>
  <dc:creator>Usuario</dc:creator>
  <cp:lastModifiedBy>DIANA MILENA GUARNIZO AYALA</cp:lastModifiedBy>
  <cp:revision>18</cp:revision>
  <dcterms:modified xsi:type="dcterms:W3CDTF">2025-04-12T00:37:36Z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0x010100A4FFF4E785A4884D8E22DDED9C979301</vt:lpwstr>
  </property>
</Properties>
</file>